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5" r:id="rId2"/>
    <p:sldMasterId id="2147483686" r:id="rId3"/>
    <p:sldMasterId id="2147483700" r:id="rId4"/>
  </p:sldMasterIdLst>
  <p:notesMasterIdLst>
    <p:notesMasterId r:id="rId45"/>
  </p:notesMasterIdLst>
  <p:sldIdLst>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 id="304" r:id="rId23"/>
    <p:sldId id="305" r:id="rId24"/>
    <p:sldId id="306" r:id="rId25"/>
    <p:sldId id="307" r:id="rId26"/>
    <p:sldId id="308" r:id="rId27"/>
    <p:sldId id="309" r:id="rId28"/>
    <p:sldId id="310" r:id="rId29"/>
    <p:sldId id="311" r:id="rId30"/>
    <p:sldId id="312" r:id="rId31"/>
    <p:sldId id="313" r:id="rId32"/>
    <p:sldId id="314" r:id="rId33"/>
    <p:sldId id="315" r:id="rId34"/>
    <p:sldId id="316" r:id="rId35"/>
    <p:sldId id="317" r:id="rId36"/>
    <p:sldId id="318" r:id="rId37"/>
    <p:sldId id="319" r:id="rId38"/>
    <p:sldId id="320" r:id="rId39"/>
    <p:sldId id="321" r:id="rId40"/>
    <p:sldId id="322" r:id="rId41"/>
    <p:sldId id="323" r:id="rId42"/>
    <p:sldId id="324" r:id="rId43"/>
    <p:sldId id="325" r:id="rId44"/>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090" y="77"/>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0D830C-6D1D-423E-BB49-D6FDD3AA1625}" type="doc">
      <dgm:prSet loTypeId="urn:microsoft.com/office/officeart/2005/8/layout/vList5" loCatId="list" qsTypeId="urn:microsoft.com/office/officeart/2005/8/quickstyle/simple3" qsCatId="simple" csTypeId="urn:microsoft.com/office/officeart/2005/8/colors/accent1_2" csCatId="accent1"/>
      <dgm:spPr/>
      <dgm:t>
        <a:bodyPr/>
        <a:lstStyle/>
        <a:p>
          <a:endParaRPr lang="fi-FI"/>
        </a:p>
      </dgm:t>
    </dgm:pt>
    <dgm:pt modelId="{FA10DBDF-A386-444B-85C5-DE2031075CF5}">
      <dgm:prSet/>
      <dgm:spPr/>
      <dgm:t>
        <a:bodyPr/>
        <a:lstStyle/>
        <a:p>
          <a:pPr rtl="0"/>
          <a:r>
            <a:rPr lang="en-US" b="1" dirty="0" smtClean="0"/>
            <a:t>Defines if the parties have a binding contract and when the </a:t>
          </a:r>
          <a:r>
            <a:rPr lang="fi-FI" b="1" dirty="0" err="1" smtClean="0"/>
            <a:t>contract</a:t>
          </a:r>
          <a:r>
            <a:rPr lang="fi-FI" b="1" dirty="0" smtClean="0"/>
            <a:t> </a:t>
          </a:r>
          <a:r>
            <a:rPr lang="fi-FI" b="1" dirty="0" err="1" smtClean="0"/>
            <a:t>has</a:t>
          </a:r>
          <a:r>
            <a:rPr lang="fi-FI" b="1" dirty="0" smtClean="0"/>
            <a:t> </a:t>
          </a:r>
          <a:r>
            <a:rPr lang="fi-FI" b="1" dirty="0" err="1" smtClean="0"/>
            <a:t>been</a:t>
          </a:r>
          <a:r>
            <a:rPr lang="fi-FI" b="1" dirty="0" smtClean="0"/>
            <a:t> </a:t>
          </a:r>
          <a:r>
            <a:rPr lang="fi-FI" b="1" dirty="0" err="1" smtClean="0"/>
            <a:t>concluded</a:t>
          </a:r>
          <a:r>
            <a:rPr lang="fi-FI" b="1" dirty="0" smtClean="0"/>
            <a:t> </a:t>
          </a:r>
          <a:endParaRPr lang="fi-FI" dirty="0"/>
        </a:p>
      </dgm:t>
    </dgm:pt>
    <dgm:pt modelId="{C74772BB-42F2-4FD4-9572-0B0ACF01C823}" type="parTrans" cxnId="{83FE4DB6-F04C-4761-8DEC-452EB8FBEB5A}">
      <dgm:prSet/>
      <dgm:spPr/>
      <dgm:t>
        <a:bodyPr/>
        <a:lstStyle/>
        <a:p>
          <a:endParaRPr lang="fi-FI"/>
        </a:p>
      </dgm:t>
    </dgm:pt>
    <dgm:pt modelId="{B4554E89-347B-438B-B46C-8A981D5D6C9D}" type="sibTrans" cxnId="{83FE4DB6-F04C-4761-8DEC-452EB8FBEB5A}">
      <dgm:prSet/>
      <dgm:spPr/>
      <dgm:t>
        <a:bodyPr/>
        <a:lstStyle/>
        <a:p>
          <a:endParaRPr lang="fi-FI"/>
        </a:p>
      </dgm:t>
    </dgm:pt>
    <dgm:pt modelId="{7C8B41E2-2F4B-4E7C-8699-44BAD4889E91}">
      <dgm:prSet/>
      <dgm:spPr/>
      <dgm:t>
        <a:bodyPr/>
        <a:lstStyle/>
        <a:p>
          <a:pPr rtl="0"/>
          <a:r>
            <a:rPr lang="en-US" b="1" smtClean="0"/>
            <a:t>Defines if the contract is valid </a:t>
          </a:r>
          <a:endParaRPr lang="fi-FI"/>
        </a:p>
      </dgm:t>
    </dgm:pt>
    <dgm:pt modelId="{364C01BD-3899-4115-A5D4-8C56D6EA4B6B}" type="parTrans" cxnId="{93BCFEC2-C92D-4858-AA4A-109CEA5BA23C}">
      <dgm:prSet/>
      <dgm:spPr/>
      <dgm:t>
        <a:bodyPr/>
        <a:lstStyle/>
        <a:p>
          <a:endParaRPr lang="fi-FI"/>
        </a:p>
      </dgm:t>
    </dgm:pt>
    <dgm:pt modelId="{FF8974BB-D49C-48B2-9D71-897C9CCD5572}" type="sibTrans" cxnId="{93BCFEC2-C92D-4858-AA4A-109CEA5BA23C}">
      <dgm:prSet/>
      <dgm:spPr/>
      <dgm:t>
        <a:bodyPr/>
        <a:lstStyle/>
        <a:p>
          <a:endParaRPr lang="fi-FI"/>
        </a:p>
      </dgm:t>
    </dgm:pt>
    <dgm:pt modelId="{FFBFD864-B3E4-439C-B0A2-430DBDE51C81}">
      <dgm:prSet/>
      <dgm:spPr/>
      <dgm:t>
        <a:bodyPr/>
        <a:lstStyle/>
        <a:p>
          <a:pPr rtl="0"/>
          <a:r>
            <a:rPr lang="fi-FI" smtClean="0"/>
            <a:t>Invalidity grounds </a:t>
          </a:r>
          <a:endParaRPr lang="fi-FI"/>
        </a:p>
      </dgm:t>
    </dgm:pt>
    <dgm:pt modelId="{F74CA082-7BC4-427F-8D80-7B2D6382E2F7}" type="parTrans" cxnId="{6A738981-7800-4797-ACEE-541C23CEFC6E}">
      <dgm:prSet/>
      <dgm:spPr/>
      <dgm:t>
        <a:bodyPr/>
        <a:lstStyle/>
        <a:p>
          <a:endParaRPr lang="fi-FI"/>
        </a:p>
      </dgm:t>
    </dgm:pt>
    <dgm:pt modelId="{877C342A-3EF8-4E66-B7A0-FD624BFBC412}" type="sibTrans" cxnId="{6A738981-7800-4797-ACEE-541C23CEFC6E}">
      <dgm:prSet/>
      <dgm:spPr/>
      <dgm:t>
        <a:bodyPr/>
        <a:lstStyle/>
        <a:p>
          <a:endParaRPr lang="fi-FI"/>
        </a:p>
      </dgm:t>
    </dgm:pt>
    <dgm:pt modelId="{FFCACBD4-16FF-4EBB-96F3-77AF58757670}">
      <dgm:prSet/>
      <dgm:spPr/>
      <dgm:t>
        <a:bodyPr/>
        <a:lstStyle/>
        <a:p>
          <a:pPr rtl="0"/>
          <a:r>
            <a:rPr lang="en-US" i="1" smtClean="0"/>
            <a:t>Related to the legal capacity and legal subjectivity of parties </a:t>
          </a:r>
          <a:endParaRPr lang="fi-FI"/>
        </a:p>
      </dgm:t>
    </dgm:pt>
    <dgm:pt modelId="{DB4521D0-7BBA-4A94-92A8-1A950CA2B147}" type="parTrans" cxnId="{A30E753D-422B-4266-9E27-AB051B3BA648}">
      <dgm:prSet/>
      <dgm:spPr/>
      <dgm:t>
        <a:bodyPr/>
        <a:lstStyle/>
        <a:p>
          <a:endParaRPr lang="fi-FI"/>
        </a:p>
      </dgm:t>
    </dgm:pt>
    <dgm:pt modelId="{DBA601E2-6975-48A6-BCCE-A48A36016754}" type="sibTrans" cxnId="{A30E753D-422B-4266-9E27-AB051B3BA648}">
      <dgm:prSet/>
      <dgm:spPr/>
      <dgm:t>
        <a:bodyPr/>
        <a:lstStyle/>
        <a:p>
          <a:endParaRPr lang="fi-FI"/>
        </a:p>
      </dgm:t>
    </dgm:pt>
    <dgm:pt modelId="{572A35C5-04A2-41DC-8491-E01556979296}">
      <dgm:prSet/>
      <dgm:spPr/>
      <dgm:t>
        <a:bodyPr/>
        <a:lstStyle/>
        <a:p>
          <a:pPr rtl="0"/>
          <a:r>
            <a:rPr lang="en-US" i="1" smtClean="0"/>
            <a:t>Related to misbehavior of the parties (Contracts Act)</a:t>
          </a:r>
          <a:endParaRPr lang="fi-FI"/>
        </a:p>
      </dgm:t>
    </dgm:pt>
    <dgm:pt modelId="{8764F1D0-91D0-490A-8CE8-8D3FDE9BE767}" type="parTrans" cxnId="{5C557AF2-CCA9-4DED-99AB-2EFA4F588723}">
      <dgm:prSet/>
      <dgm:spPr/>
      <dgm:t>
        <a:bodyPr/>
        <a:lstStyle/>
        <a:p>
          <a:endParaRPr lang="fi-FI"/>
        </a:p>
      </dgm:t>
    </dgm:pt>
    <dgm:pt modelId="{69A09484-0314-476A-BD23-4145F1FE3D63}" type="sibTrans" cxnId="{5C557AF2-CCA9-4DED-99AB-2EFA4F588723}">
      <dgm:prSet/>
      <dgm:spPr/>
      <dgm:t>
        <a:bodyPr/>
        <a:lstStyle/>
        <a:p>
          <a:endParaRPr lang="fi-FI"/>
        </a:p>
      </dgm:t>
    </dgm:pt>
    <dgm:pt modelId="{83558617-A4C6-442F-8B3E-85D4CA24366D}">
      <dgm:prSet/>
      <dgm:spPr/>
      <dgm:t>
        <a:bodyPr/>
        <a:lstStyle/>
        <a:p>
          <a:pPr rtl="0"/>
          <a:r>
            <a:rPr lang="en-US" i="1" smtClean="0"/>
            <a:t>Related to underlying assumptions of the contract (error in motivation </a:t>
          </a:r>
          <a:r>
            <a:rPr lang="fi-FI" i="1" smtClean="0"/>
            <a:t>+ error in expression; Contracts Act) </a:t>
          </a:r>
          <a:endParaRPr lang="fi-FI"/>
        </a:p>
      </dgm:t>
    </dgm:pt>
    <dgm:pt modelId="{20B65304-F68A-44B0-A57E-BDD6CB313072}" type="parTrans" cxnId="{94EDBAA9-B4F0-497A-A1D7-77003CC3CD7B}">
      <dgm:prSet/>
      <dgm:spPr/>
      <dgm:t>
        <a:bodyPr/>
        <a:lstStyle/>
        <a:p>
          <a:endParaRPr lang="fi-FI"/>
        </a:p>
      </dgm:t>
    </dgm:pt>
    <dgm:pt modelId="{53EE6162-C59C-48C7-B118-58A2B761048C}" type="sibTrans" cxnId="{94EDBAA9-B4F0-497A-A1D7-77003CC3CD7B}">
      <dgm:prSet/>
      <dgm:spPr/>
      <dgm:t>
        <a:bodyPr/>
        <a:lstStyle/>
        <a:p>
          <a:endParaRPr lang="fi-FI"/>
        </a:p>
      </dgm:t>
    </dgm:pt>
    <dgm:pt modelId="{1059A815-37E8-4A61-8A1B-20CB730C29D2}">
      <dgm:prSet/>
      <dgm:spPr/>
      <dgm:t>
        <a:bodyPr/>
        <a:lstStyle/>
        <a:p>
          <a:pPr rtl="0"/>
          <a:r>
            <a:rPr lang="en-US" b="1" smtClean="0"/>
            <a:t>Restricts the content of the contract (+ other contractual freedoms, slide 9) </a:t>
          </a:r>
          <a:endParaRPr lang="fi-FI"/>
        </a:p>
      </dgm:t>
    </dgm:pt>
    <dgm:pt modelId="{F22E01D5-8769-4B02-9EBA-13A98594B7BB}" type="parTrans" cxnId="{C77917F9-F021-4160-B976-D019351D9839}">
      <dgm:prSet/>
      <dgm:spPr/>
      <dgm:t>
        <a:bodyPr/>
        <a:lstStyle/>
        <a:p>
          <a:endParaRPr lang="fi-FI"/>
        </a:p>
      </dgm:t>
    </dgm:pt>
    <dgm:pt modelId="{452E2FF3-4356-4634-9097-48337E1077FC}" type="sibTrans" cxnId="{C77917F9-F021-4160-B976-D019351D9839}">
      <dgm:prSet/>
      <dgm:spPr/>
      <dgm:t>
        <a:bodyPr/>
        <a:lstStyle/>
        <a:p>
          <a:endParaRPr lang="fi-FI"/>
        </a:p>
      </dgm:t>
    </dgm:pt>
    <dgm:pt modelId="{9689376F-9746-4EB6-89D8-24C2B2945C53}">
      <dgm:prSet/>
      <dgm:spPr/>
      <dgm:t>
        <a:bodyPr/>
        <a:lstStyle/>
        <a:p>
          <a:pPr rtl="0"/>
          <a:r>
            <a:rPr lang="en-US" smtClean="0"/>
            <a:t>Especially in consumer protection law, regulation related to employment contracts and competition law</a:t>
          </a:r>
          <a:endParaRPr lang="fi-FI"/>
        </a:p>
      </dgm:t>
    </dgm:pt>
    <dgm:pt modelId="{4B78E072-0B27-48B7-AEB7-2854196791C1}" type="parTrans" cxnId="{89D6132A-6595-4E17-BA08-13D939769227}">
      <dgm:prSet/>
      <dgm:spPr/>
      <dgm:t>
        <a:bodyPr/>
        <a:lstStyle/>
        <a:p>
          <a:endParaRPr lang="fi-FI"/>
        </a:p>
      </dgm:t>
    </dgm:pt>
    <dgm:pt modelId="{ACCBBE09-C97D-42FC-BD96-3CF787E61CE2}" type="sibTrans" cxnId="{89D6132A-6595-4E17-BA08-13D939769227}">
      <dgm:prSet/>
      <dgm:spPr/>
      <dgm:t>
        <a:bodyPr/>
        <a:lstStyle/>
        <a:p>
          <a:endParaRPr lang="fi-FI"/>
        </a:p>
      </dgm:t>
    </dgm:pt>
    <dgm:pt modelId="{F7EAC1F0-4FA5-4863-9092-B50E20ACBCEF}" type="pres">
      <dgm:prSet presAssocID="{E70D830C-6D1D-423E-BB49-D6FDD3AA1625}" presName="Name0" presStyleCnt="0">
        <dgm:presLayoutVars>
          <dgm:dir/>
          <dgm:animLvl val="lvl"/>
          <dgm:resizeHandles val="exact"/>
        </dgm:presLayoutVars>
      </dgm:prSet>
      <dgm:spPr/>
      <dgm:t>
        <a:bodyPr/>
        <a:lstStyle/>
        <a:p>
          <a:endParaRPr lang="fi-FI"/>
        </a:p>
      </dgm:t>
    </dgm:pt>
    <dgm:pt modelId="{9B65BB85-9B33-4201-A7D7-3AADCD016856}" type="pres">
      <dgm:prSet presAssocID="{FA10DBDF-A386-444B-85C5-DE2031075CF5}" presName="linNode" presStyleCnt="0"/>
      <dgm:spPr/>
      <dgm:t>
        <a:bodyPr/>
        <a:lstStyle/>
        <a:p>
          <a:endParaRPr lang="en-US"/>
        </a:p>
      </dgm:t>
    </dgm:pt>
    <dgm:pt modelId="{A4E561CB-DD73-4F6B-9754-D7EA1BDBF4E6}" type="pres">
      <dgm:prSet presAssocID="{FA10DBDF-A386-444B-85C5-DE2031075CF5}" presName="parentText" presStyleLbl="node1" presStyleIdx="0" presStyleCnt="3">
        <dgm:presLayoutVars>
          <dgm:chMax val="1"/>
          <dgm:bulletEnabled val="1"/>
        </dgm:presLayoutVars>
      </dgm:prSet>
      <dgm:spPr/>
      <dgm:t>
        <a:bodyPr/>
        <a:lstStyle/>
        <a:p>
          <a:endParaRPr lang="fi-FI"/>
        </a:p>
      </dgm:t>
    </dgm:pt>
    <dgm:pt modelId="{E027D1A7-7545-46C8-A30B-30AC7F08E57B}" type="pres">
      <dgm:prSet presAssocID="{B4554E89-347B-438B-B46C-8A981D5D6C9D}" presName="sp" presStyleCnt="0"/>
      <dgm:spPr/>
      <dgm:t>
        <a:bodyPr/>
        <a:lstStyle/>
        <a:p>
          <a:endParaRPr lang="en-US"/>
        </a:p>
      </dgm:t>
    </dgm:pt>
    <dgm:pt modelId="{B0ED7E0C-B1C2-4B37-8420-F984706FEFC2}" type="pres">
      <dgm:prSet presAssocID="{7C8B41E2-2F4B-4E7C-8699-44BAD4889E91}" presName="linNode" presStyleCnt="0"/>
      <dgm:spPr/>
      <dgm:t>
        <a:bodyPr/>
        <a:lstStyle/>
        <a:p>
          <a:endParaRPr lang="en-US"/>
        </a:p>
      </dgm:t>
    </dgm:pt>
    <dgm:pt modelId="{5F099F3E-C08D-49A5-9680-DBDA0A7835C7}" type="pres">
      <dgm:prSet presAssocID="{7C8B41E2-2F4B-4E7C-8699-44BAD4889E91}" presName="parentText" presStyleLbl="node1" presStyleIdx="1" presStyleCnt="3">
        <dgm:presLayoutVars>
          <dgm:chMax val="1"/>
          <dgm:bulletEnabled val="1"/>
        </dgm:presLayoutVars>
      </dgm:prSet>
      <dgm:spPr/>
      <dgm:t>
        <a:bodyPr/>
        <a:lstStyle/>
        <a:p>
          <a:endParaRPr lang="fi-FI"/>
        </a:p>
      </dgm:t>
    </dgm:pt>
    <dgm:pt modelId="{376B98A4-5CA4-44E1-9DBD-6D822AAE9C03}" type="pres">
      <dgm:prSet presAssocID="{7C8B41E2-2F4B-4E7C-8699-44BAD4889E91}" presName="descendantText" presStyleLbl="alignAccFollowNode1" presStyleIdx="0" presStyleCnt="2">
        <dgm:presLayoutVars>
          <dgm:bulletEnabled val="1"/>
        </dgm:presLayoutVars>
      </dgm:prSet>
      <dgm:spPr/>
      <dgm:t>
        <a:bodyPr/>
        <a:lstStyle/>
        <a:p>
          <a:endParaRPr lang="fi-FI"/>
        </a:p>
      </dgm:t>
    </dgm:pt>
    <dgm:pt modelId="{EDA8D890-752A-4077-81CB-65DDB7E18484}" type="pres">
      <dgm:prSet presAssocID="{FF8974BB-D49C-48B2-9D71-897C9CCD5572}" presName="sp" presStyleCnt="0"/>
      <dgm:spPr/>
      <dgm:t>
        <a:bodyPr/>
        <a:lstStyle/>
        <a:p>
          <a:endParaRPr lang="en-US"/>
        </a:p>
      </dgm:t>
    </dgm:pt>
    <dgm:pt modelId="{4B4D6A9A-5B6C-4E81-9C54-B6A934EE6B8D}" type="pres">
      <dgm:prSet presAssocID="{1059A815-37E8-4A61-8A1B-20CB730C29D2}" presName="linNode" presStyleCnt="0"/>
      <dgm:spPr/>
      <dgm:t>
        <a:bodyPr/>
        <a:lstStyle/>
        <a:p>
          <a:endParaRPr lang="en-US"/>
        </a:p>
      </dgm:t>
    </dgm:pt>
    <dgm:pt modelId="{EA3BB040-2DED-48E1-BAC0-195A30CA570C}" type="pres">
      <dgm:prSet presAssocID="{1059A815-37E8-4A61-8A1B-20CB730C29D2}" presName="parentText" presStyleLbl="node1" presStyleIdx="2" presStyleCnt="3">
        <dgm:presLayoutVars>
          <dgm:chMax val="1"/>
          <dgm:bulletEnabled val="1"/>
        </dgm:presLayoutVars>
      </dgm:prSet>
      <dgm:spPr/>
      <dgm:t>
        <a:bodyPr/>
        <a:lstStyle/>
        <a:p>
          <a:endParaRPr lang="fi-FI"/>
        </a:p>
      </dgm:t>
    </dgm:pt>
    <dgm:pt modelId="{FB7E0270-A4D8-4BEA-AE57-2EDEA5210771}" type="pres">
      <dgm:prSet presAssocID="{1059A815-37E8-4A61-8A1B-20CB730C29D2}" presName="descendantText" presStyleLbl="alignAccFollowNode1" presStyleIdx="1" presStyleCnt="2">
        <dgm:presLayoutVars>
          <dgm:bulletEnabled val="1"/>
        </dgm:presLayoutVars>
      </dgm:prSet>
      <dgm:spPr/>
      <dgm:t>
        <a:bodyPr/>
        <a:lstStyle/>
        <a:p>
          <a:endParaRPr lang="fi-FI"/>
        </a:p>
      </dgm:t>
    </dgm:pt>
  </dgm:ptLst>
  <dgm:cxnLst>
    <dgm:cxn modelId="{122BAE86-A175-466F-83A1-49896FC71C3D}" type="presOf" srcId="{83558617-A4C6-442F-8B3E-85D4CA24366D}" destId="{376B98A4-5CA4-44E1-9DBD-6D822AAE9C03}" srcOrd="0" destOrd="3" presId="urn:microsoft.com/office/officeart/2005/8/layout/vList5"/>
    <dgm:cxn modelId="{94EDBAA9-B4F0-497A-A1D7-77003CC3CD7B}" srcId="{FFBFD864-B3E4-439C-B0A2-430DBDE51C81}" destId="{83558617-A4C6-442F-8B3E-85D4CA24366D}" srcOrd="2" destOrd="0" parTransId="{20B65304-F68A-44B0-A57E-BDD6CB313072}" sibTransId="{53EE6162-C59C-48C7-B118-58A2B761048C}"/>
    <dgm:cxn modelId="{89D6132A-6595-4E17-BA08-13D939769227}" srcId="{1059A815-37E8-4A61-8A1B-20CB730C29D2}" destId="{9689376F-9746-4EB6-89D8-24C2B2945C53}" srcOrd="0" destOrd="0" parTransId="{4B78E072-0B27-48B7-AEB7-2854196791C1}" sibTransId="{ACCBBE09-C97D-42FC-BD96-3CF787E61CE2}"/>
    <dgm:cxn modelId="{20606563-9CE6-4E18-91D0-0653FAF3EFEF}" type="presOf" srcId="{7C8B41E2-2F4B-4E7C-8699-44BAD4889E91}" destId="{5F099F3E-C08D-49A5-9680-DBDA0A7835C7}" srcOrd="0" destOrd="0" presId="urn:microsoft.com/office/officeart/2005/8/layout/vList5"/>
    <dgm:cxn modelId="{EA7DF6F6-A103-4354-858A-14888DA8A6AA}" type="presOf" srcId="{FFCACBD4-16FF-4EBB-96F3-77AF58757670}" destId="{376B98A4-5CA4-44E1-9DBD-6D822AAE9C03}" srcOrd="0" destOrd="1" presId="urn:microsoft.com/office/officeart/2005/8/layout/vList5"/>
    <dgm:cxn modelId="{5C557AF2-CCA9-4DED-99AB-2EFA4F588723}" srcId="{FFBFD864-B3E4-439C-B0A2-430DBDE51C81}" destId="{572A35C5-04A2-41DC-8491-E01556979296}" srcOrd="1" destOrd="0" parTransId="{8764F1D0-91D0-490A-8CE8-8D3FDE9BE767}" sibTransId="{69A09484-0314-476A-BD23-4145F1FE3D63}"/>
    <dgm:cxn modelId="{A918481C-D250-41C9-AAE8-2D171E9FC54E}" type="presOf" srcId="{FA10DBDF-A386-444B-85C5-DE2031075CF5}" destId="{A4E561CB-DD73-4F6B-9754-D7EA1BDBF4E6}" srcOrd="0" destOrd="0" presId="urn:microsoft.com/office/officeart/2005/8/layout/vList5"/>
    <dgm:cxn modelId="{71F46358-80D6-429B-9E51-89F5F50FF56B}" type="presOf" srcId="{FFBFD864-B3E4-439C-B0A2-430DBDE51C81}" destId="{376B98A4-5CA4-44E1-9DBD-6D822AAE9C03}" srcOrd="0" destOrd="0" presId="urn:microsoft.com/office/officeart/2005/8/layout/vList5"/>
    <dgm:cxn modelId="{C77917F9-F021-4160-B976-D019351D9839}" srcId="{E70D830C-6D1D-423E-BB49-D6FDD3AA1625}" destId="{1059A815-37E8-4A61-8A1B-20CB730C29D2}" srcOrd="2" destOrd="0" parTransId="{F22E01D5-8769-4B02-9EBA-13A98594B7BB}" sibTransId="{452E2FF3-4356-4634-9097-48337E1077FC}"/>
    <dgm:cxn modelId="{80B3323A-9510-43DE-9DDC-EF06ABF4F9A8}" type="presOf" srcId="{572A35C5-04A2-41DC-8491-E01556979296}" destId="{376B98A4-5CA4-44E1-9DBD-6D822AAE9C03}" srcOrd="0" destOrd="2" presId="urn:microsoft.com/office/officeart/2005/8/layout/vList5"/>
    <dgm:cxn modelId="{A30E753D-422B-4266-9E27-AB051B3BA648}" srcId="{FFBFD864-B3E4-439C-B0A2-430DBDE51C81}" destId="{FFCACBD4-16FF-4EBB-96F3-77AF58757670}" srcOrd="0" destOrd="0" parTransId="{DB4521D0-7BBA-4A94-92A8-1A950CA2B147}" sibTransId="{DBA601E2-6975-48A6-BCCE-A48A36016754}"/>
    <dgm:cxn modelId="{83FE4DB6-F04C-4761-8DEC-452EB8FBEB5A}" srcId="{E70D830C-6D1D-423E-BB49-D6FDD3AA1625}" destId="{FA10DBDF-A386-444B-85C5-DE2031075CF5}" srcOrd="0" destOrd="0" parTransId="{C74772BB-42F2-4FD4-9572-0B0ACF01C823}" sibTransId="{B4554E89-347B-438B-B46C-8A981D5D6C9D}"/>
    <dgm:cxn modelId="{01A413D7-39A2-4B4C-8CAE-DB502456B0A7}" type="presOf" srcId="{E70D830C-6D1D-423E-BB49-D6FDD3AA1625}" destId="{F7EAC1F0-4FA5-4863-9092-B50E20ACBCEF}" srcOrd="0" destOrd="0" presId="urn:microsoft.com/office/officeart/2005/8/layout/vList5"/>
    <dgm:cxn modelId="{8B36D406-DE33-4203-B604-DB226ED8D16E}" type="presOf" srcId="{1059A815-37E8-4A61-8A1B-20CB730C29D2}" destId="{EA3BB040-2DED-48E1-BAC0-195A30CA570C}" srcOrd="0" destOrd="0" presId="urn:microsoft.com/office/officeart/2005/8/layout/vList5"/>
    <dgm:cxn modelId="{E91B1674-872D-44F6-A89A-8A640FE121A6}" type="presOf" srcId="{9689376F-9746-4EB6-89D8-24C2B2945C53}" destId="{FB7E0270-A4D8-4BEA-AE57-2EDEA5210771}" srcOrd="0" destOrd="0" presId="urn:microsoft.com/office/officeart/2005/8/layout/vList5"/>
    <dgm:cxn modelId="{93BCFEC2-C92D-4858-AA4A-109CEA5BA23C}" srcId="{E70D830C-6D1D-423E-BB49-D6FDD3AA1625}" destId="{7C8B41E2-2F4B-4E7C-8699-44BAD4889E91}" srcOrd="1" destOrd="0" parTransId="{364C01BD-3899-4115-A5D4-8C56D6EA4B6B}" sibTransId="{FF8974BB-D49C-48B2-9D71-897C9CCD5572}"/>
    <dgm:cxn modelId="{6A738981-7800-4797-ACEE-541C23CEFC6E}" srcId="{7C8B41E2-2F4B-4E7C-8699-44BAD4889E91}" destId="{FFBFD864-B3E4-439C-B0A2-430DBDE51C81}" srcOrd="0" destOrd="0" parTransId="{F74CA082-7BC4-427F-8D80-7B2D6382E2F7}" sibTransId="{877C342A-3EF8-4E66-B7A0-FD624BFBC412}"/>
    <dgm:cxn modelId="{231072C2-3294-4580-852A-7E1911C4A982}" type="presParOf" srcId="{F7EAC1F0-4FA5-4863-9092-B50E20ACBCEF}" destId="{9B65BB85-9B33-4201-A7D7-3AADCD016856}" srcOrd="0" destOrd="0" presId="urn:microsoft.com/office/officeart/2005/8/layout/vList5"/>
    <dgm:cxn modelId="{A86CA2FC-48AE-42A2-A659-1B5C8F8D1583}" type="presParOf" srcId="{9B65BB85-9B33-4201-A7D7-3AADCD016856}" destId="{A4E561CB-DD73-4F6B-9754-D7EA1BDBF4E6}" srcOrd="0" destOrd="0" presId="urn:microsoft.com/office/officeart/2005/8/layout/vList5"/>
    <dgm:cxn modelId="{4845CE17-4B79-49AF-B7A2-8EFEE8689310}" type="presParOf" srcId="{F7EAC1F0-4FA5-4863-9092-B50E20ACBCEF}" destId="{E027D1A7-7545-46C8-A30B-30AC7F08E57B}" srcOrd="1" destOrd="0" presId="urn:microsoft.com/office/officeart/2005/8/layout/vList5"/>
    <dgm:cxn modelId="{EA69EAFE-0E6B-4BB1-8EF9-96E9BC0D0872}" type="presParOf" srcId="{F7EAC1F0-4FA5-4863-9092-B50E20ACBCEF}" destId="{B0ED7E0C-B1C2-4B37-8420-F984706FEFC2}" srcOrd="2" destOrd="0" presId="urn:microsoft.com/office/officeart/2005/8/layout/vList5"/>
    <dgm:cxn modelId="{87BBB78B-036E-4B0E-9D7F-DC278F2D56AB}" type="presParOf" srcId="{B0ED7E0C-B1C2-4B37-8420-F984706FEFC2}" destId="{5F099F3E-C08D-49A5-9680-DBDA0A7835C7}" srcOrd="0" destOrd="0" presId="urn:microsoft.com/office/officeart/2005/8/layout/vList5"/>
    <dgm:cxn modelId="{EA9A5102-C523-4857-90D6-2B6B798C1969}" type="presParOf" srcId="{B0ED7E0C-B1C2-4B37-8420-F984706FEFC2}" destId="{376B98A4-5CA4-44E1-9DBD-6D822AAE9C03}" srcOrd="1" destOrd="0" presId="urn:microsoft.com/office/officeart/2005/8/layout/vList5"/>
    <dgm:cxn modelId="{D747E7EB-8430-4E04-8F64-751975733C7A}" type="presParOf" srcId="{F7EAC1F0-4FA5-4863-9092-B50E20ACBCEF}" destId="{EDA8D890-752A-4077-81CB-65DDB7E18484}" srcOrd="3" destOrd="0" presId="urn:microsoft.com/office/officeart/2005/8/layout/vList5"/>
    <dgm:cxn modelId="{ABF1665B-A25C-4EDF-9661-44C1A7987E7D}" type="presParOf" srcId="{F7EAC1F0-4FA5-4863-9092-B50E20ACBCEF}" destId="{4B4D6A9A-5B6C-4E81-9C54-B6A934EE6B8D}" srcOrd="4" destOrd="0" presId="urn:microsoft.com/office/officeart/2005/8/layout/vList5"/>
    <dgm:cxn modelId="{F59CD9B9-A2F2-4230-9847-E23886DC8054}" type="presParOf" srcId="{4B4D6A9A-5B6C-4E81-9C54-B6A934EE6B8D}" destId="{EA3BB040-2DED-48E1-BAC0-195A30CA570C}" srcOrd="0" destOrd="0" presId="urn:microsoft.com/office/officeart/2005/8/layout/vList5"/>
    <dgm:cxn modelId="{917DEBBC-3521-4CCF-B688-F0F526EBCB17}" type="presParOf" srcId="{4B4D6A9A-5B6C-4E81-9C54-B6A934EE6B8D}" destId="{FB7E0270-A4D8-4BEA-AE57-2EDEA521077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8F923E5-88FF-43E0-96C8-FFC1C2F51A14}" type="doc">
      <dgm:prSet loTypeId="urn:microsoft.com/office/officeart/2005/8/layout/vList2" loCatId="list" qsTypeId="urn:microsoft.com/office/officeart/2005/8/quickstyle/simple3" qsCatId="simple" csTypeId="urn:microsoft.com/office/officeart/2005/8/colors/colorful5" csCatId="colorful"/>
      <dgm:spPr/>
      <dgm:t>
        <a:bodyPr/>
        <a:lstStyle/>
        <a:p>
          <a:endParaRPr lang="fi-FI"/>
        </a:p>
      </dgm:t>
    </dgm:pt>
    <dgm:pt modelId="{3ABEFD43-A21E-4DCB-BCF6-D0BB8E9B417B}">
      <dgm:prSet/>
      <dgm:spPr/>
      <dgm:t>
        <a:bodyPr/>
        <a:lstStyle/>
        <a:p>
          <a:pPr rtl="0"/>
          <a:r>
            <a:rPr lang="en-US" b="1" smtClean="0"/>
            <a:t>New entrants no longer will offer the full banking experience package to enter the financial market due to the increased use of APIs. </a:t>
          </a:r>
          <a:endParaRPr lang="fi-FI"/>
        </a:p>
      </dgm:t>
    </dgm:pt>
    <dgm:pt modelId="{58C1CCCE-5E4B-44A2-B6F4-C19A3B93CFD4}" type="parTrans" cxnId="{03C6A2FB-AFD3-4052-ABEE-93F252436983}">
      <dgm:prSet/>
      <dgm:spPr/>
      <dgm:t>
        <a:bodyPr/>
        <a:lstStyle/>
        <a:p>
          <a:endParaRPr lang="fi-FI"/>
        </a:p>
      </dgm:t>
    </dgm:pt>
    <dgm:pt modelId="{FD5E2245-FE77-4CA9-9795-4243D9E215D6}" type="sibTrans" cxnId="{03C6A2FB-AFD3-4052-ABEE-93F252436983}">
      <dgm:prSet/>
      <dgm:spPr/>
      <dgm:t>
        <a:bodyPr/>
        <a:lstStyle/>
        <a:p>
          <a:endParaRPr lang="fi-FI"/>
        </a:p>
      </dgm:t>
    </dgm:pt>
    <dgm:pt modelId="{A04216A7-BA3C-4D92-88D1-8C78848A92DB}">
      <dgm:prSet/>
      <dgm:spPr/>
      <dgm:t>
        <a:bodyPr/>
        <a:lstStyle/>
        <a:p>
          <a:pPr rtl="0"/>
          <a:r>
            <a:rPr lang="en-US" b="1" dirty="0" smtClean="0"/>
            <a:t>New entrants can now focus on offering just a single service and connect to other service providers through cloud solutions or APIs. Also, new improved services within payments are emerging, making banking both faster and easier. </a:t>
          </a:r>
          <a:endParaRPr lang="fi-FI" dirty="0"/>
        </a:p>
      </dgm:t>
    </dgm:pt>
    <dgm:pt modelId="{C7555EE4-FF2D-43C7-BFBC-005C100D8967}" type="parTrans" cxnId="{31AE57B3-EF41-4ABE-B669-BFE7AB87BF93}">
      <dgm:prSet/>
      <dgm:spPr/>
      <dgm:t>
        <a:bodyPr/>
        <a:lstStyle/>
        <a:p>
          <a:endParaRPr lang="fi-FI"/>
        </a:p>
      </dgm:t>
    </dgm:pt>
    <dgm:pt modelId="{68C989A9-7FD6-4DE7-BDCD-8428C1975EC0}" type="sibTrans" cxnId="{31AE57B3-EF41-4ABE-B669-BFE7AB87BF93}">
      <dgm:prSet/>
      <dgm:spPr/>
      <dgm:t>
        <a:bodyPr/>
        <a:lstStyle/>
        <a:p>
          <a:endParaRPr lang="fi-FI"/>
        </a:p>
      </dgm:t>
    </dgm:pt>
    <dgm:pt modelId="{8FE6A889-474D-4DA8-B721-D7AB733D8C5C}">
      <dgm:prSet/>
      <dgm:spPr/>
      <dgm:t>
        <a:bodyPr/>
        <a:lstStyle/>
        <a:p>
          <a:pPr rtl="0"/>
          <a:r>
            <a:rPr lang="en-US" b="1" smtClean="0"/>
            <a:t>Contactless payments and mobile solutions are services that technology have recently led to. </a:t>
          </a:r>
          <a:endParaRPr lang="fi-FI"/>
        </a:p>
      </dgm:t>
    </dgm:pt>
    <dgm:pt modelId="{BF5EC25F-968F-468C-B1AB-06F4D5086B30}" type="parTrans" cxnId="{6F0F68C7-4F1C-4405-BADA-F3595B9FB9DA}">
      <dgm:prSet/>
      <dgm:spPr/>
      <dgm:t>
        <a:bodyPr/>
        <a:lstStyle/>
        <a:p>
          <a:endParaRPr lang="fi-FI"/>
        </a:p>
      </dgm:t>
    </dgm:pt>
    <dgm:pt modelId="{A3BAFB7F-111E-4FB0-9CB7-A6C4400C3471}" type="sibTrans" cxnId="{6F0F68C7-4F1C-4405-BADA-F3595B9FB9DA}">
      <dgm:prSet/>
      <dgm:spPr/>
      <dgm:t>
        <a:bodyPr/>
        <a:lstStyle/>
        <a:p>
          <a:endParaRPr lang="fi-FI"/>
        </a:p>
      </dgm:t>
    </dgm:pt>
    <dgm:pt modelId="{4A43A134-5FBF-4863-9FFA-9429D2FB46B8}" type="pres">
      <dgm:prSet presAssocID="{B8F923E5-88FF-43E0-96C8-FFC1C2F51A14}" presName="linear" presStyleCnt="0">
        <dgm:presLayoutVars>
          <dgm:animLvl val="lvl"/>
          <dgm:resizeHandles val="exact"/>
        </dgm:presLayoutVars>
      </dgm:prSet>
      <dgm:spPr/>
      <dgm:t>
        <a:bodyPr/>
        <a:lstStyle/>
        <a:p>
          <a:endParaRPr lang="en-US"/>
        </a:p>
      </dgm:t>
    </dgm:pt>
    <dgm:pt modelId="{94D0F281-C326-41AA-8A6B-578863632B81}" type="pres">
      <dgm:prSet presAssocID="{3ABEFD43-A21E-4DCB-BCF6-D0BB8E9B417B}" presName="parentText" presStyleLbl="node1" presStyleIdx="0" presStyleCnt="3">
        <dgm:presLayoutVars>
          <dgm:chMax val="0"/>
          <dgm:bulletEnabled val="1"/>
        </dgm:presLayoutVars>
      </dgm:prSet>
      <dgm:spPr/>
      <dgm:t>
        <a:bodyPr/>
        <a:lstStyle/>
        <a:p>
          <a:endParaRPr lang="en-US"/>
        </a:p>
      </dgm:t>
    </dgm:pt>
    <dgm:pt modelId="{F0BC1544-3738-4FF1-92EB-53439C471171}" type="pres">
      <dgm:prSet presAssocID="{FD5E2245-FE77-4CA9-9795-4243D9E215D6}" presName="spacer" presStyleCnt="0"/>
      <dgm:spPr/>
      <dgm:t>
        <a:bodyPr/>
        <a:lstStyle/>
        <a:p>
          <a:endParaRPr lang="en-US"/>
        </a:p>
      </dgm:t>
    </dgm:pt>
    <dgm:pt modelId="{F830BBA5-9EFC-40EF-AF39-DE81B8907C22}" type="pres">
      <dgm:prSet presAssocID="{A04216A7-BA3C-4D92-88D1-8C78848A92DB}" presName="parentText" presStyleLbl="node1" presStyleIdx="1" presStyleCnt="3">
        <dgm:presLayoutVars>
          <dgm:chMax val="0"/>
          <dgm:bulletEnabled val="1"/>
        </dgm:presLayoutVars>
      </dgm:prSet>
      <dgm:spPr/>
      <dgm:t>
        <a:bodyPr/>
        <a:lstStyle/>
        <a:p>
          <a:endParaRPr lang="en-US"/>
        </a:p>
      </dgm:t>
    </dgm:pt>
    <dgm:pt modelId="{956F3147-EA16-419E-A9DD-B9E08E6D811C}" type="pres">
      <dgm:prSet presAssocID="{68C989A9-7FD6-4DE7-BDCD-8428C1975EC0}" presName="spacer" presStyleCnt="0"/>
      <dgm:spPr/>
      <dgm:t>
        <a:bodyPr/>
        <a:lstStyle/>
        <a:p>
          <a:endParaRPr lang="en-US"/>
        </a:p>
      </dgm:t>
    </dgm:pt>
    <dgm:pt modelId="{451509A1-51AC-475A-8187-2A991D0D0DF1}" type="pres">
      <dgm:prSet presAssocID="{8FE6A889-474D-4DA8-B721-D7AB733D8C5C}" presName="parentText" presStyleLbl="node1" presStyleIdx="2" presStyleCnt="3">
        <dgm:presLayoutVars>
          <dgm:chMax val="0"/>
          <dgm:bulletEnabled val="1"/>
        </dgm:presLayoutVars>
      </dgm:prSet>
      <dgm:spPr/>
      <dgm:t>
        <a:bodyPr/>
        <a:lstStyle/>
        <a:p>
          <a:endParaRPr lang="en-US"/>
        </a:p>
      </dgm:t>
    </dgm:pt>
  </dgm:ptLst>
  <dgm:cxnLst>
    <dgm:cxn modelId="{31AE57B3-EF41-4ABE-B669-BFE7AB87BF93}" srcId="{B8F923E5-88FF-43E0-96C8-FFC1C2F51A14}" destId="{A04216A7-BA3C-4D92-88D1-8C78848A92DB}" srcOrd="1" destOrd="0" parTransId="{C7555EE4-FF2D-43C7-BFBC-005C100D8967}" sibTransId="{68C989A9-7FD6-4DE7-BDCD-8428C1975EC0}"/>
    <dgm:cxn modelId="{6F0F68C7-4F1C-4405-BADA-F3595B9FB9DA}" srcId="{B8F923E5-88FF-43E0-96C8-FFC1C2F51A14}" destId="{8FE6A889-474D-4DA8-B721-D7AB733D8C5C}" srcOrd="2" destOrd="0" parTransId="{BF5EC25F-968F-468C-B1AB-06F4D5086B30}" sibTransId="{A3BAFB7F-111E-4FB0-9CB7-A6C4400C3471}"/>
    <dgm:cxn modelId="{210FD596-0D8D-45B4-B5CD-CE8326B0AC38}" type="presOf" srcId="{3ABEFD43-A21E-4DCB-BCF6-D0BB8E9B417B}" destId="{94D0F281-C326-41AA-8A6B-578863632B81}" srcOrd="0" destOrd="0" presId="urn:microsoft.com/office/officeart/2005/8/layout/vList2"/>
    <dgm:cxn modelId="{DDFF1601-6184-4AD0-A756-C6DECA47AFB5}" type="presOf" srcId="{B8F923E5-88FF-43E0-96C8-FFC1C2F51A14}" destId="{4A43A134-5FBF-4863-9FFA-9429D2FB46B8}" srcOrd="0" destOrd="0" presId="urn:microsoft.com/office/officeart/2005/8/layout/vList2"/>
    <dgm:cxn modelId="{02301B30-9728-4945-93E3-729B2D183074}" type="presOf" srcId="{8FE6A889-474D-4DA8-B721-D7AB733D8C5C}" destId="{451509A1-51AC-475A-8187-2A991D0D0DF1}" srcOrd="0" destOrd="0" presId="urn:microsoft.com/office/officeart/2005/8/layout/vList2"/>
    <dgm:cxn modelId="{03C6A2FB-AFD3-4052-ABEE-93F252436983}" srcId="{B8F923E5-88FF-43E0-96C8-FFC1C2F51A14}" destId="{3ABEFD43-A21E-4DCB-BCF6-D0BB8E9B417B}" srcOrd="0" destOrd="0" parTransId="{58C1CCCE-5E4B-44A2-B6F4-C19A3B93CFD4}" sibTransId="{FD5E2245-FE77-4CA9-9795-4243D9E215D6}"/>
    <dgm:cxn modelId="{EA11C743-DF1A-4A54-AC86-3AFAD34DF96E}" type="presOf" srcId="{A04216A7-BA3C-4D92-88D1-8C78848A92DB}" destId="{F830BBA5-9EFC-40EF-AF39-DE81B8907C22}" srcOrd="0" destOrd="0" presId="urn:microsoft.com/office/officeart/2005/8/layout/vList2"/>
    <dgm:cxn modelId="{F74004A1-BBED-4E86-B5A8-BF492E20A37B}" type="presParOf" srcId="{4A43A134-5FBF-4863-9FFA-9429D2FB46B8}" destId="{94D0F281-C326-41AA-8A6B-578863632B81}" srcOrd="0" destOrd="0" presId="urn:microsoft.com/office/officeart/2005/8/layout/vList2"/>
    <dgm:cxn modelId="{F5D2830C-7ACC-4755-B2C3-158D9173B2E0}" type="presParOf" srcId="{4A43A134-5FBF-4863-9FFA-9429D2FB46B8}" destId="{F0BC1544-3738-4FF1-92EB-53439C471171}" srcOrd="1" destOrd="0" presId="urn:microsoft.com/office/officeart/2005/8/layout/vList2"/>
    <dgm:cxn modelId="{CC2E1892-F925-4558-ABF8-F8FD8138A21D}" type="presParOf" srcId="{4A43A134-5FBF-4863-9FFA-9429D2FB46B8}" destId="{F830BBA5-9EFC-40EF-AF39-DE81B8907C22}" srcOrd="2" destOrd="0" presId="urn:microsoft.com/office/officeart/2005/8/layout/vList2"/>
    <dgm:cxn modelId="{3E0F1D85-B1C7-4F58-B21F-4AF4171A093A}" type="presParOf" srcId="{4A43A134-5FBF-4863-9FFA-9429D2FB46B8}" destId="{956F3147-EA16-419E-A9DD-B9E08E6D811C}" srcOrd="3" destOrd="0" presId="urn:microsoft.com/office/officeart/2005/8/layout/vList2"/>
    <dgm:cxn modelId="{54D6A934-3958-4A1B-B526-45D3AB245944}" type="presParOf" srcId="{4A43A134-5FBF-4863-9FFA-9429D2FB46B8}" destId="{451509A1-51AC-475A-8187-2A991D0D0DF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1C5C773-1D25-48CE-94D1-3CD319F9533F}" type="doc">
      <dgm:prSet loTypeId="urn:microsoft.com/office/officeart/2005/8/layout/target3" loCatId="relationship" qsTypeId="urn:microsoft.com/office/officeart/2005/8/quickstyle/simple3" qsCatId="simple" csTypeId="urn:microsoft.com/office/officeart/2005/8/colors/accent1_2" csCatId="accent1"/>
      <dgm:spPr/>
      <dgm:t>
        <a:bodyPr/>
        <a:lstStyle/>
        <a:p>
          <a:endParaRPr lang="en-US"/>
        </a:p>
      </dgm:t>
    </dgm:pt>
    <dgm:pt modelId="{344A02EB-75A9-4669-A83F-20168B3A7C6F}">
      <dgm:prSet/>
      <dgm:spPr/>
      <dgm:t>
        <a:bodyPr/>
        <a:lstStyle/>
        <a:p>
          <a:pPr rtl="0"/>
          <a:r>
            <a:rPr lang="en-US" b="1" smtClean="0"/>
            <a:t>PAGE 14</a:t>
          </a:r>
          <a:endParaRPr lang="fi-FI"/>
        </a:p>
      </dgm:t>
    </dgm:pt>
    <dgm:pt modelId="{5507495A-2B8C-4BB6-87A3-B899E6EF7159}" type="parTrans" cxnId="{E895E55B-4B1B-49A5-9949-7AA8A1C1600B}">
      <dgm:prSet/>
      <dgm:spPr/>
      <dgm:t>
        <a:bodyPr/>
        <a:lstStyle/>
        <a:p>
          <a:endParaRPr lang="en-US"/>
        </a:p>
      </dgm:t>
    </dgm:pt>
    <dgm:pt modelId="{390BF974-DC94-48F8-8AF3-5CB68DC2AB94}" type="sibTrans" cxnId="{E895E55B-4B1B-49A5-9949-7AA8A1C1600B}">
      <dgm:prSet/>
      <dgm:spPr/>
      <dgm:t>
        <a:bodyPr/>
        <a:lstStyle/>
        <a:p>
          <a:endParaRPr lang="en-US"/>
        </a:p>
      </dgm:t>
    </dgm:pt>
    <dgm:pt modelId="{27E5D84E-BD44-4B19-A695-5C05C7CF278D}">
      <dgm:prSet/>
      <dgm:spPr/>
      <dgm:t>
        <a:bodyPr/>
        <a:lstStyle/>
        <a:p>
          <a:pPr rtl="0"/>
          <a:r>
            <a:rPr lang="en-US" b="1" dirty="0" smtClean="0"/>
            <a:t>In a permissioned ledger, the validation process is controlled by a pre-selected set of nodes. </a:t>
          </a:r>
          <a:endParaRPr lang="fi-FI" dirty="0"/>
        </a:p>
      </dgm:t>
    </dgm:pt>
    <dgm:pt modelId="{98E57507-7FD1-44AE-AF57-26F2E67EE2F7}" type="parTrans" cxnId="{B440FC03-B869-4126-B9F6-04CE2471D1E1}">
      <dgm:prSet/>
      <dgm:spPr/>
      <dgm:t>
        <a:bodyPr/>
        <a:lstStyle/>
        <a:p>
          <a:endParaRPr lang="en-US"/>
        </a:p>
      </dgm:t>
    </dgm:pt>
    <dgm:pt modelId="{E4E53B86-13E9-4FCD-8C8D-A853B768DCE1}" type="sibTrans" cxnId="{B440FC03-B869-4126-B9F6-04CE2471D1E1}">
      <dgm:prSet/>
      <dgm:spPr/>
      <dgm:t>
        <a:bodyPr/>
        <a:lstStyle/>
        <a:p>
          <a:endParaRPr lang="en-US"/>
        </a:p>
      </dgm:t>
    </dgm:pt>
    <dgm:pt modelId="{C3950A0C-87E6-41F9-9D68-6D1F54964ACE}">
      <dgm:prSet/>
      <dgm:spPr/>
      <dgm:t>
        <a:bodyPr/>
        <a:lstStyle/>
        <a:p>
          <a:pPr rtl="0"/>
          <a:r>
            <a:rPr lang="en-US" b="1" smtClean="0"/>
            <a:t>It is a system run by a consortium of financial institutions, where a certain majority have to sign every block in order for it to be valid. </a:t>
          </a:r>
          <a:endParaRPr lang="fi-FI"/>
        </a:p>
      </dgm:t>
    </dgm:pt>
    <dgm:pt modelId="{D344B933-EE33-4270-88FB-6B787FFCF087}" type="parTrans" cxnId="{3CC69204-90AD-4425-B096-A0EF4CF3E8B5}">
      <dgm:prSet/>
      <dgm:spPr/>
      <dgm:t>
        <a:bodyPr/>
        <a:lstStyle/>
        <a:p>
          <a:endParaRPr lang="en-US"/>
        </a:p>
      </dgm:t>
    </dgm:pt>
    <dgm:pt modelId="{FFEF3E07-FCC8-485D-8828-EC0F46439214}" type="sibTrans" cxnId="{3CC69204-90AD-4425-B096-A0EF4CF3E8B5}">
      <dgm:prSet/>
      <dgm:spPr/>
      <dgm:t>
        <a:bodyPr/>
        <a:lstStyle/>
        <a:p>
          <a:endParaRPr lang="en-US"/>
        </a:p>
      </dgm:t>
    </dgm:pt>
    <dgm:pt modelId="{C3E8144C-F3C0-49B7-B428-27919A8F36EF}">
      <dgm:prSet/>
      <dgm:spPr/>
      <dgm:t>
        <a:bodyPr/>
        <a:lstStyle/>
        <a:p>
          <a:pPr rtl="0"/>
          <a:r>
            <a:rPr lang="en-US" b="1" smtClean="0"/>
            <a:t>The access rights to read the blockchain might be public or restricted to just a certain number of participants, such as government -approved auditors. </a:t>
          </a:r>
          <a:endParaRPr lang="fi-FI"/>
        </a:p>
      </dgm:t>
    </dgm:pt>
    <dgm:pt modelId="{48034D4C-F7EF-4492-87A6-20804D00812E}" type="parTrans" cxnId="{785EB189-84BF-4473-B7A4-4A1D39D2B0E1}">
      <dgm:prSet/>
      <dgm:spPr/>
      <dgm:t>
        <a:bodyPr/>
        <a:lstStyle/>
        <a:p>
          <a:endParaRPr lang="en-US"/>
        </a:p>
      </dgm:t>
    </dgm:pt>
    <dgm:pt modelId="{766B8245-0953-4A25-ADD3-A9B16F16D9D1}" type="sibTrans" cxnId="{785EB189-84BF-4473-B7A4-4A1D39D2B0E1}">
      <dgm:prSet/>
      <dgm:spPr/>
      <dgm:t>
        <a:bodyPr/>
        <a:lstStyle/>
        <a:p>
          <a:endParaRPr lang="en-US"/>
        </a:p>
      </dgm:t>
    </dgm:pt>
    <dgm:pt modelId="{23357792-331F-4803-8CC3-6D5C1E15502D}" type="pres">
      <dgm:prSet presAssocID="{F1C5C773-1D25-48CE-94D1-3CD319F9533F}" presName="Name0" presStyleCnt="0">
        <dgm:presLayoutVars>
          <dgm:chMax val="7"/>
          <dgm:dir/>
          <dgm:animLvl val="lvl"/>
          <dgm:resizeHandles val="exact"/>
        </dgm:presLayoutVars>
      </dgm:prSet>
      <dgm:spPr/>
      <dgm:t>
        <a:bodyPr/>
        <a:lstStyle/>
        <a:p>
          <a:endParaRPr lang="fi-FI"/>
        </a:p>
      </dgm:t>
    </dgm:pt>
    <dgm:pt modelId="{8389E59D-81B9-4F9E-81E0-2EF2D3FC66E4}" type="pres">
      <dgm:prSet presAssocID="{344A02EB-75A9-4669-A83F-20168B3A7C6F}" presName="circle1" presStyleLbl="node1" presStyleIdx="0" presStyleCnt="4"/>
      <dgm:spPr/>
      <dgm:t>
        <a:bodyPr/>
        <a:lstStyle/>
        <a:p>
          <a:endParaRPr lang="en-US"/>
        </a:p>
      </dgm:t>
    </dgm:pt>
    <dgm:pt modelId="{3665AE44-F6E9-4014-B1A5-18FCA5212845}" type="pres">
      <dgm:prSet presAssocID="{344A02EB-75A9-4669-A83F-20168B3A7C6F}" presName="space" presStyleCnt="0"/>
      <dgm:spPr/>
      <dgm:t>
        <a:bodyPr/>
        <a:lstStyle/>
        <a:p>
          <a:endParaRPr lang="en-US"/>
        </a:p>
      </dgm:t>
    </dgm:pt>
    <dgm:pt modelId="{B16F4C0D-D7B8-4D8F-9CEB-F4480DC5B476}" type="pres">
      <dgm:prSet presAssocID="{344A02EB-75A9-4669-A83F-20168B3A7C6F}" presName="rect1" presStyleLbl="alignAcc1" presStyleIdx="0" presStyleCnt="4"/>
      <dgm:spPr/>
      <dgm:t>
        <a:bodyPr/>
        <a:lstStyle/>
        <a:p>
          <a:endParaRPr lang="fi-FI"/>
        </a:p>
      </dgm:t>
    </dgm:pt>
    <dgm:pt modelId="{53AF06EF-406F-4F29-8C14-84224F1E9C01}" type="pres">
      <dgm:prSet presAssocID="{27E5D84E-BD44-4B19-A695-5C05C7CF278D}" presName="vertSpace2" presStyleLbl="node1" presStyleIdx="0" presStyleCnt="4"/>
      <dgm:spPr/>
      <dgm:t>
        <a:bodyPr/>
        <a:lstStyle/>
        <a:p>
          <a:endParaRPr lang="en-US"/>
        </a:p>
      </dgm:t>
    </dgm:pt>
    <dgm:pt modelId="{C08CF4F3-7913-4DCC-96DD-4EB77437DCF3}" type="pres">
      <dgm:prSet presAssocID="{27E5D84E-BD44-4B19-A695-5C05C7CF278D}" presName="circle2" presStyleLbl="node1" presStyleIdx="1" presStyleCnt="4"/>
      <dgm:spPr/>
      <dgm:t>
        <a:bodyPr/>
        <a:lstStyle/>
        <a:p>
          <a:endParaRPr lang="en-US"/>
        </a:p>
      </dgm:t>
    </dgm:pt>
    <dgm:pt modelId="{42A18404-53DD-46BA-A99C-C746D3EDC877}" type="pres">
      <dgm:prSet presAssocID="{27E5D84E-BD44-4B19-A695-5C05C7CF278D}" presName="rect2" presStyleLbl="alignAcc1" presStyleIdx="1" presStyleCnt="4"/>
      <dgm:spPr/>
      <dgm:t>
        <a:bodyPr/>
        <a:lstStyle/>
        <a:p>
          <a:endParaRPr lang="fi-FI"/>
        </a:p>
      </dgm:t>
    </dgm:pt>
    <dgm:pt modelId="{E5E71A72-55DB-4EE0-B4B6-B34F761595C5}" type="pres">
      <dgm:prSet presAssocID="{C3950A0C-87E6-41F9-9D68-6D1F54964ACE}" presName="vertSpace3" presStyleLbl="node1" presStyleIdx="1" presStyleCnt="4"/>
      <dgm:spPr/>
      <dgm:t>
        <a:bodyPr/>
        <a:lstStyle/>
        <a:p>
          <a:endParaRPr lang="en-US"/>
        </a:p>
      </dgm:t>
    </dgm:pt>
    <dgm:pt modelId="{0A069FF7-C099-42B5-8AF3-90A277ACC32E}" type="pres">
      <dgm:prSet presAssocID="{C3950A0C-87E6-41F9-9D68-6D1F54964ACE}" presName="circle3" presStyleLbl="node1" presStyleIdx="2" presStyleCnt="4"/>
      <dgm:spPr/>
      <dgm:t>
        <a:bodyPr/>
        <a:lstStyle/>
        <a:p>
          <a:endParaRPr lang="en-US"/>
        </a:p>
      </dgm:t>
    </dgm:pt>
    <dgm:pt modelId="{F0A74AF8-377A-4DCC-B7B4-B940ED15B788}" type="pres">
      <dgm:prSet presAssocID="{C3950A0C-87E6-41F9-9D68-6D1F54964ACE}" presName="rect3" presStyleLbl="alignAcc1" presStyleIdx="2" presStyleCnt="4"/>
      <dgm:spPr/>
      <dgm:t>
        <a:bodyPr/>
        <a:lstStyle/>
        <a:p>
          <a:endParaRPr lang="fi-FI"/>
        </a:p>
      </dgm:t>
    </dgm:pt>
    <dgm:pt modelId="{251E7E35-9740-42D3-82DE-A9CC8A877D98}" type="pres">
      <dgm:prSet presAssocID="{C3E8144C-F3C0-49B7-B428-27919A8F36EF}" presName="vertSpace4" presStyleLbl="node1" presStyleIdx="2" presStyleCnt="4"/>
      <dgm:spPr/>
      <dgm:t>
        <a:bodyPr/>
        <a:lstStyle/>
        <a:p>
          <a:endParaRPr lang="en-US"/>
        </a:p>
      </dgm:t>
    </dgm:pt>
    <dgm:pt modelId="{1BAC4078-52A7-4D05-A313-A01F6651C88E}" type="pres">
      <dgm:prSet presAssocID="{C3E8144C-F3C0-49B7-B428-27919A8F36EF}" presName="circle4" presStyleLbl="node1" presStyleIdx="3" presStyleCnt="4"/>
      <dgm:spPr/>
      <dgm:t>
        <a:bodyPr/>
        <a:lstStyle/>
        <a:p>
          <a:endParaRPr lang="en-US"/>
        </a:p>
      </dgm:t>
    </dgm:pt>
    <dgm:pt modelId="{065112CA-F440-415E-BE26-374107BD33B6}" type="pres">
      <dgm:prSet presAssocID="{C3E8144C-F3C0-49B7-B428-27919A8F36EF}" presName="rect4" presStyleLbl="alignAcc1" presStyleIdx="3" presStyleCnt="4"/>
      <dgm:spPr/>
      <dgm:t>
        <a:bodyPr/>
        <a:lstStyle/>
        <a:p>
          <a:endParaRPr lang="fi-FI"/>
        </a:p>
      </dgm:t>
    </dgm:pt>
    <dgm:pt modelId="{DD972FE2-4602-4E4C-BB86-57BC0BF30FA1}" type="pres">
      <dgm:prSet presAssocID="{344A02EB-75A9-4669-A83F-20168B3A7C6F}" presName="rect1ParTxNoCh" presStyleLbl="alignAcc1" presStyleIdx="3" presStyleCnt="4">
        <dgm:presLayoutVars>
          <dgm:chMax val="1"/>
          <dgm:bulletEnabled val="1"/>
        </dgm:presLayoutVars>
      </dgm:prSet>
      <dgm:spPr/>
      <dgm:t>
        <a:bodyPr/>
        <a:lstStyle/>
        <a:p>
          <a:endParaRPr lang="fi-FI"/>
        </a:p>
      </dgm:t>
    </dgm:pt>
    <dgm:pt modelId="{A3338D78-5451-48FA-8F43-4614FA75EAE8}" type="pres">
      <dgm:prSet presAssocID="{27E5D84E-BD44-4B19-A695-5C05C7CF278D}" presName="rect2ParTxNoCh" presStyleLbl="alignAcc1" presStyleIdx="3" presStyleCnt="4">
        <dgm:presLayoutVars>
          <dgm:chMax val="1"/>
          <dgm:bulletEnabled val="1"/>
        </dgm:presLayoutVars>
      </dgm:prSet>
      <dgm:spPr/>
      <dgm:t>
        <a:bodyPr/>
        <a:lstStyle/>
        <a:p>
          <a:endParaRPr lang="fi-FI"/>
        </a:p>
      </dgm:t>
    </dgm:pt>
    <dgm:pt modelId="{8091332C-D7FD-4117-80F7-056B07DADCD4}" type="pres">
      <dgm:prSet presAssocID="{C3950A0C-87E6-41F9-9D68-6D1F54964ACE}" presName="rect3ParTxNoCh" presStyleLbl="alignAcc1" presStyleIdx="3" presStyleCnt="4">
        <dgm:presLayoutVars>
          <dgm:chMax val="1"/>
          <dgm:bulletEnabled val="1"/>
        </dgm:presLayoutVars>
      </dgm:prSet>
      <dgm:spPr/>
      <dgm:t>
        <a:bodyPr/>
        <a:lstStyle/>
        <a:p>
          <a:endParaRPr lang="fi-FI"/>
        </a:p>
      </dgm:t>
    </dgm:pt>
    <dgm:pt modelId="{F8BA3713-8597-42DE-981B-9B6081573563}" type="pres">
      <dgm:prSet presAssocID="{C3E8144C-F3C0-49B7-B428-27919A8F36EF}" presName="rect4ParTxNoCh" presStyleLbl="alignAcc1" presStyleIdx="3" presStyleCnt="4">
        <dgm:presLayoutVars>
          <dgm:chMax val="1"/>
          <dgm:bulletEnabled val="1"/>
        </dgm:presLayoutVars>
      </dgm:prSet>
      <dgm:spPr/>
      <dgm:t>
        <a:bodyPr/>
        <a:lstStyle/>
        <a:p>
          <a:endParaRPr lang="fi-FI"/>
        </a:p>
      </dgm:t>
    </dgm:pt>
  </dgm:ptLst>
  <dgm:cxnLst>
    <dgm:cxn modelId="{E895E55B-4B1B-49A5-9949-7AA8A1C1600B}" srcId="{F1C5C773-1D25-48CE-94D1-3CD319F9533F}" destId="{344A02EB-75A9-4669-A83F-20168B3A7C6F}" srcOrd="0" destOrd="0" parTransId="{5507495A-2B8C-4BB6-87A3-B899E6EF7159}" sibTransId="{390BF974-DC94-48F8-8AF3-5CB68DC2AB94}"/>
    <dgm:cxn modelId="{071EA9EE-A0ED-4A25-93B9-26D4434ACC6E}" type="presOf" srcId="{27E5D84E-BD44-4B19-A695-5C05C7CF278D}" destId="{42A18404-53DD-46BA-A99C-C746D3EDC877}" srcOrd="0" destOrd="0" presId="urn:microsoft.com/office/officeart/2005/8/layout/target3"/>
    <dgm:cxn modelId="{397B2C6C-C0AA-4704-A916-B24F6143B685}" type="presOf" srcId="{F1C5C773-1D25-48CE-94D1-3CD319F9533F}" destId="{23357792-331F-4803-8CC3-6D5C1E15502D}" srcOrd="0" destOrd="0" presId="urn:microsoft.com/office/officeart/2005/8/layout/target3"/>
    <dgm:cxn modelId="{CF651AF4-3AC0-4C60-BFA1-76D058203385}" type="presOf" srcId="{C3950A0C-87E6-41F9-9D68-6D1F54964ACE}" destId="{F0A74AF8-377A-4DCC-B7B4-B940ED15B788}" srcOrd="0" destOrd="0" presId="urn:microsoft.com/office/officeart/2005/8/layout/target3"/>
    <dgm:cxn modelId="{785EB189-84BF-4473-B7A4-4A1D39D2B0E1}" srcId="{F1C5C773-1D25-48CE-94D1-3CD319F9533F}" destId="{C3E8144C-F3C0-49B7-B428-27919A8F36EF}" srcOrd="3" destOrd="0" parTransId="{48034D4C-F7EF-4492-87A6-20804D00812E}" sibTransId="{766B8245-0953-4A25-ADD3-A9B16F16D9D1}"/>
    <dgm:cxn modelId="{D682448C-8E16-4B26-8581-6296A137F2D9}" type="presOf" srcId="{C3E8144C-F3C0-49B7-B428-27919A8F36EF}" destId="{065112CA-F440-415E-BE26-374107BD33B6}" srcOrd="0" destOrd="0" presId="urn:microsoft.com/office/officeart/2005/8/layout/target3"/>
    <dgm:cxn modelId="{16956895-DA9D-47F0-95B6-8D2B17A3F12E}" type="presOf" srcId="{27E5D84E-BD44-4B19-A695-5C05C7CF278D}" destId="{A3338D78-5451-48FA-8F43-4614FA75EAE8}" srcOrd="1" destOrd="0" presId="urn:microsoft.com/office/officeart/2005/8/layout/target3"/>
    <dgm:cxn modelId="{BE087E2A-D0D3-42C6-9C3A-02AB608A9EC7}" type="presOf" srcId="{344A02EB-75A9-4669-A83F-20168B3A7C6F}" destId="{B16F4C0D-D7B8-4D8F-9CEB-F4480DC5B476}" srcOrd="0" destOrd="0" presId="urn:microsoft.com/office/officeart/2005/8/layout/target3"/>
    <dgm:cxn modelId="{3CC69204-90AD-4425-B096-A0EF4CF3E8B5}" srcId="{F1C5C773-1D25-48CE-94D1-3CD319F9533F}" destId="{C3950A0C-87E6-41F9-9D68-6D1F54964ACE}" srcOrd="2" destOrd="0" parTransId="{D344B933-EE33-4270-88FB-6B787FFCF087}" sibTransId="{FFEF3E07-FCC8-485D-8828-EC0F46439214}"/>
    <dgm:cxn modelId="{3FC598B1-8855-4BBC-8B3E-5F0433D47DA4}" type="presOf" srcId="{344A02EB-75A9-4669-A83F-20168B3A7C6F}" destId="{DD972FE2-4602-4E4C-BB86-57BC0BF30FA1}" srcOrd="1" destOrd="0" presId="urn:microsoft.com/office/officeart/2005/8/layout/target3"/>
    <dgm:cxn modelId="{7B231510-73BF-4A60-809C-E8CD944ACF43}" type="presOf" srcId="{C3950A0C-87E6-41F9-9D68-6D1F54964ACE}" destId="{8091332C-D7FD-4117-80F7-056B07DADCD4}" srcOrd="1" destOrd="0" presId="urn:microsoft.com/office/officeart/2005/8/layout/target3"/>
    <dgm:cxn modelId="{DD6F3E6A-399D-4336-A3E3-5332B6095D5D}" type="presOf" srcId="{C3E8144C-F3C0-49B7-B428-27919A8F36EF}" destId="{F8BA3713-8597-42DE-981B-9B6081573563}" srcOrd="1" destOrd="0" presId="urn:microsoft.com/office/officeart/2005/8/layout/target3"/>
    <dgm:cxn modelId="{B440FC03-B869-4126-B9F6-04CE2471D1E1}" srcId="{F1C5C773-1D25-48CE-94D1-3CD319F9533F}" destId="{27E5D84E-BD44-4B19-A695-5C05C7CF278D}" srcOrd="1" destOrd="0" parTransId="{98E57507-7FD1-44AE-AF57-26F2E67EE2F7}" sibTransId="{E4E53B86-13E9-4FCD-8C8D-A853B768DCE1}"/>
    <dgm:cxn modelId="{BEFE71B8-9B89-4212-A89B-487B778BF633}" type="presParOf" srcId="{23357792-331F-4803-8CC3-6D5C1E15502D}" destId="{8389E59D-81B9-4F9E-81E0-2EF2D3FC66E4}" srcOrd="0" destOrd="0" presId="urn:microsoft.com/office/officeart/2005/8/layout/target3"/>
    <dgm:cxn modelId="{4F48794F-3714-479C-A73C-0992510F5620}" type="presParOf" srcId="{23357792-331F-4803-8CC3-6D5C1E15502D}" destId="{3665AE44-F6E9-4014-B1A5-18FCA5212845}" srcOrd="1" destOrd="0" presId="urn:microsoft.com/office/officeart/2005/8/layout/target3"/>
    <dgm:cxn modelId="{CFBEFF6B-D578-430D-8E4F-4A4ED38E471A}" type="presParOf" srcId="{23357792-331F-4803-8CC3-6D5C1E15502D}" destId="{B16F4C0D-D7B8-4D8F-9CEB-F4480DC5B476}" srcOrd="2" destOrd="0" presId="urn:microsoft.com/office/officeart/2005/8/layout/target3"/>
    <dgm:cxn modelId="{3F6DFE7F-BAEF-4ACA-8B4F-2B0CED161116}" type="presParOf" srcId="{23357792-331F-4803-8CC3-6D5C1E15502D}" destId="{53AF06EF-406F-4F29-8C14-84224F1E9C01}" srcOrd="3" destOrd="0" presId="urn:microsoft.com/office/officeart/2005/8/layout/target3"/>
    <dgm:cxn modelId="{1C67A555-CE72-48FE-996B-84444480F143}" type="presParOf" srcId="{23357792-331F-4803-8CC3-6D5C1E15502D}" destId="{C08CF4F3-7913-4DCC-96DD-4EB77437DCF3}" srcOrd="4" destOrd="0" presId="urn:microsoft.com/office/officeart/2005/8/layout/target3"/>
    <dgm:cxn modelId="{91602AD8-C81A-4AC3-B5D4-A0F08A1E732C}" type="presParOf" srcId="{23357792-331F-4803-8CC3-6D5C1E15502D}" destId="{42A18404-53DD-46BA-A99C-C746D3EDC877}" srcOrd="5" destOrd="0" presId="urn:microsoft.com/office/officeart/2005/8/layout/target3"/>
    <dgm:cxn modelId="{2D8406BD-8560-4890-9F89-33E42110900F}" type="presParOf" srcId="{23357792-331F-4803-8CC3-6D5C1E15502D}" destId="{E5E71A72-55DB-4EE0-B4B6-B34F761595C5}" srcOrd="6" destOrd="0" presId="urn:microsoft.com/office/officeart/2005/8/layout/target3"/>
    <dgm:cxn modelId="{B3ABD9C5-0B43-4112-9B55-B688FED64A4A}" type="presParOf" srcId="{23357792-331F-4803-8CC3-6D5C1E15502D}" destId="{0A069FF7-C099-42B5-8AF3-90A277ACC32E}" srcOrd="7" destOrd="0" presId="urn:microsoft.com/office/officeart/2005/8/layout/target3"/>
    <dgm:cxn modelId="{DDDF9F37-BC60-48FE-98ED-B62C374F6810}" type="presParOf" srcId="{23357792-331F-4803-8CC3-6D5C1E15502D}" destId="{F0A74AF8-377A-4DCC-B7B4-B940ED15B788}" srcOrd="8" destOrd="0" presId="urn:microsoft.com/office/officeart/2005/8/layout/target3"/>
    <dgm:cxn modelId="{56A135B7-D246-4E36-B231-14DAD20CC19D}" type="presParOf" srcId="{23357792-331F-4803-8CC3-6D5C1E15502D}" destId="{251E7E35-9740-42D3-82DE-A9CC8A877D98}" srcOrd="9" destOrd="0" presId="urn:microsoft.com/office/officeart/2005/8/layout/target3"/>
    <dgm:cxn modelId="{9CBB197D-FC55-4099-A9C1-B52DF75EA62B}" type="presParOf" srcId="{23357792-331F-4803-8CC3-6D5C1E15502D}" destId="{1BAC4078-52A7-4D05-A313-A01F6651C88E}" srcOrd="10" destOrd="0" presId="urn:microsoft.com/office/officeart/2005/8/layout/target3"/>
    <dgm:cxn modelId="{244927D9-FE1B-40D3-B7BB-BBA389E23D9A}" type="presParOf" srcId="{23357792-331F-4803-8CC3-6D5C1E15502D}" destId="{065112CA-F440-415E-BE26-374107BD33B6}" srcOrd="11" destOrd="0" presId="urn:microsoft.com/office/officeart/2005/8/layout/target3"/>
    <dgm:cxn modelId="{22BAA087-F8D8-4304-A477-FB0925CBA15A}" type="presParOf" srcId="{23357792-331F-4803-8CC3-6D5C1E15502D}" destId="{DD972FE2-4602-4E4C-BB86-57BC0BF30FA1}" srcOrd="12" destOrd="0" presId="urn:microsoft.com/office/officeart/2005/8/layout/target3"/>
    <dgm:cxn modelId="{4F6636C0-B2EB-4A90-9983-586DBF852AB0}" type="presParOf" srcId="{23357792-331F-4803-8CC3-6D5C1E15502D}" destId="{A3338D78-5451-48FA-8F43-4614FA75EAE8}" srcOrd="13" destOrd="0" presId="urn:microsoft.com/office/officeart/2005/8/layout/target3"/>
    <dgm:cxn modelId="{09D75024-185A-4F9F-AA64-C4E6E2570541}" type="presParOf" srcId="{23357792-331F-4803-8CC3-6D5C1E15502D}" destId="{8091332C-D7FD-4117-80F7-056B07DADCD4}" srcOrd="14" destOrd="0" presId="urn:microsoft.com/office/officeart/2005/8/layout/target3"/>
    <dgm:cxn modelId="{7B7A8FB5-4790-45C3-A6D1-9AECB61D802F}" type="presParOf" srcId="{23357792-331F-4803-8CC3-6D5C1E15502D}" destId="{F8BA3713-8597-42DE-981B-9B6081573563}"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F566830-62B7-4B5B-A056-8B2C41E230A2}" type="doc">
      <dgm:prSet loTypeId="urn:microsoft.com/office/officeart/2005/8/layout/pyramid2" loCatId="pyramid" qsTypeId="urn:microsoft.com/office/officeart/2005/8/quickstyle/simple3" qsCatId="simple" csTypeId="urn:microsoft.com/office/officeart/2005/8/colors/colorful4" csCatId="colorful" phldr="1"/>
      <dgm:spPr/>
      <dgm:t>
        <a:bodyPr/>
        <a:lstStyle/>
        <a:p>
          <a:endParaRPr lang="en-US"/>
        </a:p>
      </dgm:t>
    </dgm:pt>
    <dgm:pt modelId="{B6B42D33-10C2-43AC-907C-561830442B0D}">
      <dgm:prSet/>
      <dgm:spPr/>
      <dgm:t>
        <a:bodyPr/>
        <a:lstStyle/>
        <a:p>
          <a:pPr rtl="0"/>
          <a:r>
            <a:rPr lang="en-US" b="1" dirty="0" smtClean="0"/>
            <a:t>P. 15: there is no gating or authorizing process to enroll into the transactions scheme (a public ledger). </a:t>
          </a:r>
          <a:endParaRPr lang="fi-FI" dirty="0"/>
        </a:p>
      </dgm:t>
    </dgm:pt>
    <dgm:pt modelId="{C6184C39-0F54-4BC9-8ED3-7F9801FAC1DB}" type="parTrans" cxnId="{65AB0A71-953E-4E32-A7F9-EC7E12677E2B}">
      <dgm:prSet/>
      <dgm:spPr/>
      <dgm:t>
        <a:bodyPr/>
        <a:lstStyle/>
        <a:p>
          <a:endParaRPr lang="en-US"/>
        </a:p>
      </dgm:t>
    </dgm:pt>
    <dgm:pt modelId="{FAA0C659-ABAC-4B4C-8066-59A16B01DDA3}" type="sibTrans" cxnId="{65AB0A71-953E-4E32-A7F9-EC7E12677E2B}">
      <dgm:prSet/>
      <dgm:spPr/>
      <dgm:t>
        <a:bodyPr/>
        <a:lstStyle/>
        <a:p>
          <a:endParaRPr lang="en-US"/>
        </a:p>
      </dgm:t>
    </dgm:pt>
    <dgm:pt modelId="{D6058F95-60A0-4E4B-8DA1-FECB12E022BE}">
      <dgm:prSet/>
      <dgm:spPr/>
      <dgm:t>
        <a:bodyPr/>
        <a:lstStyle/>
        <a:p>
          <a:pPr rtl="0"/>
          <a:r>
            <a:rPr lang="en-US" b="1" dirty="0" smtClean="0"/>
            <a:t>Everyone is free to download a copy of the </a:t>
          </a:r>
          <a:r>
            <a:rPr lang="en-US" b="1" dirty="0" err="1" smtClean="0"/>
            <a:t>blockchain</a:t>
          </a:r>
          <a:r>
            <a:rPr lang="en-US" b="1" dirty="0" smtClean="0"/>
            <a:t> ledger, and they are able to join as anonymous validators by performing computationally intensive proof-of-works. </a:t>
          </a:r>
          <a:endParaRPr lang="fi-FI" dirty="0"/>
        </a:p>
      </dgm:t>
    </dgm:pt>
    <dgm:pt modelId="{44034138-D9E1-436E-AA33-C5BDBDCE0D69}" type="parTrans" cxnId="{A4CE8A05-8912-4997-A705-1509C4F6F3BC}">
      <dgm:prSet/>
      <dgm:spPr/>
      <dgm:t>
        <a:bodyPr/>
        <a:lstStyle/>
        <a:p>
          <a:endParaRPr lang="en-US"/>
        </a:p>
      </dgm:t>
    </dgm:pt>
    <dgm:pt modelId="{684AAB22-D922-4E13-958F-46171B2AD8C5}" type="sibTrans" cxnId="{A4CE8A05-8912-4997-A705-1509C4F6F3BC}">
      <dgm:prSet/>
      <dgm:spPr/>
      <dgm:t>
        <a:bodyPr/>
        <a:lstStyle/>
        <a:p>
          <a:endParaRPr lang="en-US"/>
        </a:p>
      </dgm:t>
    </dgm:pt>
    <dgm:pt modelId="{81901187-AAB5-4A74-B5E9-4F9ACB24EB93}">
      <dgm:prSet/>
      <dgm:spPr/>
      <dgm:t>
        <a:bodyPr/>
        <a:lstStyle/>
        <a:p>
          <a:pPr rtl="0"/>
          <a:r>
            <a:rPr lang="en-US" b="1" dirty="0" smtClean="0"/>
            <a:t>Public ledgers may be practical for primarily on -chain assets, meaning assets that are endogenous and created on the ledger (</a:t>
          </a:r>
          <a:r>
            <a:rPr lang="en-US" b="1" dirty="0" err="1" smtClean="0"/>
            <a:t>e.g</a:t>
          </a:r>
          <a:r>
            <a:rPr lang="en-US" b="1" dirty="0" smtClean="0"/>
            <a:t> Bitcoin). </a:t>
          </a:r>
          <a:endParaRPr lang="fi-FI" dirty="0"/>
        </a:p>
      </dgm:t>
    </dgm:pt>
    <dgm:pt modelId="{11F6335F-EFAB-471A-A93B-95A6C2E85EC3}" type="parTrans" cxnId="{48C38D24-AECF-4396-AC9D-AB7928CA1DF3}">
      <dgm:prSet/>
      <dgm:spPr/>
      <dgm:t>
        <a:bodyPr/>
        <a:lstStyle/>
        <a:p>
          <a:endParaRPr lang="en-US"/>
        </a:p>
      </dgm:t>
    </dgm:pt>
    <dgm:pt modelId="{7EFDDF7E-7970-45E3-AD7A-8ACD4023A55B}" type="sibTrans" cxnId="{48C38D24-AECF-4396-AC9D-AB7928CA1DF3}">
      <dgm:prSet/>
      <dgm:spPr/>
      <dgm:t>
        <a:bodyPr/>
        <a:lstStyle/>
        <a:p>
          <a:endParaRPr lang="en-US"/>
        </a:p>
      </dgm:t>
    </dgm:pt>
    <dgm:pt modelId="{A6244136-4D8D-432E-B651-381B82E96DE0}">
      <dgm:prSet/>
      <dgm:spPr/>
      <dgm:t>
        <a:bodyPr/>
        <a:lstStyle/>
        <a:p>
          <a:pPr rtl="0"/>
          <a:r>
            <a:rPr lang="en-US" b="1" dirty="0" smtClean="0"/>
            <a:t>Off-chain assets are not controllable by the validators in the same way as the native assets, and any conflicts in a transaction would need to be solved by an outside party or legal entity. </a:t>
          </a:r>
          <a:endParaRPr lang="fi-FI" dirty="0"/>
        </a:p>
      </dgm:t>
    </dgm:pt>
    <dgm:pt modelId="{0978FDFE-525A-4352-B441-51174A841279}" type="parTrans" cxnId="{A22872C7-AB9C-4EE8-972E-66294E86AE4D}">
      <dgm:prSet/>
      <dgm:spPr/>
      <dgm:t>
        <a:bodyPr/>
        <a:lstStyle/>
        <a:p>
          <a:endParaRPr lang="en-US"/>
        </a:p>
      </dgm:t>
    </dgm:pt>
    <dgm:pt modelId="{621A6DCD-6B7D-4188-AE93-144F23D29C98}" type="sibTrans" cxnId="{A22872C7-AB9C-4EE8-972E-66294E86AE4D}">
      <dgm:prSet/>
      <dgm:spPr/>
      <dgm:t>
        <a:bodyPr/>
        <a:lstStyle/>
        <a:p>
          <a:endParaRPr lang="en-US"/>
        </a:p>
      </dgm:t>
    </dgm:pt>
    <dgm:pt modelId="{92F2E0C0-0432-43D4-BE8A-25DAB307A93D}" type="pres">
      <dgm:prSet presAssocID="{EF566830-62B7-4B5B-A056-8B2C41E230A2}" presName="compositeShape" presStyleCnt="0">
        <dgm:presLayoutVars>
          <dgm:dir/>
          <dgm:resizeHandles/>
        </dgm:presLayoutVars>
      </dgm:prSet>
      <dgm:spPr/>
      <dgm:t>
        <a:bodyPr/>
        <a:lstStyle/>
        <a:p>
          <a:endParaRPr lang="en-US"/>
        </a:p>
      </dgm:t>
    </dgm:pt>
    <dgm:pt modelId="{2FFC16EC-B694-4594-AD1F-854B8CCB3466}" type="pres">
      <dgm:prSet presAssocID="{EF566830-62B7-4B5B-A056-8B2C41E230A2}" presName="pyramid" presStyleLbl="node1" presStyleIdx="0" presStyleCnt="1"/>
      <dgm:spPr/>
      <dgm:t>
        <a:bodyPr/>
        <a:lstStyle/>
        <a:p>
          <a:endParaRPr lang="en-US"/>
        </a:p>
      </dgm:t>
    </dgm:pt>
    <dgm:pt modelId="{7F5614CC-0B9E-4D21-AA24-1C408E5F32A1}" type="pres">
      <dgm:prSet presAssocID="{EF566830-62B7-4B5B-A056-8B2C41E230A2}" presName="theList" presStyleCnt="0"/>
      <dgm:spPr/>
      <dgm:t>
        <a:bodyPr/>
        <a:lstStyle/>
        <a:p>
          <a:endParaRPr lang="en-US"/>
        </a:p>
      </dgm:t>
    </dgm:pt>
    <dgm:pt modelId="{A979D292-385D-4C34-B06D-E140538CFD19}" type="pres">
      <dgm:prSet presAssocID="{B6B42D33-10C2-43AC-907C-561830442B0D}" presName="aNode" presStyleLbl="fgAcc1" presStyleIdx="0" presStyleCnt="4" custScaleX="133100" custScaleY="133100">
        <dgm:presLayoutVars>
          <dgm:bulletEnabled val="1"/>
        </dgm:presLayoutVars>
      </dgm:prSet>
      <dgm:spPr/>
      <dgm:t>
        <a:bodyPr/>
        <a:lstStyle/>
        <a:p>
          <a:endParaRPr lang="en-US"/>
        </a:p>
      </dgm:t>
    </dgm:pt>
    <dgm:pt modelId="{29615097-55DF-4FFA-AFE7-5381AA1880B0}" type="pres">
      <dgm:prSet presAssocID="{B6B42D33-10C2-43AC-907C-561830442B0D}" presName="aSpace" presStyleCnt="0"/>
      <dgm:spPr/>
      <dgm:t>
        <a:bodyPr/>
        <a:lstStyle/>
        <a:p>
          <a:endParaRPr lang="en-US"/>
        </a:p>
      </dgm:t>
    </dgm:pt>
    <dgm:pt modelId="{64B2C8EC-B9FA-423A-B63C-39A38A18A870}" type="pres">
      <dgm:prSet presAssocID="{D6058F95-60A0-4E4B-8DA1-FECB12E022BE}" presName="aNode" presStyleLbl="fgAcc1" presStyleIdx="1" presStyleCnt="4" custScaleX="133100" custScaleY="133100">
        <dgm:presLayoutVars>
          <dgm:bulletEnabled val="1"/>
        </dgm:presLayoutVars>
      </dgm:prSet>
      <dgm:spPr/>
      <dgm:t>
        <a:bodyPr/>
        <a:lstStyle/>
        <a:p>
          <a:endParaRPr lang="en-US"/>
        </a:p>
      </dgm:t>
    </dgm:pt>
    <dgm:pt modelId="{123BC083-A991-4CB7-B72A-F985794DB65E}" type="pres">
      <dgm:prSet presAssocID="{D6058F95-60A0-4E4B-8DA1-FECB12E022BE}" presName="aSpace" presStyleCnt="0"/>
      <dgm:spPr/>
      <dgm:t>
        <a:bodyPr/>
        <a:lstStyle/>
        <a:p>
          <a:endParaRPr lang="en-US"/>
        </a:p>
      </dgm:t>
    </dgm:pt>
    <dgm:pt modelId="{3B78BCB4-732C-4442-B189-E969BD810C8F}" type="pres">
      <dgm:prSet presAssocID="{81901187-AAB5-4A74-B5E9-4F9ACB24EB93}" presName="aNode" presStyleLbl="fgAcc1" presStyleIdx="2" presStyleCnt="4" custScaleX="133100" custScaleY="133100">
        <dgm:presLayoutVars>
          <dgm:bulletEnabled val="1"/>
        </dgm:presLayoutVars>
      </dgm:prSet>
      <dgm:spPr/>
      <dgm:t>
        <a:bodyPr/>
        <a:lstStyle/>
        <a:p>
          <a:endParaRPr lang="en-US"/>
        </a:p>
      </dgm:t>
    </dgm:pt>
    <dgm:pt modelId="{2137A360-25D7-45A8-A65E-BBE71BEDE9A6}" type="pres">
      <dgm:prSet presAssocID="{81901187-AAB5-4A74-B5E9-4F9ACB24EB93}" presName="aSpace" presStyleCnt="0"/>
      <dgm:spPr/>
      <dgm:t>
        <a:bodyPr/>
        <a:lstStyle/>
        <a:p>
          <a:endParaRPr lang="en-US"/>
        </a:p>
      </dgm:t>
    </dgm:pt>
    <dgm:pt modelId="{5B315EC4-296F-4641-818A-99612311C796}" type="pres">
      <dgm:prSet presAssocID="{A6244136-4D8D-432E-B651-381B82E96DE0}" presName="aNode" presStyleLbl="fgAcc1" presStyleIdx="3" presStyleCnt="4" custScaleX="133100" custScaleY="133100">
        <dgm:presLayoutVars>
          <dgm:bulletEnabled val="1"/>
        </dgm:presLayoutVars>
      </dgm:prSet>
      <dgm:spPr/>
      <dgm:t>
        <a:bodyPr/>
        <a:lstStyle/>
        <a:p>
          <a:endParaRPr lang="en-US"/>
        </a:p>
      </dgm:t>
    </dgm:pt>
    <dgm:pt modelId="{52D77A67-D8CD-477B-BB85-1161373701DA}" type="pres">
      <dgm:prSet presAssocID="{A6244136-4D8D-432E-B651-381B82E96DE0}" presName="aSpace" presStyleCnt="0"/>
      <dgm:spPr/>
      <dgm:t>
        <a:bodyPr/>
        <a:lstStyle/>
        <a:p>
          <a:endParaRPr lang="en-US"/>
        </a:p>
      </dgm:t>
    </dgm:pt>
  </dgm:ptLst>
  <dgm:cxnLst>
    <dgm:cxn modelId="{003EE9E2-DF58-48C7-87DF-051297569123}" type="presOf" srcId="{A6244136-4D8D-432E-B651-381B82E96DE0}" destId="{5B315EC4-296F-4641-818A-99612311C796}" srcOrd="0" destOrd="0" presId="urn:microsoft.com/office/officeart/2005/8/layout/pyramid2"/>
    <dgm:cxn modelId="{A4CE8A05-8912-4997-A705-1509C4F6F3BC}" srcId="{EF566830-62B7-4B5B-A056-8B2C41E230A2}" destId="{D6058F95-60A0-4E4B-8DA1-FECB12E022BE}" srcOrd="1" destOrd="0" parTransId="{44034138-D9E1-436E-AA33-C5BDBDCE0D69}" sibTransId="{684AAB22-D922-4E13-958F-46171B2AD8C5}"/>
    <dgm:cxn modelId="{CCED4EC0-1A4E-43F6-AE2F-9E382F1992DF}" type="presOf" srcId="{EF566830-62B7-4B5B-A056-8B2C41E230A2}" destId="{92F2E0C0-0432-43D4-BE8A-25DAB307A93D}" srcOrd="0" destOrd="0" presId="urn:microsoft.com/office/officeart/2005/8/layout/pyramid2"/>
    <dgm:cxn modelId="{65AB0A71-953E-4E32-A7F9-EC7E12677E2B}" srcId="{EF566830-62B7-4B5B-A056-8B2C41E230A2}" destId="{B6B42D33-10C2-43AC-907C-561830442B0D}" srcOrd="0" destOrd="0" parTransId="{C6184C39-0F54-4BC9-8ED3-7F9801FAC1DB}" sibTransId="{FAA0C659-ABAC-4B4C-8066-59A16B01DDA3}"/>
    <dgm:cxn modelId="{A22872C7-AB9C-4EE8-972E-66294E86AE4D}" srcId="{EF566830-62B7-4B5B-A056-8B2C41E230A2}" destId="{A6244136-4D8D-432E-B651-381B82E96DE0}" srcOrd="3" destOrd="0" parTransId="{0978FDFE-525A-4352-B441-51174A841279}" sibTransId="{621A6DCD-6B7D-4188-AE93-144F23D29C98}"/>
    <dgm:cxn modelId="{48C38D24-AECF-4396-AC9D-AB7928CA1DF3}" srcId="{EF566830-62B7-4B5B-A056-8B2C41E230A2}" destId="{81901187-AAB5-4A74-B5E9-4F9ACB24EB93}" srcOrd="2" destOrd="0" parTransId="{11F6335F-EFAB-471A-A93B-95A6C2E85EC3}" sibTransId="{7EFDDF7E-7970-45E3-AD7A-8ACD4023A55B}"/>
    <dgm:cxn modelId="{4060E16C-11C1-4169-A0E1-7CE49DDAD440}" type="presOf" srcId="{B6B42D33-10C2-43AC-907C-561830442B0D}" destId="{A979D292-385D-4C34-B06D-E140538CFD19}" srcOrd="0" destOrd="0" presId="urn:microsoft.com/office/officeart/2005/8/layout/pyramid2"/>
    <dgm:cxn modelId="{E76E2009-A1E0-44E5-B134-154E4A5B1611}" type="presOf" srcId="{81901187-AAB5-4A74-B5E9-4F9ACB24EB93}" destId="{3B78BCB4-732C-4442-B189-E969BD810C8F}" srcOrd="0" destOrd="0" presId="urn:microsoft.com/office/officeart/2005/8/layout/pyramid2"/>
    <dgm:cxn modelId="{E4F7A767-9875-4AAB-89BB-C091911DF893}" type="presOf" srcId="{D6058F95-60A0-4E4B-8DA1-FECB12E022BE}" destId="{64B2C8EC-B9FA-423A-B63C-39A38A18A870}" srcOrd="0" destOrd="0" presId="urn:microsoft.com/office/officeart/2005/8/layout/pyramid2"/>
    <dgm:cxn modelId="{DA7D0E0C-5A08-4858-A1F5-7F9F18388750}" type="presParOf" srcId="{92F2E0C0-0432-43D4-BE8A-25DAB307A93D}" destId="{2FFC16EC-B694-4594-AD1F-854B8CCB3466}" srcOrd="0" destOrd="0" presId="urn:microsoft.com/office/officeart/2005/8/layout/pyramid2"/>
    <dgm:cxn modelId="{86236337-A31A-4938-B1C6-CDAB79056E12}" type="presParOf" srcId="{92F2E0C0-0432-43D4-BE8A-25DAB307A93D}" destId="{7F5614CC-0B9E-4D21-AA24-1C408E5F32A1}" srcOrd="1" destOrd="0" presId="urn:microsoft.com/office/officeart/2005/8/layout/pyramid2"/>
    <dgm:cxn modelId="{4380095C-3773-4AAB-A007-603CCAE95A9C}" type="presParOf" srcId="{7F5614CC-0B9E-4D21-AA24-1C408E5F32A1}" destId="{A979D292-385D-4C34-B06D-E140538CFD19}" srcOrd="0" destOrd="0" presId="urn:microsoft.com/office/officeart/2005/8/layout/pyramid2"/>
    <dgm:cxn modelId="{8AD1243B-D7DF-476E-99DE-CB794E48AC01}" type="presParOf" srcId="{7F5614CC-0B9E-4D21-AA24-1C408E5F32A1}" destId="{29615097-55DF-4FFA-AFE7-5381AA1880B0}" srcOrd="1" destOrd="0" presId="urn:microsoft.com/office/officeart/2005/8/layout/pyramid2"/>
    <dgm:cxn modelId="{311B6B58-F32B-44A6-A5DA-49375EF3E8F6}" type="presParOf" srcId="{7F5614CC-0B9E-4D21-AA24-1C408E5F32A1}" destId="{64B2C8EC-B9FA-423A-B63C-39A38A18A870}" srcOrd="2" destOrd="0" presId="urn:microsoft.com/office/officeart/2005/8/layout/pyramid2"/>
    <dgm:cxn modelId="{57349136-AF6C-4900-BCEF-C83057283A13}" type="presParOf" srcId="{7F5614CC-0B9E-4D21-AA24-1C408E5F32A1}" destId="{123BC083-A991-4CB7-B72A-F985794DB65E}" srcOrd="3" destOrd="0" presId="urn:microsoft.com/office/officeart/2005/8/layout/pyramid2"/>
    <dgm:cxn modelId="{3EDCCAE1-C33D-4972-92D2-A2747D9534A6}" type="presParOf" srcId="{7F5614CC-0B9E-4D21-AA24-1C408E5F32A1}" destId="{3B78BCB4-732C-4442-B189-E969BD810C8F}" srcOrd="4" destOrd="0" presId="urn:microsoft.com/office/officeart/2005/8/layout/pyramid2"/>
    <dgm:cxn modelId="{7228CAAF-299A-42DA-9143-26264D1E8376}" type="presParOf" srcId="{7F5614CC-0B9E-4D21-AA24-1C408E5F32A1}" destId="{2137A360-25D7-45A8-A65E-BBE71BEDE9A6}" srcOrd="5" destOrd="0" presId="urn:microsoft.com/office/officeart/2005/8/layout/pyramid2"/>
    <dgm:cxn modelId="{C406F96B-251E-44AA-9038-45D3FE9DA576}" type="presParOf" srcId="{7F5614CC-0B9E-4D21-AA24-1C408E5F32A1}" destId="{5B315EC4-296F-4641-818A-99612311C796}" srcOrd="6" destOrd="0" presId="urn:microsoft.com/office/officeart/2005/8/layout/pyramid2"/>
    <dgm:cxn modelId="{88F12B91-AF31-4A4E-B0EE-39C0D5914271}" type="presParOf" srcId="{7F5614CC-0B9E-4D21-AA24-1C408E5F32A1}" destId="{52D77A67-D8CD-477B-BB85-1161373701DA}"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1B613A4-0B81-4340-A41C-2A6D4611B4C2}" type="doc">
      <dgm:prSet loTypeId="urn:microsoft.com/office/officeart/2005/8/layout/target3" loCatId="relationship" qsTypeId="urn:microsoft.com/office/officeart/2005/8/quickstyle/simple3" qsCatId="simple" csTypeId="urn:microsoft.com/office/officeart/2005/8/colors/colorful1" csCatId="colorful" phldr="1"/>
      <dgm:spPr/>
      <dgm:t>
        <a:bodyPr/>
        <a:lstStyle/>
        <a:p>
          <a:endParaRPr lang="en-US"/>
        </a:p>
      </dgm:t>
    </dgm:pt>
    <dgm:pt modelId="{2CC1E4A1-D111-4875-927B-C11288665E9C}">
      <dgm:prSet/>
      <dgm:spPr/>
      <dgm:t>
        <a:bodyPr/>
        <a:lstStyle/>
        <a:p>
          <a:pPr rtl="0"/>
          <a:r>
            <a:rPr lang="en-US" b="1" smtClean="0"/>
            <a:t>In the payments space, the biggest challenges financial institutions face have to do with the silos within banks. Many of them have built various and complex IT Infrastructure. </a:t>
          </a:r>
          <a:endParaRPr lang="fi-FI"/>
        </a:p>
      </dgm:t>
    </dgm:pt>
    <dgm:pt modelId="{A4068FE9-E903-4869-92B5-94AF2D411667}" type="parTrans" cxnId="{0702F773-C432-451B-A36E-F0491EF0E87B}">
      <dgm:prSet/>
      <dgm:spPr/>
      <dgm:t>
        <a:bodyPr/>
        <a:lstStyle/>
        <a:p>
          <a:endParaRPr lang="en-US"/>
        </a:p>
      </dgm:t>
    </dgm:pt>
    <dgm:pt modelId="{56398EF9-68D7-49FE-8BB4-E9BA1BCEBCEC}" type="sibTrans" cxnId="{0702F773-C432-451B-A36E-F0491EF0E87B}">
      <dgm:prSet/>
      <dgm:spPr/>
      <dgm:t>
        <a:bodyPr/>
        <a:lstStyle/>
        <a:p>
          <a:endParaRPr lang="en-US"/>
        </a:p>
      </dgm:t>
    </dgm:pt>
    <dgm:pt modelId="{A8B37210-57F9-43B3-ADF4-05C990CB83F6}">
      <dgm:prSet/>
      <dgm:spPr/>
      <dgm:t>
        <a:bodyPr/>
        <a:lstStyle/>
        <a:p>
          <a:pPr rtl="0"/>
          <a:r>
            <a:rPr lang="en-US" b="1" dirty="0" smtClean="0"/>
            <a:t>At a procedural level, the process of inter-bank clearing requires an intricate coordination of resource-intensive steps between banks, clearing houses, and the central bank. </a:t>
          </a:r>
          <a:endParaRPr lang="fi-FI" dirty="0"/>
        </a:p>
      </dgm:t>
    </dgm:pt>
    <dgm:pt modelId="{EB50FA12-D8E1-42AD-8CB6-C86F3D62E5E7}" type="parTrans" cxnId="{9D3C4912-0FA1-4356-B549-6F7D92578745}">
      <dgm:prSet/>
      <dgm:spPr/>
      <dgm:t>
        <a:bodyPr/>
        <a:lstStyle/>
        <a:p>
          <a:endParaRPr lang="en-US"/>
        </a:p>
      </dgm:t>
    </dgm:pt>
    <dgm:pt modelId="{E015E628-7901-4F2C-9222-1679B4DAD187}" type="sibTrans" cxnId="{9D3C4912-0FA1-4356-B549-6F7D92578745}">
      <dgm:prSet/>
      <dgm:spPr/>
      <dgm:t>
        <a:bodyPr/>
        <a:lstStyle/>
        <a:p>
          <a:endParaRPr lang="en-US"/>
        </a:p>
      </dgm:t>
    </dgm:pt>
    <dgm:pt modelId="{F1FA3D9B-0223-470B-9A67-B4056FDB3588}">
      <dgm:prSet/>
      <dgm:spPr/>
      <dgm:t>
        <a:bodyPr/>
        <a:lstStyle/>
        <a:p>
          <a:pPr rtl="0"/>
          <a:r>
            <a:rPr lang="en-US" b="1" smtClean="0"/>
            <a:t>Recording all transactions in real-time on a blockchain ledger would mean more efficient execution of inter-bank payments. </a:t>
          </a:r>
          <a:endParaRPr lang="fi-FI"/>
        </a:p>
      </dgm:t>
    </dgm:pt>
    <dgm:pt modelId="{416869CA-07B8-4D73-899E-AFFDC90D00C9}" type="parTrans" cxnId="{DC247F4A-D342-482C-9A52-02492CC3AE90}">
      <dgm:prSet/>
      <dgm:spPr/>
      <dgm:t>
        <a:bodyPr/>
        <a:lstStyle/>
        <a:p>
          <a:endParaRPr lang="en-US"/>
        </a:p>
      </dgm:t>
    </dgm:pt>
    <dgm:pt modelId="{48673412-E14A-4B31-95B6-CB3AF34CEBCB}" type="sibTrans" cxnId="{DC247F4A-D342-482C-9A52-02492CC3AE90}">
      <dgm:prSet/>
      <dgm:spPr/>
      <dgm:t>
        <a:bodyPr/>
        <a:lstStyle/>
        <a:p>
          <a:endParaRPr lang="en-US"/>
        </a:p>
      </dgm:t>
    </dgm:pt>
    <dgm:pt modelId="{F57367D8-831A-473E-93C3-5ECE9616BE1B}">
      <dgm:prSet/>
      <dgm:spPr/>
      <dgm:t>
        <a:bodyPr/>
        <a:lstStyle/>
        <a:p>
          <a:pPr rtl="0"/>
          <a:r>
            <a:rPr lang="en-US" b="1" dirty="0" smtClean="0"/>
            <a:t>The central bank would need to launch a digital asset, preferably a cryptocurrency, which all parties agree upon as being representative of the same liability. P. 32 – 35 </a:t>
          </a:r>
          <a:endParaRPr lang="fi-FI" dirty="0"/>
        </a:p>
      </dgm:t>
    </dgm:pt>
    <dgm:pt modelId="{4EBD56A6-4CDF-4193-B06B-3920D16E264E}" type="parTrans" cxnId="{53DB3569-CE8D-4435-A839-2718E0C98FD0}">
      <dgm:prSet/>
      <dgm:spPr/>
      <dgm:t>
        <a:bodyPr/>
        <a:lstStyle/>
        <a:p>
          <a:endParaRPr lang="en-US"/>
        </a:p>
      </dgm:t>
    </dgm:pt>
    <dgm:pt modelId="{544BCFE9-F4BD-4579-90FB-822B33DE3B4E}" type="sibTrans" cxnId="{53DB3569-CE8D-4435-A839-2718E0C98FD0}">
      <dgm:prSet/>
      <dgm:spPr/>
      <dgm:t>
        <a:bodyPr/>
        <a:lstStyle/>
        <a:p>
          <a:endParaRPr lang="en-US"/>
        </a:p>
      </dgm:t>
    </dgm:pt>
    <dgm:pt modelId="{BB585C20-CEE7-4CA7-A847-302CD174DB7E}" type="pres">
      <dgm:prSet presAssocID="{31B613A4-0B81-4340-A41C-2A6D4611B4C2}" presName="Name0" presStyleCnt="0">
        <dgm:presLayoutVars>
          <dgm:chMax val="7"/>
          <dgm:dir/>
          <dgm:animLvl val="lvl"/>
          <dgm:resizeHandles val="exact"/>
        </dgm:presLayoutVars>
      </dgm:prSet>
      <dgm:spPr/>
      <dgm:t>
        <a:bodyPr/>
        <a:lstStyle/>
        <a:p>
          <a:endParaRPr lang="fi-FI"/>
        </a:p>
      </dgm:t>
    </dgm:pt>
    <dgm:pt modelId="{9771A433-D643-4161-B5F9-E22956D6B706}" type="pres">
      <dgm:prSet presAssocID="{2CC1E4A1-D111-4875-927B-C11288665E9C}" presName="circle1" presStyleLbl="node1" presStyleIdx="0" presStyleCnt="4"/>
      <dgm:spPr/>
      <dgm:t>
        <a:bodyPr/>
        <a:lstStyle/>
        <a:p>
          <a:endParaRPr lang="en-US"/>
        </a:p>
      </dgm:t>
    </dgm:pt>
    <dgm:pt modelId="{4F9F9292-4244-4975-AEB0-8A9E34D239EB}" type="pres">
      <dgm:prSet presAssocID="{2CC1E4A1-D111-4875-927B-C11288665E9C}" presName="space" presStyleCnt="0"/>
      <dgm:spPr/>
      <dgm:t>
        <a:bodyPr/>
        <a:lstStyle/>
        <a:p>
          <a:endParaRPr lang="en-US"/>
        </a:p>
      </dgm:t>
    </dgm:pt>
    <dgm:pt modelId="{B64D1D81-90A6-443E-854C-670A18ACE119}" type="pres">
      <dgm:prSet presAssocID="{2CC1E4A1-D111-4875-927B-C11288665E9C}" presName="rect1" presStyleLbl="alignAcc1" presStyleIdx="0" presStyleCnt="4"/>
      <dgm:spPr/>
      <dgm:t>
        <a:bodyPr/>
        <a:lstStyle/>
        <a:p>
          <a:endParaRPr lang="fi-FI"/>
        </a:p>
      </dgm:t>
    </dgm:pt>
    <dgm:pt modelId="{A50FC05F-0B12-49E0-8106-A5FD3225C85E}" type="pres">
      <dgm:prSet presAssocID="{A8B37210-57F9-43B3-ADF4-05C990CB83F6}" presName="vertSpace2" presStyleLbl="node1" presStyleIdx="0" presStyleCnt="4"/>
      <dgm:spPr/>
      <dgm:t>
        <a:bodyPr/>
        <a:lstStyle/>
        <a:p>
          <a:endParaRPr lang="en-US"/>
        </a:p>
      </dgm:t>
    </dgm:pt>
    <dgm:pt modelId="{6F4B268E-DF1F-4C63-8770-2A3035947A73}" type="pres">
      <dgm:prSet presAssocID="{A8B37210-57F9-43B3-ADF4-05C990CB83F6}" presName="circle2" presStyleLbl="node1" presStyleIdx="1" presStyleCnt="4"/>
      <dgm:spPr/>
      <dgm:t>
        <a:bodyPr/>
        <a:lstStyle/>
        <a:p>
          <a:endParaRPr lang="en-US"/>
        </a:p>
      </dgm:t>
    </dgm:pt>
    <dgm:pt modelId="{CE3ED8A3-3383-4FB4-AC65-EA3F3D7D287A}" type="pres">
      <dgm:prSet presAssocID="{A8B37210-57F9-43B3-ADF4-05C990CB83F6}" presName="rect2" presStyleLbl="alignAcc1" presStyleIdx="1" presStyleCnt="4"/>
      <dgm:spPr/>
      <dgm:t>
        <a:bodyPr/>
        <a:lstStyle/>
        <a:p>
          <a:endParaRPr lang="fi-FI"/>
        </a:p>
      </dgm:t>
    </dgm:pt>
    <dgm:pt modelId="{A0CCBF70-5575-4785-822D-6435FAF9682A}" type="pres">
      <dgm:prSet presAssocID="{F1FA3D9B-0223-470B-9A67-B4056FDB3588}" presName="vertSpace3" presStyleLbl="node1" presStyleIdx="1" presStyleCnt="4"/>
      <dgm:spPr/>
      <dgm:t>
        <a:bodyPr/>
        <a:lstStyle/>
        <a:p>
          <a:endParaRPr lang="en-US"/>
        </a:p>
      </dgm:t>
    </dgm:pt>
    <dgm:pt modelId="{5681C1B2-2F05-49DD-B547-19CA22F18E3D}" type="pres">
      <dgm:prSet presAssocID="{F1FA3D9B-0223-470B-9A67-B4056FDB3588}" presName="circle3" presStyleLbl="node1" presStyleIdx="2" presStyleCnt="4"/>
      <dgm:spPr/>
      <dgm:t>
        <a:bodyPr/>
        <a:lstStyle/>
        <a:p>
          <a:endParaRPr lang="en-US"/>
        </a:p>
      </dgm:t>
    </dgm:pt>
    <dgm:pt modelId="{2978CF6F-20C0-4827-BDC1-C63A17861109}" type="pres">
      <dgm:prSet presAssocID="{F1FA3D9B-0223-470B-9A67-B4056FDB3588}" presName="rect3" presStyleLbl="alignAcc1" presStyleIdx="2" presStyleCnt="4"/>
      <dgm:spPr/>
      <dgm:t>
        <a:bodyPr/>
        <a:lstStyle/>
        <a:p>
          <a:endParaRPr lang="fi-FI"/>
        </a:p>
      </dgm:t>
    </dgm:pt>
    <dgm:pt modelId="{654C2420-C834-428B-A9F4-A62EA37039B0}" type="pres">
      <dgm:prSet presAssocID="{F57367D8-831A-473E-93C3-5ECE9616BE1B}" presName="vertSpace4" presStyleLbl="node1" presStyleIdx="2" presStyleCnt="4"/>
      <dgm:spPr/>
      <dgm:t>
        <a:bodyPr/>
        <a:lstStyle/>
        <a:p>
          <a:endParaRPr lang="en-US"/>
        </a:p>
      </dgm:t>
    </dgm:pt>
    <dgm:pt modelId="{1D8C9B59-D30A-4A45-9F87-709FB77D85C3}" type="pres">
      <dgm:prSet presAssocID="{F57367D8-831A-473E-93C3-5ECE9616BE1B}" presName="circle4" presStyleLbl="node1" presStyleIdx="3" presStyleCnt="4"/>
      <dgm:spPr/>
      <dgm:t>
        <a:bodyPr/>
        <a:lstStyle/>
        <a:p>
          <a:endParaRPr lang="en-US"/>
        </a:p>
      </dgm:t>
    </dgm:pt>
    <dgm:pt modelId="{838D8058-4A4E-4B64-85FB-28D49E784CF6}" type="pres">
      <dgm:prSet presAssocID="{F57367D8-831A-473E-93C3-5ECE9616BE1B}" presName="rect4" presStyleLbl="alignAcc1" presStyleIdx="3" presStyleCnt="4"/>
      <dgm:spPr/>
      <dgm:t>
        <a:bodyPr/>
        <a:lstStyle/>
        <a:p>
          <a:endParaRPr lang="fi-FI"/>
        </a:p>
      </dgm:t>
    </dgm:pt>
    <dgm:pt modelId="{74CEF3B1-6862-489B-8CFA-D02F7DA377A4}" type="pres">
      <dgm:prSet presAssocID="{2CC1E4A1-D111-4875-927B-C11288665E9C}" presName="rect1ParTxNoCh" presStyleLbl="alignAcc1" presStyleIdx="3" presStyleCnt="4">
        <dgm:presLayoutVars>
          <dgm:chMax val="1"/>
          <dgm:bulletEnabled val="1"/>
        </dgm:presLayoutVars>
      </dgm:prSet>
      <dgm:spPr/>
      <dgm:t>
        <a:bodyPr/>
        <a:lstStyle/>
        <a:p>
          <a:endParaRPr lang="fi-FI"/>
        </a:p>
      </dgm:t>
    </dgm:pt>
    <dgm:pt modelId="{D2BC2AE4-60E8-4453-9BF2-771DAFEAD479}" type="pres">
      <dgm:prSet presAssocID="{A8B37210-57F9-43B3-ADF4-05C990CB83F6}" presName="rect2ParTxNoCh" presStyleLbl="alignAcc1" presStyleIdx="3" presStyleCnt="4">
        <dgm:presLayoutVars>
          <dgm:chMax val="1"/>
          <dgm:bulletEnabled val="1"/>
        </dgm:presLayoutVars>
      </dgm:prSet>
      <dgm:spPr/>
      <dgm:t>
        <a:bodyPr/>
        <a:lstStyle/>
        <a:p>
          <a:endParaRPr lang="fi-FI"/>
        </a:p>
      </dgm:t>
    </dgm:pt>
    <dgm:pt modelId="{466EE4A1-2D07-4490-AC9C-85DE63F1AD38}" type="pres">
      <dgm:prSet presAssocID="{F1FA3D9B-0223-470B-9A67-B4056FDB3588}" presName="rect3ParTxNoCh" presStyleLbl="alignAcc1" presStyleIdx="3" presStyleCnt="4">
        <dgm:presLayoutVars>
          <dgm:chMax val="1"/>
          <dgm:bulletEnabled val="1"/>
        </dgm:presLayoutVars>
      </dgm:prSet>
      <dgm:spPr/>
      <dgm:t>
        <a:bodyPr/>
        <a:lstStyle/>
        <a:p>
          <a:endParaRPr lang="fi-FI"/>
        </a:p>
      </dgm:t>
    </dgm:pt>
    <dgm:pt modelId="{02EDE78F-2205-4B1F-8F14-69493AFB0D38}" type="pres">
      <dgm:prSet presAssocID="{F57367D8-831A-473E-93C3-5ECE9616BE1B}" presName="rect4ParTxNoCh" presStyleLbl="alignAcc1" presStyleIdx="3" presStyleCnt="4">
        <dgm:presLayoutVars>
          <dgm:chMax val="1"/>
          <dgm:bulletEnabled val="1"/>
        </dgm:presLayoutVars>
      </dgm:prSet>
      <dgm:spPr/>
      <dgm:t>
        <a:bodyPr/>
        <a:lstStyle/>
        <a:p>
          <a:endParaRPr lang="fi-FI"/>
        </a:p>
      </dgm:t>
    </dgm:pt>
  </dgm:ptLst>
  <dgm:cxnLst>
    <dgm:cxn modelId="{0702F773-C432-451B-A36E-F0491EF0E87B}" srcId="{31B613A4-0B81-4340-A41C-2A6D4611B4C2}" destId="{2CC1E4A1-D111-4875-927B-C11288665E9C}" srcOrd="0" destOrd="0" parTransId="{A4068FE9-E903-4869-92B5-94AF2D411667}" sibTransId="{56398EF9-68D7-49FE-8BB4-E9BA1BCEBCEC}"/>
    <dgm:cxn modelId="{BB095EEE-E730-46DD-B2E1-0D4B021FCE62}" type="presOf" srcId="{F57367D8-831A-473E-93C3-5ECE9616BE1B}" destId="{838D8058-4A4E-4B64-85FB-28D49E784CF6}" srcOrd="0" destOrd="0" presId="urn:microsoft.com/office/officeart/2005/8/layout/target3"/>
    <dgm:cxn modelId="{DC247F4A-D342-482C-9A52-02492CC3AE90}" srcId="{31B613A4-0B81-4340-A41C-2A6D4611B4C2}" destId="{F1FA3D9B-0223-470B-9A67-B4056FDB3588}" srcOrd="2" destOrd="0" parTransId="{416869CA-07B8-4D73-899E-AFFDC90D00C9}" sibTransId="{48673412-E14A-4B31-95B6-CB3AF34CEBCB}"/>
    <dgm:cxn modelId="{FBA9479B-C2FF-4320-B8BD-02CFE0776EC0}" type="presOf" srcId="{A8B37210-57F9-43B3-ADF4-05C990CB83F6}" destId="{D2BC2AE4-60E8-4453-9BF2-771DAFEAD479}" srcOrd="1" destOrd="0" presId="urn:microsoft.com/office/officeart/2005/8/layout/target3"/>
    <dgm:cxn modelId="{9D3C4912-0FA1-4356-B549-6F7D92578745}" srcId="{31B613A4-0B81-4340-A41C-2A6D4611B4C2}" destId="{A8B37210-57F9-43B3-ADF4-05C990CB83F6}" srcOrd="1" destOrd="0" parTransId="{EB50FA12-D8E1-42AD-8CB6-C86F3D62E5E7}" sibTransId="{E015E628-7901-4F2C-9222-1679B4DAD187}"/>
    <dgm:cxn modelId="{F6572EE7-DA62-49D8-BFD8-9434D480717F}" type="presOf" srcId="{F1FA3D9B-0223-470B-9A67-B4056FDB3588}" destId="{466EE4A1-2D07-4490-AC9C-85DE63F1AD38}" srcOrd="1" destOrd="0" presId="urn:microsoft.com/office/officeart/2005/8/layout/target3"/>
    <dgm:cxn modelId="{DB49E7E2-2D34-4628-B175-EE7FBBA4D774}" type="presOf" srcId="{31B613A4-0B81-4340-A41C-2A6D4611B4C2}" destId="{BB585C20-CEE7-4CA7-A847-302CD174DB7E}" srcOrd="0" destOrd="0" presId="urn:microsoft.com/office/officeart/2005/8/layout/target3"/>
    <dgm:cxn modelId="{D776AC71-77B6-494D-A340-1B989E7B24D5}" type="presOf" srcId="{F1FA3D9B-0223-470B-9A67-B4056FDB3588}" destId="{2978CF6F-20C0-4827-BDC1-C63A17861109}" srcOrd="0" destOrd="0" presId="urn:microsoft.com/office/officeart/2005/8/layout/target3"/>
    <dgm:cxn modelId="{011F101E-762F-406E-9C23-6486F8D994E9}" type="presOf" srcId="{2CC1E4A1-D111-4875-927B-C11288665E9C}" destId="{74CEF3B1-6862-489B-8CFA-D02F7DA377A4}" srcOrd="1" destOrd="0" presId="urn:microsoft.com/office/officeart/2005/8/layout/target3"/>
    <dgm:cxn modelId="{F4DDF24E-8ABD-4E40-8963-0183CD501B14}" type="presOf" srcId="{F57367D8-831A-473E-93C3-5ECE9616BE1B}" destId="{02EDE78F-2205-4B1F-8F14-69493AFB0D38}" srcOrd="1" destOrd="0" presId="urn:microsoft.com/office/officeart/2005/8/layout/target3"/>
    <dgm:cxn modelId="{1ED7A3A8-7C2E-4817-B689-F49B0DA74237}" type="presOf" srcId="{A8B37210-57F9-43B3-ADF4-05C990CB83F6}" destId="{CE3ED8A3-3383-4FB4-AC65-EA3F3D7D287A}" srcOrd="0" destOrd="0" presId="urn:microsoft.com/office/officeart/2005/8/layout/target3"/>
    <dgm:cxn modelId="{53DB3569-CE8D-4435-A839-2718E0C98FD0}" srcId="{31B613A4-0B81-4340-A41C-2A6D4611B4C2}" destId="{F57367D8-831A-473E-93C3-5ECE9616BE1B}" srcOrd="3" destOrd="0" parTransId="{4EBD56A6-4CDF-4193-B06B-3920D16E264E}" sibTransId="{544BCFE9-F4BD-4579-90FB-822B33DE3B4E}"/>
    <dgm:cxn modelId="{13D96C64-627B-43F2-8DE9-765F172ACC44}" type="presOf" srcId="{2CC1E4A1-D111-4875-927B-C11288665E9C}" destId="{B64D1D81-90A6-443E-854C-670A18ACE119}" srcOrd="0" destOrd="0" presId="urn:microsoft.com/office/officeart/2005/8/layout/target3"/>
    <dgm:cxn modelId="{4A2B5347-3ECC-4090-8DB4-129AD2FB3E96}" type="presParOf" srcId="{BB585C20-CEE7-4CA7-A847-302CD174DB7E}" destId="{9771A433-D643-4161-B5F9-E22956D6B706}" srcOrd="0" destOrd="0" presId="urn:microsoft.com/office/officeart/2005/8/layout/target3"/>
    <dgm:cxn modelId="{9AB74F59-7F52-4259-9EC0-BB3F71505102}" type="presParOf" srcId="{BB585C20-CEE7-4CA7-A847-302CD174DB7E}" destId="{4F9F9292-4244-4975-AEB0-8A9E34D239EB}" srcOrd="1" destOrd="0" presId="urn:microsoft.com/office/officeart/2005/8/layout/target3"/>
    <dgm:cxn modelId="{CB751A56-24A8-4AFF-B65A-1A2555FEBF0A}" type="presParOf" srcId="{BB585C20-CEE7-4CA7-A847-302CD174DB7E}" destId="{B64D1D81-90A6-443E-854C-670A18ACE119}" srcOrd="2" destOrd="0" presId="urn:microsoft.com/office/officeart/2005/8/layout/target3"/>
    <dgm:cxn modelId="{0B4E17F0-3518-4D34-92F4-D36BB14A632D}" type="presParOf" srcId="{BB585C20-CEE7-4CA7-A847-302CD174DB7E}" destId="{A50FC05F-0B12-49E0-8106-A5FD3225C85E}" srcOrd="3" destOrd="0" presId="urn:microsoft.com/office/officeart/2005/8/layout/target3"/>
    <dgm:cxn modelId="{CD2C4DA3-65E7-45BF-A890-4EFADAE92455}" type="presParOf" srcId="{BB585C20-CEE7-4CA7-A847-302CD174DB7E}" destId="{6F4B268E-DF1F-4C63-8770-2A3035947A73}" srcOrd="4" destOrd="0" presId="urn:microsoft.com/office/officeart/2005/8/layout/target3"/>
    <dgm:cxn modelId="{3D234EEF-6610-44C7-9375-61484F024943}" type="presParOf" srcId="{BB585C20-CEE7-4CA7-A847-302CD174DB7E}" destId="{CE3ED8A3-3383-4FB4-AC65-EA3F3D7D287A}" srcOrd="5" destOrd="0" presId="urn:microsoft.com/office/officeart/2005/8/layout/target3"/>
    <dgm:cxn modelId="{CE5E288F-F461-4A6D-9BCD-BD771089207B}" type="presParOf" srcId="{BB585C20-CEE7-4CA7-A847-302CD174DB7E}" destId="{A0CCBF70-5575-4785-822D-6435FAF9682A}" srcOrd="6" destOrd="0" presId="urn:microsoft.com/office/officeart/2005/8/layout/target3"/>
    <dgm:cxn modelId="{440B18AB-45F9-4C30-8370-C803D645563F}" type="presParOf" srcId="{BB585C20-CEE7-4CA7-A847-302CD174DB7E}" destId="{5681C1B2-2F05-49DD-B547-19CA22F18E3D}" srcOrd="7" destOrd="0" presId="urn:microsoft.com/office/officeart/2005/8/layout/target3"/>
    <dgm:cxn modelId="{F80954DA-D6E9-4F33-B463-5EF22977EC8B}" type="presParOf" srcId="{BB585C20-CEE7-4CA7-A847-302CD174DB7E}" destId="{2978CF6F-20C0-4827-BDC1-C63A17861109}" srcOrd="8" destOrd="0" presId="urn:microsoft.com/office/officeart/2005/8/layout/target3"/>
    <dgm:cxn modelId="{F03BDF5D-322A-44FF-B749-A2ADF1527CA4}" type="presParOf" srcId="{BB585C20-CEE7-4CA7-A847-302CD174DB7E}" destId="{654C2420-C834-428B-A9F4-A62EA37039B0}" srcOrd="9" destOrd="0" presId="urn:microsoft.com/office/officeart/2005/8/layout/target3"/>
    <dgm:cxn modelId="{80AB0C35-0B2E-469D-ACCD-551D7D7FF4D8}" type="presParOf" srcId="{BB585C20-CEE7-4CA7-A847-302CD174DB7E}" destId="{1D8C9B59-D30A-4A45-9F87-709FB77D85C3}" srcOrd="10" destOrd="0" presId="urn:microsoft.com/office/officeart/2005/8/layout/target3"/>
    <dgm:cxn modelId="{692473E7-21E8-4D35-AEB9-E31B61B88E78}" type="presParOf" srcId="{BB585C20-CEE7-4CA7-A847-302CD174DB7E}" destId="{838D8058-4A4E-4B64-85FB-28D49E784CF6}" srcOrd="11" destOrd="0" presId="urn:microsoft.com/office/officeart/2005/8/layout/target3"/>
    <dgm:cxn modelId="{4641C907-1F67-4C2F-8CD0-26A416DE2B4F}" type="presParOf" srcId="{BB585C20-CEE7-4CA7-A847-302CD174DB7E}" destId="{74CEF3B1-6862-489B-8CFA-D02F7DA377A4}" srcOrd="12" destOrd="0" presId="urn:microsoft.com/office/officeart/2005/8/layout/target3"/>
    <dgm:cxn modelId="{FAEAA7BC-86B2-404D-94C2-71148A8039E0}" type="presParOf" srcId="{BB585C20-CEE7-4CA7-A847-302CD174DB7E}" destId="{D2BC2AE4-60E8-4453-9BF2-771DAFEAD479}" srcOrd="13" destOrd="0" presId="urn:microsoft.com/office/officeart/2005/8/layout/target3"/>
    <dgm:cxn modelId="{145685C0-8302-4385-BFE8-EDD771127F9F}" type="presParOf" srcId="{BB585C20-CEE7-4CA7-A847-302CD174DB7E}" destId="{466EE4A1-2D07-4490-AC9C-85DE63F1AD38}" srcOrd="14" destOrd="0" presId="urn:microsoft.com/office/officeart/2005/8/layout/target3"/>
    <dgm:cxn modelId="{992B6563-65A2-4EFC-8AEB-E8BB37120E10}" type="presParOf" srcId="{BB585C20-CEE7-4CA7-A847-302CD174DB7E}" destId="{02EDE78F-2205-4B1F-8F14-69493AFB0D38}"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297CE9D-99B4-4303-9BA6-AF1BF2FF58C6}" type="doc">
      <dgm:prSet loTypeId="urn:microsoft.com/office/officeart/2008/layout/LinedList" loCatId="list" qsTypeId="urn:microsoft.com/office/officeart/2005/8/quickstyle/simple1" qsCatId="simple" csTypeId="urn:microsoft.com/office/officeart/2005/8/colors/accent3_1" csCatId="accent3"/>
      <dgm:spPr/>
      <dgm:t>
        <a:bodyPr/>
        <a:lstStyle/>
        <a:p>
          <a:endParaRPr lang="en-US"/>
        </a:p>
      </dgm:t>
    </dgm:pt>
    <dgm:pt modelId="{E22E101C-E008-4D3D-8075-AAFAEC2BB9DD}">
      <dgm:prSet/>
      <dgm:spPr/>
      <dgm:t>
        <a:bodyPr/>
        <a:lstStyle/>
        <a:p>
          <a:pPr rtl="0"/>
          <a:r>
            <a:rPr lang="en-US" b="1" smtClean="0"/>
            <a:t>Trading on the market: (p. 38 – 40) </a:t>
          </a:r>
          <a:endParaRPr lang="fi-FI"/>
        </a:p>
      </dgm:t>
    </dgm:pt>
    <dgm:pt modelId="{EC889594-E725-433B-89C5-0F7009E2A485}" type="parTrans" cxnId="{0E0154F9-148B-4F83-B0C3-948B23204EE5}">
      <dgm:prSet/>
      <dgm:spPr/>
      <dgm:t>
        <a:bodyPr/>
        <a:lstStyle/>
        <a:p>
          <a:endParaRPr lang="en-US"/>
        </a:p>
      </dgm:t>
    </dgm:pt>
    <dgm:pt modelId="{9EA7DD9E-2C22-4B37-A113-F6BC8CBF3D4B}" type="sibTrans" cxnId="{0E0154F9-148B-4F83-B0C3-948B23204EE5}">
      <dgm:prSet/>
      <dgm:spPr/>
      <dgm:t>
        <a:bodyPr/>
        <a:lstStyle/>
        <a:p>
          <a:endParaRPr lang="en-US"/>
        </a:p>
      </dgm:t>
    </dgm:pt>
    <dgm:pt modelId="{D2A105E6-5785-44E0-8EFE-4B59914EDE3B}">
      <dgm:prSet/>
      <dgm:spPr/>
      <dgm:t>
        <a:bodyPr/>
        <a:lstStyle/>
        <a:p>
          <a:pPr rtl="0"/>
          <a:r>
            <a:rPr lang="en-US" smtClean="0"/>
            <a:t>Create a representation of an asset, such as a currency, bonds, stocks, gold, etc. </a:t>
          </a:r>
          <a:endParaRPr lang="fi-FI"/>
        </a:p>
      </dgm:t>
    </dgm:pt>
    <dgm:pt modelId="{E456B299-EA91-4A3A-80B5-844FE3C8E849}" type="parTrans" cxnId="{FB3108EB-7106-4642-B823-0B2414C1F7DD}">
      <dgm:prSet/>
      <dgm:spPr/>
      <dgm:t>
        <a:bodyPr/>
        <a:lstStyle/>
        <a:p>
          <a:endParaRPr lang="en-US"/>
        </a:p>
      </dgm:t>
    </dgm:pt>
    <dgm:pt modelId="{AA1556F4-DDC8-4180-A3CE-D70DDFDE5D5A}" type="sibTrans" cxnId="{FB3108EB-7106-4642-B823-0B2414C1F7DD}">
      <dgm:prSet/>
      <dgm:spPr/>
      <dgm:t>
        <a:bodyPr/>
        <a:lstStyle/>
        <a:p>
          <a:endParaRPr lang="en-US"/>
        </a:p>
      </dgm:t>
    </dgm:pt>
    <dgm:pt modelId="{605B568A-6397-47B5-9FCB-6EAFBCC41497}">
      <dgm:prSet/>
      <dgm:spPr/>
      <dgm:t>
        <a:bodyPr/>
        <a:lstStyle/>
        <a:p>
          <a:pPr rtl="0"/>
          <a:r>
            <a:rPr lang="en-US" smtClean="0"/>
            <a:t>Enable a trade to take place between two or more stakeholders.</a:t>
          </a:r>
          <a:endParaRPr lang="fi-FI"/>
        </a:p>
      </dgm:t>
    </dgm:pt>
    <dgm:pt modelId="{3EA56441-33C7-4E6E-9EB8-0C8C0BA6E5A9}" type="parTrans" cxnId="{5D2F74DF-3C0A-4959-BBD4-39EB39A06079}">
      <dgm:prSet/>
      <dgm:spPr/>
      <dgm:t>
        <a:bodyPr/>
        <a:lstStyle/>
        <a:p>
          <a:endParaRPr lang="en-US"/>
        </a:p>
      </dgm:t>
    </dgm:pt>
    <dgm:pt modelId="{49B8D3A1-4E10-4C4F-8D61-274D77ED0ACB}" type="sibTrans" cxnId="{5D2F74DF-3C0A-4959-BBD4-39EB39A06079}">
      <dgm:prSet/>
      <dgm:spPr/>
      <dgm:t>
        <a:bodyPr/>
        <a:lstStyle/>
        <a:p>
          <a:endParaRPr lang="en-US"/>
        </a:p>
      </dgm:t>
    </dgm:pt>
    <dgm:pt modelId="{861DF4C5-9DB1-4DC5-815C-E6B8008F7E38}">
      <dgm:prSet/>
      <dgm:spPr/>
      <dgm:t>
        <a:bodyPr/>
        <a:lstStyle/>
        <a:p>
          <a:pPr rtl="0"/>
          <a:r>
            <a:rPr lang="en-US" smtClean="0"/>
            <a:t>Balances must be recorded and kept. </a:t>
          </a:r>
          <a:endParaRPr lang="fi-FI"/>
        </a:p>
      </dgm:t>
    </dgm:pt>
    <dgm:pt modelId="{EDE887F3-06EB-4562-B958-0C6673F6505A}" type="parTrans" cxnId="{9F1743CC-DC96-47F3-80DA-26F87B0EB10C}">
      <dgm:prSet/>
      <dgm:spPr/>
      <dgm:t>
        <a:bodyPr/>
        <a:lstStyle/>
        <a:p>
          <a:endParaRPr lang="en-US"/>
        </a:p>
      </dgm:t>
    </dgm:pt>
    <dgm:pt modelId="{11D2294D-80D2-43A3-9AB7-0C003779144A}" type="sibTrans" cxnId="{9F1743CC-DC96-47F3-80DA-26F87B0EB10C}">
      <dgm:prSet/>
      <dgm:spPr/>
      <dgm:t>
        <a:bodyPr/>
        <a:lstStyle/>
        <a:p>
          <a:endParaRPr lang="en-US"/>
        </a:p>
      </dgm:t>
    </dgm:pt>
    <dgm:pt modelId="{587CE3DE-C5CE-4272-8A0F-01905591471E}">
      <dgm:prSet/>
      <dgm:spPr/>
      <dgm:t>
        <a:bodyPr/>
        <a:lstStyle/>
        <a:p>
          <a:pPr rtl="0"/>
          <a:r>
            <a:rPr lang="en-US" smtClean="0"/>
            <a:t>The eventual liquidation of an investor’s position </a:t>
          </a:r>
          <a:endParaRPr lang="fi-FI"/>
        </a:p>
      </dgm:t>
    </dgm:pt>
    <dgm:pt modelId="{A18950D8-8ACD-4F58-B25E-16E2BABBCF0E}" type="parTrans" cxnId="{97DCFEF6-1602-4F00-8BCD-4E2434902665}">
      <dgm:prSet/>
      <dgm:spPr/>
      <dgm:t>
        <a:bodyPr/>
        <a:lstStyle/>
        <a:p>
          <a:endParaRPr lang="en-US"/>
        </a:p>
      </dgm:t>
    </dgm:pt>
    <dgm:pt modelId="{89DBF0A8-6305-4DA7-871E-295A3D26661C}" type="sibTrans" cxnId="{97DCFEF6-1602-4F00-8BCD-4E2434902665}">
      <dgm:prSet/>
      <dgm:spPr/>
      <dgm:t>
        <a:bodyPr/>
        <a:lstStyle/>
        <a:p>
          <a:endParaRPr lang="en-US"/>
        </a:p>
      </dgm:t>
    </dgm:pt>
    <dgm:pt modelId="{1AC92F1C-58DD-4012-A3C6-DF3F4455093C}">
      <dgm:prSet/>
      <dgm:spPr/>
      <dgm:t>
        <a:bodyPr/>
        <a:lstStyle/>
        <a:p>
          <a:pPr rtl="0"/>
          <a:r>
            <a:rPr lang="en-US" b="1" dirty="0" smtClean="0"/>
            <a:t>By adopting a shared distributed ledger platform, stakeholders could be eliminating the need for replication and duplication of the same data</a:t>
          </a:r>
          <a:endParaRPr lang="fi-FI" dirty="0"/>
        </a:p>
      </dgm:t>
    </dgm:pt>
    <dgm:pt modelId="{0CE61545-5026-41EE-858F-DD2C94F7474F}" type="parTrans" cxnId="{2E494D51-4540-4AC5-B063-6061D5D12677}">
      <dgm:prSet/>
      <dgm:spPr/>
      <dgm:t>
        <a:bodyPr/>
        <a:lstStyle/>
        <a:p>
          <a:endParaRPr lang="en-US"/>
        </a:p>
      </dgm:t>
    </dgm:pt>
    <dgm:pt modelId="{7D5E6020-D94A-4359-B000-EDD08B379604}" type="sibTrans" cxnId="{2E494D51-4540-4AC5-B063-6061D5D12677}">
      <dgm:prSet/>
      <dgm:spPr/>
      <dgm:t>
        <a:bodyPr/>
        <a:lstStyle/>
        <a:p>
          <a:endParaRPr lang="en-US"/>
        </a:p>
      </dgm:t>
    </dgm:pt>
    <dgm:pt modelId="{8DB95CFC-DBE1-4028-BC8E-4A1034FC908C}">
      <dgm:prSet/>
      <dgm:spPr/>
      <dgm:t>
        <a:bodyPr/>
        <a:lstStyle/>
        <a:p>
          <a:pPr rtl="0"/>
          <a:r>
            <a:rPr lang="en-US" b="1" smtClean="0"/>
            <a:t>E.g. Nasdaq &amp; Chain </a:t>
          </a:r>
          <a:endParaRPr lang="fi-FI"/>
        </a:p>
      </dgm:t>
    </dgm:pt>
    <dgm:pt modelId="{FCC678C1-7DB9-4A02-94EB-9A53FA709CA2}" type="parTrans" cxnId="{F8906501-6B92-46DA-AC37-0846B6853605}">
      <dgm:prSet/>
      <dgm:spPr/>
      <dgm:t>
        <a:bodyPr/>
        <a:lstStyle/>
        <a:p>
          <a:endParaRPr lang="en-US"/>
        </a:p>
      </dgm:t>
    </dgm:pt>
    <dgm:pt modelId="{A712099E-A648-4D39-8D1E-B0795C5432A3}" type="sibTrans" cxnId="{F8906501-6B92-46DA-AC37-0846B6853605}">
      <dgm:prSet/>
      <dgm:spPr/>
      <dgm:t>
        <a:bodyPr/>
        <a:lstStyle/>
        <a:p>
          <a:endParaRPr lang="en-US"/>
        </a:p>
      </dgm:t>
    </dgm:pt>
    <dgm:pt modelId="{6DA4D2BE-F44B-4D7B-8817-DDD7C859A343}" type="pres">
      <dgm:prSet presAssocID="{2297CE9D-99B4-4303-9BA6-AF1BF2FF58C6}" presName="vert0" presStyleCnt="0">
        <dgm:presLayoutVars>
          <dgm:dir/>
          <dgm:animOne val="branch"/>
          <dgm:animLvl val="lvl"/>
        </dgm:presLayoutVars>
      </dgm:prSet>
      <dgm:spPr/>
      <dgm:t>
        <a:bodyPr/>
        <a:lstStyle/>
        <a:p>
          <a:endParaRPr lang="en-US"/>
        </a:p>
      </dgm:t>
    </dgm:pt>
    <dgm:pt modelId="{C372D831-F6D0-4774-95E9-DCB075A1CEA5}" type="pres">
      <dgm:prSet presAssocID="{E22E101C-E008-4D3D-8075-AAFAEC2BB9DD}" presName="thickLine" presStyleLbl="alignNode1" presStyleIdx="0" presStyleCnt="3"/>
      <dgm:spPr/>
    </dgm:pt>
    <dgm:pt modelId="{C47ABE17-741B-4BB2-B49C-14DD3374A7A4}" type="pres">
      <dgm:prSet presAssocID="{E22E101C-E008-4D3D-8075-AAFAEC2BB9DD}" presName="horz1" presStyleCnt="0"/>
      <dgm:spPr/>
    </dgm:pt>
    <dgm:pt modelId="{E9450561-A455-4015-B568-D739CB52B296}" type="pres">
      <dgm:prSet presAssocID="{E22E101C-E008-4D3D-8075-AAFAEC2BB9DD}" presName="tx1" presStyleLbl="revTx" presStyleIdx="0" presStyleCnt="7"/>
      <dgm:spPr/>
      <dgm:t>
        <a:bodyPr/>
        <a:lstStyle/>
        <a:p>
          <a:endParaRPr lang="en-US"/>
        </a:p>
      </dgm:t>
    </dgm:pt>
    <dgm:pt modelId="{3F4D635B-14C9-4260-82D0-C554EB8455AC}" type="pres">
      <dgm:prSet presAssocID="{E22E101C-E008-4D3D-8075-AAFAEC2BB9DD}" presName="vert1" presStyleCnt="0"/>
      <dgm:spPr/>
    </dgm:pt>
    <dgm:pt modelId="{D8109B14-9108-4AE9-AC6F-F69D6BCF2554}" type="pres">
      <dgm:prSet presAssocID="{D2A105E6-5785-44E0-8EFE-4B59914EDE3B}" presName="vertSpace2a" presStyleCnt="0"/>
      <dgm:spPr/>
    </dgm:pt>
    <dgm:pt modelId="{F57FB186-F25B-4B60-92D1-4EB6C9173BFA}" type="pres">
      <dgm:prSet presAssocID="{D2A105E6-5785-44E0-8EFE-4B59914EDE3B}" presName="horz2" presStyleCnt="0"/>
      <dgm:spPr/>
    </dgm:pt>
    <dgm:pt modelId="{AA3BEC1D-9589-424B-9DEB-CF7B387BF2CF}" type="pres">
      <dgm:prSet presAssocID="{D2A105E6-5785-44E0-8EFE-4B59914EDE3B}" presName="horzSpace2" presStyleCnt="0"/>
      <dgm:spPr/>
    </dgm:pt>
    <dgm:pt modelId="{96CFC238-82D1-4983-A293-03536F10854B}" type="pres">
      <dgm:prSet presAssocID="{D2A105E6-5785-44E0-8EFE-4B59914EDE3B}" presName="tx2" presStyleLbl="revTx" presStyleIdx="1" presStyleCnt="7"/>
      <dgm:spPr/>
      <dgm:t>
        <a:bodyPr/>
        <a:lstStyle/>
        <a:p>
          <a:endParaRPr lang="en-US"/>
        </a:p>
      </dgm:t>
    </dgm:pt>
    <dgm:pt modelId="{00EB128E-5AA7-46F9-84F7-4E0CEF5A43E1}" type="pres">
      <dgm:prSet presAssocID="{D2A105E6-5785-44E0-8EFE-4B59914EDE3B}" presName="vert2" presStyleCnt="0"/>
      <dgm:spPr/>
    </dgm:pt>
    <dgm:pt modelId="{AA9AA84C-54C6-4F9C-B08C-D348CD3CDAAD}" type="pres">
      <dgm:prSet presAssocID="{D2A105E6-5785-44E0-8EFE-4B59914EDE3B}" presName="thinLine2b" presStyleLbl="callout" presStyleIdx="0" presStyleCnt="4"/>
      <dgm:spPr/>
    </dgm:pt>
    <dgm:pt modelId="{8470D867-D9A6-4CA2-A01A-FA67FEE5BC90}" type="pres">
      <dgm:prSet presAssocID="{D2A105E6-5785-44E0-8EFE-4B59914EDE3B}" presName="vertSpace2b" presStyleCnt="0"/>
      <dgm:spPr/>
    </dgm:pt>
    <dgm:pt modelId="{FBDC08E7-5C4E-4199-8F38-A9DD4EEB63FE}" type="pres">
      <dgm:prSet presAssocID="{605B568A-6397-47B5-9FCB-6EAFBCC41497}" presName="horz2" presStyleCnt="0"/>
      <dgm:spPr/>
    </dgm:pt>
    <dgm:pt modelId="{874FF71D-0BB3-4055-8160-61AD04053582}" type="pres">
      <dgm:prSet presAssocID="{605B568A-6397-47B5-9FCB-6EAFBCC41497}" presName="horzSpace2" presStyleCnt="0"/>
      <dgm:spPr/>
    </dgm:pt>
    <dgm:pt modelId="{1CF87A4E-69EB-4468-B4F9-6F07B4951799}" type="pres">
      <dgm:prSet presAssocID="{605B568A-6397-47B5-9FCB-6EAFBCC41497}" presName="tx2" presStyleLbl="revTx" presStyleIdx="2" presStyleCnt="7"/>
      <dgm:spPr/>
      <dgm:t>
        <a:bodyPr/>
        <a:lstStyle/>
        <a:p>
          <a:endParaRPr lang="en-US"/>
        </a:p>
      </dgm:t>
    </dgm:pt>
    <dgm:pt modelId="{9B887A09-DBFE-4741-93CE-735690701EE9}" type="pres">
      <dgm:prSet presAssocID="{605B568A-6397-47B5-9FCB-6EAFBCC41497}" presName="vert2" presStyleCnt="0"/>
      <dgm:spPr/>
    </dgm:pt>
    <dgm:pt modelId="{63870118-E5BA-4619-93AB-C9475177B2B9}" type="pres">
      <dgm:prSet presAssocID="{605B568A-6397-47B5-9FCB-6EAFBCC41497}" presName="thinLine2b" presStyleLbl="callout" presStyleIdx="1" presStyleCnt="4"/>
      <dgm:spPr/>
    </dgm:pt>
    <dgm:pt modelId="{BB56127D-F965-475F-B9FD-CA808B0CBB0E}" type="pres">
      <dgm:prSet presAssocID="{605B568A-6397-47B5-9FCB-6EAFBCC41497}" presName="vertSpace2b" presStyleCnt="0"/>
      <dgm:spPr/>
    </dgm:pt>
    <dgm:pt modelId="{3FD28042-DFA8-48C0-8B74-66867A0C1512}" type="pres">
      <dgm:prSet presAssocID="{861DF4C5-9DB1-4DC5-815C-E6B8008F7E38}" presName="horz2" presStyleCnt="0"/>
      <dgm:spPr/>
    </dgm:pt>
    <dgm:pt modelId="{B14AED3C-E2F2-492A-A992-1920A9053076}" type="pres">
      <dgm:prSet presAssocID="{861DF4C5-9DB1-4DC5-815C-E6B8008F7E38}" presName="horzSpace2" presStyleCnt="0"/>
      <dgm:spPr/>
    </dgm:pt>
    <dgm:pt modelId="{EEA9BAA8-6474-407A-98F9-E8B0BA0A7B4C}" type="pres">
      <dgm:prSet presAssocID="{861DF4C5-9DB1-4DC5-815C-E6B8008F7E38}" presName="tx2" presStyleLbl="revTx" presStyleIdx="3" presStyleCnt="7"/>
      <dgm:spPr/>
      <dgm:t>
        <a:bodyPr/>
        <a:lstStyle/>
        <a:p>
          <a:endParaRPr lang="en-US"/>
        </a:p>
      </dgm:t>
    </dgm:pt>
    <dgm:pt modelId="{0BF3FC2C-01C3-473E-82F4-BA8BC80D1ABF}" type="pres">
      <dgm:prSet presAssocID="{861DF4C5-9DB1-4DC5-815C-E6B8008F7E38}" presName="vert2" presStyleCnt="0"/>
      <dgm:spPr/>
    </dgm:pt>
    <dgm:pt modelId="{E4460649-34C0-40D1-8A6C-BA2400DC2E2B}" type="pres">
      <dgm:prSet presAssocID="{861DF4C5-9DB1-4DC5-815C-E6B8008F7E38}" presName="thinLine2b" presStyleLbl="callout" presStyleIdx="2" presStyleCnt="4"/>
      <dgm:spPr/>
    </dgm:pt>
    <dgm:pt modelId="{32B2CBCD-445E-4BA4-88BD-18BD0486CFA2}" type="pres">
      <dgm:prSet presAssocID="{861DF4C5-9DB1-4DC5-815C-E6B8008F7E38}" presName="vertSpace2b" presStyleCnt="0"/>
      <dgm:spPr/>
    </dgm:pt>
    <dgm:pt modelId="{8D0E78AE-C41F-4619-94D8-9AC5B202D7D1}" type="pres">
      <dgm:prSet presAssocID="{587CE3DE-C5CE-4272-8A0F-01905591471E}" presName="horz2" presStyleCnt="0"/>
      <dgm:spPr/>
    </dgm:pt>
    <dgm:pt modelId="{8D40A093-508B-4AA7-8356-A1F59E7B3462}" type="pres">
      <dgm:prSet presAssocID="{587CE3DE-C5CE-4272-8A0F-01905591471E}" presName="horzSpace2" presStyleCnt="0"/>
      <dgm:spPr/>
    </dgm:pt>
    <dgm:pt modelId="{A0DA032A-6F27-4FE7-84BF-BD3298588C57}" type="pres">
      <dgm:prSet presAssocID="{587CE3DE-C5CE-4272-8A0F-01905591471E}" presName="tx2" presStyleLbl="revTx" presStyleIdx="4" presStyleCnt="7"/>
      <dgm:spPr/>
      <dgm:t>
        <a:bodyPr/>
        <a:lstStyle/>
        <a:p>
          <a:endParaRPr lang="en-US"/>
        </a:p>
      </dgm:t>
    </dgm:pt>
    <dgm:pt modelId="{17BE64B5-12A4-4398-9E33-BE1064FB6E8A}" type="pres">
      <dgm:prSet presAssocID="{587CE3DE-C5CE-4272-8A0F-01905591471E}" presName="vert2" presStyleCnt="0"/>
      <dgm:spPr/>
    </dgm:pt>
    <dgm:pt modelId="{1CA7BE09-9AE9-4AA3-B7AB-F069D5687DB2}" type="pres">
      <dgm:prSet presAssocID="{587CE3DE-C5CE-4272-8A0F-01905591471E}" presName="thinLine2b" presStyleLbl="callout" presStyleIdx="3" presStyleCnt="4"/>
      <dgm:spPr/>
    </dgm:pt>
    <dgm:pt modelId="{5FEEF9F1-CB96-4DE4-AA53-826E5E102CC6}" type="pres">
      <dgm:prSet presAssocID="{587CE3DE-C5CE-4272-8A0F-01905591471E}" presName="vertSpace2b" presStyleCnt="0"/>
      <dgm:spPr/>
    </dgm:pt>
    <dgm:pt modelId="{2D9F1593-10D9-4F28-9438-CF3FE9F97FA7}" type="pres">
      <dgm:prSet presAssocID="{1AC92F1C-58DD-4012-A3C6-DF3F4455093C}" presName="thickLine" presStyleLbl="alignNode1" presStyleIdx="1" presStyleCnt="3"/>
      <dgm:spPr/>
    </dgm:pt>
    <dgm:pt modelId="{C3EA797B-63F4-4593-8B6D-36366DC2103B}" type="pres">
      <dgm:prSet presAssocID="{1AC92F1C-58DD-4012-A3C6-DF3F4455093C}" presName="horz1" presStyleCnt="0"/>
      <dgm:spPr/>
    </dgm:pt>
    <dgm:pt modelId="{423A535E-EE11-4D43-A348-5A22BB451F35}" type="pres">
      <dgm:prSet presAssocID="{1AC92F1C-58DD-4012-A3C6-DF3F4455093C}" presName="tx1" presStyleLbl="revTx" presStyleIdx="5" presStyleCnt="7"/>
      <dgm:spPr/>
      <dgm:t>
        <a:bodyPr/>
        <a:lstStyle/>
        <a:p>
          <a:endParaRPr lang="en-US"/>
        </a:p>
      </dgm:t>
    </dgm:pt>
    <dgm:pt modelId="{BA0160D4-E47B-4927-BFBD-7B7804E6D8F6}" type="pres">
      <dgm:prSet presAssocID="{1AC92F1C-58DD-4012-A3C6-DF3F4455093C}" presName="vert1" presStyleCnt="0"/>
      <dgm:spPr/>
    </dgm:pt>
    <dgm:pt modelId="{69F880F7-FC0E-4A9A-86D7-563273182381}" type="pres">
      <dgm:prSet presAssocID="{8DB95CFC-DBE1-4028-BC8E-4A1034FC908C}" presName="thickLine" presStyleLbl="alignNode1" presStyleIdx="2" presStyleCnt="3"/>
      <dgm:spPr/>
    </dgm:pt>
    <dgm:pt modelId="{593A2D78-9B58-42DD-9AD0-9F0AD7AFAD98}" type="pres">
      <dgm:prSet presAssocID="{8DB95CFC-DBE1-4028-BC8E-4A1034FC908C}" presName="horz1" presStyleCnt="0"/>
      <dgm:spPr/>
    </dgm:pt>
    <dgm:pt modelId="{EDCFE047-201D-4C4F-B84C-93BD3C8EB84E}" type="pres">
      <dgm:prSet presAssocID="{8DB95CFC-DBE1-4028-BC8E-4A1034FC908C}" presName="tx1" presStyleLbl="revTx" presStyleIdx="6" presStyleCnt="7"/>
      <dgm:spPr/>
      <dgm:t>
        <a:bodyPr/>
        <a:lstStyle/>
        <a:p>
          <a:endParaRPr lang="en-US"/>
        </a:p>
      </dgm:t>
    </dgm:pt>
    <dgm:pt modelId="{C6851409-3AC3-44AC-98B1-6A0EB47BDB5A}" type="pres">
      <dgm:prSet presAssocID="{8DB95CFC-DBE1-4028-BC8E-4A1034FC908C}" presName="vert1" presStyleCnt="0"/>
      <dgm:spPr/>
    </dgm:pt>
  </dgm:ptLst>
  <dgm:cxnLst>
    <dgm:cxn modelId="{7C7B710F-1B52-459D-A0F3-B9203A7F7D80}" type="presOf" srcId="{2297CE9D-99B4-4303-9BA6-AF1BF2FF58C6}" destId="{6DA4D2BE-F44B-4D7B-8817-DDD7C859A343}" srcOrd="0" destOrd="0" presId="urn:microsoft.com/office/officeart/2008/layout/LinedList"/>
    <dgm:cxn modelId="{B965B202-AB8E-4E86-A63A-D32FA62C94DC}" type="presOf" srcId="{587CE3DE-C5CE-4272-8A0F-01905591471E}" destId="{A0DA032A-6F27-4FE7-84BF-BD3298588C57}" srcOrd="0" destOrd="0" presId="urn:microsoft.com/office/officeart/2008/layout/LinedList"/>
    <dgm:cxn modelId="{FB3108EB-7106-4642-B823-0B2414C1F7DD}" srcId="{E22E101C-E008-4D3D-8075-AAFAEC2BB9DD}" destId="{D2A105E6-5785-44E0-8EFE-4B59914EDE3B}" srcOrd="0" destOrd="0" parTransId="{E456B299-EA91-4A3A-80B5-844FE3C8E849}" sibTransId="{AA1556F4-DDC8-4180-A3CE-D70DDFDE5D5A}"/>
    <dgm:cxn modelId="{9F1743CC-DC96-47F3-80DA-26F87B0EB10C}" srcId="{E22E101C-E008-4D3D-8075-AAFAEC2BB9DD}" destId="{861DF4C5-9DB1-4DC5-815C-E6B8008F7E38}" srcOrd="2" destOrd="0" parTransId="{EDE887F3-06EB-4562-B958-0C6673F6505A}" sibTransId="{11D2294D-80D2-43A3-9AB7-0C003779144A}"/>
    <dgm:cxn modelId="{7F62C47C-E1BE-4407-B2FB-843679CD32B5}" type="presOf" srcId="{8DB95CFC-DBE1-4028-BC8E-4A1034FC908C}" destId="{EDCFE047-201D-4C4F-B84C-93BD3C8EB84E}" srcOrd="0" destOrd="0" presId="urn:microsoft.com/office/officeart/2008/layout/LinedList"/>
    <dgm:cxn modelId="{5D2F74DF-3C0A-4959-BBD4-39EB39A06079}" srcId="{E22E101C-E008-4D3D-8075-AAFAEC2BB9DD}" destId="{605B568A-6397-47B5-9FCB-6EAFBCC41497}" srcOrd="1" destOrd="0" parTransId="{3EA56441-33C7-4E6E-9EB8-0C8C0BA6E5A9}" sibTransId="{49B8D3A1-4E10-4C4F-8D61-274D77ED0ACB}"/>
    <dgm:cxn modelId="{2E494D51-4540-4AC5-B063-6061D5D12677}" srcId="{2297CE9D-99B4-4303-9BA6-AF1BF2FF58C6}" destId="{1AC92F1C-58DD-4012-A3C6-DF3F4455093C}" srcOrd="1" destOrd="0" parTransId="{0CE61545-5026-41EE-858F-DD2C94F7474F}" sibTransId="{7D5E6020-D94A-4359-B000-EDD08B379604}"/>
    <dgm:cxn modelId="{89E66531-C5AC-4052-A64B-592025FCE522}" type="presOf" srcId="{E22E101C-E008-4D3D-8075-AAFAEC2BB9DD}" destId="{E9450561-A455-4015-B568-D739CB52B296}" srcOrd="0" destOrd="0" presId="urn:microsoft.com/office/officeart/2008/layout/LinedList"/>
    <dgm:cxn modelId="{EAB03274-1907-454E-AEDD-5D81129E0386}" type="presOf" srcId="{861DF4C5-9DB1-4DC5-815C-E6B8008F7E38}" destId="{EEA9BAA8-6474-407A-98F9-E8B0BA0A7B4C}" srcOrd="0" destOrd="0" presId="urn:microsoft.com/office/officeart/2008/layout/LinedList"/>
    <dgm:cxn modelId="{200F1297-8ACF-435F-BFDE-7D35DBCC1288}" type="presOf" srcId="{605B568A-6397-47B5-9FCB-6EAFBCC41497}" destId="{1CF87A4E-69EB-4468-B4F9-6F07B4951799}" srcOrd="0" destOrd="0" presId="urn:microsoft.com/office/officeart/2008/layout/LinedList"/>
    <dgm:cxn modelId="{0E0154F9-148B-4F83-B0C3-948B23204EE5}" srcId="{2297CE9D-99B4-4303-9BA6-AF1BF2FF58C6}" destId="{E22E101C-E008-4D3D-8075-AAFAEC2BB9DD}" srcOrd="0" destOrd="0" parTransId="{EC889594-E725-433B-89C5-0F7009E2A485}" sibTransId="{9EA7DD9E-2C22-4B37-A113-F6BC8CBF3D4B}"/>
    <dgm:cxn modelId="{F8906501-6B92-46DA-AC37-0846B6853605}" srcId="{2297CE9D-99B4-4303-9BA6-AF1BF2FF58C6}" destId="{8DB95CFC-DBE1-4028-BC8E-4A1034FC908C}" srcOrd="2" destOrd="0" parTransId="{FCC678C1-7DB9-4A02-94EB-9A53FA709CA2}" sibTransId="{A712099E-A648-4D39-8D1E-B0795C5432A3}"/>
    <dgm:cxn modelId="{90A9BDBC-27BD-4739-A3E0-630174D6D8A7}" type="presOf" srcId="{D2A105E6-5785-44E0-8EFE-4B59914EDE3B}" destId="{96CFC238-82D1-4983-A293-03536F10854B}" srcOrd="0" destOrd="0" presId="urn:microsoft.com/office/officeart/2008/layout/LinedList"/>
    <dgm:cxn modelId="{97DCFEF6-1602-4F00-8BCD-4E2434902665}" srcId="{E22E101C-E008-4D3D-8075-AAFAEC2BB9DD}" destId="{587CE3DE-C5CE-4272-8A0F-01905591471E}" srcOrd="3" destOrd="0" parTransId="{A18950D8-8ACD-4F58-B25E-16E2BABBCF0E}" sibTransId="{89DBF0A8-6305-4DA7-871E-295A3D26661C}"/>
    <dgm:cxn modelId="{5246249D-1609-4840-9B33-CF9DFCDC8EB6}" type="presOf" srcId="{1AC92F1C-58DD-4012-A3C6-DF3F4455093C}" destId="{423A535E-EE11-4D43-A348-5A22BB451F35}" srcOrd="0" destOrd="0" presId="urn:microsoft.com/office/officeart/2008/layout/LinedList"/>
    <dgm:cxn modelId="{3227A1CB-6E52-4F2E-8CDC-3CA0D7C9ED1F}" type="presParOf" srcId="{6DA4D2BE-F44B-4D7B-8817-DDD7C859A343}" destId="{C372D831-F6D0-4774-95E9-DCB075A1CEA5}" srcOrd="0" destOrd="0" presId="urn:microsoft.com/office/officeart/2008/layout/LinedList"/>
    <dgm:cxn modelId="{A9D933F8-F4A5-4031-B9DB-BFE82FD2809F}" type="presParOf" srcId="{6DA4D2BE-F44B-4D7B-8817-DDD7C859A343}" destId="{C47ABE17-741B-4BB2-B49C-14DD3374A7A4}" srcOrd="1" destOrd="0" presId="urn:microsoft.com/office/officeart/2008/layout/LinedList"/>
    <dgm:cxn modelId="{F09E0870-3F74-4B45-AD43-CCD07792C982}" type="presParOf" srcId="{C47ABE17-741B-4BB2-B49C-14DD3374A7A4}" destId="{E9450561-A455-4015-B568-D739CB52B296}" srcOrd="0" destOrd="0" presId="urn:microsoft.com/office/officeart/2008/layout/LinedList"/>
    <dgm:cxn modelId="{7E78D9D2-7991-464F-8F30-185ECE7811F0}" type="presParOf" srcId="{C47ABE17-741B-4BB2-B49C-14DD3374A7A4}" destId="{3F4D635B-14C9-4260-82D0-C554EB8455AC}" srcOrd="1" destOrd="0" presId="urn:microsoft.com/office/officeart/2008/layout/LinedList"/>
    <dgm:cxn modelId="{7B07C3DF-2F02-4B43-AA9E-C3A56DAC4D74}" type="presParOf" srcId="{3F4D635B-14C9-4260-82D0-C554EB8455AC}" destId="{D8109B14-9108-4AE9-AC6F-F69D6BCF2554}" srcOrd="0" destOrd="0" presId="urn:microsoft.com/office/officeart/2008/layout/LinedList"/>
    <dgm:cxn modelId="{3A6AED39-FEF8-4239-8EDB-8B85B8067345}" type="presParOf" srcId="{3F4D635B-14C9-4260-82D0-C554EB8455AC}" destId="{F57FB186-F25B-4B60-92D1-4EB6C9173BFA}" srcOrd="1" destOrd="0" presId="urn:microsoft.com/office/officeart/2008/layout/LinedList"/>
    <dgm:cxn modelId="{D16C0563-17F2-4950-A6BE-BA6DDAF68968}" type="presParOf" srcId="{F57FB186-F25B-4B60-92D1-4EB6C9173BFA}" destId="{AA3BEC1D-9589-424B-9DEB-CF7B387BF2CF}" srcOrd="0" destOrd="0" presId="urn:microsoft.com/office/officeart/2008/layout/LinedList"/>
    <dgm:cxn modelId="{3157D7E1-DF83-460B-8C97-BA2DA405F9EF}" type="presParOf" srcId="{F57FB186-F25B-4B60-92D1-4EB6C9173BFA}" destId="{96CFC238-82D1-4983-A293-03536F10854B}" srcOrd="1" destOrd="0" presId="urn:microsoft.com/office/officeart/2008/layout/LinedList"/>
    <dgm:cxn modelId="{5E67C91C-D829-4CB9-BDAD-F30D5A217E64}" type="presParOf" srcId="{F57FB186-F25B-4B60-92D1-4EB6C9173BFA}" destId="{00EB128E-5AA7-46F9-84F7-4E0CEF5A43E1}" srcOrd="2" destOrd="0" presId="urn:microsoft.com/office/officeart/2008/layout/LinedList"/>
    <dgm:cxn modelId="{624CB449-5450-4D90-9A10-D17C34EDEFB8}" type="presParOf" srcId="{3F4D635B-14C9-4260-82D0-C554EB8455AC}" destId="{AA9AA84C-54C6-4F9C-B08C-D348CD3CDAAD}" srcOrd="2" destOrd="0" presId="urn:microsoft.com/office/officeart/2008/layout/LinedList"/>
    <dgm:cxn modelId="{EC3D9DFE-5E2E-489C-98D6-DCAE9F808402}" type="presParOf" srcId="{3F4D635B-14C9-4260-82D0-C554EB8455AC}" destId="{8470D867-D9A6-4CA2-A01A-FA67FEE5BC90}" srcOrd="3" destOrd="0" presId="urn:microsoft.com/office/officeart/2008/layout/LinedList"/>
    <dgm:cxn modelId="{7BF3F13F-F000-4149-AE0E-E1C5DD725895}" type="presParOf" srcId="{3F4D635B-14C9-4260-82D0-C554EB8455AC}" destId="{FBDC08E7-5C4E-4199-8F38-A9DD4EEB63FE}" srcOrd="4" destOrd="0" presId="urn:microsoft.com/office/officeart/2008/layout/LinedList"/>
    <dgm:cxn modelId="{C54088F1-E06D-4264-A73C-73809837B353}" type="presParOf" srcId="{FBDC08E7-5C4E-4199-8F38-A9DD4EEB63FE}" destId="{874FF71D-0BB3-4055-8160-61AD04053582}" srcOrd="0" destOrd="0" presId="urn:microsoft.com/office/officeart/2008/layout/LinedList"/>
    <dgm:cxn modelId="{0DAC17BE-D779-4094-8D34-DCDDDDE338F1}" type="presParOf" srcId="{FBDC08E7-5C4E-4199-8F38-A9DD4EEB63FE}" destId="{1CF87A4E-69EB-4468-B4F9-6F07B4951799}" srcOrd="1" destOrd="0" presId="urn:microsoft.com/office/officeart/2008/layout/LinedList"/>
    <dgm:cxn modelId="{EAD95525-7ED8-40EA-A03B-03CDDC4752CA}" type="presParOf" srcId="{FBDC08E7-5C4E-4199-8F38-A9DD4EEB63FE}" destId="{9B887A09-DBFE-4741-93CE-735690701EE9}" srcOrd="2" destOrd="0" presId="urn:microsoft.com/office/officeart/2008/layout/LinedList"/>
    <dgm:cxn modelId="{D38BFA8E-3E38-4DC0-AA54-6B651B8B09C9}" type="presParOf" srcId="{3F4D635B-14C9-4260-82D0-C554EB8455AC}" destId="{63870118-E5BA-4619-93AB-C9475177B2B9}" srcOrd="5" destOrd="0" presId="urn:microsoft.com/office/officeart/2008/layout/LinedList"/>
    <dgm:cxn modelId="{A157F769-1585-45C3-A9DB-18BF30A28CE5}" type="presParOf" srcId="{3F4D635B-14C9-4260-82D0-C554EB8455AC}" destId="{BB56127D-F965-475F-B9FD-CA808B0CBB0E}" srcOrd="6" destOrd="0" presId="urn:microsoft.com/office/officeart/2008/layout/LinedList"/>
    <dgm:cxn modelId="{CA43E8F9-F40A-497B-8D49-848C3EF0621D}" type="presParOf" srcId="{3F4D635B-14C9-4260-82D0-C554EB8455AC}" destId="{3FD28042-DFA8-48C0-8B74-66867A0C1512}" srcOrd="7" destOrd="0" presId="urn:microsoft.com/office/officeart/2008/layout/LinedList"/>
    <dgm:cxn modelId="{7F6B9CF7-503D-46E5-88DA-588021029D4B}" type="presParOf" srcId="{3FD28042-DFA8-48C0-8B74-66867A0C1512}" destId="{B14AED3C-E2F2-492A-A992-1920A9053076}" srcOrd="0" destOrd="0" presId="urn:microsoft.com/office/officeart/2008/layout/LinedList"/>
    <dgm:cxn modelId="{C8E924D4-3D72-42BE-A28C-811183E819F2}" type="presParOf" srcId="{3FD28042-DFA8-48C0-8B74-66867A0C1512}" destId="{EEA9BAA8-6474-407A-98F9-E8B0BA0A7B4C}" srcOrd="1" destOrd="0" presId="urn:microsoft.com/office/officeart/2008/layout/LinedList"/>
    <dgm:cxn modelId="{D9AB8921-FCD4-4ABC-B411-6F8FA6B50BB8}" type="presParOf" srcId="{3FD28042-DFA8-48C0-8B74-66867A0C1512}" destId="{0BF3FC2C-01C3-473E-82F4-BA8BC80D1ABF}" srcOrd="2" destOrd="0" presId="urn:microsoft.com/office/officeart/2008/layout/LinedList"/>
    <dgm:cxn modelId="{766B266B-CF89-4CBD-A65B-E6F9E2671C1E}" type="presParOf" srcId="{3F4D635B-14C9-4260-82D0-C554EB8455AC}" destId="{E4460649-34C0-40D1-8A6C-BA2400DC2E2B}" srcOrd="8" destOrd="0" presId="urn:microsoft.com/office/officeart/2008/layout/LinedList"/>
    <dgm:cxn modelId="{E428B3BA-7E53-4BA3-A44D-7B43FA9FC5C6}" type="presParOf" srcId="{3F4D635B-14C9-4260-82D0-C554EB8455AC}" destId="{32B2CBCD-445E-4BA4-88BD-18BD0486CFA2}" srcOrd="9" destOrd="0" presId="urn:microsoft.com/office/officeart/2008/layout/LinedList"/>
    <dgm:cxn modelId="{5AA25F64-0D21-4BEF-8884-AE995FE71E11}" type="presParOf" srcId="{3F4D635B-14C9-4260-82D0-C554EB8455AC}" destId="{8D0E78AE-C41F-4619-94D8-9AC5B202D7D1}" srcOrd="10" destOrd="0" presId="urn:microsoft.com/office/officeart/2008/layout/LinedList"/>
    <dgm:cxn modelId="{53503A47-E596-4ACB-AE56-E6F318A473D1}" type="presParOf" srcId="{8D0E78AE-C41F-4619-94D8-9AC5B202D7D1}" destId="{8D40A093-508B-4AA7-8356-A1F59E7B3462}" srcOrd="0" destOrd="0" presId="urn:microsoft.com/office/officeart/2008/layout/LinedList"/>
    <dgm:cxn modelId="{201C289B-EAA1-4D05-90A0-E3A3DBE1A0D6}" type="presParOf" srcId="{8D0E78AE-C41F-4619-94D8-9AC5B202D7D1}" destId="{A0DA032A-6F27-4FE7-84BF-BD3298588C57}" srcOrd="1" destOrd="0" presId="urn:microsoft.com/office/officeart/2008/layout/LinedList"/>
    <dgm:cxn modelId="{0C6DCD20-F5F7-43FF-A6D1-A63B42259FB1}" type="presParOf" srcId="{8D0E78AE-C41F-4619-94D8-9AC5B202D7D1}" destId="{17BE64B5-12A4-4398-9E33-BE1064FB6E8A}" srcOrd="2" destOrd="0" presId="urn:microsoft.com/office/officeart/2008/layout/LinedList"/>
    <dgm:cxn modelId="{B04C1AAC-C546-40B9-AAE1-C0C51A160389}" type="presParOf" srcId="{3F4D635B-14C9-4260-82D0-C554EB8455AC}" destId="{1CA7BE09-9AE9-4AA3-B7AB-F069D5687DB2}" srcOrd="11" destOrd="0" presId="urn:microsoft.com/office/officeart/2008/layout/LinedList"/>
    <dgm:cxn modelId="{4A176514-8DFF-4452-8413-56D504607F5F}" type="presParOf" srcId="{3F4D635B-14C9-4260-82D0-C554EB8455AC}" destId="{5FEEF9F1-CB96-4DE4-AA53-826E5E102CC6}" srcOrd="12" destOrd="0" presId="urn:microsoft.com/office/officeart/2008/layout/LinedList"/>
    <dgm:cxn modelId="{881CCC71-EF76-4B6C-99C8-F99D8E1E5FA2}" type="presParOf" srcId="{6DA4D2BE-F44B-4D7B-8817-DDD7C859A343}" destId="{2D9F1593-10D9-4F28-9438-CF3FE9F97FA7}" srcOrd="2" destOrd="0" presId="urn:microsoft.com/office/officeart/2008/layout/LinedList"/>
    <dgm:cxn modelId="{75ACB0D8-F9B0-4BFE-9325-AE75F7A4F51D}" type="presParOf" srcId="{6DA4D2BE-F44B-4D7B-8817-DDD7C859A343}" destId="{C3EA797B-63F4-4593-8B6D-36366DC2103B}" srcOrd="3" destOrd="0" presId="urn:microsoft.com/office/officeart/2008/layout/LinedList"/>
    <dgm:cxn modelId="{FC693171-6401-426A-A16C-AA82C5A0ACAA}" type="presParOf" srcId="{C3EA797B-63F4-4593-8B6D-36366DC2103B}" destId="{423A535E-EE11-4D43-A348-5A22BB451F35}" srcOrd="0" destOrd="0" presId="urn:microsoft.com/office/officeart/2008/layout/LinedList"/>
    <dgm:cxn modelId="{2559F912-D30B-4ED9-8249-C8D9032B3389}" type="presParOf" srcId="{C3EA797B-63F4-4593-8B6D-36366DC2103B}" destId="{BA0160D4-E47B-4927-BFBD-7B7804E6D8F6}" srcOrd="1" destOrd="0" presId="urn:microsoft.com/office/officeart/2008/layout/LinedList"/>
    <dgm:cxn modelId="{3DF8A3A4-2EAA-4938-B3CA-20FA37C23792}" type="presParOf" srcId="{6DA4D2BE-F44B-4D7B-8817-DDD7C859A343}" destId="{69F880F7-FC0E-4A9A-86D7-563273182381}" srcOrd="4" destOrd="0" presId="urn:microsoft.com/office/officeart/2008/layout/LinedList"/>
    <dgm:cxn modelId="{6DC7B819-2802-449F-8B8A-1771A33B9457}" type="presParOf" srcId="{6DA4D2BE-F44B-4D7B-8817-DDD7C859A343}" destId="{593A2D78-9B58-42DD-9AD0-9F0AD7AFAD98}" srcOrd="5" destOrd="0" presId="urn:microsoft.com/office/officeart/2008/layout/LinedList"/>
    <dgm:cxn modelId="{FE897B75-AAC6-4333-A22A-C7191E665BA0}" type="presParOf" srcId="{593A2D78-9B58-42DD-9AD0-9F0AD7AFAD98}" destId="{EDCFE047-201D-4C4F-B84C-93BD3C8EB84E}" srcOrd="0" destOrd="0" presId="urn:microsoft.com/office/officeart/2008/layout/LinedList"/>
    <dgm:cxn modelId="{C56A77B8-F81F-4465-8E28-FA2C55B1B29F}" type="presParOf" srcId="{593A2D78-9B58-42DD-9AD0-9F0AD7AFAD98}" destId="{C6851409-3AC3-44AC-98B1-6A0EB47BDB5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640FDB09-2BD6-4D72-8F96-E628D65010F4}" type="doc">
      <dgm:prSet loTypeId="urn:microsoft.com/office/officeart/2005/8/layout/process4" loCatId="process" qsTypeId="urn:microsoft.com/office/officeart/2005/8/quickstyle/simple3" qsCatId="simple" csTypeId="urn:microsoft.com/office/officeart/2005/8/colors/colorful2" csCatId="colorful"/>
      <dgm:spPr/>
      <dgm:t>
        <a:bodyPr/>
        <a:lstStyle/>
        <a:p>
          <a:endParaRPr lang="en-US"/>
        </a:p>
      </dgm:t>
    </dgm:pt>
    <dgm:pt modelId="{E0EDFBBF-1B19-4583-894C-5372A4474B8E}">
      <dgm:prSet/>
      <dgm:spPr/>
      <dgm:t>
        <a:bodyPr/>
        <a:lstStyle/>
        <a:p>
          <a:pPr rtl="0"/>
          <a:r>
            <a:rPr lang="en-US" b="1" smtClean="0"/>
            <a:t>Asset creation: Any type of asset can be created on the network if the trading partners are in agreement. </a:t>
          </a:r>
          <a:endParaRPr lang="fi-FI"/>
        </a:p>
      </dgm:t>
    </dgm:pt>
    <dgm:pt modelId="{F6234CCB-987D-49DB-BC53-81E23A451942}" type="parTrans" cxnId="{DB961E4C-3AA7-485F-9495-DC1273703BD0}">
      <dgm:prSet/>
      <dgm:spPr/>
      <dgm:t>
        <a:bodyPr/>
        <a:lstStyle/>
        <a:p>
          <a:endParaRPr lang="en-US"/>
        </a:p>
      </dgm:t>
    </dgm:pt>
    <dgm:pt modelId="{347CE4E6-0AAC-489A-94A9-47618D984027}" type="sibTrans" cxnId="{DB961E4C-3AA7-485F-9495-DC1273703BD0}">
      <dgm:prSet/>
      <dgm:spPr/>
      <dgm:t>
        <a:bodyPr/>
        <a:lstStyle/>
        <a:p>
          <a:endParaRPr lang="en-US"/>
        </a:p>
      </dgm:t>
    </dgm:pt>
    <dgm:pt modelId="{7BF76788-B1DE-45CD-B42F-4E25CBF0BFF8}">
      <dgm:prSet/>
      <dgm:spPr/>
      <dgm:t>
        <a:bodyPr/>
        <a:lstStyle/>
        <a:p>
          <a:pPr rtl="0"/>
          <a:r>
            <a:rPr lang="en-US" b="1" smtClean="0"/>
            <a:t>Trading:  Assets can be traded on the network with a minimal transaction fee in atomic transactions (either fully executed, or not at all) </a:t>
          </a:r>
          <a:endParaRPr lang="fi-FI"/>
        </a:p>
      </dgm:t>
    </dgm:pt>
    <dgm:pt modelId="{8FCEAFCA-395B-4757-95FD-5A3F07F4C153}" type="parTrans" cxnId="{F85CD715-695D-4BA5-919D-C73A84A26BB1}">
      <dgm:prSet/>
      <dgm:spPr/>
      <dgm:t>
        <a:bodyPr/>
        <a:lstStyle/>
        <a:p>
          <a:endParaRPr lang="en-US"/>
        </a:p>
      </dgm:t>
    </dgm:pt>
    <dgm:pt modelId="{EA400F2E-6A86-42EE-BDDC-777EB3756CDF}" type="sibTrans" cxnId="{F85CD715-695D-4BA5-919D-C73A84A26BB1}">
      <dgm:prSet/>
      <dgm:spPr/>
      <dgm:t>
        <a:bodyPr/>
        <a:lstStyle/>
        <a:p>
          <a:endParaRPr lang="en-US"/>
        </a:p>
      </dgm:t>
    </dgm:pt>
    <dgm:pt modelId="{20D37EFE-CD98-4CA7-B24A-09AC84B19B81}">
      <dgm:prSet/>
      <dgm:spPr/>
      <dgm:t>
        <a:bodyPr/>
        <a:lstStyle/>
        <a:p>
          <a:pPr rtl="0"/>
          <a:r>
            <a:rPr lang="en-US" b="1" smtClean="0"/>
            <a:t>Balance: Balances are recorded on an shared replicated ledger where each position are constantly netted. </a:t>
          </a:r>
          <a:endParaRPr lang="fi-FI"/>
        </a:p>
      </dgm:t>
    </dgm:pt>
    <dgm:pt modelId="{EBBEB4A5-C0D6-4EF6-9574-374595C8B4DE}" type="parTrans" cxnId="{D4C72EF0-B5B0-4448-A37D-2CE1F9B1F356}">
      <dgm:prSet/>
      <dgm:spPr/>
      <dgm:t>
        <a:bodyPr/>
        <a:lstStyle/>
        <a:p>
          <a:endParaRPr lang="en-US"/>
        </a:p>
      </dgm:t>
    </dgm:pt>
    <dgm:pt modelId="{054C2897-34F4-4CCA-B6EA-22F07314C344}" type="sibTrans" cxnId="{D4C72EF0-B5B0-4448-A37D-2CE1F9B1F356}">
      <dgm:prSet/>
      <dgm:spPr/>
      <dgm:t>
        <a:bodyPr/>
        <a:lstStyle/>
        <a:p>
          <a:endParaRPr lang="en-US"/>
        </a:p>
      </dgm:t>
    </dgm:pt>
    <dgm:pt modelId="{CD3C3888-6F8F-4E6A-939D-722748AB8A0E}">
      <dgm:prSet/>
      <dgm:spPr/>
      <dgm:t>
        <a:bodyPr/>
        <a:lstStyle/>
        <a:p>
          <a:pPr rtl="0"/>
          <a:r>
            <a:rPr lang="en-US" b="1" smtClean="0"/>
            <a:t>Settlement: The network can also host the currency assets that back the tradable assets</a:t>
          </a:r>
          <a:endParaRPr lang="fi-FI"/>
        </a:p>
      </dgm:t>
    </dgm:pt>
    <dgm:pt modelId="{DEFC6C50-54BD-4EC3-B363-3118862FCDDE}" type="parTrans" cxnId="{25D82C72-50E4-4872-BCE7-7D0F937F26A2}">
      <dgm:prSet/>
      <dgm:spPr/>
      <dgm:t>
        <a:bodyPr/>
        <a:lstStyle/>
        <a:p>
          <a:endParaRPr lang="en-US"/>
        </a:p>
      </dgm:t>
    </dgm:pt>
    <dgm:pt modelId="{3221F7B7-90B6-4587-B83C-4F4A7F4174B2}" type="sibTrans" cxnId="{25D82C72-50E4-4872-BCE7-7D0F937F26A2}">
      <dgm:prSet/>
      <dgm:spPr/>
      <dgm:t>
        <a:bodyPr/>
        <a:lstStyle/>
        <a:p>
          <a:endParaRPr lang="en-US"/>
        </a:p>
      </dgm:t>
    </dgm:pt>
    <dgm:pt modelId="{C235EF4C-C7EC-4822-B48F-7898E20F36E3}" type="pres">
      <dgm:prSet presAssocID="{640FDB09-2BD6-4D72-8F96-E628D65010F4}" presName="Name0" presStyleCnt="0">
        <dgm:presLayoutVars>
          <dgm:dir/>
          <dgm:animLvl val="lvl"/>
          <dgm:resizeHandles val="exact"/>
        </dgm:presLayoutVars>
      </dgm:prSet>
      <dgm:spPr/>
      <dgm:t>
        <a:bodyPr/>
        <a:lstStyle/>
        <a:p>
          <a:endParaRPr lang="en-US"/>
        </a:p>
      </dgm:t>
    </dgm:pt>
    <dgm:pt modelId="{1A42F196-C082-4FDE-912D-0834690CED49}" type="pres">
      <dgm:prSet presAssocID="{CD3C3888-6F8F-4E6A-939D-722748AB8A0E}" presName="boxAndChildren" presStyleCnt="0"/>
      <dgm:spPr/>
      <dgm:t>
        <a:bodyPr/>
        <a:lstStyle/>
        <a:p>
          <a:endParaRPr lang="en-US"/>
        </a:p>
      </dgm:t>
    </dgm:pt>
    <dgm:pt modelId="{DB06EE4B-AE7D-42A1-97EF-16DB5F545E8F}" type="pres">
      <dgm:prSet presAssocID="{CD3C3888-6F8F-4E6A-939D-722748AB8A0E}" presName="parentTextBox" presStyleLbl="node1" presStyleIdx="0" presStyleCnt="4"/>
      <dgm:spPr/>
      <dgm:t>
        <a:bodyPr/>
        <a:lstStyle/>
        <a:p>
          <a:endParaRPr lang="en-US"/>
        </a:p>
      </dgm:t>
    </dgm:pt>
    <dgm:pt modelId="{758B9327-F301-4CCA-BB74-4F11D9B152B1}" type="pres">
      <dgm:prSet presAssocID="{054C2897-34F4-4CCA-B6EA-22F07314C344}" presName="sp" presStyleCnt="0"/>
      <dgm:spPr/>
      <dgm:t>
        <a:bodyPr/>
        <a:lstStyle/>
        <a:p>
          <a:endParaRPr lang="en-US"/>
        </a:p>
      </dgm:t>
    </dgm:pt>
    <dgm:pt modelId="{96A1176C-5F22-4C31-906E-FD8A8C6236E7}" type="pres">
      <dgm:prSet presAssocID="{20D37EFE-CD98-4CA7-B24A-09AC84B19B81}" presName="arrowAndChildren" presStyleCnt="0"/>
      <dgm:spPr/>
      <dgm:t>
        <a:bodyPr/>
        <a:lstStyle/>
        <a:p>
          <a:endParaRPr lang="en-US"/>
        </a:p>
      </dgm:t>
    </dgm:pt>
    <dgm:pt modelId="{7C3957EE-4EDA-43A0-B5D3-D61D4A6599FB}" type="pres">
      <dgm:prSet presAssocID="{20D37EFE-CD98-4CA7-B24A-09AC84B19B81}" presName="parentTextArrow" presStyleLbl="node1" presStyleIdx="1" presStyleCnt="4"/>
      <dgm:spPr/>
      <dgm:t>
        <a:bodyPr/>
        <a:lstStyle/>
        <a:p>
          <a:endParaRPr lang="en-US"/>
        </a:p>
      </dgm:t>
    </dgm:pt>
    <dgm:pt modelId="{2C8A32CD-7464-4DCA-995D-0FC3D008A360}" type="pres">
      <dgm:prSet presAssocID="{EA400F2E-6A86-42EE-BDDC-777EB3756CDF}" presName="sp" presStyleCnt="0"/>
      <dgm:spPr/>
      <dgm:t>
        <a:bodyPr/>
        <a:lstStyle/>
        <a:p>
          <a:endParaRPr lang="en-US"/>
        </a:p>
      </dgm:t>
    </dgm:pt>
    <dgm:pt modelId="{41221177-407E-44F6-8117-A479CA1A8441}" type="pres">
      <dgm:prSet presAssocID="{7BF76788-B1DE-45CD-B42F-4E25CBF0BFF8}" presName="arrowAndChildren" presStyleCnt="0"/>
      <dgm:spPr/>
      <dgm:t>
        <a:bodyPr/>
        <a:lstStyle/>
        <a:p>
          <a:endParaRPr lang="en-US"/>
        </a:p>
      </dgm:t>
    </dgm:pt>
    <dgm:pt modelId="{CCB673A9-1D65-4512-B8A0-F95E8A2F582F}" type="pres">
      <dgm:prSet presAssocID="{7BF76788-B1DE-45CD-B42F-4E25CBF0BFF8}" presName="parentTextArrow" presStyleLbl="node1" presStyleIdx="2" presStyleCnt="4"/>
      <dgm:spPr/>
      <dgm:t>
        <a:bodyPr/>
        <a:lstStyle/>
        <a:p>
          <a:endParaRPr lang="en-US"/>
        </a:p>
      </dgm:t>
    </dgm:pt>
    <dgm:pt modelId="{30BCF83F-7F4A-401D-9738-9791B3774F43}" type="pres">
      <dgm:prSet presAssocID="{347CE4E6-0AAC-489A-94A9-47618D984027}" presName="sp" presStyleCnt="0"/>
      <dgm:spPr/>
      <dgm:t>
        <a:bodyPr/>
        <a:lstStyle/>
        <a:p>
          <a:endParaRPr lang="en-US"/>
        </a:p>
      </dgm:t>
    </dgm:pt>
    <dgm:pt modelId="{BD16B259-9BF4-4CBB-9474-1FBEEA211426}" type="pres">
      <dgm:prSet presAssocID="{E0EDFBBF-1B19-4583-894C-5372A4474B8E}" presName="arrowAndChildren" presStyleCnt="0"/>
      <dgm:spPr/>
      <dgm:t>
        <a:bodyPr/>
        <a:lstStyle/>
        <a:p>
          <a:endParaRPr lang="en-US"/>
        </a:p>
      </dgm:t>
    </dgm:pt>
    <dgm:pt modelId="{B8D31ECC-C1FC-4CFF-B683-289FCCF816E0}" type="pres">
      <dgm:prSet presAssocID="{E0EDFBBF-1B19-4583-894C-5372A4474B8E}" presName="parentTextArrow" presStyleLbl="node1" presStyleIdx="3" presStyleCnt="4"/>
      <dgm:spPr/>
      <dgm:t>
        <a:bodyPr/>
        <a:lstStyle/>
        <a:p>
          <a:endParaRPr lang="en-US"/>
        </a:p>
      </dgm:t>
    </dgm:pt>
  </dgm:ptLst>
  <dgm:cxnLst>
    <dgm:cxn modelId="{6F20E160-8BEA-4926-8BEE-8C6ED63537AE}" type="presOf" srcId="{640FDB09-2BD6-4D72-8F96-E628D65010F4}" destId="{C235EF4C-C7EC-4822-B48F-7898E20F36E3}" srcOrd="0" destOrd="0" presId="urn:microsoft.com/office/officeart/2005/8/layout/process4"/>
    <dgm:cxn modelId="{71256210-9A49-48CF-8643-D446171BD7CC}" type="presOf" srcId="{7BF76788-B1DE-45CD-B42F-4E25CBF0BFF8}" destId="{CCB673A9-1D65-4512-B8A0-F95E8A2F582F}" srcOrd="0" destOrd="0" presId="urn:microsoft.com/office/officeart/2005/8/layout/process4"/>
    <dgm:cxn modelId="{DB977A9E-7FC4-4D82-94A3-6AFC68262CA0}" type="presOf" srcId="{E0EDFBBF-1B19-4583-894C-5372A4474B8E}" destId="{B8D31ECC-C1FC-4CFF-B683-289FCCF816E0}" srcOrd="0" destOrd="0" presId="urn:microsoft.com/office/officeart/2005/8/layout/process4"/>
    <dgm:cxn modelId="{D4C72EF0-B5B0-4448-A37D-2CE1F9B1F356}" srcId="{640FDB09-2BD6-4D72-8F96-E628D65010F4}" destId="{20D37EFE-CD98-4CA7-B24A-09AC84B19B81}" srcOrd="2" destOrd="0" parTransId="{EBBEB4A5-C0D6-4EF6-9574-374595C8B4DE}" sibTransId="{054C2897-34F4-4CCA-B6EA-22F07314C344}"/>
    <dgm:cxn modelId="{DB961E4C-3AA7-485F-9495-DC1273703BD0}" srcId="{640FDB09-2BD6-4D72-8F96-E628D65010F4}" destId="{E0EDFBBF-1B19-4583-894C-5372A4474B8E}" srcOrd="0" destOrd="0" parTransId="{F6234CCB-987D-49DB-BC53-81E23A451942}" sibTransId="{347CE4E6-0AAC-489A-94A9-47618D984027}"/>
    <dgm:cxn modelId="{F9A688D3-8905-4F9E-A984-4CB1FD9A6E80}" type="presOf" srcId="{20D37EFE-CD98-4CA7-B24A-09AC84B19B81}" destId="{7C3957EE-4EDA-43A0-B5D3-D61D4A6599FB}" srcOrd="0" destOrd="0" presId="urn:microsoft.com/office/officeart/2005/8/layout/process4"/>
    <dgm:cxn modelId="{25D82C72-50E4-4872-BCE7-7D0F937F26A2}" srcId="{640FDB09-2BD6-4D72-8F96-E628D65010F4}" destId="{CD3C3888-6F8F-4E6A-939D-722748AB8A0E}" srcOrd="3" destOrd="0" parTransId="{DEFC6C50-54BD-4EC3-B363-3118862FCDDE}" sibTransId="{3221F7B7-90B6-4587-B83C-4F4A7F4174B2}"/>
    <dgm:cxn modelId="{F85CD715-695D-4BA5-919D-C73A84A26BB1}" srcId="{640FDB09-2BD6-4D72-8F96-E628D65010F4}" destId="{7BF76788-B1DE-45CD-B42F-4E25CBF0BFF8}" srcOrd="1" destOrd="0" parTransId="{8FCEAFCA-395B-4757-95FD-5A3F07F4C153}" sibTransId="{EA400F2E-6A86-42EE-BDDC-777EB3756CDF}"/>
    <dgm:cxn modelId="{2EA2C84A-5565-4644-836A-0258719E5648}" type="presOf" srcId="{CD3C3888-6F8F-4E6A-939D-722748AB8A0E}" destId="{DB06EE4B-AE7D-42A1-97EF-16DB5F545E8F}" srcOrd="0" destOrd="0" presId="urn:microsoft.com/office/officeart/2005/8/layout/process4"/>
    <dgm:cxn modelId="{EF6AD1C9-FFB2-4F43-AD6B-F273E12E50CA}" type="presParOf" srcId="{C235EF4C-C7EC-4822-B48F-7898E20F36E3}" destId="{1A42F196-C082-4FDE-912D-0834690CED49}" srcOrd="0" destOrd="0" presId="urn:microsoft.com/office/officeart/2005/8/layout/process4"/>
    <dgm:cxn modelId="{6D955215-DCBA-4603-847E-477D8F31CF5F}" type="presParOf" srcId="{1A42F196-C082-4FDE-912D-0834690CED49}" destId="{DB06EE4B-AE7D-42A1-97EF-16DB5F545E8F}" srcOrd="0" destOrd="0" presId="urn:microsoft.com/office/officeart/2005/8/layout/process4"/>
    <dgm:cxn modelId="{749754B3-1A5A-46D6-B7BA-DE9D18FE8CC1}" type="presParOf" srcId="{C235EF4C-C7EC-4822-B48F-7898E20F36E3}" destId="{758B9327-F301-4CCA-BB74-4F11D9B152B1}" srcOrd="1" destOrd="0" presId="urn:microsoft.com/office/officeart/2005/8/layout/process4"/>
    <dgm:cxn modelId="{D688CE70-847B-4750-A14F-F9B0D6283131}" type="presParOf" srcId="{C235EF4C-C7EC-4822-B48F-7898E20F36E3}" destId="{96A1176C-5F22-4C31-906E-FD8A8C6236E7}" srcOrd="2" destOrd="0" presId="urn:microsoft.com/office/officeart/2005/8/layout/process4"/>
    <dgm:cxn modelId="{7FCA99A5-A92F-4431-88B3-1EB9079CB458}" type="presParOf" srcId="{96A1176C-5F22-4C31-906E-FD8A8C6236E7}" destId="{7C3957EE-4EDA-43A0-B5D3-D61D4A6599FB}" srcOrd="0" destOrd="0" presId="urn:microsoft.com/office/officeart/2005/8/layout/process4"/>
    <dgm:cxn modelId="{FF55A91B-4C19-4356-851A-975D96BDF8C0}" type="presParOf" srcId="{C235EF4C-C7EC-4822-B48F-7898E20F36E3}" destId="{2C8A32CD-7464-4DCA-995D-0FC3D008A360}" srcOrd="3" destOrd="0" presId="urn:microsoft.com/office/officeart/2005/8/layout/process4"/>
    <dgm:cxn modelId="{53DE7D00-9A94-4F7D-9C75-D0B7383D71A7}" type="presParOf" srcId="{C235EF4C-C7EC-4822-B48F-7898E20F36E3}" destId="{41221177-407E-44F6-8117-A479CA1A8441}" srcOrd="4" destOrd="0" presId="urn:microsoft.com/office/officeart/2005/8/layout/process4"/>
    <dgm:cxn modelId="{189F8FAE-32DE-4EDD-8987-C6D9950B37B5}" type="presParOf" srcId="{41221177-407E-44F6-8117-A479CA1A8441}" destId="{CCB673A9-1D65-4512-B8A0-F95E8A2F582F}" srcOrd="0" destOrd="0" presId="urn:microsoft.com/office/officeart/2005/8/layout/process4"/>
    <dgm:cxn modelId="{3F785E52-28C3-4878-AF17-1C40D6B77852}" type="presParOf" srcId="{C235EF4C-C7EC-4822-B48F-7898E20F36E3}" destId="{30BCF83F-7F4A-401D-9738-9791B3774F43}" srcOrd="5" destOrd="0" presId="urn:microsoft.com/office/officeart/2005/8/layout/process4"/>
    <dgm:cxn modelId="{733A2584-DF4E-4CD1-BDF0-83C9EBCA7E02}" type="presParOf" srcId="{C235EF4C-C7EC-4822-B48F-7898E20F36E3}" destId="{BD16B259-9BF4-4CBB-9474-1FBEEA211426}" srcOrd="6" destOrd="0" presId="urn:microsoft.com/office/officeart/2005/8/layout/process4"/>
    <dgm:cxn modelId="{E1C0B87C-2B8B-4BE0-B352-6E4F0F1D07A4}" type="presParOf" srcId="{BD16B259-9BF4-4CBB-9474-1FBEEA211426}" destId="{B8D31ECC-C1FC-4CFF-B683-289FCCF816E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4B7FFC5-B6FA-4E87-9E92-CA95F09C6321}" type="doc">
      <dgm:prSet loTypeId="urn:microsoft.com/office/officeart/2005/8/layout/vList5" loCatId="list" qsTypeId="urn:microsoft.com/office/officeart/2005/8/quickstyle/simple1" qsCatId="simple" csTypeId="urn:microsoft.com/office/officeart/2005/8/colors/accent2_1" csCatId="accent2"/>
      <dgm:spPr/>
      <dgm:t>
        <a:bodyPr/>
        <a:lstStyle/>
        <a:p>
          <a:endParaRPr lang="fi-FI"/>
        </a:p>
      </dgm:t>
    </dgm:pt>
    <dgm:pt modelId="{DABC2B59-C3B2-40EA-834C-D06700C6E29F}">
      <dgm:prSet/>
      <dgm:spPr/>
      <dgm:t>
        <a:bodyPr/>
        <a:lstStyle/>
        <a:p>
          <a:pPr rtl="0"/>
          <a:r>
            <a:rPr lang="en-US" b="1" smtClean="0"/>
            <a:t>Legal subjects: have rights and obligations/may gain rights and </a:t>
          </a:r>
          <a:r>
            <a:rPr lang="fi-FI" b="1" smtClean="0"/>
            <a:t>become obliged </a:t>
          </a:r>
          <a:endParaRPr lang="fi-FI"/>
        </a:p>
      </dgm:t>
    </dgm:pt>
    <dgm:pt modelId="{DF4CFF39-ADBE-42BA-BCAF-B3D7BBB6D2A5}" type="parTrans" cxnId="{E91B4E0F-CC71-491E-AF73-7395A33440CA}">
      <dgm:prSet/>
      <dgm:spPr/>
      <dgm:t>
        <a:bodyPr/>
        <a:lstStyle/>
        <a:p>
          <a:endParaRPr lang="fi-FI"/>
        </a:p>
      </dgm:t>
    </dgm:pt>
    <dgm:pt modelId="{6C9C5791-6EB8-4272-82AB-26E31355213F}" type="sibTrans" cxnId="{E91B4E0F-CC71-491E-AF73-7395A33440CA}">
      <dgm:prSet/>
      <dgm:spPr/>
      <dgm:t>
        <a:bodyPr/>
        <a:lstStyle/>
        <a:p>
          <a:endParaRPr lang="fi-FI"/>
        </a:p>
      </dgm:t>
    </dgm:pt>
    <dgm:pt modelId="{13DAA308-A34C-4EF5-8885-AB26EF89576A}">
      <dgm:prSet/>
      <dgm:spPr/>
      <dgm:t>
        <a:bodyPr/>
        <a:lstStyle/>
        <a:p>
          <a:pPr rtl="0"/>
          <a:r>
            <a:rPr lang="fi-FI" smtClean="0"/>
            <a:t>Natural persons (from birth to death) </a:t>
          </a:r>
          <a:endParaRPr lang="fi-FI"/>
        </a:p>
      </dgm:t>
    </dgm:pt>
    <dgm:pt modelId="{23E8FE5C-106F-4E9D-9EB9-FB0E2F85CE3D}" type="parTrans" cxnId="{B381AB15-E1D1-42C2-B3DA-33EE766CE2D6}">
      <dgm:prSet/>
      <dgm:spPr/>
      <dgm:t>
        <a:bodyPr/>
        <a:lstStyle/>
        <a:p>
          <a:endParaRPr lang="fi-FI"/>
        </a:p>
      </dgm:t>
    </dgm:pt>
    <dgm:pt modelId="{F9FECF3E-4C25-49CF-9D96-BD3779D4531A}" type="sibTrans" cxnId="{B381AB15-E1D1-42C2-B3DA-33EE766CE2D6}">
      <dgm:prSet/>
      <dgm:spPr/>
      <dgm:t>
        <a:bodyPr/>
        <a:lstStyle/>
        <a:p>
          <a:endParaRPr lang="fi-FI"/>
        </a:p>
      </dgm:t>
    </dgm:pt>
    <dgm:pt modelId="{1EA472AE-3A81-4C52-9981-234C80A3CD9C}">
      <dgm:prSet/>
      <dgm:spPr/>
      <dgm:t>
        <a:bodyPr/>
        <a:lstStyle/>
        <a:p>
          <a:pPr rtl="0"/>
          <a:r>
            <a:rPr lang="fi-FI" smtClean="0"/>
            <a:t>Legal persons (from establishment to dissolution)</a:t>
          </a:r>
          <a:endParaRPr lang="fi-FI"/>
        </a:p>
      </dgm:t>
    </dgm:pt>
    <dgm:pt modelId="{5974FA8E-A6F2-4951-9C9C-EDC9A9B05463}" type="parTrans" cxnId="{087B6042-6914-4433-870E-D63DEB1760A5}">
      <dgm:prSet/>
      <dgm:spPr/>
      <dgm:t>
        <a:bodyPr/>
        <a:lstStyle/>
        <a:p>
          <a:endParaRPr lang="fi-FI"/>
        </a:p>
      </dgm:t>
    </dgm:pt>
    <dgm:pt modelId="{87EB4CB8-D1FB-4BF8-8451-26F8CA6AFDDB}" type="sibTrans" cxnId="{087B6042-6914-4433-870E-D63DEB1760A5}">
      <dgm:prSet/>
      <dgm:spPr/>
      <dgm:t>
        <a:bodyPr/>
        <a:lstStyle/>
        <a:p>
          <a:endParaRPr lang="fi-FI"/>
        </a:p>
      </dgm:t>
    </dgm:pt>
    <dgm:pt modelId="{CEF21B86-5283-4FCF-90EB-D80BE4239B28}">
      <dgm:prSet/>
      <dgm:spPr/>
      <dgm:t>
        <a:bodyPr/>
        <a:lstStyle/>
        <a:p>
          <a:pPr rtl="0"/>
          <a:r>
            <a:rPr lang="en-US" b="1" smtClean="0"/>
            <a:t>Legal capacity: a person can conclude legal acts with contractual validity (legal persons only by agents) </a:t>
          </a:r>
          <a:endParaRPr lang="fi-FI"/>
        </a:p>
      </dgm:t>
    </dgm:pt>
    <dgm:pt modelId="{ABE94399-7BC9-4463-AE7C-7DD3A175B0A7}" type="parTrans" cxnId="{57CE904B-3251-4987-B209-CFA321752576}">
      <dgm:prSet/>
      <dgm:spPr/>
      <dgm:t>
        <a:bodyPr/>
        <a:lstStyle/>
        <a:p>
          <a:endParaRPr lang="fi-FI"/>
        </a:p>
      </dgm:t>
    </dgm:pt>
    <dgm:pt modelId="{20551714-A270-4A41-9979-84E8EDF5B18B}" type="sibTrans" cxnId="{57CE904B-3251-4987-B209-CFA321752576}">
      <dgm:prSet/>
      <dgm:spPr/>
      <dgm:t>
        <a:bodyPr/>
        <a:lstStyle/>
        <a:p>
          <a:endParaRPr lang="fi-FI"/>
        </a:p>
      </dgm:t>
    </dgm:pt>
    <dgm:pt modelId="{CD231E71-4328-4849-803C-EFB3F4D49474}">
      <dgm:prSet/>
      <dgm:spPr/>
      <dgm:t>
        <a:bodyPr/>
        <a:lstStyle/>
        <a:p>
          <a:pPr rtl="0"/>
          <a:r>
            <a:rPr lang="fi-FI" smtClean="0"/>
            <a:t>Natural persons: f</a:t>
          </a:r>
          <a:r>
            <a:rPr lang="en-US" smtClean="0"/>
            <a:t>ull legal capacity: at least 18 years old </a:t>
          </a:r>
          <a:endParaRPr lang="fi-FI"/>
        </a:p>
      </dgm:t>
    </dgm:pt>
    <dgm:pt modelId="{E70A5FB9-B693-471A-9176-2083128E890F}" type="parTrans" cxnId="{8D25023E-2918-4F20-A9DE-977AD5F51930}">
      <dgm:prSet/>
      <dgm:spPr/>
      <dgm:t>
        <a:bodyPr/>
        <a:lstStyle/>
        <a:p>
          <a:endParaRPr lang="fi-FI"/>
        </a:p>
      </dgm:t>
    </dgm:pt>
    <dgm:pt modelId="{9DE93DF7-3943-4D0C-B290-3BBE89F87C24}" type="sibTrans" cxnId="{8D25023E-2918-4F20-A9DE-977AD5F51930}">
      <dgm:prSet/>
      <dgm:spPr/>
      <dgm:t>
        <a:bodyPr/>
        <a:lstStyle/>
        <a:p>
          <a:endParaRPr lang="fi-FI"/>
        </a:p>
      </dgm:t>
    </dgm:pt>
    <dgm:pt modelId="{BD796B78-DFD7-46B6-B457-A8CC5DE975BD}">
      <dgm:prSet/>
      <dgm:spPr/>
      <dgm:t>
        <a:bodyPr/>
        <a:lstStyle/>
        <a:p>
          <a:pPr rtl="0"/>
          <a:r>
            <a:rPr lang="fi-FI" smtClean="0"/>
            <a:t>Lack of legal capacity </a:t>
          </a:r>
          <a:endParaRPr lang="fi-FI"/>
        </a:p>
      </dgm:t>
    </dgm:pt>
    <dgm:pt modelId="{C47BE74E-A61F-4717-B3DB-1E9371E3CA5B}" type="parTrans" cxnId="{6424E002-164E-42AF-BEBF-54E5A7BE3D43}">
      <dgm:prSet/>
      <dgm:spPr/>
      <dgm:t>
        <a:bodyPr/>
        <a:lstStyle/>
        <a:p>
          <a:endParaRPr lang="fi-FI"/>
        </a:p>
      </dgm:t>
    </dgm:pt>
    <dgm:pt modelId="{3757F3AD-2507-496F-91E5-83F845FCB69E}" type="sibTrans" cxnId="{6424E002-164E-42AF-BEBF-54E5A7BE3D43}">
      <dgm:prSet/>
      <dgm:spPr/>
      <dgm:t>
        <a:bodyPr/>
        <a:lstStyle/>
        <a:p>
          <a:endParaRPr lang="fi-FI"/>
        </a:p>
      </dgm:t>
    </dgm:pt>
    <dgm:pt modelId="{14EC190B-2996-4AA4-A0C0-FD324A5588B5}">
      <dgm:prSet/>
      <dgm:spPr/>
      <dgm:t>
        <a:bodyPr/>
        <a:lstStyle/>
        <a:p>
          <a:pPr rtl="0"/>
          <a:r>
            <a:rPr lang="en-US" i="1" smtClean="0"/>
            <a:t>Court has limited one’s legal capacity </a:t>
          </a:r>
          <a:endParaRPr lang="fi-FI"/>
        </a:p>
      </dgm:t>
    </dgm:pt>
    <dgm:pt modelId="{98D9EC2C-6D06-4DEB-B1B5-F08EBE7DCC3A}" type="parTrans" cxnId="{F74E5EDE-3C4D-404B-8E5E-1FA9E8D2A5D5}">
      <dgm:prSet/>
      <dgm:spPr/>
      <dgm:t>
        <a:bodyPr/>
        <a:lstStyle/>
        <a:p>
          <a:endParaRPr lang="fi-FI"/>
        </a:p>
      </dgm:t>
    </dgm:pt>
    <dgm:pt modelId="{E39AEE5D-F95D-4117-8DDB-471D85E96D30}" type="sibTrans" cxnId="{F74E5EDE-3C4D-404B-8E5E-1FA9E8D2A5D5}">
      <dgm:prSet/>
      <dgm:spPr/>
      <dgm:t>
        <a:bodyPr/>
        <a:lstStyle/>
        <a:p>
          <a:endParaRPr lang="fi-FI"/>
        </a:p>
      </dgm:t>
    </dgm:pt>
    <dgm:pt modelId="{B5D7C0BB-3507-4FB0-AD58-1AC4DE9069CD}">
      <dgm:prSet/>
      <dgm:spPr/>
      <dgm:t>
        <a:bodyPr/>
        <a:lstStyle/>
        <a:p>
          <a:pPr rtl="0"/>
          <a:r>
            <a:rPr lang="fi-FI" i="1" smtClean="0"/>
            <a:t>Diminished responsibility (drunkness, illness) </a:t>
          </a:r>
          <a:endParaRPr lang="fi-FI"/>
        </a:p>
      </dgm:t>
    </dgm:pt>
    <dgm:pt modelId="{AF0227B3-EBBC-4FF8-957C-7A51D95F0B1F}" type="parTrans" cxnId="{B89CE156-E223-4EAE-BFD2-1635D83850B5}">
      <dgm:prSet/>
      <dgm:spPr/>
      <dgm:t>
        <a:bodyPr/>
        <a:lstStyle/>
        <a:p>
          <a:endParaRPr lang="fi-FI"/>
        </a:p>
      </dgm:t>
    </dgm:pt>
    <dgm:pt modelId="{2E993ADE-3400-4AC0-9677-4E33C669BE14}" type="sibTrans" cxnId="{B89CE156-E223-4EAE-BFD2-1635D83850B5}">
      <dgm:prSet/>
      <dgm:spPr/>
      <dgm:t>
        <a:bodyPr/>
        <a:lstStyle/>
        <a:p>
          <a:endParaRPr lang="fi-FI"/>
        </a:p>
      </dgm:t>
    </dgm:pt>
    <dgm:pt modelId="{5C7CAFDC-A610-4838-9597-55D0E216B65F}">
      <dgm:prSet/>
      <dgm:spPr/>
      <dgm:t>
        <a:bodyPr/>
        <a:lstStyle/>
        <a:p>
          <a:pPr rtl="0"/>
          <a:r>
            <a:rPr lang="en-US" i="1" smtClean="0"/>
            <a:t>Legal incapacity = the court has declared one to be legally incompetent or one is under 18 years old</a:t>
          </a:r>
          <a:endParaRPr lang="fi-FI"/>
        </a:p>
      </dgm:t>
    </dgm:pt>
    <dgm:pt modelId="{12134F23-6FDF-4BD1-8774-97A141D57A79}" type="parTrans" cxnId="{6AF884B3-460E-4136-B891-376E1F452E1B}">
      <dgm:prSet/>
      <dgm:spPr/>
      <dgm:t>
        <a:bodyPr/>
        <a:lstStyle/>
        <a:p>
          <a:endParaRPr lang="fi-FI"/>
        </a:p>
      </dgm:t>
    </dgm:pt>
    <dgm:pt modelId="{4C074999-2E49-4E5C-B98C-838D8E21C1DE}" type="sibTrans" cxnId="{6AF884B3-460E-4136-B891-376E1F452E1B}">
      <dgm:prSet/>
      <dgm:spPr/>
      <dgm:t>
        <a:bodyPr/>
        <a:lstStyle/>
        <a:p>
          <a:endParaRPr lang="fi-FI"/>
        </a:p>
      </dgm:t>
    </dgm:pt>
    <dgm:pt modelId="{FD9D00B4-DA78-4168-896C-8BAAA0171F20}" type="pres">
      <dgm:prSet presAssocID="{24B7FFC5-B6FA-4E87-9E92-CA95F09C6321}" presName="Name0" presStyleCnt="0">
        <dgm:presLayoutVars>
          <dgm:dir/>
          <dgm:animLvl val="lvl"/>
          <dgm:resizeHandles val="exact"/>
        </dgm:presLayoutVars>
      </dgm:prSet>
      <dgm:spPr/>
      <dgm:t>
        <a:bodyPr/>
        <a:lstStyle/>
        <a:p>
          <a:endParaRPr lang="fi-FI"/>
        </a:p>
      </dgm:t>
    </dgm:pt>
    <dgm:pt modelId="{8CDCCC9D-7B53-4F47-BA5B-18E4145E54E3}" type="pres">
      <dgm:prSet presAssocID="{DABC2B59-C3B2-40EA-834C-D06700C6E29F}" presName="linNode" presStyleCnt="0"/>
      <dgm:spPr/>
      <dgm:t>
        <a:bodyPr/>
        <a:lstStyle/>
        <a:p>
          <a:endParaRPr lang="en-US"/>
        </a:p>
      </dgm:t>
    </dgm:pt>
    <dgm:pt modelId="{B84398D3-A312-4BF3-98A3-D778A35486EC}" type="pres">
      <dgm:prSet presAssocID="{DABC2B59-C3B2-40EA-834C-D06700C6E29F}" presName="parentText" presStyleLbl="node1" presStyleIdx="0" presStyleCnt="2">
        <dgm:presLayoutVars>
          <dgm:chMax val="1"/>
          <dgm:bulletEnabled val="1"/>
        </dgm:presLayoutVars>
      </dgm:prSet>
      <dgm:spPr/>
      <dgm:t>
        <a:bodyPr/>
        <a:lstStyle/>
        <a:p>
          <a:endParaRPr lang="fi-FI"/>
        </a:p>
      </dgm:t>
    </dgm:pt>
    <dgm:pt modelId="{ADA0AAA8-EE60-4CB4-9470-89F3CAC1082E}" type="pres">
      <dgm:prSet presAssocID="{DABC2B59-C3B2-40EA-834C-D06700C6E29F}" presName="descendantText" presStyleLbl="alignAccFollowNode1" presStyleIdx="0" presStyleCnt="2">
        <dgm:presLayoutVars>
          <dgm:bulletEnabled val="1"/>
        </dgm:presLayoutVars>
      </dgm:prSet>
      <dgm:spPr/>
      <dgm:t>
        <a:bodyPr/>
        <a:lstStyle/>
        <a:p>
          <a:endParaRPr lang="fi-FI"/>
        </a:p>
      </dgm:t>
    </dgm:pt>
    <dgm:pt modelId="{08305DB7-4DD1-4DAB-8D4D-221683539673}" type="pres">
      <dgm:prSet presAssocID="{6C9C5791-6EB8-4272-82AB-26E31355213F}" presName="sp" presStyleCnt="0"/>
      <dgm:spPr/>
      <dgm:t>
        <a:bodyPr/>
        <a:lstStyle/>
        <a:p>
          <a:endParaRPr lang="en-US"/>
        </a:p>
      </dgm:t>
    </dgm:pt>
    <dgm:pt modelId="{A2199578-5B10-403C-AAA8-ADDB83626305}" type="pres">
      <dgm:prSet presAssocID="{CEF21B86-5283-4FCF-90EB-D80BE4239B28}" presName="linNode" presStyleCnt="0"/>
      <dgm:spPr/>
      <dgm:t>
        <a:bodyPr/>
        <a:lstStyle/>
        <a:p>
          <a:endParaRPr lang="en-US"/>
        </a:p>
      </dgm:t>
    </dgm:pt>
    <dgm:pt modelId="{573F235B-D301-4942-B727-78D1888A8951}" type="pres">
      <dgm:prSet presAssocID="{CEF21B86-5283-4FCF-90EB-D80BE4239B28}" presName="parentText" presStyleLbl="node1" presStyleIdx="1" presStyleCnt="2">
        <dgm:presLayoutVars>
          <dgm:chMax val="1"/>
          <dgm:bulletEnabled val="1"/>
        </dgm:presLayoutVars>
      </dgm:prSet>
      <dgm:spPr/>
      <dgm:t>
        <a:bodyPr/>
        <a:lstStyle/>
        <a:p>
          <a:endParaRPr lang="fi-FI"/>
        </a:p>
      </dgm:t>
    </dgm:pt>
    <dgm:pt modelId="{43BCE588-EA62-43E8-A827-19B2F6EDD1E6}" type="pres">
      <dgm:prSet presAssocID="{CEF21B86-5283-4FCF-90EB-D80BE4239B28}" presName="descendantText" presStyleLbl="alignAccFollowNode1" presStyleIdx="1" presStyleCnt="2">
        <dgm:presLayoutVars>
          <dgm:bulletEnabled val="1"/>
        </dgm:presLayoutVars>
      </dgm:prSet>
      <dgm:spPr/>
      <dgm:t>
        <a:bodyPr/>
        <a:lstStyle/>
        <a:p>
          <a:endParaRPr lang="fi-FI"/>
        </a:p>
      </dgm:t>
    </dgm:pt>
  </dgm:ptLst>
  <dgm:cxnLst>
    <dgm:cxn modelId="{087B6042-6914-4433-870E-D63DEB1760A5}" srcId="{DABC2B59-C3B2-40EA-834C-D06700C6E29F}" destId="{1EA472AE-3A81-4C52-9981-234C80A3CD9C}" srcOrd="1" destOrd="0" parTransId="{5974FA8E-A6F2-4951-9C9C-EDC9A9B05463}" sibTransId="{87EB4CB8-D1FB-4BF8-8451-26F8CA6AFDDB}"/>
    <dgm:cxn modelId="{57CE904B-3251-4987-B209-CFA321752576}" srcId="{24B7FFC5-B6FA-4E87-9E92-CA95F09C6321}" destId="{CEF21B86-5283-4FCF-90EB-D80BE4239B28}" srcOrd="1" destOrd="0" parTransId="{ABE94399-7BC9-4463-AE7C-7DD3A175B0A7}" sibTransId="{20551714-A270-4A41-9979-84E8EDF5B18B}"/>
    <dgm:cxn modelId="{F74E5EDE-3C4D-404B-8E5E-1FA9E8D2A5D5}" srcId="{BD796B78-DFD7-46B6-B457-A8CC5DE975BD}" destId="{14EC190B-2996-4AA4-A0C0-FD324A5588B5}" srcOrd="0" destOrd="0" parTransId="{98D9EC2C-6D06-4DEB-B1B5-F08EBE7DCC3A}" sibTransId="{E39AEE5D-F95D-4117-8DDB-471D85E96D30}"/>
    <dgm:cxn modelId="{B381AB15-E1D1-42C2-B3DA-33EE766CE2D6}" srcId="{DABC2B59-C3B2-40EA-834C-D06700C6E29F}" destId="{13DAA308-A34C-4EF5-8885-AB26EF89576A}" srcOrd="0" destOrd="0" parTransId="{23E8FE5C-106F-4E9D-9EB9-FB0E2F85CE3D}" sibTransId="{F9FECF3E-4C25-49CF-9D96-BD3779D4531A}"/>
    <dgm:cxn modelId="{64400ABF-7FFE-466A-8E73-5F8E85F2DB09}" type="presOf" srcId="{CD231E71-4328-4849-803C-EFB3F4D49474}" destId="{43BCE588-EA62-43E8-A827-19B2F6EDD1E6}" srcOrd="0" destOrd="0" presId="urn:microsoft.com/office/officeart/2005/8/layout/vList5"/>
    <dgm:cxn modelId="{480959D8-CF41-4DCF-A877-B288F7FC5106}" type="presOf" srcId="{13DAA308-A34C-4EF5-8885-AB26EF89576A}" destId="{ADA0AAA8-EE60-4CB4-9470-89F3CAC1082E}" srcOrd="0" destOrd="0" presId="urn:microsoft.com/office/officeart/2005/8/layout/vList5"/>
    <dgm:cxn modelId="{6AF884B3-460E-4136-B891-376E1F452E1B}" srcId="{BD796B78-DFD7-46B6-B457-A8CC5DE975BD}" destId="{5C7CAFDC-A610-4838-9597-55D0E216B65F}" srcOrd="2" destOrd="0" parTransId="{12134F23-6FDF-4BD1-8774-97A141D57A79}" sibTransId="{4C074999-2E49-4E5C-B98C-838D8E21C1DE}"/>
    <dgm:cxn modelId="{54F04220-51E1-4597-820D-86F8DA71089B}" type="presOf" srcId="{24B7FFC5-B6FA-4E87-9E92-CA95F09C6321}" destId="{FD9D00B4-DA78-4168-896C-8BAAA0171F20}" srcOrd="0" destOrd="0" presId="urn:microsoft.com/office/officeart/2005/8/layout/vList5"/>
    <dgm:cxn modelId="{5263222B-D1E6-4BB4-8C5B-2AEE27C5746A}" type="presOf" srcId="{CEF21B86-5283-4FCF-90EB-D80BE4239B28}" destId="{573F235B-D301-4942-B727-78D1888A8951}" srcOrd="0" destOrd="0" presId="urn:microsoft.com/office/officeart/2005/8/layout/vList5"/>
    <dgm:cxn modelId="{6424E002-164E-42AF-BEBF-54E5A7BE3D43}" srcId="{CEF21B86-5283-4FCF-90EB-D80BE4239B28}" destId="{BD796B78-DFD7-46B6-B457-A8CC5DE975BD}" srcOrd="1" destOrd="0" parTransId="{C47BE74E-A61F-4717-B3DB-1E9371E3CA5B}" sibTransId="{3757F3AD-2507-496F-91E5-83F845FCB69E}"/>
    <dgm:cxn modelId="{FA66DE77-700D-4827-A59D-4C2E1B1FD5C9}" type="presOf" srcId="{BD796B78-DFD7-46B6-B457-A8CC5DE975BD}" destId="{43BCE588-EA62-43E8-A827-19B2F6EDD1E6}" srcOrd="0" destOrd="1" presId="urn:microsoft.com/office/officeart/2005/8/layout/vList5"/>
    <dgm:cxn modelId="{AABCF1A7-2E9B-45FC-91AF-EAF8B196E775}" type="presOf" srcId="{DABC2B59-C3B2-40EA-834C-D06700C6E29F}" destId="{B84398D3-A312-4BF3-98A3-D778A35486EC}" srcOrd="0" destOrd="0" presId="urn:microsoft.com/office/officeart/2005/8/layout/vList5"/>
    <dgm:cxn modelId="{8D25023E-2918-4F20-A9DE-977AD5F51930}" srcId="{CEF21B86-5283-4FCF-90EB-D80BE4239B28}" destId="{CD231E71-4328-4849-803C-EFB3F4D49474}" srcOrd="0" destOrd="0" parTransId="{E70A5FB9-B693-471A-9176-2083128E890F}" sibTransId="{9DE93DF7-3943-4D0C-B290-3BBE89F87C24}"/>
    <dgm:cxn modelId="{8897A26B-5EA9-459B-BF3B-3CDA686FB755}" type="presOf" srcId="{14EC190B-2996-4AA4-A0C0-FD324A5588B5}" destId="{43BCE588-EA62-43E8-A827-19B2F6EDD1E6}" srcOrd="0" destOrd="2" presId="urn:microsoft.com/office/officeart/2005/8/layout/vList5"/>
    <dgm:cxn modelId="{B89CE156-E223-4EAE-BFD2-1635D83850B5}" srcId="{BD796B78-DFD7-46B6-B457-A8CC5DE975BD}" destId="{B5D7C0BB-3507-4FB0-AD58-1AC4DE9069CD}" srcOrd="1" destOrd="0" parTransId="{AF0227B3-EBBC-4FF8-957C-7A51D95F0B1F}" sibTransId="{2E993ADE-3400-4AC0-9677-4E33C669BE14}"/>
    <dgm:cxn modelId="{E91B4E0F-CC71-491E-AF73-7395A33440CA}" srcId="{24B7FFC5-B6FA-4E87-9E92-CA95F09C6321}" destId="{DABC2B59-C3B2-40EA-834C-D06700C6E29F}" srcOrd="0" destOrd="0" parTransId="{DF4CFF39-ADBE-42BA-BCAF-B3D7BBB6D2A5}" sibTransId="{6C9C5791-6EB8-4272-82AB-26E31355213F}"/>
    <dgm:cxn modelId="{FDC73D63-B022-4DF3-ADE3-A84869DB2F93}" type="presOf" srcId="{B5D7C0BB-3507-4FB0-AD58-1AC4DE9069CD}" destId="{43BCE588-EA62-43E8-A827-19B2F6EDD1E6}" srcOrd="0" destOrd="3" presId="urn:microsoft.com/office/officeart/2005/8/layout/vList5"/>
    <dgm:cxn modelId="{F245DDFA-A824-47F2-822F-6444D487C4A6}" type="presOf" srcId="{5C7CAFDC-A610-4838-9597-55D0E216B65F}" destId="{43BCE588-EA62-43E8-A827-19B2F6EDD1E6}" srcOrd="0" destOrd="4" presId="urn:microsoft.com/office/officeart/2005/8/layout/vList5"/>
    <dgm:cxn modelId="{DE5EFEE5-C6A8-42C5-A409-083D8C02E960}" type="presOf" srcId="{1EA472AE-3A81-4C52-9981-234C80A3CD9C}" destId="{ADA0AAA8-EE60-4CB4-9470-89F3CAC1082E}" srcOrd="0" destOrd="1" presId="urn:microsoft.com/office/officeart/2005/8/layout/vList5"/>
    <dgm:cxn modelId="{A023B5FD-26B0-4A7F-B1D8-B54C5A13D955}" type="presParOf" srcId="{FD9D00B4-DA78-4168-896C-8BAAA0171F20}" destId="{8CDCCC9D-7B53-4F47-BA5B-18E4145E54E3}" srcOrd="0" destOrd="0" presId="urn:microsoft.com/office/officeart/2005/8/layout/vList5"/>
    <dgm:cxn modelId="{32261A1B-4E4C-4077-94C1-94CC58ACF3DE}" type="presParOf" srcId="{8CDCCC9D-7B53-4F47-BA5B-18E4145E54E3}" destId="{B84398D3-A312-4BF3-98A3-D778A35486EC}" srcOrd="0" destOrd="0" presId="urn:microsoft.com/office/officeart/2005/8/layout/vList5"/>
    <dgm:cxn modelId="{715B8F91-C601-42E6-9DD5-D8B3BB5AD7AE}" type="presParOf" srcId="{8CDCCC9D-7B53-4F47-BA5B-18E4145E54E3}" destId="{ADA0AAA8-EE60-4CB4-9470-89F3CAC1082E}" srcOrd="1" destOrd="0" presId="urn:microsoft.com/office/officeart/2005/8/layout/vList5"/>
    <dgm:cxn modelId="{F453EC6A-3C6B-4A3F-8011-776DA0E55CBA}" type="presParOf" srcId="{FD9D00B4-DA78-4168-896C-8BAAA0171F20}" destId="{08305DB7-4DD1-4DAB-8D4D-221683539673}" srcOrd="1" destOrd="0" presId="urn:microsoft.com/office/officeart/2005/8/layout/vList5"/>
    <dgm:cxn modelId="{81A93956-B5CC-4470-AEB1-3CB200F40895}" type="presParOf" srcId="{FD9D00B4-DA78-4168-896C-8BAAA0171F20}" destId="{A2199578-5B10-403C-AAA8-ADDB83626305}" srcOrd="2" destOrd="0" presId="urn:microsoft.com/office/officeart/2005/8/layout/vList5"/>
    <dgm:cxn modelId="{301DFC81-779A-4C2B-8FF8-08EE278B4F38}" type="presParOf" srcId="{A2199578-5B10-403C-AAA8-ADDB83626305}" destId="{573F235B-D301-4942-B727-78D1888A8951}" srcOrd="0" destOrd="0" presId="urn:microsoft.com/office/officeart/2005/8/layout/vList5"/>
    <dgm:cxn modelId="{7D225165-4701-490B-B028-8E4799FE535C}" type="presParOf" srcId="{A2199578-5B10-403C-AAA8-ADDB83626305}" destId="{43BCE588-EA62-43E8-A827-19B2F6EDD1E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E8A66410-5230-4C35-B4C1-594228EF8307}"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661D8507-8C39-4D64-BCA0-DAD18D421BD1}">
      <dgm:prSet/>
      <dgm:spPr/>
      <dgm:t>
        <a:bodyPr/>
        <a:lstStyle/>
        <a:p>
          <a:pPr rtl="0"/>
          <a:r>
            <a:rPr lang="en-US" b="1" smtClean="0"/>
            <a:t>Allowed legal acts of legally incompetent person </a:t>
          </a:r>
          <a:endParaRPr lang="fi-FI"/>
        </a:p>
      </dgm:t>
    </dgm:pt>
    <dgm:pt modelId="{417F62F8-E705-4F74-9143-5F84824B539F}" type="parTrans" cxnId="{B8C720A5-E743-4859-9BD6-5DF88168A864}">
      <dgm:prSet/>
      <dgm:spPr/>
      <dgm:t>
        <a:bodyPr/>
        <a:lstStyle/>
        <a:p>
          <a:endParaRPr lang="fi-FI"/>
        </a:p>
      </dgm:t>
    </dgm:pt>
    <dgm:pt modelId="{F0865EA3-119C-4740-A3A0-9A37335F1665}" type="sibTrans" cxnId="{B8C720A5-E743-4859-9BD6-5DF88168A864}">
      <dgm:prSet/>
      <dgm:spPr/>
      <dgm:t>
        <a:bodyPr/>
        <a:lstStyle/>
        <a:p>
          <a:endParaRPr lang="fi-FI"/>
        </a:p>
      </dgm:t>
    </dgm:pt>
    <dgm:pt modelId="{F17845CC-244F-4D2A-8449-5399334F2313}">
      <dgm:prSet/>
      <dgm:spPr/>
      <dgm:t>
        <a:bodyPr/>
        <a:lstStyle/>
        <a:p>
          <a:pPr rtl="0"/>
          <a:r>
            <a:rPr lang="en-US" dirty="0" smtClean="0"/>
            <a:t>An incompetent person may enter into transactions which, in view of the circumstances, are usual and of little significance </a:t>
          </a:r>
          <a:endParaRPr lang="fi-FI" dirty="0"/>
        </a:p>
      </dgm:t>
    </dgm:pt>
    <dgm:pt modelId="{7BF06249-8536-44C9-998E-D4569A81BA33}" type="parTrans" cxnId="{57D6454D-BAE1-453C-9FDF-47E595A52DC8}">
      <dgm:prSet/>
      <dgm:spPr/>
      <dgm:t>
        <a:bodyPr/>
        <a:lstStyle/>
        <a:p>
          <a:endParaRPr lang="fi-FI"/>
        </a:p>
      </dgm:t>
    </dgm:pt>
    <dgm:pt modelId="{3103CE1B-D214-41B9-B523-9739BB266F29}" type="sibTrans" cxnId="{57D6454D-BAE1-453C-9FDF-47E595A52DC8}">
      <dgm:prSet/>
      <dgm:spPr/>
      <dgm:t>
        <a:bodyPr/>
        <a:lstStyle/>
        <a:p>
          <a:endParaRPr lang="fi-FI"/>
        </a:p>
      </dgm:t>
    </dgm:pt>
    <dgm:pt modelId="{0A5B1C24-035C-4F84-B963-8EB755CA9A49}">
      <dgm:prSet/>
      <dgm:spPr/>
      <dgm:t>
        <a:bodyPr/>
        <a:lstStyle/>
        <a:p>
          <a:pPr rtl="0"/>
          <a:r>
            <a:rPr lang="en-US" smtClean="0"/>
            <a:t>An incompetent person has the right to decide on the proceeds of his/her own work earned during the </a:t>
          </a:r>
          <a:r>
            <a:rPr lang="fi-FI" smtClean="0"/>
            <a:t>Incompetency </a:t>
          </a:r>
          <a:endParaRPr lang="fi-FI"/>
        </a:p>
      </dgm:t>
    </dgm:pt>
    <dgm:pt modelId="{D896749A-B793-42A4-AF40-1AB345CC78E0}" type="parTrans" cxnId="{025528BD-8FAA-491D-AFEE-93E025D5BE2D}">
      <dgm:prSet/>
      <dgm:spPr/>
      <dgm:t>
        <a:bodyPr/>
        <a:lstStyle/>
        <a:p>
          <a:endParaRPr lang="fi-FI"/>
        </a:p>
      </dgm:t>
    </dgm:pt>
    <dgm:pt modelId="{6892986F-8AB3-4FB4-8172-6B2D03C2208D}" type="sibTrans" cxnId="{025528BD-8FAA-491D-AFEE-93E025D5BE2D}">
      <dgm:prSet/>
      <dgm:spPr/>
      <dgm:t>
        <a:bodyPr/>
        <a:lstStyle/>
        <a:p>
          <a:endParaRPr lang="fi-FI"/>
        </a:p>
      </dgm:t>
    </dgm:pt>
    <dgm:pt modelId="{BF262F53-C776-4E79-89CF-35B53F02B69B}">
      <dgm:prSet/>
      <dgm:spPr/>
      <dgm:t>
        <a:bodyPr/>
        <a:lstStyle/>
        <a:p>
          <a:pPr rtl="0"/>
          <a:r>
            <a:rPr lang="en-US" smtClean="0"/>
            <a:t>Right to manage the assets that the guardian has given </a:t>
          </a:r>
          <a:r>
            <a:rPr lang="fi-FI" smtClean="0"/>
            <a:t>him </a:t>
          </a:r>
          <a:endParaRPr lang="fi-FI"/>
        </a:p>
      </dgm:t>
    </dgm:pt>
    <dgm:pt modelId="{725B6DF9-FF9B-4ADA-9169-4BE31D9B81AC}" type="parTrans" cxnId="{B7C015A4-321E-4A61-8BC4-04BB4E1099AF}">
      <dgm:prSet/>
      <dgm:spPr/>
      <dgm:t>
        <a:bodyPr/>
        <a:lstStyle/>
        <a:p>
          <a:endParaRPr lang="fi-FI"/>
        </a:p>
      </dgm:t>
    </dgm:pt>
    <dgm:pt modelId="{1C47807B-194E-4173-B3CD-9BBB801DD6CD}" type="sibTrans" cxnId="{B7C015A4-321E-4A61-8BC4-04BB4E1099AF}">
      <dgm:prSet/>
      <dgm:spPr/>
      <dgm:t>
        <a:bodyPr/>
        <a:lstStyle/>
        <a:p>
          <a:endParaRPr lang="fi-FI"/>
        </a:p>
      </dgm:t>
    </dgm:pt>
    <dgm:pt modelId="{27B749CE-0DA5-4BAF-BD08-354A55553A6D}">
      <dgm:prSet/>
      <dgm:spPr/>
      <dgm:t>
        <a:bodyPr/>
        <a:lstStyle/>
        <a:p>
          <a:pPr rtl="0"/>
          <a:r>
            <a:rPr lang="fi-FI" smtClean="0"/>
            <a:t>A </a:t>
          </a:r>
          <a:r>
            <a:rPr lang="en-US" smtClean="0"/>
            <a:t>15-year-old person is allowed to enter into/terminate an </a:t>
          </a:r>
          <a:r>
            <a:rPr lang="fi-FI" smtClean="0"/>
            <a:t>employment contract</a:t>
          </a:r>
          <a:endParaRPr lang="fi-FI"/>
        </a:p>
      </dgm:t>
    </dgm:pt>
    <dgm:pt modelId="{DF6F80D1-FCE5-478F-9178-55255E6AFEA4}" type="parTrans" cxnId="{0223EE49-1ABC-4676-BD03-3203803BFF71}">
      <dgm:prSet/>
      <dgm:spPr/>
      <dgm:t>
        <a:bodyPr/>
        <a:lstStyle/>
        <a:p>
          <a:endParaRPr lang="fi-FI"/>
        </a:p>
      </dgm:t>
    </dgm:pt>
    <dgm:pt modelId="{A827F4DE-0863-4417-BAA6-F72FA6C9AE11}" type="sibTrans" cxnId="{0223EE49-1ABC-4676-BD03-3203803BFF71}">
      <dgm:prSet/>
      <dgm:spPr/>
      <dgm:t>
        <a:bodyPr/>
        <a:lstStyle/>
        <a:p>
          <a:endParaRPr lang="fi-FI"/>
        </a:p>
      </dgm:t>
    </dgm:pt>
    <dgm:pt modelId="{A263950C-2523-4A9F-8DF5-92A5A89F666C}" type="pres">
      <dgm:prSet presAssocID="{E8A66410-5230-4C35-B4C1-594228EF8307}" presName="vert0" presStyleCnt="0">
        <dgm:presLayoutVars>
          <dgm:dir/>
          <dgm:animOne val="branch"/>
          <dgm:animLvl val="lvl"/>
        </dgm:presLayoutVars>
      </dgm:prSet>
      <dgm:spPr/>
      <dgm:t>
        <a:bodyPr/>
        <a:lstStyle/>
        <a:p>
          <a:endParaRPr lang="en-US"/>
        </a:p>
      </dgm:t>
    </dgm:pt>
    <dgm:pt modelId="{84B63DFD-7C04-4418-AEFC-32258EDF9A11}" type="pres">
      <dgm:prSet presAssocID="{661D8507-8C39-4D64-BCA0-DAD18D421BD1}" presName="thickLine" presStyleLbl="alignNode1" presStyleIdx="0" presStyleCnt="1"/>
      <dgm:spPr/>
    </dgm:pt>
    <dgm:pt modelId="{0BFD0659-6C88-495A-96E8-7D84F86E0BBC}" type="pres">
      <dgm:prSet presAssocID="{661D8507-8C39-4D64-BCA0-DAD18D421BD1}" presName="horz1" presStyleCnt="0"/>
      <dgm:spPr/>
    </dgm:pt>
    <dgm:pt modelId="{8DB8570F-85ED-45A7-B90F-EA8E78446173}" type="pres">
      <dgm:prSet presAssocID="{661D8507-8C39-4D64-BCA0-DAD18D421BD1}" presName="tx1" presStyleLbl="revTx" presStyleIdx="0" presStyleCnt="5"/>
      <dgm:spPr/>
      <dgm:t>
        <a:bodyPr/>
        <a:lstStyle/>
        <a:p>
          <a:endParaRPr lang="en-US"/>
        </a:p>
      </dgm:t>
    </dgm:pt>
    <dgm:pt modelId="{7BF6A7D7-977D-408A-934A-28CBCEBEEAC2}" type="pres">
      <dgm:prSet presAssocID="{661D8507-8C39-4D64-BCA0-DAD18D421BD1}" presName="vert1" presStyleCnt="0"/>
      <dgm:spPr/>
    </dgm:pt>
    <dgm:pt modelId="{82BEEF15-05B6-44CB-B066-109C9066480D}" type="pres">
      <dgm:prSet presAssocID="{F17845CC-244F-4D2A-8449-5399334F2313}" presName="vertSpace2a" presStyleCnt="0"/>
      <dgm:spPr/>
    </dgm:pt>
    <dgm:pt modelId="{D51855D8-8ECD-4F10-9A92-75680AB49E63}" type="pres">
      <dgm:prSet presAssocID="{F17845CC-244F-4D2A-8449-5399334F2313}" presName="horz2" presStyleCnt="0"/>
      <dgm:spPr/>
    </dgm:pt>
    <dgm:pt modelId="{784EB92E-EE95-4D32-A76F-0A138CB9587A}" type="pres">
      <dgm:prSet presAssocID="{F17845CC-244F-4D2A-8449-5399334F2313}" presName="horzSpace2" presStyleCnt="0"/>
      <dgm:spPr/>
    </dgm:pt>
    <dgm:pt modelId="{E81E9BCC-0DBD-4C92-B3FD-65F646252BFB}" type="pres">
      <dgm:prSet presAssocID="{F17845CC-244F-4D2A-8449-5399334F2313}" presName="tx2" presStyleLbl="revTx" presStyleIdx="1" presStyleCnt="5"/>
      <dgm:spPr/>
      <dgm:t>
        <a:bodyPr/>
        <a:lstStyle/>
        <a:p>
          <a:endParaRPr lang="en-US"/>
        </a:p>
      </dgm:t>
    </dgm:pt>
    <dgm:pt modelId="{6AD0249E-44B8-4D1A-8605-80A7DD66E7C7}" type="pres">
      <dgm:prSet presAssocID="{F17845CC-244F-4D2A-8449-5399334F2313}" presName="vert2" presStyleCnt="0"/>
      <dgm:spPr/>
    </dgm:pt>
    <dgm:pt modelId="{E3AE9F4C-6EC1-4BFA-A8C5-89A9327F3B2F}" type="pres">
      <dgm:prSet presAssocID="{F17845CC-244F-4D2A-8449-5399334F2313}" presName="thinLine2b" presStyleLbl="callout" presStyleIdx="0" presStyleCnt="4"/>
      <dgm:spPr/>
    </dgm:pt>
    <dgm:pt modelId="{F355FFED-0BD7-4972-8D47-117A45D9241A}" type="pres">
      <dgm:prSet presAssocID="{F17845CC-244F-4D2A-8449-5399334F2313}" presName="vertSpace2b" presStyleCnt="0"/>
      <dgm:spPr/>
    </dgm:pt>
    <dgm:pt modelId="{BAB1C895-24CE-48FF-813D-74D8346850D4}" type="pres">
      <dgm:prSet presAssocID="{0A5B1C24-035C-4F84-B963-8EB755CA9A49}" presName="horz2" presStyleCnt="0"/>
      <dgm:spPr/>
    </dgm:pt>
    <dgm:pt modelId="{A979EB21-A400-4B56-817C-C33A0E5EB963}" type="pres">
      <dgm:prSet presAssocID="{0A5B1C24-035C-4F84-B963-8EB755CA9A49}" presName="horzSpace2" presStyleCnt="0"/>
      <dgm:spPr/>
    </dgm:pt>
    <dgm:pt modelId="{A333F781-8AC2-4405-BE4C-E1AA77C1ED50}" type="pres">
      <dgm:prSet presAssocID="{0A5B1C24-035C-4F84-B963-8EB755CA9A49}" presName="tx2" presStyleLbl="revTx" presStyleIdx="2" presStyleCnt="5"/>
      <dgm:spPr/>
      <dgm:t>
        <a:bodyPr/>
        <a:lstStyle/>
        <a:p>
          <a:endParaRPr lang="en-US"/>
        </a:p>
      </dgm:t>
    </dgm:pt>
    <dgm:pt modelId="{F128047D-ADBA-4D0A-A9C4-529A1975EC74}" type="pres">
      <dgm:prSet presAssocID="{0A5B1C24-035C-4F84-B963-8EB755CA9A49}" presName="vert2" presStyleCnt="0"/>
      <dgm:spPr/>
    </dgm:pt>
    <dgm:pt modelId="{9519F8E5-4E49-40DE-B0E2-32031D0870D8}" type="pres">
      <dgm:prSet presAssocID="{0A5B1C24-035C-4F84-B963-8EB755CA9A49}" presName="thinLine2b" presStyleLbl="callout" presStyleIdx="1" presStyleCnt="4"/>
      <dgm:spPr/>
    </dgm:pt>
    <dgm:pt modelId="{161E7839-1834-4B8B-BEC7-B5FA69FE004F}" type="pres">
      <dgm:prSet presAssocID="{0A5B1C24-035C-4F84-B963-8EB755CA9A49}" presName="vertSpace2b" presStyleCnt="0"/>
      <dgm:spPr/>
    </dgm:pt>
    <dgm:pt modelId="{AE44075D-156B-4832-B4DF-B54D041266A8}" type="pres">
      <dgm:prSet presAssocID="{BF262F53-C776-4E79-89CF-35B53F02B69B}" presName="horz2" presStyleCnt="0"/>
      <dgm:spPr/>
    </dgm:pt>
    <dgm:pt modelId="{6AD84272-1997-4868-BC24-EB4CB4713ACA}" type="pres">
      <dgm:prSet presAssocID="{BF262F53-C776-4E79-89CF-35B53F02B69B}" presName="horzSpace2" presStyleCnt="0"/>
      <dgm:spPr/>
    </dgm:pt>
    <dgm:pt modelId="{2BEB73E2-9230-4BBD-9B8B-E9BA9C640FF4}" type="pres">
      <dgm:prSet presAssocID="{BF262F53-C776-4E79-89CF-35B53F02B69B}" presName="tx2" presStyleLbl="revTx" presStyleIdx="3" presStyleCnt="5"/>
      <dgm:spPr/>
      <dgm:t>
        <a:bodyPr/>
        <a:lstStyle/>
        <a:p>
          <a:endParaRPr lang="en-US"/>
        </a:p>
      </dgm:t>
    </dgm:pt>
    <dgm:pt modelId="{50CFC5CA-BCC6-462E-AC3B-EBDFD169A39A}" type="pres">
      <dgm:prSet presAssocID="{BF262F53-C776-4E79-89CF-35B53F02B69B}" presName="vert2" presStyleCnt="0"/>
      <dgm:spPr/>
    </dgm:pt>
    <dgm:pt modelId="{6A2CFD55-97A3-4A64-B70F-037A7D310006}" type="pres">
      <dgm:prSet presAssocID="{BF262F53-C776-4E79-89CF-35B53F02B69B}" presName="thinLine2b" presStyleLbl="callout" presStyleIdx="2" presStyleCnt="4"/>
      <dgm:spPr/>
    </dgm:pt>
    <dgm:pt modelId="{D71272FB-BD6C-4209-A5FC-11B4FABA46AF}" type="pres">
      <dgm:prSet presAssocID="{BF262F53-C776-4E79-89CF-35B53F02B69B}" presName="vertSpace2b" presStyleCnt="0"/>
      <dgm:spPr/>
    </dgm:pt>
    <dgm:pt modelId="{E57C6D8F-C3F7-406C-A273-88FA4C1B45DA}" type="pres">
      <dgm:prSet presAssocID="{27B749CE-0DA5-4BAF-BD08-354A55553A6D}" presName="horz2" presStyleCnt="0"/>
      <dgm:spPr/>
    </dgm:pt>
    <dgm:pt modelId="{E73ED879-936A-420B-B6A5-D170510D7691}" type="pres">
      <dgm:prSet presAssocID="{27B749CE-0DA5-4BAF-BD08-354A55553A6D}" presName="horzSpace2" presStyleCnt="0"/>
      <dgm:spPr/>
    </dgm:pt>
    <dgm:pt modelId="{4FBE9958-7999-4837-9734-95DE783C7E05}" type="pres">
      <dgm:prSet presAssocID="{27B749CE-0DA5-4BAF-BD08-354A55553A6D}" presName="tx2" presStyleLbl="revTx" presStyleIdx="4" presStyleCnt="5"/>
      <dgm:spPr/>
      <dgm:t>
        <a:bodyPr/>
        <a:lstStyle/>
        <a:p>
          <a:endParaRPr lang="en-US"/>
        </a:p>
      </dgm:t>
    </dgm:pt>
    <dgm:pt modelId="{D2418D20-77E5-4D72-8078-5D3170A617EB}" type="pres">
      <dgm:prSet presAssocID="{27B749CE-0DA5-4BAF-BD08-354A55553A6D}" presName="vert2" presStyleCnt="0"/>
      <dgm:spPr/>
    </dgm:pt>
    <dgm:pt modelId="{4BA5065C-D3F0-4F9E-8E96-072008FE4F93}" type="pres">
      <dgm:prSet presAssocID="{27B749CE-0DA5-4BAF-BD08-354A55553A6D}" presName="thinLine2b" presStyleLbl="callout" presStyleIdx="3" presStyleCnt="4"/>
      <dgm:spPr/>
    </dgm:pt>
    <dgm:pt modelId="{41B1E6E7-83E5-44F0-A64E-3D8FD610AEAE}" type="pres">
      <dgm:prSet presAssocID="{27B749CE-0DA5-4BAF-BD08-354A55553A6D}" presName="vertSpace2b" presStyleCnt="0"/>
      <dgm:spPr/>
    </dgm:pt>
  </dgm:ptLst>
  <dgm:cxnLst>
    <dgm:cxn modelId="{5819FB06-3166-49D6-9C9D-69CD2198643F}" type="presOf" srcId="{F17845CC-244F-4D2A-8449-5399334F2313}" destId="{E81E9BCC-0DBD-4C92-B3FD-65F646252BFB}" srcOrd="0" destOrd="0" presId="urn:microsoft.com/office/officeart/2008/layout/LinedList"/>
    <dgm:cxn modelId="{025528BD-8FAA-491D-AFEE-93E025D5BE2D}" srcId="{661D8507-8C39-4D64-BCA0-DAD18D421BD1}" destId="{0A5B1C24-035C-4F84-B963-8EB755CA9A49}" srcOrd="1" destOrd="0" parTransId="{D896749A-B793-42A4-AF40-1AB345CC78E0}" sibTransId="{6892986F-8AB3-4FB4-8172-6B2D03C2208D}"/>
    <dgm:cxn modelId="{7ECFB0D5-35A7-4A27-853E-8F8FC7EC8ADA}" type="presOf" srcId="{BF262F53-C776-4E79-89CF-35B53F02B69B}" destId="{2BEB73E2-9230-4BBD-9B8B-E9BA9C640FF4}" srcOrd="0" destOrd="0" presId="urn:microsoft.com/office/officeart/2008/layout/LinedList"/>
    <dgm:cxn modelId="{0223EE49-1ABC-4676-BD03-3203803BFF71}" srcId="{661D8507-8C39-4D64-BCA0-DAD18D421BD1}" destId="{27B749CE-0DA5-4BAF-BD08-354A55553A6D}" srcOrd="3" destOrd="0" parTransId="{DF6F80D1-FCE5-478F-9178-55255E6AFEA4}" sibTransId="{A827F4DE-0863-4417-BAA6-F72FA6C9AE11}"/>
    <dgm:cxn modelId="{D8E5B600-9D64-433B-876A-C4AD7338A117}" type="presOf" srcId="{E8A66410-5230-4C35-B4C1-594228EF8307}" destId="{A263950C-2523-4A9F-8DF5-92A5A89F666C}" srcOrd="0" destOrd="0" presId="urn:microsoft.com/office/officeart/2008/layout/LinedList"/>
    <dgm:cxn modelId="{B8C720A5-E743-4859-9BD6-5DF88168A864}" srcId="{E8A66410-5230-4C35-B4C1-594228EF8307}" destId="{661D8507-8C39-4D64-BCA0-DAD18D421BD1}" srcOrd="0" destOrd="0" parTransId="{417F62F8-E705-4F74-9143-5F84824B539F}" sibTransId="{F0865EA3-119C-4740-A3A0-9A37335F1665}"/>
    <dgm:cxn modelId="{92B61CBD-EEE4-44AC-9A6D-A7017B300435}" type="presOf" srcId="{27B749CE-0DA5-4BAF-BD08-354A55553A6D}" destId="{4FBE9958-7999-4837-9734-95DE783C7E05}" srcOrd="0" destOrd="0" presId="urn:microsoft.com/office/officeart/2008/layout/LinedList"/>
    <dgm:cxn modelId="{B7C015A4-321E-4A61-8BC4-04BB4E1099AF}" srcId="{661D8507-8C39-4D64-BCA0-DAD18D421BD1}" destId="{BF262F53-C776-4E79-89CF-35B53F02B69B}" srcOrd="2" destOrd="0" parTransId="{725B6DF9-FF9B-4ADA-9169-4BE31D9B81AC}" sibTransId="{1C47807B-194E-4173-B3CD-9BBB801DD6CD}"/>
    <dgm:cxn modelId="{B1031B2B-30AC-4597-ACA8-5E181BBFA65C}" type="presOf" srcId="{0A5B1C24-035C-4F84-B963-8EB755CA9A49}" destId="{A333F781-8AC2-4405-BE4C-E1AA77C1ED50}" srcOrd="0" destOrd="0" presId="urn:microsoft.com/office/officeart/2008/layout/LinedList"/>
    <dgm:cxn modelId="{2AD5DCE0-1C07-4C35-BD1E-9084125EC793}" type="presOf" srcId="{661D8507-8C39-4D64-BCA0-DAD18D421BD1}" destId="{8DB8570F-85ED-45A7-B90F-EA8E78446173}" srcOrd="0" destOrd="0" presId="urn:microsoft.com/office/officeart/2008/layout/LinedList"/>
    <dgm:cxn modelId="{57D6454D-BAE1-453C-9FDF-47E595A52DC8}" srcId="{661D8507-8C39-4D64-BCA0-DAD18D421BD1}" destId="{F17845CC-244F-4D2A-8449-5399334F2313}" srcOrd="0" destOrd="0" parTransId="{7BF06249-8536-44C9-998E-D4569A81BA33}" sibTransId="{3103CE1B-D214-41B9-B523-9739BB266F29}"/>
    <dgm:cxn modelId="{1A002250-D018-49A5-A487-34E0AA727A9F}" type="presParOf" srcId="{A263950C-2523-4A9F-8DF5-92A5A89F666C}" destId="{84B63DFD-7C04-4418-AEFC-32258EDF9A11}" srcOrd="0" destOrd="0" presId="urn:microsoft.com/office/officeart/2008/layout/LinedList"/>
    <dgm:cxn modelId="{24B9398B-4B87-4D78-8C21-B00C01F18C1A}" type="presParOf" srcId="{A263950C-2523-4A9F-8DF5-92A5A89F666C}" destId="{0BFD0659-6C88-495A-96E8-7D84F86E0BBC}" srcOrd="1" destOrd="0" presId="urn:microsoft.com/office/officeart/2008/layout/LinedList"/>
    <dgm:cxn modelId="{CFAA30FD-9BA1-465C-828B-335A88B14748}" type="presParOf" srcId="{0BFD0659-6C88-495A-96E8-7D84F86E0BBC}" destId="{8DB8570F-85ED-45A7-B90F-EA8E78446173}" srcOrd="0" destOrd="0" presId="urn:microsoft.com/office/officeart/2008/layout/LinedList"/>
    <dgm:cxn modelId="{25C2AF1C-3D13-409B-A62D-D1DD599AA301}" type="presParOf" srcId="{0BFD0659-6C88-495A-96E8-7D84F86E0BBC}" destId="{7BF6A7D7-977D-408A-934A-28CBCEBEEAC2}" srcOrd="1" destOrd="0" presId="urn:microsoft.com/office/officeart/2008/layout/LinedList"/>
    <dgm:cxn modelId="{A25E6FFE-34C6-4768-9E18-F0D6C765DDB9}" type="presParOf" srcId="{7BF6A7D7-977D-408A-934A-28CBCEBEEAC2}" destId="{82BEEF15-05B6-44CB-B066-109C9066480D}" srcOrd="0" destOrd="0" presId="urn:microsoft.com/office/officeart/2008/layout/LinedList"/>
    <dgm:cxn modelId="{C4F92750-7D02-4160-A437-27C704F9153A}" type="presParOf" srcId="{7BF6A7D7-977D-408A-934A-28CBCEBEEAC2}" destId="{D51855D8-8ECD-4F10-9A92-75680AB49E63}" srcOrd="1" destOrd="0" presId="urn:microsoft.com/office/officeart/2008/layout/LinedList"/>
    <dgm:cxn modelId="{CC57778A-F956-4C60-BDD9-5A4C5159214F}" type="presParOf" srcId="{D51855D8-8ECD-4F10-9A92-75680AB49E63}" destId="{784EB92E-EE95-4D32-A76F-0A138CB9587A}" srcOrd="0" destOrd="0" presId="urn:microsoft.com/office/officeart/2008/layout/LinedList"/>
    <dgm:cxn modelId="{5DCF7748-5A60-4141-A151-DAE07DC7D7AD}" type="presParOf" srcId="{D51855D8-8ECD-4F10-9A92-75680AB49E63}" destId="{E81E9BCC-0DBD-4C92-B3FD-65F646252BFB}" srcOrd="1" destOrd="0" presId="urn:microsoft.com/office/officeart/2008/layout/LinedList"/>
    <dgm:cxn modelId="{2D20B557-A457-4F07-A0B4-9E71E9590528}" type="presParOf" srcId="{D51855D8-8ECD-4F10-9A92-75680AB49E63}" destId="{6AD0249E-44B8-4D1A-8605-80A7DD66E7C7}" srcOrd="2" destOrd="0" presId="urn:microsoft.com/office/officeart/2008/layout/LinedList"/>
    <dgm:cxn modelId="{2515E2B9-9F35-439C-BF55-7C98D74CDA04}" type="presParOf" srcId="{7BF6A7D7-977D-408A-934A-28CBCEBEEAC2}" destId="{E3AE9F4C-6EC1-4BFA-A8C5-89A9327F3B2F}" srcOrd="2" destOrd="0" presId="urn:microsoft.com/office/officeart/2008/layout/LinedList"/>
    <dgm:cxn modelId="{C5B773FB-7122-47FB-BFF9-C7C23CC04320}" type="presParOf" srcId="{7BF6A7D7-977D-408A-934A-28CBCEBEEAC2}" destId="{F355FFED-0BD7-4972-8D47-117A45D9241A}" srcOrd="3" destOrd="0" presId="urn:microsoft.com/office/officeart/2008/layout/LinedList"/>
    <dgm:cxn modelId="{BBE8DDC7-C816-4DF9-881C-EB9F87E1C34A}" type="presParOf" srcId="{7BF6A7D7-977D-408A-934A-28CBCEBEEAC2}" destId="{BAB1C895-24CE-48FF-813D-74D8346850D4}" srcOrd="4" destOrd="0" presId="urn:microsoft.com/office/officeart/2008/layout/LinedList"/>
    <dgm:cxn modelId="{6EC191D0-6980-463B-9698-6805AAEAE4E6}" type="presParOf" srcId="{BAB1C895-24CE-48FF-813D-74D8346850D4}" destId="{A979EB21-A400-4B56-817C-C33A0E5EB963}" srcOrd="0" destOrd="0" presId="urn:microsoft.com/office/officeart/2008/layout/LinedList"/>
    <dgm:cxn modelId="{1F63BA26-DEC0-42E9-BBBA-F9AC1E458319}" type="presParOf" srcId="{BAB1C895-24CE-48FF-813D-74D8346850D4}" destId="{A333F781-8AC2-4405-BE4C-E1AA77C1ED50}" srcOrd="1" destOrd="0" presId="urn:microsoft.com/office/officeart/2008/layout/LinedList"/>
    <dgm:cxn modelId="{16E53EC9-6053-4450-9BD6-354FAF1F5C71}" type="presParOf" srcId="{BAB1C895-24CE-48FF-813D-74D8346850D4}" destId="{F128047D-ADBA-4D0A-A9C4-529A1975EC74}" srcOrd="2" destOrd="0" presId="urn:microsoft.com/office/officeart/2008/layout/LinedList"/>
    <dgm:cxn modelId="{3AEA7AF4-8A2F-4FDA-95BC-A4D3F540A05D}" type="presParOf" srcId="{7BF6A7D7-977D-408A-934A-28CBCEBEEAC2}" destId="{9519F8E5-4E49-40DE-B0E2-32031D0870D8}" srcOrd="5" destOrd="0" presId="urn:microsoft.com/office/officeart/2008/layout/LinedList"/>
    <dgm:cxn modelId="{EDD1FFEF-3B33-4FEE-9B37-812526586BC3}" type="presParOf" srcId="{7BF6A7D7-977D-408A-934A-28CBCEBEEAC2}" destId="{161E7839-1834-4B8B-BEC7-B5FA69FE004F}" srcOrd="6" destOrd="0" presId="urn:microsoft.com/office/officeart/2008/layout/LinedList"/>
    <dgm:cxn modelId="{0D97BBBC-DDE5-4919-893F-0CDBC5111D57}" type="presParOf" srcId="{7BF6A7D7-977D-408A-934A-28CBCEBEEAC2}" destId="{AE44075D-156B-4832-B4DF-B54D041266A8}" srcOrd="7" destOrd="0" presId="urn:microsoft.com/office/officeart/2008/layout/LinedList"/>
    <dgm:cxn modelId="{C16D0D29-3690-4356-9443-76EE28795CE0}" type="presParOf" srcId="{AE44075D-156B-4832-B4DF-B54D041266A8}" destId="{6AD84272-1997-4868-BC24-EB4CB4713ACA}" srcOrd="0" destOrd="0" presId="urn:microsoft.com/office/officeart/2008/layout/LinedList"/>
    <dgm:cxn modelId="{F864F501-B9FB-4577-9BF0-920814A1E269}" type="presParOf" srcId="{AE44075D-156B-4832-B4DF-B54D041266A8}" destId="{2BEB73E2-9230-4BBD-9B8B-E9BA9C640FF4}" srcOrd="1" destOrd="0" presId="urn:microsoft.com/office/officeart/2008/layout/LinedList"/>
    <dgm:cxn modelId="{89AC972B-B3C2-4FD9-9EF6-A84AA193E6C5}" type="presParOf" srcId="{AE44075D-156B-4832-B4DF-B54D041266A8}" destId="{50CFC5CA-BCC6-462E-AC3B-EBDFD169A39A}" srcOrd="2" destOrd="0" presId="urn:microsoft.com/office/officeart/2008/layout/LinedList"/>
    <dgm:cxn modelId="{8DEDBD18-293E-47FD-A0C4-86CCD7F24E2B}" type="presParOf" srcId="{7BF6A7D7-977D-408A-934A-28CBCEBEEAC2}" destId="{6A2CFD55-97A3-4A64-B70F-037A7D310006}" srcOrd="8" destOrd="0" presId="urn:microsoft.com/office/officeart/2008/layout/LinedList"/>
    <dgm:cxn modelId="{834C135E-6115-4AD0-BE4F-110334797AA5}" type="presParOf" srcId="{7BF6A7D7-977D-408A-934A-28CBCEBEEAC2}" destId="{D71272FB-BD6C-4209-A5FC-11B4FABA46AF}" srcOrd="9" destOrd="0" presId="urn:microsoft.com/office/officeart/2008/layout/LinedList"/>
    <dgm:cxn modelId="{8E079E09-B076-4C69-BD53-D52A65899DA5}" type="presParOf" srcId="{7BF6A7D7-977D-408A-934A-28CBCEBEEAC2}" destId="{E57C6D8F-C3F7-406C-A273-88FA4C1B45DA}" srcOrd="10" destOrd="0" presId="urn:microsoft.com/office/officeart/2008/layout/LinedList"/>
    <dgm:cxn modelId="{A129F443-689E-4488-8F37-6EC41D192233}" type="presParOf" srcId="{E57C6D8F-C3F7-406C-A273-88FA4C1B45DA}" destId="{E73ED879-936A-420B-B6A5-D170510D7691}" srcOrd="0" destOrd="0" presId="urn:microsoft.com/office/officeart/2008/layout/LinedList"/>
    <dgm:cxn modelId="{D260F933-D174-4D8F-8F6D-7CC30B4A8E11}" type="presParOf" srcId="{E57C6D8F-C3F7-406C-A273-88FA4C1B45DA}" destId="{4FBE9958-7999-4837-9734-95DE783C7E05}" srcOrd="1" destOrd="0" presId="urn:microsoft.com/office/officeart/2008/layout/LinedList"/>
    <dgm:cxn modelId="{EFD7EC40-B7CF-4093-A85E-DD03C06731EF}" type="presParOf" srcId="{E57C6D8F-C3F7-406C-A273-88FA4C1B45DA}" destId="{D2418D20-77E5-4D72-8078-5D3170A617EB}" srcOrd="2" destOrd="0" presId="urn:microsoft.com/office/officeart/2008/layout/LinedList"/>
    <dgm:cxn modelId="{7C36E01D-3DE4-4AD8-8AF5-2CCEEDB0798F}" type="presParOf" srcId="{7BF6A7D7-977D-408A-934A-28CBCEBEEAC2}" destId="{4BA5065C-D3F0-4F9E-8E96-072008FE4F93}" srcOrd="11" destOrd="0" presId="urn:microsoft.com/office/officeart/2008/layout/LinedList"/>
    <dgm:cxn modelId="{7550634E-97FF-4952-A2BC-B2EE1CA025CF}" type="presParOf" srcId="{7BF6A7D7-977D-408A-934A-28CBCEBEEAC2}" destId="{41B1E6E7-83E5-44F0-A64E-3D8FD610AEAE}"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10DCC2E-F290-4ED2-AA8F-E4CCEC23A75A}" type="doc">
      <dgm:prSet loTypeId="urn:microsoft.com/office/officeart/2005/8/layout/lProcess3" loCatId="process" qsTypeId="urn:microsoft.com/office/officeart/2005/8/quickstyle/simple1" qsCatId="simple" csTypeId="urn:microsoft.com/office/officeart/2005/8/colors/accent3_1" csCatId="accent3"/>
      <dgm:spPr/>
      <dgm:t>
        <a:bodyPr/>
        <a:lstStyle/>
        <a:p>
          <a:endParaRPr lang="fi-FI"/>
        </a:p>
      </dgm:t>
    </dgm:pt>
    <dgm:pt modelId="{97A34943-9CFF-4032-BD7E-00050D05989B}">
      <dgm:prSet/>
      <dgm:spPr/>
      <dgm:t>
        <a:bodyPr/>
        <a:lstStyle/>
        <a:p>
          <a:pPr rtl="0"/>
          <a:r>
            <a:rPr lang="en-US" b="1" smtClean="0"/>
            <a:t>Private Autonomy (freedom of contract) -&gt; freedom to decide about: </a:t>
          </a:r>
          <a:endParaRPr lang="fi-FI"/>
        </a:p>
      </dgm:t>
    </dgm:pt>
    <dgm:pt modelId="{E9240739-8E54-4DB3-88FC-8698EE3C0243}" type="parTrans" cxnId="{7570E674-CAE2-4CBF-8E12-93570956482B}">
      <dgm:prSet/>
      <dgm:spPr/>
      <dgm:t>
        <a:bodyPr/>
        <a:lstStyle/>
        <a:p>
          <a:endParaRPr lang="fi-FI"/>
        </a:p>
      </dgm:t>
    </dgm:pt>
    <dgm:pt modelId="{49AA479D-D2E4-479D-8F32-41765110C964}" type="sibTrans" cxnId="{7570E674-CAE2-4CBF-8E12-93570956482B}">
      <dgm:prSet/>
      <dgm:spPr/>
      <dgm:t>
        <a:bodyPr/>
        <a:lstStyle/>
        <a:p>
          <a:endParaRPr lang="fi-FI"/>
        </a:p>
      </dgm:t>
    </dgm:pt>
    <dgm:pt modelId="{8F2A1261-A550-4A16-99A7-2D75170FA64A}">
      <dgm:prSet/>
      <dgm:spPr/>
      <dgm:t>
        <a:bodyPr/>
        <a:lstStyle/>
        <a:p>
          <a:pPr rtl="0"/>
          <a:r>
            <a:rPr lang="en-US" smtClean="0"/>
            <a:t>Form and c</a:t>
          </a:r>
          <a:r>
            <a:rPr lang="fi-FI" smtClean="0"/>
            <a:t>ontents of contract  </a:t>
          </a:r>
          <a:endParaRPr lang="fi-FI"/>
        </a:p>
      </dgm:t>
    </dgm:pt>
    <dgm:pt modelId="{16CBEA92-D6FD-431D-8896-EBE73712D822}" type="parTrans" cxnId="{29B89098-A437-4DDE-A2FF-5E99DB9044ED}">
      <dgm:prSet/>
      <dgm:spPr/>
      <dgm:t>
        <a:bodyPr/>
        <a:lstStyle/>
        <a:p>
          <a:endParaRPr lang="fi-FI"/>
        </a:p>
      </dgm:t>
    </dgm:pt>
    <dgm:pt modelId="{EA2298F9-DE03-479A-B2E1-120BD74225C6}" type="sibTrans" cxnId="{29B89098-A437-4DDE-A2FF-5E99DB9044ED}">
      <dgm:prSet/>
      <dgm:spPr/>
      <dgm:t>
        <a:bodyPr/>
        <a:lstStyle/>
        <a:p>
          <a:endParaRPr lang="fi-FI"/>
        </a:p>
      </dgm:t>
    </dgm:pt>
    <dgm:pt modelId="{A26A267E-0C36-48E2-9703-59086B815489}">
      <dgm:prSet/>
      <dgm:spPr/>
      <dgm:t>
        <a:bodyPr/>
        <a:lstStyle/>
        <a:p>
          <a:pPr rtl="0"/>
          <a:r>
            <a:rPr lang="en-US" smtClean="0"/>
            <a:t>With whom one makes a contract </a:t>
          </a:r>
          <a:endParaRPr lang="fi-FI"/>
        </a:p>
      </dgm:t>
    </dgm:pt>
    <dgm:pt modelId="{2807A694-0B38-4081-80AF-7EB0D7153D31}" type="parTrans" cxnId="{63866013-720A-44CB-9A20-2EDD3FA6E8D0}">
      <dgm:prSet/>
      <dgm:spPr/>
      <dgm:t>
        <a:bodyPr/>
        <a:lstStyle/>
        <a:p>
          <a:endParaRPr lang="fi-FI"/>
        </a:p>
      </dgm:t>
    </dgm:pt>
    <dgm:pt modelId="{004CD398-B63A-4709-AC69-8E8CFC494EC3}" type="sibTrans" cxnId="{63866013-720A-44CB-9A20-2EDD3FA6E8D0}">
      <dgm:prSet/>
      <dgm:spPr/>
      <dgm:t>
        <a:bodyPr/>
        <a:lstStyle/>
        <a:p>
          <a:endParaRPr lang="fi-FI"/>
        </a:p>
      </dgm:t>
    </dgm:pt>
    <dgm:pt modelId="{0E5969B4-2719-4FFA-9635-0F1E9CD2029A}">
      <dgm:prSet/>
      <dgm:spPr/>
      <dgm:t>
        <a:bodyPr/>
        <a:lstStyle/>
        <a:p>
          <a:pPr rtl="0"/>
          <a:r>
            <a:rPr lang="en-US" smtClean="0"/>
            <a:t>Rescission (cancellation / termination) of contract </a:t>
          </a:r>
          <a:endParaRPr lang="fi-FI"/>
        </a:p>
      </dgm:t>
    </dgm:pt>
    <dgm:pt modelId="{6DD785E1-661D-46FD-B5F4-6AD159E61648}" type="parTrans" cxnId="{9EE4AFBB-7694-4BC2-A8BC-C4CA0C749750}">
      <dgm:prSet/>
      <dgm:spPr/>
      <dgm:t>
        <a:bodyPr/>
        <a:lstStyle/>
        <a:p>
          <a:endParaRPr lang="fi-FI"/>
        </a:p>
      </dgm:t>
    </dgm:pt>
    <dgm:pt modelId="{8490EE4E-0DB5-46B0-BE9A-86A77D2BFAD2}" type="sibTrans" cxnId="{9EE4AFBB-7694-4BC2-A8BC-C4CA0C749750}">
      <dgm:prSet/>
      <dgm:spPr/>
      <dgm:t>
        <a:bodyPr/>
        <a:lstStyle/>
        <a:p>
          <a:endParaRPr lang="fi-FI"/>
        </a:p>
      </dgm:t>
    </dgm:pt>
    <dgm:pt modelId="{ADB77C5E-1C61-40A8-B445-2B3CC4039CDF}">
      <dgm:prSet/>
      <dgm:spPr/>
      <dgm:t>
        <a:bodyPr/>
        <a:lstStyle/>
        <a:p>
          <a:pPr rtl="0"/>
          <a:r>
            <a:rPr lang="fi-FI" b="1" smtClean="0"/>
            <a:t>Central laws regulating contracts </a:t>
          </a:r>
          <a:endParaRPr lang="fi-FI"/>
        </a:p>
      </dgm:t>
    </dgm:pt>
    <dgm:pt modelId="{FD590C5E-2620-40ED-A9D6-64993B6A6ACF}" type="parTrans" cxnId="{456E020E-61A2-482C-8EA6-2DE304557D66}">
      <dgm:prSet/>
      <dgm:spPr/>
      <dgm:t>
        <a:bodyPr/>
        <a:lstStyle/>
        <a:p>
          <a:endParaRPr lang="fi-FI"/>
        </a:p>
      </dgm:t>
    </dgm:pt>
    <dgm:pt modelId="{118DA04D-029D-4B36-A233-DA0F7AD350B9}" type="sibTrans" cxnId="{456E020E-61A2-482C-8EA6-2DE304557D66}">
      <dgm:prSet/>
      <dgm:spPr/>
      <dgm:t>
        <a:bodyPr/>
        <a:lstStyle/>
        <a:p>
          <a:endParaRPr lang="fi-FI"/>
        </a:p>
      </dgm:t>
    </dgm:pt>
    <dgm:pt modelId="{D983D352-2201-4C46-B981-3C4ED44220DA}">
      <dgm:prSet/>
      <dgm:spPr/>
      <dgm:t>
        <a:bodyPr/>
        <a:lstStyle/>
        <a:p>
          <a:pPr rtl="0"/>
          <a:r>
            <a:rPr lang="en-US" smtClean="0"/>
            <a:t>Contracts Act 1929 (partly mandatory): How a contract is concluded, invalidity and adjustment of contracts, authority </a:t>
          </a:r>
          <a:endParaRPr lang="fi-FI"/>
        </a:p>
      </dgm:t>
    </dgm:pt>
    <dgm:pt modelId="{07289903-6B08-4EAD-8756-CA0C339E14E3}" type="parTrans" cxnId="{7B9A0996-2BD5-4EAF-9297-2E76AF75E2D7}">
      <dgm:prSet/>
      <dgm:spPr/>
      <dgm:t>
        <a:bodyPr/>
        <a:lstStyle/>
        <a:p>
          <a:endParaRPr lang="fi-FI"/>
        </a:p>
      </dgm:t>
    </dgm:pt>
    <dgm:pt modelId="{26FC92B5-4C48-46C9-ACEE-A42510AD28F4}" type="sibTrans" cxnId="{7B9A0996-2BD5-4EAF-9297-2E76AF75E2D7}">
      <dgm:prSet/>
      <dgm:spPr/>
      <dgm:t>
        <a:bodyPr/>
        <a:lstStyle/>
        <a:p>
          <a:endParaRPr lang="fi-FI"/>
        </a:p>
      </dgm:t>
    </dgm:pt>
    <dgm:pt modelId="{38A38EB9-73FF-48F7-91C4-EFE45C5B9C5E}">
      <dgm:prSet/>
      <dgm:spPr/>
      <dgm:t>
        <a:bodyPr/>
        <a:lstStyle/>
        <a:p>
          <a:pPr rtl="0"/>
          <a:r>
            <a:rPr lang="en-US" smtClean="0"/>
            <a:t>Sale of Goods Act 1987: Duties and rights of seller and buyer (non-mandatory) </a:t>
          </a:r>
          <a:endParaRPr lang="fi-FI"/>
        </a:p>
      </dgm:t>
    </dgm:pt>
    <dgm:pt modelId="{284AF634-2C64-4891-8F0D-4AF05E901A73}" type="parTrans" cxnId="{8C7F21B4-A52E-4BDA-863D-3B8827DBE65E}">
      <dgm:prSet/>
      <dgm:spPr/>
      <dgm:t>
        <a:bodyPr/>
        <a:lstStyle/>
        <a:p>
          <a:endParaRPr lang="fi-FI"/>
        </a:p>
      </dgm:t>
    </dgm:pt>
    <dgm:pt modelId="{279E7BF5-9310-4034-A927-FE344B80C578}" type="sibTrans" cxnId="{8C7F21B4-A52E-4BDA-863D-3B8827DBE65E}">
      <dgm:prSet/>
      <dgm:spPr/>
      <dgm:t>
        <a:bodyPr/>
        <a:lstStyle/>
        <a:p>
          <a:endParaRPr lang="fi-FI"/>
        </a:p>
      </dgm:t>
    </dgm:pt>
    <dgm:pt modelId="{44985240-1F94-4BAE-8B9E-A7EA43B6376C}">
      <dgm:prSet/>
      <dgm:spPr/>
      <dgm:t>
        <a:bodyPr/>
        <a:lstStyle/>
        <a:p>
          <a:pPr rtl="0"/>
          <a:r>
            <a:rPr lang="en-US" smtClean="0"/>
            <a:t>Consumer Protection Act 1978 (mandatory) </a:t>
          </a:r>
          <a:endParaRPr lang="fi-FI"/>
        </a:p>
      </dgm:t>
    </dgm:pt>
    <dgm:pt modelId="{6F9C550F-9172-4CE1-B37E-634E1D16078A}" type="parTrans" cxnId="{F922B00D-60FB-4323-95E5-2BEB299368CD}">
      <dgm:prSet/>
      <dgm:spPr/>
      <dgm:t>
        <a:bodyPr/>
        <a:lstStyle/>
        <a:p>
          <a:endParaRPr lang="fi-FI"/>
        </a:p>
      </dgm:t>
    </dgm:pt>
    <dgm:pt modelId="{F07DE8D6-F609-4A45-B1D8-86F7865AFC46}" type="sibTrans" cxnId="{F922B00D-60FB-4323-95E5-2BEB299368CD}">
      <dgm:prSet/>
      <dgm:spPr/>
      <dgm:t>
        <a:bodyPr/>
        <a:lstStyle/>
        <a:p>
          <a:endParaRPr lang="fi-FI"/>
        </a:p>
      </dgm:t>
    </dgm:pt>
    <dgm:pt modelId="{C26A0D8B-41A1-4676-BEBF-A5608B06F1DE}">
      <dgm:prSet/>
      <dgm:spPr/>
      <dgm:t>
        <a:bodyPr/>
        <a:lstStyle/>
        <a:p>
          <a:pPr rtl="0"/>
          <a:r>
            <a:rPr lang="en-US" smtClean="0"/>
            <a:t>Special legislation related to some contracts: housing, employment </a:t>
          </a:r>
          <a:r>
            <a:rPr lang="fi-FI" smtClean="0"/>
            <a:t>contract, insurance contract</a:t>
          </a:r>
          <a:endParaRPr lang="fi-FI"/>
        </a:p>
      </dgm:t>
    </dgm:pt>
    <dgm:pt modelId="{CC0366DD-6C5D-4DAF-8F6B-818C6701018D}" type="parTrans" cxnId="{CF8E3D1D-88A7-44F8-AE6C-8BC0B6DC9D1E}">
      <dgm:prSet/>
      <dgm:spPr/>
      <dgm:t>
        <a:bodyPr/>
        <a:lstStyle/>
        <a:p>
          <a:endParaRPr lang="fi-FI"/>
        </a:p>
      </dgm:t>
    </dgm:pt>
    <dgm:pt modelId="{F6144AC6-BC55-4740-9CF3-F41BFB2DFE83}" type="sibTrans" cxnId="{CF8E3D1D-88A7-44F8-AE6C-8BC0B6DC9D1E}">
      <dgm:prSet/>
      <dgm:spPr/>
      <dgm:t>
        <a:bodyPr/>
        <a:lstStyle/>
        <a:p>
          <a:endParaRPr lang="fi-FI"/>
        </a:p>
      </dgm:t>
    </dgm:pt>
    <dgm:pt modelId="{50E8D472-9946-4D48-9CEE-9EEC55E8D84C}" type="pres">
      <dgm:prSet presAssocID="{210DCC2E-F290-4ED2-AA8F-E4CCEC23A75A}" presName="Name0" presStyleCnt="0">
        <dgm:presLayoutVars>
          <dgm:chPref val="3"/>
          <dgm:dir/>
          <dgm:animLvl val="lvl"/>
          <dgm:resizeHandles/>
        </dgm:presLayoutVars>
      </dgm:prSet>
      <dgm:spPr/>
      <dgm:t>
        <a:bodyPr/>
        <a:lstStyle/>
        <a:p>
          <a:endParaRPr lang="fi-FI"/>
        </a:p>
      </dgm:t>
    </dgm:pt>
    <dgm:pt modelId="{8EC11212-4201-4E80-BB4A-139242461A00}" type="pres">
      <dgm:prSet presAssocID="{97A34943-9CFF-4032-BD7E-00050D05989B}" presName="horFlow" presStyleCnt="0"/>
      <dgm:spPr/>
      <dgm:t>
        <a:bodyPr/>
        <a:lstStyle/>
        <a:p>
          <a:endParaRPr lang="en-US"/>
        </a:p>
      </dgm:t>
    </dgm:pt>
    <dgm:pt modelId="{FE3FB8BA-1508-4E32-A67B-C97F6298B28B}" type="pres">
      <dgm:prSet presAssocID="{97A34943-9CFF-4032-BD7E-00050D05989B}" presName="bigChev" presStyleLbl="node1" presStyleIdx="0" presStyleCnt="2"/>
      <dgm:spPr/>
      <dgm:t>
        <a:bodyPr/>
        <a:lstStyle/>
        <a:p>
          <a:endParaRPr lang="fi-FI"/>
        </a:p>
      </dgm:t>
    </dgm:pt>
    <dgm:pt modelId="{A69156F3-1D14-4F27-9C7C-74E1AD37ACEF}" type="pres">
      <dgm:prSet presAssocID="{16CBEA92-D6FD-431D-8896-EBE73712D822}" presName="parTrans" presStyleCnt="0"/>
      <dgm:spPr/>
      <dgm:t>
        <a:bodyPr/>
        <a:lstStyle/>
        <a:p>
          <a:endParaRPr lang="en-US"/>
        </a:p>
      </dgm:t>
    </dgm:pt>
    <dgm:pt modelId="{18CADF54-C29A-47B7-85D5-F2AAF9775866}" type="pres">
      <dgm:prSet presAssocID="{8F2A1261-A550-4A16-99A7-2D75170FA64A}" presName="node" presStyleLbl="alignAccFollowNode1" presStyleIdx="0" presStyleCnt="7">
        <dgm:presLayoutVars>
          <dgm:bulletEnabled val="1"/>
        </dgm:presLayoutVars>
      </dgm:prSet>
      <dgm:spPr/>
      <dgm:t>
        <a:bodyPr/>
        <a:lstStyle/>
        <a:p>
          <a:endParaRPr lang="fi-FI"/>
        </a:p>
      </dgm:t>
    </dgm:pt>
    <dgm:pt modelId="{2A4CD86C-554C-4459-8D0A-8D78C8CC6E7F}" type="pres">
      <dgm:prSet presAssocID="{EA2298F9-DE03-479A-B2E1-120BD74225C6}" presName="sibTrans" presStyleCnt="0"/>
      <dgm:spPr/>
      <dgm:t>
        <a:bodyPr/>
        <a:lstStyle/>
        <a:p>
          <a:endParaRPr lang="en-US"/>
        </a:p>
      </dgm:t>
    </dgm:pt>
    <dgm:pt modelId="{053FCD5F-BCA8-4044-A7A4-24D4062A6B95}" type="pres">
      <dgm:prSet presAssocID="{A26A267E-0C36-48E2-9703-59086B815489}" presName="node" presStyleLbl="alignAccFollowNode1" presStyleIdx="1" presStyleCnt="7">
        <dgm:presLayoutVars>
          <dgm:bulletEnabled val="1"/>
        </dgm:presLayoutVars>
      </dgm:prSet>
      <dgm:spPr/>
      <dgm:t>
        <a:bodyPr/>
        <a:lstStyle/>
        <a:p>
          <a:endParaRPr lang="fi-FI"/>
        </a:p>
      </dgm:t>
    </dgm:pt>
    <dgm:pt modelId="{0A2AD9CE-E60E-406A-9A4D-6A1C060F75E0}" type="pres">
      <dgm:prSet presAssocID="{004CD398-B63A-4709-AC69-8E8CFC494EC3}" presName="sibTrans" presStyleCnt="0"/>
      <dgm:spPr/>
      <dgm:t>
        <a:bodyPr/>
        <a:lstStyle/>
        <a:p>
          <a:endParaRPr lang="en-US"/>
        </a:p>
      </dgm:t>
    </dgm:pt>
    <dgm:pt modelId="{2A8B1E8D-72E7-4108-AD26-78BAFC98BB1E}" type="pres">
      <dgm:prSet presAssocID="{0E5969B4-2719-4FFA-9635-0F1E9CD2029A}" presName="node" presStyleLbl="alignAccFollowNode1" presStyleIdx="2" presStyleCnt="7">
        <dgm:presLayoutVars>
          <dgm:bulletEnabled val="1"/>
        </dgm:presLayoutVars>
      </dgm:prSet>
      <dgm:spPr/>
      <dgm:t>
        <a:bodyPr/>
        <a:lstStyle/>
        <a:p>
          <a:endParaRPr lang="fi-FI"/>
        </a:p>
      </dgm:t>
    </dgm:pt>
    <dgm:pt modelId="{007855A5-1DA9-4826-B9F5-28127E2C1591}" type="pres">
      <dgm:prSet presAssocID="{97A34943-9CFF-4032-BD7E-00050D05989B}" presName="vSp" presStyleCnt="0"/>
      <dgm:spPr/>
      <dgm:t>
        <a:bodyPr/>
        <a:lstStyle/>
        <a:p>
          <a:endParaRPr lang="en-US"/>
        </a:p>
      </dgm:t>
    </dgm:pt>
    <dgm:pt modelId="{C35F0566-BB60-4A54-9A3D-829638663537}" type="pres">
      <dgm:prSet presAssocID="{ADB77C5E-1C61-40A8-B445-2B3CC4039CDF}" presName="horFlow" presStyleCnt="0"/>
      <dgm:spPr/>
      <dgm:t>
        <a:bodyPr/>
        <a:lstStyle/>
        <a:p>
          <a:endParaRPr lang="en-US"/>
        </a:p>
      </dgm:t>
    </dgm:pt>
    <dgm:pt modelId="{D929B5C1-75FB-4D72-BDD4-6BF1F51B6A74}" type="pres">
      <dgm:prSet presAssocID="{ADB77C5E-1C61-40A8-B445-2B3CC4039CDF}" presName="bigChev" presStyleLbl="node1" presStyleIdx="1" presStyleCnt="2"/>
      <dgm:spPr/>
      <dgm:t>
        <a:bodyPr/>
        <a:lstStyle/>
        <a:p>
          <a:endParaRPr lang="fi-FI"/>
        </a:p>
      </dgm:t>
    </dgm:pt>
    <dgm:pt modelId="{9E715BBC-FDCB-46B3-9576-C09B592D651B}" type="pres">
      <dgm:prSet presAssocID="{07289903-6B08-4EAD-8756-CA0C339E14E3}" presName="parTrans" presStyleCnt="0"/>
      <dgm:spPr/>
      <dgm:t>
        <a:bodyPr/>
        <a:lstStyle/>
        <a:p>
          <a:endParaRPr lang="en-US"/>
        </a:p>
      </dgm:t>
    </dgm:pt>
    <dgm:pt modelId="{8CD30F53-D03E-4726-99A0-F177581DD041}" type="pres">
      <dgm:prSet presAssocID="{D983D352-2201-4C46-B981-3C4ED44220DA}" presName="node" presStyleLbl="alignAccFollowNode1" presStyleIdx="3" presStyleCnt="7">
        <dgm:presLayoutVars>
          <dgm:bulletEnabled val="1"/>
        </dgm:presLayoutVars>
      </dgm:prSet>
      <dgm:spPr/>
      <dgm:t>
        <a:bodyPr/>
        <a:lstStyle/>
        <a:p>
          <a:endParaRPr lang="fi-FI"/>
        </a:p>
      </dgm:t>
    </dgm:pt>
    <dgm:pt modelId="{4D652FC3-B16A-4BB4-B406-A626E0D9395B}" type="pres">
      <dgm:prSet presAssocID="{26FC92B5-4C48-46C9-ACEE-A42510AD28F4}" presName="sibTrans" presStyleCnt="0"/>
      <dgm:spPr/>
      <dgm:t>
        <a:bodyPr/>
        <a:lstStyle/>
        <a:p>
          <a:endParaRPr lang="en-US"/>
        </a:p>
      </dgm:t>
    </dgm:pt>
    <dgm:pt modelId="{69B3C217-A5B8-4A65-869F-6695E6CCD048}" type="pres">
      <dgm:prSet presAssocID="{38A38EB9-73FF-48F7-91C4-EFE45C5B9C5E}" presName="node" presStyleLbl="alignAccFollowNode1" presStyleIdx="4" presStyleCnt="7">
        <dgm:presLayoutVars>
          <dgm:bulletEnabled val="1"/>
        </dgm:presLayoutVars>
      </dgm:prSet>
      <dgm:spPr/>
      <dgm:t>
        <a:bodyPr/>
        <a:lstStyle/>
        <a:p>
          <a:endParaRPr lang="fi-FI"/>
        </a:p>
      </dgm:t>
    </dgm:pt>
    <dgm:pt modelId="{F9283AAD-6937-42F5-87B8-3AD1FEEF01A5}" type="pres">
      <dgm:prSet presAssocID="{279E7BF5-9310-4034-A927-FE344B80C578}" presName="sibTrans" presStyleCnt="0"/>
      <dgm:spPr/>
      <dgm:t>
        <a:bodyPr/>
        <a:lstStyle/>
        <a:p>
          <a:endParaRPr lang="en-US"/>
        </a:p>
      </dgm:t>
    </dgm:pt>
    <dgm:pt modelId="{26313AA9-900D-4A2A-80D3-EBDAD6019C8F}" type="pres">
      <dgm:prSet presAssocID="{44985240-1F94-4BAE-8B9E-A7EA43B6376C}" presName="node" presStyleLbl="alignAccFollowNode1" presStyleIdx="5" presStyleCnt="7">
        <dgm:presLayoutVars>
          <dgm:bulletEnabled val="1"/>
        </dgm:presLayoutVars>
      </dgm:prSet>
      <dgm:spPr/>
      <dgm:t>
        <a:bodyPr/>
        <a:lstStyle/>
        <a:p>
          <a:endParaRPr lang="fi-FI"/>
        </a:p>
      </dgm:t>
    </dgm:pt>
    <dgm:pt modelId="{822804AC-DA54-434B-803F-1D99E21D1795}" type="pres">
      <dgm:prSet presAssocID="{F07DE8D6-F609-4A45-B1D8-86F7865AFC46}" presName="sibTrans" presStyleCnt="0"/>
      <dgm:spPr/>
      <dgm:t>
        <a:bodyPr/>
        <a:lstStyle/>
        <a:p>
          <a:endParaRPr lang="en-US"/>
        </a:p>
      </dgm:t>
    </dgm:pt>
    <dgm:pt modelId="{F84F3F6D-192A-40CB-9AB4-FEE7C5FB900B}" type="pres">
      <dgm:prSet presAssocID="{C26A0D8B-41A1-4676-BEBF-A5608B06F1DE}" presName="node" presStyleLbl="alignAccFollowNode1" presStyleIdx="6" presStyleCnt="7">
        <dgm:presLayoutVars>
          <dgm:bulletEnabled val="1"/>
        </dgm:presLayoutVars>
      </dgm:prSet>
      <dgm:spPr/>
      <dgm:t>
        <a:bodyPr/>
        <a:lstStyle/>
        <a:p>
          <a:endParaRPr lang="fi-FI"/>
        </a:p>
      </dgm:t>
    </dgm:pt>
  </dgm:ptLst>
  <dgm:cxnLst>
    <dgm:cxn modelId="{9EE4AFBB-7694-4BC2-A8BC-C4CA0C749750}" srcId="{97A34943-9CFF-4032-BD7E-00050D05989B}" destId="{0E5969B4-2719-4FFA-9635-0F1E9CD2029A}" srcOrd="2" destOrd="0" parTransId="{6DD785E1-661D-46FD-B5F4-6AD159E61648}" sibTransId="{8490EE4E-0DB5-46B0-BE9A-86A77D2BFAD2}"/>
    <dgm:cxn modelId="{63866013-720A-44CB-9A20-2EDD3FA6E8D0}" srcId="{97A34943-9CFF-4032-BD7E-00050D05989B}" destId="{A26A267E-0C36-48E2-9703-59086B815489}" srcOrd="1" destOrd="0" parTransId="{2807A694-0B38-4081-80AF-7EB0D7153D31}" sibTransId="{004CD398-B63A-4709-AC69-8E8CFC494EC3}"/>
    <dgm:cxn modelId="{1D3BCB13-900D-4954-9FD2-024354FBD42A}" type="presOf" srcId="{C26A0D8B-41A1-4676-BEBF-A5608B06F1DE}" destId="{F84F3F6D-192A-40CB-9AB4-FEE7C5FB900B}" srcOrd="0" destOrd="0" presId="urn:microsoft.com/office/officeart/2005/8/layout/lProcess3"/>
    <dgm:cxn modelId="{29A973EA-9702-4941-968F-B89B1E6697C7}" type="presOf" srcId="{0E5969B4-2719-4FFA-9635-0F1E9CD2029A}" destId="{2A8B1E8D-72E7-4108-AD26-78BAFC98BB1E}" srcOrd="0" destOrd="0" presId="urn:microsoft.com/office/officeart/2005/8/layout/lProcess3"/>
    <dgm:cxn modelId="{DD91F940-FCB7-4298-9A47-727031B838BF}" type="presOf" srcId="{A26A267E-0C36-48E2-9703-59086B815489}" destId="{053FCD5F-BCA8-4044-A7A4-24D4062A6B95}" srcOrd="0" destOrd="0" presId="urn:microsoft.com/office/officeart/2005/8/layout/lProcess3"/>
    <dgm:cxn modelId="{29B89098-A437-4DDE-A2FF-5E99DB9044ED}" srcId="{97A34943-9CFF-4032-BD7E-00050D05989B}" destId="{8F2A1261-A550-4A16-99A7-2D75170FA64A}" srcOrd="0" destOrd="0" parTransId="{16CBEA92-D6FD-431D-8896-EBE73712D822}" sibTransId="{EA2298F9-DE03-479A-B2E1-120BD74225C6}"/>
    <dgm:cxn modelId="{9FF78A92-1D5F-40A6-B9E2-1A666CD4F0A5}" type="presOf" srcId="{44985240-1F94-4BAE-8B9E-A7EA43B6376C}" destId="{26313AA9-900D-4A2A-80D3-EBDAD6019C8F}" srcOrd="0" destOrd="0" presId="urn:microsoft.com/office/officeart/2005/8/layout/lProcess3"/>
    <dgm:cxn modelId="{8C7F21B4-A52E-4BDA-863D-3B8827DBE65E}" srcId="{ADB77C5E-1C61-40A8-B445-2B3CC4039CDF}" destId="{38A38EB9-73FF-48F7-91C4-EFE45C5B9C5E}" srcOrd="1" destOrd="0" parTransId="{284AF634-2C64-4891-8F0D-4AF05E901A73}" sibTransId="{279E7BF5-9310-4034-A927-FE344B80C578}"/>
    <dgm:cxn modelId="{7B9A0996-2BD5-4EAF-9297-2E76AF75E2D7}" srcId="{ADB77C5E-1C61-40A8-B445-2B3CC4039CDF}" destId="{D983D352-2201-4C46-B981-3C4ED44220DA}" srcOrd="0" destOrd="0" parTransId="{07289903-6B08-4EAD-8756-CA0C339E14E3}" sibTransId="{26FC92B5-4C48-46C9-ACEE-A42510AD28F4}"/>
    <dgm:cxn modelId="{754F3C4B-FEFB-4D3C-999E-017A22B967C0}" type="presOf" srcId="{8F2A1261-A550-4A16-99A7-2D75170FA64A}" destId="{18CADF54-C29A-47B7-85D5-F2AAF9775866}" srcOrd="0" destOrd="0" presId="urn:microsoft.com/office/officeart/2005/8/layout/lProcess3"/>
    <dgm:cxn modelId="{CF8E3D1D-88A7-44F8-AE6C-8BC0B6DC9D1E}" srcId="{ADB77C5E-1C61-40A8-B445-2B3CC4039CDF}" destId="{C26A0D8B-41A1-4676-BEBF-A5608B06F1DE}" srcOrd="3" destOrd="0" parTransId="{CC0366DD-6C5D-4DAF-8F6B-818C6701018D}" sibTransId="{F6144AC6-BC55-4740-9CF3-F41BFB2DFE83}"/>
    <dgm:cxn modelId="{456E020E-61A2-482C-8EA6-2DE304557D66}" srcId="{210DCC2E-F290-4ED2-AA8F-E4CCEC23A75A}" destId="{ADB77C5E-1C61-40A8-B445-2B3CC4039CDF}" srcOrd="1" destOrd="0" parTransId="{FD590C5E-2620-40ED-A9D6-64993B6A6ACF}" sibTransId="{118DA04D-029D-4B36-A233-DA0F7AD350B9}"/>
    <dgm:cxn modelId="{E6343809-1164-4735-ABC6-F030554274AB}" type="presOf" srcId="{210DCC2E-F290-4ED2-AA8F-E4CCEC23A75A}" destId="{50E8D472-9946-4D48-9CEE-9EEC55E8D84C}" srcOrd="0" destOrd="0" presId="urn:microsoft.com/office/officeart/2005/8/layout/lProcess3"/>
    <dgm:cxn modelId="{7570E674-CAE2-4CBF-8E12-93570956482B}" srcId="{210DCC2E-F290-4ED2-AA8F-E4CCEC23A75A}" destId="{97A34943-9CFF-4032-BD7E-00050D05989B}" srcOrd="0" destOrd="0" parTransId="{E9240739-8E54-4DB3-88FC-8698EE3C0243}" sibTransId="{49AA479D-D2E4-479D-8F32-41765110C964}"/>
    <dgm:cxn modelId="{1C7BBA8B-D94D-4B94-A135-65D18D653B07}" type="presOf" srcId="{D983D352-2201-4C46-B981-3C4ED44220DA}" destId="{8CD30F53-D03E-4726-99A0-F177581DD041}" srcOrd="0" destOrd="0" presId="urn:microsoft.com/office/officeart/2005/8/layout/lProcess3"/>
    <dgm:cxn modelId="{6F2D10B0-049E-4FD1-9B05-53ECC7614DC1}" type="presOf" srcId="{97A34943-9CFF-4032-BD7E-00050D05989B}" destId="{FE3FB8BA-1508-4E32-A67B-C97F6298B28B}" srcOrd="0" destOrd="0" presId="urn:microsoft.com/office/officeart/2005/8/layout/lProcess3"/>
    <dgm:cxn modelId="{C4C4EEB6-00B6-45F0-A354-A98D5BED16AC}" type="presOf" srcId="{ADB77C5E-1C61-40A8-B445-2B3CC4039CDF}" destId="{D929B5C1-75FB-4D72-BDD4-6BF1F51B6A74}" srcOrd="0" destOrd="0" presId="urn:microsoft.com/office/officeart/2005/8/layout/lProcess3"/>
    <dgm:cxn modelId="{F922B00D-60FB-4323-95E5-2BEB299368CD}" srcId="{ADB77C5E-1C61-40A8-B445-2B3CC4039CDF}" destId="{44985240-1F94-4BAE-8B9E-A7EA43B6376C}" srcOrd="2" destOrd="0" parTransId="{6F9C550F-9172-4CE1-B37E-634E1D16078A}" sibTransId="{F07DE8D6-F609-4A45-B1D8-86F7865AFC46}"/>
    <dgm:cxn modelId="{9D9751D3-FCEA-4BFF-9EDC-A2FD87A36DB5}" type="presOf" srcId="{38A38EB9-73FF-48F7-91C4-EFE45C5B9C5E}" destId="{69B3C217-A5B8-4A65-869F-6695E6CCD048}" srcOrd="0" destOrd="0" presId="urn:microsoft.com/office/officeart/2005/8/layout/lProcess3"/>
    <dgm:cxn modelId="{96CE4D5A-847B-48B2-B0DC-DA9CAC2B49C3}" type="presParOf" srcId="{50E8D472-9946-4D48-9CEE-9EEC55E8D84C}" destId="{8EC11212-4201-4E80-BB4A-139242461A00}" srcOrd="0" destOrd="0" presId="urn:microsoft.com/office/officeart/2005/8/layout/lProcess3"/>
    <dgm:cxn modelId="{AB8724C3-84D6-42BD-94F5-54A3B1032995}" type="presParOf" srcId="{8EC11212-4201-4E80-BB4A-139242461A00}" destId="{FE3FB8BA-1508-4E32-A67B-C97F6298B28B}" srcOrd="0" destOrd="0" presId="urn:microsoft.com/office/officeart/2005/8/layout/lProcess3"/>
    <dgm:cxn modelId="{EF67FD59-B2A1-47A2-A53C-6DBF6D918364}" type="presParOf" srcId="{8EC11212-4201-4E80-BB4A-139242461A00}" destId="{A69156F3-1D14-4F27-9C7C-74E1AD37ACEF}" srcOrd="1" destOrd="0" presId="urn:microsoft.com/office/officeart/2005/8/layout/lProcess3"/>
    <dgm:cxn modelId="{18D72308-AB6A-438A-A9D1-904E497095B7}" type="presParOf" srcId="{8EC11212-4201-4E80-BB4A-139242461A00}" destId="{18CADF54-C29A-47B7-85D5-F2AAF9775866}" srcOrd="2" destOrd="0" presId="urn:microsoft.com/office/officeart/2005/8/layout/lProcess3"/>
    <dgm:cxn modelId="{85EDAAA8-42DD-4711-9817-599458E8B861}" type="presParOf" srcId="{8EC11212-4201-4E80-BB4A-139242461A00}" destId="{2A4CD86C-554C-4459-8D0A-8D78C8CC6E7F}" srcOrd="3" destOrd="0" presId="urn:microsoft.com/office/officeart/2005/8/layout/lProcess3"/>
    <dgm:cxn modelId="{E785B4FD-6B2F-40C9-B74D-F941B672E373}" type="presParOf" srcId="{8EC11212-4201-4E80-BB4A-139242461A00}" destId="{053FCD5F-BCA8-4044-A7A4-24D4062A6B95}" srcOrd="4" destOrd="0" presId="urn:microsoft.com/office/officeart/2005/8/layout/lProcess3"/>
    <dgm:cxn modelId="{4F9C1AE4-249F-423C-A222-1AE26442DBDB}" type="presParOf" srcId="{8EC11212-4201-4E80-BB4A-139242461A00}" destId="{0A2AD9CE-E60E-406A-9A4D-6A1C060F75E0}" srcOrd="5" destOrd="0" presId="urn:microsoft.com/office/officeart/2005/8/layout/lProcess3"/>
    <dgm:cxn modelId="{FF679F2C-343F-45A9-A83B-50AEBD476128}" type="presParOf" srcId="{8EC11212-4201-4E80-BB4A-139242461A00}" destId="{2A8B1E8D-72E7-4108-AD26-78BAFC98BB1E}" srcOrd="6" destOrd="0" presId="urn:microsoft.com/office/officeart/2005/8/layout/lProcess3"/>
    <dgm:cxn modelId="{8C2D5971-9814-4E46-B4EC-98A461A1F259}" type="presParOf" srcId="{50E8D472-9946-4D48-9CEE-9EEC55E8D84C}" destId="{007855A5-1DA9-4826-B9F5-28127E2C1591}" srcOrd="1" destOrd="0" presId="urn:microsoft.com/office/officeart/2005/8/layout/lProcess3"/>
    <dgm:cxn modelId="{3A9873FA-A178-4825-91B3-157B04CB2F08}" type="presParOf" srcId="{50E8D472-9946-4D48-9CEE-9EEC55E8D84C}" destId="{C35F0566-BB60-4A54-9A3D-829638663537}" srcOrd="2" destOrd="0" presId="urn:microsoft.com/office/officeart/2005/8/layout/lProcess3"/>
    <dgm:cxn modelId="{392A8A5D-2D52-455A-9FF8-E2BF2D8DA9F4}" type="presParOf" srcId="{C35F0566-BB60-4A54-9A3D-829638663537}" destId="{D929B5C1-75FB-4D72-BDD4-6BF1F51B6A74}" srcOrd="0" destOrd="0" presId="urn:microsoft.com/office/officeart/2005/8/layout/lProcess3"/>
    <dgm:cxn modelId="{1C0741FE-2DC4-4114-9FAD-89DE4045DDED}" type="presParOf" srcId="{C35F0566-BB60-4A54-9A3D-829638663537}" destId="{9E715BBC-FDCB-46B3-9576-C09B592D651B}" srcOrd="1" destOrd="0" presId="urn:microsoft.com/office/officeart/2005/8/layout/lProcess3"/>
    <dgm:cxn modelId="{FE507279-D602-4123-9849-1FC1A835B107}" type="presParOf" srcId="{C35F0566-BB60-4A54-9A3D-829638663537}" destId="{8CD30F53-D03E-4726-99A0-F177581DD041}" srcOrd="2" destOrd="0" presId="urn:microsoft.com/office/officeart/2005/8/layout/lProcess3"/>
    <dgm:cxn modelId="{C8340D8A-CA6F-45D8-A1DC-DD83CE30F042}" type="presParOf" srcId="{C35F0566-BB60-4A54-9A3D-829638663537}" destId="{4D652FC3-B16A-4BB4-B406-A626E0D9395B}" srcOrd="3" destOrd="0" presId="urn:microsoft.com/office/officeart/2005/8/layout/lProcess3"/>
    <dgm:cxn modelId="{2888BB1A-AFD7-4298-BA53-63CEFA35CFB6}" type="presParOf" srcId="{C35F0566-BB60-4A54-9A3D-829638663537}" destId="{69B3C217-A5B8-4A65-869F-6695E6CCD048}" srcOrd="4" destOrd="0" presId="urn:microsoft.com/office/officeart/2005/8/layout/lProcess3"/>
    <dgm:cxn modelId="{E3CD470C-722B-421A-9788-3DB4F0429A2A}" type="presParOf" srcId="{C35F0566-BB60-4A54-9A3D-829638663537}" destId="{F9283AAD-6937-42F5-87B8-3AD1FEEF01A5}" srcOrd="5" destOrd="0" presId="urn:microsoft.com/office/officeart/2005/8/layout/lProcess3"/>
    <dgm:cxn modelId="{B44F3BA9-CD2F-4C42-A724-C15FCBEC223B}" type="presParOf" srcId="{C35F0566-BB60-4A54-9A3D-829638663537}" destId="{26313AA9-900D-4A2A-80D3-EBDAD6019C8F}" srcOrd="6" destOrd="0" presId="urn:microsoft.com/office/officeart/2005/8/layout/lProcess3"/>
    <dgm:cxn modelId="{E99F8F90-0FFF-44BF-952F-E0AB07DCC5F4}" type="presParOf" srcId="{C35F0566-BB60-4A54-9A3D-829638663537}" destId="{822804AC-DA54-434B-803F-1D99E21D1795}" srcOrd="7" destOrd="0" presId="urn:microsoft.com/office/officeart/2005/8/layout/lProcess3"/>
    <dgm:cxn modelId="{7F6CE505-FDC1-473E-A54C-5D763CAC5A4E}" type="presParOf" srcId="{C35F0566-BB60-4A54-9A3D-829638663537}" destId="{F84F3F6D-192A-40CB-9AB4-FEE7C5FB900B}" srcOrd="8"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F3E8BC44-6C34-4F42-AD10-7E3484EDE203}"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AD808DEC-B63A-47C3-94B8-C18664590A48}">
      <dgm:prSet/>
      <dgm:spPr/>
      <dgm:t>
        <a:bodyPr/>
        <a:lstStyle/>
        <a:p>
          <a:pPr rtl="0"/>
          <a:r>
            <a:rPr lang="fi-FI" smtClean="0"/>
            <a:t>Private autonomy + legislation -&gt; Statute hierarchy: </a:t>
          </a:r>
          <a:endParaRPr lang="fi-FI"/>
        </a:p>
      </dgm:t>
    </dgm:pt>
    <dgm:pt modelId="{6B3CC398-2910-4436-9D38-447CD937D435}" type="parTrans" cxnId="{75588F23-96BC-4595-A369-3C1F6F62FE08}">
      <dgm:prSet/>
      <dgm:spPr/>
      <dgm:t>
        <a:bodyPr/>
        <a:lstStyle/>
        <a:p>
          <a:endParaRPr lang="fi-FI"/>
        </a:p>
      </dgm:t>
    </dgm:pt>
    <dgm:pt modelId="{C81B828B-1A5C-413D-A420-D3A845659CB3}" type="sibTrans" cxnId="{75588F23-96BC-4595-A369-3C1F6F62FE08}">
      <dgm:prSet/>
      <dgm:spPr/>
      <dgm:t>
        <a:bodyPr/>
        <a:lstStyle/>
        <a:p>
          <a:endParaRPr lang="fi-FI"/>
        </a:p>
      </dgm:t>
    </dgm:pt>
    <dgm:pt modelId="{A285DA09-B764-46F6-BA70-7529A4F77541}">
      <dgm:prSet/>
      <dgm:spPr/>
      <dgm:t>
        <a:bodyPr/>
        <a:lstStyle/>
        <a:p>
          <a:pPr rtl="0"/>
          <a:r>
            <a:rPr lang="en-US" smtClean="0"/>
            <a:t>1. Mandatory law (usually limits the freedom of contract) </a:t>
          </a:r>
          <a:endParaRPr lang="fi-FI"/>
        </a:p>
      </dgm:t>
    </dgm:pt>
    <dgm:pt modelId="{40316F6C-32F2-42A6-ADF5-CC0AF312A90E}" type="parTrans" cxnId="{73670EB5-87AE-473C-BA5E-D98F408FE769}">
      <dgm:prSet/>
      <dgm:spPr/>
      <dgm:t>
        <a:bodyPr/>
        <a:lstStyle/>
        <a:p>
          <a:endParaRPr lang="fi-FI"/>
        </a:p>
      </dgm:t>
    </dgm:pt>
    <dgm:pt modelId="{795C02FB-F7F5-480E-A8D6-FFA6739E7016}" type="sibTrans" cxnId="{73670EB5-87AE-473C-BA5E-D98F408FE769}">
      <dgm:prSet/>
      <dgm:spPr/>
      <dgm:t>
        <a:bodyPr/>
        <a:lstStyle/>
        <a:p>
          <a:endParaRPr lang="fi-FI"/>
        </a:p>
      </dgm:t>
    </dgm:pt>
    <dgm:pt modelId="{AE9ECD54-668B-4E8A-A60C-3C4678C2BEA0}">
      <dgm:prSet/>
      <dgm:spPr/>
      <dgm:t>
        <a:bodyPr/>
        <a:lstStyle/>
        <a:p>
          <a:pPr rtl="0"/>
          <a:r>
            <a:rPr lang="fi-FI" smtClean="0"/>
            <a:t>2. Contract </a:t>
          </a:r>
          <a:endParaRPr lang="fi-FI"/>
        </a:p>
      </dgm:t>
    </dgm:pt>
    <dgm:pt modelId="{A8BC4BB3-12E2-42FF-A32C-516835B17B40}" type="parTrans" cxnId="{D4401F21-7D88-4A96-9AEA-851521460DF7}">
      <dgm:prSet/>
      <dgm:spPr/>
      <dgm:t>
        <a:bodyPr/>
        <a:lstStyle/>
        <a:p>
          <a:endParaRPr lang="fi-FI"/>
        </a:p>
      </dgm:t>
    </dgm:pt>
    <dgm:pt modelId="{F053C778-4CA1-444F-8A30-920F724E8AB4}" type="sibTrans" cxnId="{D4401F21-7D88-4A96-9AEA-851521460DF7}">
      <dgm:prSet/>
      <dgm:spPr/>
      <dgm:t>
        <a:bodyPr/>
        <a:lstStyle/>
        <a:p>
          <a:endParaRPr lang="fi-FI"/>
        </a:p>
      </dgm:t>
    </dgm:pt>
    <dgm:pt modelId="{413B5826-82DF-4B98-BC6C-49EA9F5A85F0}">
      <dgm:prSet/>
      <dgm:spPr/>
      <dgm:t>
        <a:bodyPr/>
        <a:lstStyle/>
        <a:p>
          <a:pPr rtl="0"/>
          <a:r>
            <a:rPr lang="en-US" smtClean="0"/>
            <a:t>3. Established practice between parties, commercial customs </a:t>
          </a:r>
          <a:endParaRPr lang="fi-FI"/>
        </a:p>
      </dgm:t>
    </dgm:pt>
    <dgm:pt modelId="{636907D7-E14C-4317-A2FF-5F448E766CA5}" type="parTrans" cxnId="{A43DD492-4255-45AE-B99A-E0D40C40BED9}">
      <dgm:prSet/>
      <dgm:spPr/>
      <dgm:t>
        <a:bodyPr/>
        <a:lstStyle/>
        <a:p>
          <a:endParaRPr lang="fi-FI"/>
        </a:p>
      </dgm:t>
    </dgm:pt>
    <dgm:pt modelId="{4449E060-E9BE-4371-9320-9B1240791D82}" type="sibTrans" cxnId="{A43DD492-4255-45AE-B99A-E0D40C40BED9}">
      <dgm:prSet/>
      <dgm:spPr/>
      <dgm:t>
        <a:bodyPr/>
        <a:lstStyle/>
        <a:p>
          <a:endParaRPr lang="fi-FI"/>
        </a:p>
      </dgm:t>
    </dgm:pt>
    <dgm:pt modelId="{2CCA752A-E546-447D-9436-E8556BC06635}">
      <dgm:prSet/>
      <dgm:spPr/>
      <dgm:t>
        <a:bodyPr/>
        <a:lstStyle/>
        <a:p>
          <a:pPr rtl="0"/>
          <a:r>
            <a:rPr lang="fi-FI" smtClean="0"/>
            <a:t>4. Non-mandatory law </a:t>
          </a:r>
          <a:endParaRPr lang="fi-FI"/>
        </a:p>
      </dgm:t>
    </dgm:pt>
    <dgm:pt modelId="{B598B8E4-B9F4-41C4-AA49-D18504DCF0A6}" type="parTrans" cxnId="{77AA4647-BA51-41C8-AB1A-8E176B7EE58C}">
      <dgm:prSet/>
      <dgm:spPr/>
      <dgm:t>
        <a:bodyPr/>
        <a:lstStyle/>
        <a:p>
          <a:endParaRPr lang="fi-FI"/>
        </a:p>
      </dgm:t>
    </dgm:pt>
    <dgm:pt modelId="{24D490B3-BE30-46D0-97ED-1ED7FB8F854F}" type="sibTrans" cxnId="{77AA4647-BA51-41C8-AB1A-8E176B7EE58C}">
      <dgm:prSet/>
      <dgm:spPr/>
      <dgm:t>
        <a:bodyPr/>
        <a:lstStyle/>
        <a:p>
          <a:endParaRPr lang="fi-FI"/>
        </a:p>
      </dgm:t>
    </dgm:pt>
    <dgm:pt modelId="{2DAEF706-5C9C-4388-9DCD-474E911CFC21}">
      <dgm:prSet/>
      <dgm:spPr/>
      <dgm:t>
        <a:bodyPr/>
        <a:lstStyle/>
        <a:p>
          <a:pPr rtl="0"/>
          <a:r>
            <a:rPr lang="en-US" smtClean="0"/>
            <a:t>Example: disagreement about delivery time: </a:t>
          </a:r>
          <a:endParaRPr lang="fi-FI"/>
        </a:p>
      </dgm:t>
    </dgm:pt>
    <dgm:pt modelId="{23C79198-E882-4491-AD1A-C4F7091D8E60}" type="parTrans" cxnId="{F8624512-37CC-489F-BFCB-129287291859}">
      <dgm:prSet/>
      <dgm:spPr/>
      <dgm:t>
        <a:bodyPr/>
        <a:lstStyle/>
        <a:p>
          <a:endParaRPr lang="fi-FI"/>
        </a:p>
      </dgm:t>
    </dgm:pt>
    <dgm:pt modelId="{442577F9-60D9-4C5B-9890-C278D4345BF7}" type="sibTrans" cxnId="{F8624512-37CC-489F-BFCB-129287291859}">
      <dgm:prSet/>
      <dgm:spPr/>
      <dgm:t>
        <a:bodyPr/>
        <a:lstStyle/>
        <a:p>
          <a:endParaRPr lang="fi-FI"/>
        </a:p>
      </dgm:t>
    </dgm:pt>
    <dgm:pt modelId="{73E74750-3DC4-4DF6-9FA3-D524BCE66E28}">
      <dgm:prSet/>
      <dgm:spPr/>
      <dgm:t>
        <a:bodyPr/>
        <a:lstStyle/>
        <a:p>
          <a:pPr rtl="0"/>
          <a:r>
            <a:rPr lang="en-US" smtClean="0"/>
            <a:t>1. Existence of mandatory law? No. </a:t>
          </a:r>
          <a:endParaRPr lang="fi-FI"/>
        </a:p>
      </dgm:t>
    </dgm:pt>
    <dgm:pt modelId="{6A8E3B5C-A394-47A0-A795-03E102D7C7AB}" type="parTrans" cxnId="{BC5F0695-C8F6-4FD4-AF59-79B08BDE4948}">
      <dgm:prSet/>
      <dgm:spPr/>
      <dgm:t>
        <a:bodyPr/>
        <a:lstStyle/>
        <a:p>
          <a:endParaRPr lang="fi-FI"/>
        </a:p>
      </dgm:t>
    </dgm:pt>
    <dgm:pt modelId="{E5AE2FA9-FEC6-4BDF-AC4C-6FA38F92AA81}" type="sibTrans" cxnId="{BC5F0695-C8F6-4FD4-AF59-79B08BDE4948}">
      <dgm:prSet/>
      <dgm:spPr/>
      <dgm:t>
        <a:bodyPr/>
        <a:lstStyle/>
        <a:p>
          <a:endParaRPr lang="fi-FI"/>
        </a:p>
      </dgm:t>
    </dgm:pt>
    <dgm:pt modelId="{667D4C16-2316-4FA2-8EB2-0600B7C49B67}">
      <dgm:prSet/>
      <dgm:spPr/>
      <dgm:t>
        <a:bodyPr/>
        <a:lstStyle/>
        <a:p>
          <a:pPr rtl="0"/>
          <a:r>
            <a:rPr lang="en-US" dirty="0" smtClean="0"/>
            <a:t>2. What says contract? Nothing. </a:t>
          </a:r>
          <a:endParaRPr lang="fi-FI" dirty="0"/>
        </a:p>
      </dgm:t>
    </dgm:pt>
    <dgm:pt modelId="{44A93E70-56C3-4987-80B0-DD7ED640EF1A}" type="parTrans" cxnId="{08109E4F-07C0-467E-A2A4-3C427E562877}">
      <dgm:prSet/>
      <dgm:spPr/>
      <dgm:t>
        <a:bodyPr/>
        <a:lstStyle/>
        <a:p>
          <a:endParaRPr lang="fi-FI"/>
        </a:p>
      </dgm:t>
    </dgm:pt>
    <dgm:pt modelId="{706F8ADE-481E-4914-8C47-30272D72BFFE}" type="sibTrans" cxnId="{08109E4F-07C0-467E-A2A4-3C427E562877}">
      <dgm:prSet/>
      <dgm:spPr/>
      <dgm:t>
        <a:bodyPr/>
        <a:lstStyle/>
        <a:p>
          <a:endParaRPr lang="fi-FI"/>
        </a:p>
      </dgm:t>
    </dgm:pt>
    <dgm:pt modelId="{91E20977-33D2-4C32-829B-8D8044BEDA7C}">
      <dgm:prSet/>
      <dgm:spPr/>
      <dgm:t>
        <a:bodyPr/>
        <a:lstStyle/>
        <a:p>
          <a:pPr rtl="0"/>
          <a:r>
            <a:rPr lang="en-US" smtClean="0"/>
            <a:t>If the parties haven’t agreed anything about delivery time, non-mandatory law </a:t>
          </a:r>
          <a:r>
            <a:rPr lang="fi-FI" smtClean="0"/>
            <a:t>defines the delivery time</a:t>
          </a:r>
          <a:endParaRPr lang="fi-FI"/>
        </a:p>
      </dgm:t>
    </dgm:pt>
    <dgm:pt modelId="{A15E20DD-FC24-459D-AF35-77F14AB9FC0D}" type="parTrans" cxnId="{94D9634C-EBB4-4E1D-8F1B-F6525A15ED63}">
      <dgm:prSet/>
      <dgm:spPr/>
      <dgm:t>
        <a:bodyPr/>
        <a:lstStyle/>
        <a:p>
          <a:endParaRPr lang="fi-FI"/>
        </a:p>
      </dgm:t>
    </dgm:pt>
    <dgm:pt modelId="{375C9163-C9A5-49F2-A425-5C94561E5EFB}" type="sibTrans" cxnId="{94D9634C-EBB4-4E1D-8F1B-F6525A15ED63}">
      <dgm:prSet/>
      <dgm:spPr/>
      <dgm:t>
        <a:bodyPr/>
        <a:lstStyle/>
        <a:p>
          <a:endParaRPr lang="fi-FI"/>
        </a:p>
      </dgm:t>
    </dgm:pt>
    <dgm:pt modelId="{962A7C2D-FD6A-44ED-BAEF-99EFDC7CC57A}">
      <dgm:prSet/>
      <dgm:spPr/>
      <dgm:t>
        <a:bodyPr/>
        <a:lstStyle/>
        <a:p>
          <a:pPr rtl="0"/>
          <a:r>
            <a:rPr lang="en-US" smtClean="0"/>
            <a:t>Example: Sale of real estate: Oral contract </a:t>
          </a:r>
          <a:endParaRPr lang="fi-FI"/>
        </a:p>
      </dgm:t>
    </dgm:pt>
    <dgm:pt modelId="{6849D510-11CC-49BB-B125-F2A83E66655A}" type="parTrans" cxnId="{D8A0B5DA-8B34-4200-B61C-E6DF4BE99D08}">
      <dgm:prSet/>
      <dgm:spPr/>
      <dgm:t>
        <a:bodyPr/>
        <a:lstStyle/>
        <a:p>
          <a:endParaRPr lang="fi-FI"/>
        </a:p>
      </dgm:t>
    </dgm:pt>
    <dgm:pt modelId="{D1954EF1-7499-467B-B601-D8060D9DDC99}" type="sibTrans" cxnId="{D8A0B5DA-8B34-4200-B61C-E6DF4BE99D08}">
      <dgm:prSet/>
      <dgm:spPr/>
      <dgm:t>
        <a:bodyPr/>
        <a:lstStyle/>
        <a:p>
          <a:endParaRPr lang="fi-FI"/>
        </a:p>
      </dgm:t>
    </dgm:pt>
    <dgm:pt modelId="{856A56AD-D539-4E9C-A5D7-2982FB547AC5}">
      <dgm:prSet/>
      <dgm:spPr/>
      <dgm:t>
        <a:bodyPr/>
        <a:lstStyle/>
        <a:p>
          <a:pPr rtl="0"/>
          <a:r>
            <a:rPr lang="en-US" dirty="0" smtClean="0"/>
            <a:t>1:existence of mandatory law? Yes. Code of Real Estate: written contract and notarial attestation </a:t>
          </a:r>
          <a:endParaRPr lang="fi-FI" dirty="0"/>
        </a:p>
      </dgm:t>
    </dgm:pt>
    <dgm:pt modelId="{E397F934-933F-4216-9EE5-CDCA4EE04026}" type="parTrans" cxnId="{733A9E8E-E8A4-4682-8897-E07D43D01313}">
      <dgm:prSet/>
      <dgm:spPr/>
      <dgm:t>
        <a:bodyPr/>
        <a:lstStyle/>
        <a:p>
          <a:endParaRPr lang="fi-FI"/>
        </a:p>
      </dgm:t>
    </dgm:pt>
    <dgm:pt modelId="{A480901C-46B8-41BA-A1EE-1C417E8190E1}" type="sibTrans" cxnId="{733A9E8E-E8A4-4682-8897-E07D43D01313}">
      <dgm:prSet/>
      <dgm:spPr/>
      <dgm:t>
        <a:bodyPr/>
        <a:lstStyle/>
        <a:p>
          <a:endParaRPr lang="fi-FI"/>
        </a:p>
      </dgm:t>
    </dgm:pt>
    <dgm:pt modelId="{2F660951-4D0C-4F4A-A3AC-2E5E0E80B40D}">
      <dgm:prSet/>
      <dgm:spPr/>
      <dgm:t>
        <a:bodyPr/>
        <a:lstStyle/>
        <a:p>
          <a:pPr rtl="0"/>
          <a:r>
            <a:rPr lang="en-US" dirty="0" smtClean="0"/>
            <a:t>         The contract is invalid.</a:t>
          </a:r>
          <a:endParaRPr lang="fi-FI" dirty="0"/>
        </a:p>
      </dgm:t>
    </dgm:pt>
    <dgm:pt modelId="{0B97435D-CA61-4B42-9E52-372C53DFB30A}" type="parTrans" cxnId="{B4E0D7C3-3E5F-40A5-B63E-9554CCEDC682}">
      <dgm:prSet/>
      <dgm:spPr/>
      <dgm:t>
        <a:bodyPr/>
        <a:lstStyle/>
        <a:p>
          <a:endParaRPr lang="en-US"/>
        </a:p>
      </dgm:t>
    </dgm:pt>
    <dgm:pt modelId="{30CDF3EC-223C-4478-B147-42B706C0B509}" type="sibTrans" cxnId="{B4E0D7C3-3E5F-40A5-B63E-9554CCEDC682}">
      <dgm:prSet/>
      <dgm:spPr/>
      <dgm:t>
        <a:bodyPr/>
        <a:lstStyle/>
        <a:p>
          <a:endParaRPr lang="en-US"/>
        </a:p>
      </dgm:t>
    </dgm:pt>
    <dgm:pt modelId="{7C0DEB97-FDE7-40F8-A4E3-1F9C63D91B3A}" type="pres">
      <dgm:prSet presAssocID="{F3E8BC44-6C34-4F42-AD10-7E3484EDE203}" presName="vert0" presStyleCnt="0">
        <dgm:presLayoutVars>
          <dgm:dir/>
          <dgm:animOne val="branch"/>
          <dgm:animLvl val="lvl"/>
        </dgm:presLayoutVars>
      </dgm:prSet>
      <dgm:spPr/>
      <dgm:t>
        <a:bodyPr/>
        <a:lstStyle/>
        <a:p>
          <a:endParaRPr lang="en-US"/>
        </a:p>
      </dgm:t>
    </dgm:pt>
    <dgm:pt modelId="{75C46FF6-CD31-4A2A-B4CF-67BF9A8E3C6B}" type="pres">
      <dgm:prSet presAssocID="{AD808DEC-B63A-47C3-94B8-C18664590A48}" presName="thickLine" presStyleLbl="alignNode1" presStyleIdx="0" presStyleCnt="3"/>
      <dgm:spPr/>
    </dgm:pt>
    <dgm:pt modelId="{440F8E5C-37EA-44C2-A9A3-2ED27ABAD749}" type="pres">
      <dgm:prSet presAssocID="{AD808DEC-B63A-47C3-94B8-C18664590A48}" presName="horz1" presStyleCnt="0"/>
      <dgm:spPr/>
    </dgm:pt>
    <dgm:pt modelId="{9D6A248D-3A2F-43ED-84BC-936770C25879}" type="pres">
      <dgm:prSet presAssocID="{AD808DEC-B63A-47C3-94B8-C18664590A48}" presName="tx1" presStyleLbl="revTx" presStyleIdx="0" presStyleCnt="12"/>
      <dgm:spPr/>
      <dgm:t>
        <a:bodyPr/>
        <a:lstStyle/>
        <a:p>
          <a:endParaRPr lang="en-US"/>
        </a:p>
      </dgm:t>
    </dgm:pt>
    <dgm:pt modelId="{99AE25BD-8F46-4636-837C-630E8461C2C7}" type="pres">
      <dgm:prSet presAssocID="{AD808DEC-B63A-47C3-94B8-C18664590A48}" presName="vert1" presStyleCnt="0"/>
      <dgm:spPr/>
    </dgm:pt>
    <dgm:pt modelId="{B31B984C-629B-4B66-BE88-0C52822D5A0F}" type="pres">
      <dgm:prSet presAssocID="{A285DA09-B764-46F6-BA70-7529A4F77541}" presName="vertSpace2a" presStyleCnt="0"/>
      <dgm:spPr/>
    </dgm:pt>
    <dgm:pt modelId="{3302478C-882A-4AC6-966E-CB835614F783}" type="pres">
      <dgm:prSet presAssocID="{A285DA09-B764-46F6-BA70-7529A4F77541}" presName="horz2" presStyleCnt="0"/>
      <dgm:spPr/>
    </dgm:pt>
    <dgm:pt modelId="{3BE90132-FA09-4294-91DA-D1C293566009}" type="pres">
      <dgm:prSet presAssocID="{A285DA09-B764-46F6-BA70-7529A4F77541}" presName="horzSpace2" presStyleCnt="0"/>
      <dgm:spPr/>
    </dgm:pt>
    <dgm:pt modelId="{A377477F-F68A-42A3-B7C5-66EB882FC994}" type="pres">
      <dgm:prSet presAssocID="{A285DA09-B764-46F6-BA70-7529A4F77541}" presName="tx2" presStyleLbl="revTx" presStyleIdx="1" presStyleCnt="12"/>
      <dgm:spPr/>
      <dgm:t>
        <a:bodyPr/>
        <a:lstStyle/>
        <a:p>
          <a:endParaRPr lang="en-US"/>
        </a:p>
      </dgm:t>
    </dgm:pt>
    <dgm:pt modelId="{2BF299CD-11EB-4BC0-A814-178502BFD8DC}" type="pres">
      <dgm:prSet presAssocID="{A285DA09-B764-46F6-BA70-7529A4F77541}" presName="vert2" presStyleCnt="0"/>
      <dgm:spPr/>
    </dgm:pt>
    <dgm:pt modelId="{BC34ADEB-DE36-4DF4-BAAD-DB3A711F4B3D}" type="pres">
      <dgm:prSet presAssocID="{A285DA09-B764-46F6-BA70-7529A4F77541}" presName="thinLine2b" presStyleLbl="callout" presStyleIdx="0" presStyleCnt="9"/>
      <dgm:spPr/>
    </dgm:pt>
    <dgm:pt modelId="{6822DF40-2AA3-4C82-AEBD-BDDF1734A1EA}" type="pres">
      <dgm:prSet presAssocID="{A285DA09-B764-46F6-BA70-7529A4F77541}" presName="vertSpace2b" presStyleCnt="0"/>
      <dgm:spPr/>
    </dgm:pt>
    <dgm:pt modelId="{6B5CD13C-771C-4DEF-9A72-2E4A9A55DBA2}" type="pres">
      <dgm:prSet presAssocID="{AE9ECD54-668B-4E8A-A60C-3C4678C2BEA0}" presName="horz2" presStyleCnt="0"/>
      <dgm:spPr/>
    </dgm:pt>
    <dgm:pt modelId="{EB2CB319-38FC-4D62-971F-745AD72D2E08}" type="pres">
      <dgm:prSet presAssocID="{AE9ECD54-668B-4E8A-A60C-3C4678C2BEA0}" presName="horzSpace2" presStyleCnt="0"/>
      <dgm:spPr/>
    </dgm:pt>
    <dgm:pt modelId="{0233115F-3575-41AC-AA9B-AF1323877B73}" type="pres">
      <dgm:prSet presAssocID="{AE9ECD54-668B-4E8A-A60C-3C4678C2BEA0}" presName="tx2" presStyleLbl="revTx" presStyleIdx="2" presStyleCnt="12"/>
      <dgm:spPr/>
      <dgm:t>
        <a:bodyPr/>
        <a:lstStyle/>
        <a:p>
          <a:endParaRPr lang="en-US"/>
        </a:p>
      </dgm:t>
    </dgm:pt>
    <dgm:pt modelId="{E24941C6-31D1-4EDA-9A1B-C27131B4A35F}" type="pres">
      <dgm:prSet presAssocID="{AE9ECD54-668B-4E8A-A60C-3C4678C2BEA0}" presName="vert2" presStyleCnt="0"/>
      <dgm:spPr/>
    </dgm:pt>
    <dgm:pt modelId="{632F95D1-E885-4C78-9ABB-42ED39C32C45}" type="pres">
      <dgm:prSet presAssocID="{AE9ECD54-668B-4E8A-A60C-3C4678C2BEA0}" presName="thinLine2b" presStyleLbl="callout" presStyleIdx="1" presStyleCnt="9"/>
      <dgm:spPr/>
    </dgm:pt>
    <dgm:pt modelId="{E00ABC48-486B-4F63-B5AE-D4BB41F5232F}" type="pres">
      <dgm:prSet presAssocID="{AE9ECD54-668B-4E8A-A60C-3C4678C2BEA0}" presName="vertSpace2b" presStyleCnt="0"/>
      <dgm:spPr/>
    </dgm:pt>
    <dgm:pt modelId="{8E3A5791-0963-4122-9DB6-FC6BB96C6EE7}" type="pres">
      <dgm:prSet presAssocID="{413B5826-82DF-4B98-BC6C-49EA9F5A85F0}" presName="horz2" presStyleCnt="0"/>
      <dgm:spPr/>
    </dgm:pt>
    <dgm:pt modelId="{F69F42F2-21CD-4012-9C7D-D1AED14D279F}" type="pres">
      <dgm:prSet presAssocID="{413B5826-82DF-4B98-BC6C-49EA9F5A85F0}" presName="horzSpace2" presStyleCnt="0"/>
      <dgm:spPr/>
    </dgm:pt>
    <dgm:pt modelId="{62B50668-86A2-42D1-9A40-3208BF159B7B}" type="pres">
      <dgm:prSet presAssocID="{413B5826-82DF-4B98-BC6C-49EA9F5A85F0}" presName="tx2" presStyleLbl="revTx" presStyleIdx="3" presStyleCnt="12"/>
      <dgm:spPr/>
      <dgm:t>
        <a:bodyPr/>
        <a:lstStyle/>
        <a:p>
          <a:endParaRPr lang="en-US"/>
        </a:p>
      </dgm:t>
    </dgm:pt>
    <dgm:pt modelId="{AF4D6015-D7E8-4F28-A1B9-9F432386812D}" type="pres">
      <dgm:prSet presAssocID="{413B5826-82DF-4B98-BC6C-49EA9F5A85F0}" presName="vert2" presStyleCnt="0"/>
      <dgm:spPr/>
    </dgm:pt>
    <dgm:pt modelId="{4FCD4D27-EC16-40B1-A03A-D2F8847D8078}" type="pres">
      <dgm:prSet presAssocID="{413B5826-82DF-4B98-BC6C-49EA9F5A85F0}" presName="thinLine2b" presStyleLbl="callout" presStyleIdx="2" presStyleCnt="9"/>
      <dgm:spPr/>
    </dgm:pt>
    <dgm:pt modelId="{890B9BEB-31DF-4D40-881B-834DFE206740}" type="pres">
      <dgm:prSet presAssocID="{413B5826-82DF-4B98-BC6C-49EA9F5A85F0}" presName="vertSpace2b" presStyleCnt="0"/>
      <dgm:spPr/>
    </dgm:pt>
    <dgm:pt modelId="{2A542E72-2E43-4B4B-BE47-216C254D9F2C}" type="pres">
      <dgm:prSet presAssocID="{2CCA752A-E546-447D-9436-E8556BC06635}" presName="horz2" presStyleCnt="0"/>
      <dgm:spPr/>
    </dgm:pt>
    <dgm:pt modelId="{0E0069CC-5973-4BE1-9103-40837A46C4FD}" type="pres">
      <dgm:prSet presAssocID="{2CCA752A-E546-447D-9436-E8556BC06635}" presName="horzSpace2" presStyleCnt="0"/>
      <dgm:spPr/>
    </dgm:pt>
    <dgm:pt modelId="{1863E753-0B55-49C4-BB03-403B8F130118}" type="pres">
      <dgm:prSet presAssocID="{2CCA752A-E546-447D-9436-E8556BC06635}" presName="tx2" presStyleLbl="revTx" presStyleIdx="4" presStyleCnt="12"/>
      <dgm:spPr/>
      <dgm:t>
        <a:bodyPr/>
        <a:lstStyle/>
        <a:p>
          <a:endParaRPr lang="en-US"/>
        </a:p>
      </dgm:t>
    </dgm:pt>
    <dgm:pt modelId="{2D0F8C1B-EA42-4007-BB1E-0E049345860A}" type="pres">
      <dgm:prSet presAssocID="{2CCA752A-E546-447D-9436-E8556BC06635}" presName="vert2" presStyleCnt="0"/>
      <dgm:spPr/>
    </dgm:pt>
    <dgm:pt modelId="{54B1A984-D03B-40ED-81A3-98CCDAF511A6}" type="pres">
      <dgm:prSet presAssocID="{2CCA752A-E546-447D-9436-E8556BC06635}" presName="thinLine2b" presStyleLbl="callout" presStyleIdx="3" presStyleCnt="9"/>
      <dgm:spPr/>
    </dgm:pt>
    <dgm:pt modelId="{8CCC2A4C-7BCC-442F-B474-15A8290213AA}" type="pres">
      <dgm:prSet presAssocID="{2CCA752A-E546-447D-9436-E8556BC06635}" presName="vertSpace2b" presStyleCnt="0"/>
      <dgm:spPr/>
    </dgm:pt>
    <dgm:pt modelId="{68E328D6-E8E7-47DE-A793-35B0B675C549}" type="pres">
      <dgm:prSet presAssocID="{2DAEF706-5C9C-4388-9DCD-474E911CFC21}" presName="thickLine" presStyleLbl="alignNode1" presStyleIdx="1" presStyleCnt="3"/>
      <dgm:spPr/>
    </dgm:pt>
    <dgm:pt modelId="{A9A3B741-0601-43D2-971D-9E4FC340BD47}" type="pres">
      <dgm:prSet presAssocID="{2DAEF706-5C9C-4388-9DCD-474E911CFC21}" presName="horz1" presStyleCnt="0"/>
      <dgm:spPr/>
    </dgm:pt>
    <dgm:pt modelId="{6CE79D6F-A5D7-4CC8-9BE8-21B4BAD6F71E}" type="pres">
      <dgm:prSet presAssocID="{2DAEF706-5C9C-4388-9DCD-474E911CFC21}" presName="tx1" presStyleLbl="revTx" presStyleIdx="5" presStyleCnt="12"/>
      <dgm:spPr/>
      <dgm:t>
        <a:bodyPr/>
        <a:lstStyle/>
        <a:p>
          <a:endParaRPr lang="en-US"/>
        </a:p>
      </dgm:t>
    </dgm:pt>
    <dgm:pt modelId="{5C509E31-3696-43FC-B79E-E416409F721D}" type="pres">
      <dgm:prSet presAssocID="{2DAEF706-5C9C-4388-9DCD-474E911CFC21}" presName="vert1" presStyleCnt="0"/>
      <dgm:spPr/>
    </dgm:pt>
    <dgm:pt modelId="{52018AF5-5CEE-422E-AC4A-CAA4E9398BB8}" type="pres">
      <dgm:prSet presAssocID="{73E74750-3DC4-4DF6-9FA3-D524BCE66E28}" presName="vertSpace2a" presStyleCnt="0"/>
      <dgm:spPr/>
    </dgm:pt>
    <dgm:pt modelId="{6CDCFE24-74FD-47B6-A966-5C1411D4447D}" type="pres">
      <dgm:prSet presAssocID="{73E74750-3DC4-4DF6-9FA3-D524BCE66E28}" presName="horz2" presStyleCnt="0"/>
      <dgm:spPr/>
    </dgm:pt>
    <dgm:pt modelId="{0C897D46-205F-4630-A66A-7E942F44C0BB}" type="pres">
      <dgm:prSet presAssocID="{73E74750-3DC4-4DF6-9FA3-D524BCE66E28}" presName="horzSpace2" presStyleCnt="0"/>
      <dgm:spPr/>
    </dgm:pt>
    <dgm:pt modelId="{3E3D1EDF-9FE5-415E-B93F-0F6FC0050EFF}" type="pres">
      <dgm:prSet presAssocID="{73E74750-3DC4-4DF6-9FA3-D524BCE66E28}" presName="tx2" presStyleLbl="revTx" presStyleIdx="6" presStyleCnt="12"/>
      <dgm:spPr/>
      <dgm:t>
        <a:bodyPr/>
        <a:lstStyle/>
        <a:p>
          <a:endParaRPr lang="en-US"/>
        </a:p>
      </dgm:t>
    </dgm:pt>
    <dgm:pt modelId="{58B817C8-3649-4BEF-B5DF-6F095680CC19}" type="pres">
      <dgm:prSet presAssocID="{73E74750-3DC4-4DF6-9FA3-D524BCE66E28}" presName="vert2" presStyleCnt="0"/>
      <dgm:spPr/>
    </dgm:pt>
    <dgm:pt modelId="{2D62E23A-5D96-46B4-A9ED-9355083767AA}" type="pres">
      <dgm:prSet presAssocID="{73E74750-3DC4-4DF6-9FA3-D524BCE66E28}" presName="thinLine2b" presStyleLbl="callout" presStyleIdx="4" presStyleCnt="9"/>
      <dgm:spPr/>
    </dgm:pt>
    <dgm:pt modelId="{5F529E6D-0861-4903-A3EB-24BDE0A3226E}" type="pres">
      <dgm:prSet presAssocID="{73E74750-3DC4-4DF6-9FA3-D524BCE66E28}" presName="vertSpace2b" presStyleCnt="0"/>
      <dgm:spPr/>
    </dgm:pt>
    <dgm:pt modelId="{F255B7A8-2558-475E-8F6F-C37D6990BEF8}" type="pres">
      <dgm:prSet presAssocID="{667D4C16-2316-4FA2-8EB2-0600B7C49B67}" presName="horz2" presStyleCnt="0"/>
      <dgm:spPr/>
    </dgm:pt>
    <dgm:pt modelId="{FC575268-5A3B-41EA-9E2E-0B4BED343A61}" type="pres">
      <dgm:prSet presAssocID="{667D4C16-2316-4FA2-8EB2-0600B7C49B67}" presName="horzSpace2" presStyleCnt="0"/>
      <dgm:spPr/>
    </dgm:pt>
    <dgm:pt modelId="{06DB399C-701A-43F1-84D9-2C9D159B35C5}" type="pres">
      <dgm:prSet presAssocID="{667D4C16-2316-4FA2-8EB2-0600B7C49B67}" presName="tx2" presStyleLbl="revTx" presStyleIdx="7" presStyleCnt="12"/>
      <dgm:spPr/>
      <dgm:t>
        <a:bodyPr/>
        <a:lstStyle/>
        <a:p>
          <a:endParaRPr lang="en-US"/>
        </a:p>
      </dgm:t>
    </dgm:pt>
    <dgm:pt modelId="{01A6A8D6-B01F-4439-B6C0-6C420F06CD50}" type="pres">
      <dgm:prSet presAssocID="{667D4C16-2316-4FA2-8EB2-0600B7C49B67}" presName="vert2" presStyleCnt="0"/>
      <dgm:spPr/>
    </dgm:pt>
    <dgm:pt modelId="{CE5A5122-6E92-495C-9A0C-703EE02056AF}" type="pres">
      <dgm:prSet presAssocID="{667D4C16-2316-4FA2-8EB2-0600B7C49B67}" presName="thinLine2b" presStyleLbl="callout" presStyleIdx="5" presStyleCnt="9"/>
      <dgm:spPr/>
    </dgm:pt>
    <dgm:pt modelId="{C68FC3DD-9F05-42F3-BB46-8923D80BA036}" type="pres">
      <dgm:prSet presAssocID="{667D4C16-2316-4FA2-8EB2-0600B7C49B67}" presName="vertSpace2b" presStyleCnt="0"/>
      <dgm:spPr/>
    </dgm:pt>
    <dgm:pt modelId="{5C78E6A3-FE69-43FB-B12B-2EF64A1530CB}" type="pres">
      <dgm:prSet presAssocID="{91E20977-33D2-4C32-829B-8D8044BEDA7C}" presName="horz2" presStyleCnt="0"/>
      <dgm:spPr/>
    </dgm:pt>
    <dgm:pt modelId="{12B05279-81B6-442E-94D1-CD9F8723ECA2}" type="pres">
      <dgm:prSet presAssocID="{91E20977-33D2-4C32-829B-8D8044BEDA7C}" presName="horzSpace2" presStyleCnt="0"/>
      <dgm:spPr/>
    </dgm:pt>
    <dgm:pt modelId="{6504F261-2C2F-4123-B4B7-78BCEEC19F91}" type="pres">
      <dgm:prSet presAssocID="{91E20977-33D2-4C32-829B-8D8044BEDA7C}" presName="tx2" presStyleLbl="revTx" presStyleIdx="8" presStyleCnt="12"/>
      <dgm:spPr/>
      <dgm:t>
        <a:bodyPr/>
        <a:lstStyle/>
        <a:p>
          <a:endParaRPr lang="en-US"/>
        </a:p>
      </dgm:t>
    </dgm:pt>
    <dgm:pt modelId="{38E6B89E-2943-4945-9357-F8ECC2AAA9F6}" type="pres">
      <dgm:prSet presAssocID="{91E20977-33D2-4C32-829B-8D8044BEDA7C}" presName="vert2" presStyleCnt="0"/>
      <dgm:spPr/>
    </dgm:pt>
    <dgm:pt modelId="{BFA0CEF8-93DC-4A1D-B6A5-ED1074FE3F22}" type="pres">
      <dgm:prSet presAssocID="{91E20977-33D2-4C32-829B-8D8044BEDA7C}" presName="thinLine2b" presStyleLbl="callout" presStyleIdx="6" presStyleCnt="9"/>
      <dgm:spPr/>
    </dgm:pt>
    <dgm:pt modelId="{21C5936F-EF14-492D-A35E-59FBF8AA27B4}" type="pres">
      <dgm:prSet presAssocID="{91E20977-33D2-4C32-829B-8D8044BEDA7C}" presName="vertSpace2b" presStyleCnt="0"/>
      <dgm:spPr/>
    </dgm:pt>
    <dgm:pt modelId="{AD6F9394-E4E1-4808-9D9D-37E95A3A31FD}" type="pres">
      <dgm:prSet presAssocID="{962A7C2D-FD6A-44ED-BAEF-99EFDC7CC57A}" presName="thickLine" presStyleLbl="alignNode1" presStyleIdx="2" presStyleCnt="3"/>
      <dgm:spPr/>
    </dgm:pt>
    <dgm:pt modelId="{2A32ADBC-C7E8-464C-AD71-EBD56960B452}" type="pres">
      <dgm:prSet presAssocID="{962A7C2D-FD6A-44ED-BAEF-99EFDC7CC57A}" presName="horz1" presStyleCnt="0"/>
      <dgm:spPr/>
    </dgm:pt>
    <dgm:pt modelId="{4EBF0DFE-AD10-4D23-A299-B585B22A5570}" type="pres">
      <dgm:prSet presAssocID="{962A7C2D-FD6A-44ED-BAEF-99EFDC7CC57A}" presName="tx1" presStyleLbl="revTx" presStyleIdx="9" presStyleCnt="12"/>
      <dgm:spPr/>
      <dgm:t>
        <a:bodyPr/>
        <a:lstStyle/>
        <a:p>
          <a:endParaRPr lang="en-US"/>
        </a:p>
      </dgm:t>
    </dgm:pt>
    <dgm:pt modelId="{2D1CB3B9-1C9A-414C-B1E2-9B98E340AC7A}" type="pres">
      <dgm:prSet presAssocID="{962A7C2D-FD6A-44ED-BAEF-99EFDC7CC57A}" presName="vert1" presStyleCnt="0"/>
      <dgm:spPr/>
    </dgm:pt>
    <dgm:pt modelId="{8B4D563C-8805-4717-936E-09C034C0BB3B}" type="pres">
      <dgm:prSet presAssocID="{856A56AD-D539-4E9C-A5D7-2982FB547AC5}" presName="vertSpace2a" presStyleCnt="0"/>
      <dgm:spPr/>
    </dgm:pt>
    <dgm:pt modelId="{F5E37F0E-1FE5-4AF2-AE0C-3248EC25710F}" type="pres">
      <dgm:prSet presAssocID="{856A56AD-D539-4E9C-A5D7-2982FB547AC5}" presName="horz2" presStyleCnt="0"/>
      <dgm:spPr/>
    </dgm:pt>
    <dgm:pt modelId="{54C83003-8DDE-4F2B-912B-F3A71BA2B601}" type="pres">
      <dgm:prSet presAssocID="{856A56AD-D539-4E9C-A5D7-2982FB547AC5}" presName="horzSpace2" presStyleCnt="0"/>
      <dgm:spPr/>
    </dgm:pt>
    <dgm:pt modelId="{D68F8EF1-40EA-49D1-B71D-20BEB434E780}" type="pres">
      <dgm:prSet presAssocID="{856A56AD-D539-4E9C-A5D7-2982FB547AC5}" presName="tx2" presStyleLbl="revTx" presStyleIdx="10" presStyleCnt="12"/>
      <dgm:spPr/>
      <dgm:t>
        <a:bodyPr/>
        <a:lstStyle/>
        <a:p>
          <a:endParaRPr lang="en-US"/>
        </a:p>
      </dgm:t>
    </dgm:pt>
    <dgm:pt modelId="{C503495E-6DBF-483C-8874-3DB7A635D2F9}" type="pres">
      <dgm:prSet presAssocID="{856A56AD-D539-4E9C-A5D7-2982FB547AC5}" presName="vert2" presStyleCnt="0"/>
      <dgm:spPr/>
    </dgm:pt>
    <dgm:pt modelId="{AE03242F-A0A8-4452-BE2C-12F682E7A7FE}" type="pres">
      <dgm:prSet presAssocID="{856A56AD-D539-4E9C-A5D7-2982FB547AC5}" presName="thinLine2b" presStyleLbl="callout" presStyleIdx="7" presStyleCnt="9"/>
      <dgm:spPr/>
    </dgm:pt>
    <dgm:pt modelId="{A31D4FBF-4D74-47D6-AAF0-4B43B80CB926}" type="pres">
      <dgm:prSet presAssocID="{856A56AD-D539-4E9C-A5D7-2982FB547AC5}" presName="vertSpace2b" presStyleCnt="0"/>
      <dgm:spPr/>
    </dgm:pt>
    <dgm:pt modelId="{7A834CCA-EE73-4234-8DCF-124B369AA9FC}" type="pres">
      <dgm:prSet presAssocID="{2F660951-4D0C-4F4A-A3AC-2E5E0E80B40D}" presName="horz2" presStyleCnt="0"/>
      <dgm:spPr/>
    </dgm:pt>
    <dgm:pt modelId="{8D4A463D-90C7-4333-9A8A-86A93876D34B}" type="pres">
      <dgm:prSet presAssocID="{2F660951-4D0C-4F4A-A3AC-2E5E0E80B40D}" presName="horzSpace2" presStyleCnt="0"/>
      <dgm:spPr/>
    </dgm:pt>
    <dgm:pt modelId="{24D14E87-0991-4A9F-A577-350D1E80420C}" type="pres">
      <dgm:prSet presAssocID="{2F660951-4D0C-4F4A-A3AC-2E5E0E80B40D}" presName="tx2" presStyleLbl="revTx" presStyleIdx="11" presStyleCnt="12"/>
      <dgm:spPr/>
      <dgm:t>
        <a:bodyPr/>
        <a:lstStyle/>
        <a:p>
          <a:endParaRPr lang="en-US"/>
        </a:p>
      </dgm:t>
    </dgm:pt>
    <dgm:pt modelId="{CF41D163-FF5D-4D0C-8C61-0A20203E6B5B}" type="pres">
      <dgm:prSet presAssocID="{2F660951-4D0C-4F4A-A3AC-2E5E0E80B40D}" presName="vert2" presStyleCnt="0"/>
      <dgm:spPr/>
    </dgm:pt>
    <dgm:pt modelId="{D481C164-2374-4742-96B8-19E78D5CAFC8}" type="pres">
      <dgm:prSet presAssocID="{2F660951-4D0C-4F4A-A3AC-2E5E0E80B40D}" presName="thinLine2b" presStyleLbl="callout" presStyleIdx="8" presStyleCnt="9"/>
      <dgm:spPr/>
    </dgm:pt>
    <dgm:pt modelId="{159946ED-C25E-4156-8DD6-A2DEF131EF4A}" type="pres">
      <dgm:prSet presAssocID="{2F660951-4D0C-4F4A-A3AC-2E5E0E80B40D}" presName="vertSpace2b" presStyleCnt="0"/>
      <dgm:spPr/>
    </dgm:pt>
  </dgm:ptLst>
  <dgm:cxnLst>
    <dgm:cxn modelId="{7DE3D976-7400-4E1F-9B1D-A89BC23B21D5}" type="presOf" srcId="{413B5826-82DF-4B98-BC6C-49EA9F5A85F0}" destId="{62B50668-86A2-42D1-9A40-3208BF159B7B}" srcOrd="0" destOrd="0" presId="urn:microsoft.com/office/officeart/2008/layout/LinedList"/>
    <dgm:cxn modelId="{B4E0D7C3-3E5F-40A5-B63E-9554CCEDC682}" srcId="{962A7C2D-FD6A-44ED-BAEF-99EFDC7CC57A}" destId="{2F660951-4D0C-4F4A-A3AC-2E5E0E80B40D}" srcOrd="1" destOrd="0" parTransId="{0B97435D-CA61-4B42-9E52-372C53DFB30A}" sibTransId="{30CDF3EC-223C-4478-B147-42B706C0B509}"/>
    <dgm:cxn modelId="{18510E93-6FD1-4A60-A25E-9457ED16198C}" type="presOf" srcId="{667D4C16-2316-4FA2-8EB2-0600B7C49B67}" destId="{06DB399C-701A-43F1-84D9-2C9D159B35C5}" srcOrd="0" destOrd="0" presId="urn:microsoft.com/office/officeart/2008/layout/LinedList"/>
    <dgm:cxn modelId="{7AC30F29-7A7B-4FC5-9FA8-FF923A2B2552}" type="presOf" srcId="{2CCA752A-E546-447D-9436-E8556BC06635}" destId="{1863E753-0B55-49C4-BB03-403B8F130118}" srcOrd="0" destOrd="0" presId="urn:microsoft.com/office/officeart/2008/layout/LinedList"/>
    <dgm:cxn modelId="{BC5F0695-C8F6-4FD4-AF59-79B08BDE4948}" srcId="{2DAEF706-5C9C-4388-9DCD-474E911CFC21}" destId="{73E74750-3DC4-4DF6-9FA3-D524BCE66E28}" srcOrd="0" destOrd="0" parTransId="{6A8E3B5C-A394-47A0-A795-03E102D7C7AB}" sibTransId="{E5AE2FA9-FEC6-4BDF-AC4C-6FA38F92AA81}"/>
    <dgm:cxn modelId="{1F070BBC-41B0-4DAC-9B13-DBB25D9791A5}" type="presOf" srcId="{AD808DEC-B63A-47C3-94B8-C18664590A48}" destId="{9D6A248D-3A2F-43ED-84BC-936770C25879}" srcOrd="0" destOrd="0" presId="urn:microsoft.com/office/officeart/2008/layout/LinedList"/>
    <dgm:cxn modelId="{1A025229-D928-4954-A372-F8FB43815F06}" type="presOf" srcId="{A285DA09-B764-46F6-BA70-7529A4F77541}" destId="{A377477F-F68A-42A3-B7C5-66EB882FC994}" srcOrd="0" destOrd="0" presId="urn:microsoft.com/office/officeart/2008/layout/LinedList"/>
    <dgm:cxn modelId="{A1B283EA-8046-40C3-9DDD-F3BA025B8D45}" type="presOf" srcId="{2F660951-4D0C-4F4A-A3AC-2E5E0E80B40D}" destId="{24D14E87-0991-4A9F-A577-350D1E80420C}" srcOrd="0" destOrd="0" presId="urn:microsoft.com/office/officeart/2008/layout/LinedList"/>
    <dgm:cxn modelId="{75588F23-96BC-4595-A369-3C1F6F62FE08}" srcId="{F3E8BC44-6C34-4F42-AD10-7E3484EDE203}" destId="{AD808DEC-B63A-47C3-94B8-C18664590A48}" srcOrd="0" destOrd="0" parTransId="{6B3CC398-2910-4436-9D38-447CD937D435}" sibTransId="{C81B828B-1A5C-413D-A420-D3A845659CB3}"/>
    <dgm:cxn modelId="{E8B56170-0AC9-4B0E-A301-5FA24867C44C}" type="presOf" srcId="{91E20977-33D2-4C32-829B-8D8044BEDA7C}" destId="{6504F261-2C2F-4123-B4B7-78BCEEC19F91}" srcOrd="0" destOrd="0" presId="urn:microsoft.com/office/officeart/2008/layout/LinedList"/>
    <dgm:cxn modelId="{73670EB5-87AE-473C-BA5E-D98F408FE769}" srcId="{AD808DEC-B63A-47C3-94B8-C18664590A48}" destId="{A285DA09-B764-46F6-BA70-7529A4F77541}" srcOrd="0" destOrd="0" parTransId="{40316F6C-32F2-42A6-ADF5-CC0AF312A90E}" sibTransId="{795C02FB-F7F5-480E-A8D6-FFA6739E7016}"/>
    <dgm:cxn modelId="{C1C03EA3-FA71-4B14-96DE-ABADF39708DB}" type="presOf" srcId="{F3E8BC44-6C34-4F42-AD10-7E3484EDE203}" destId="{7C0DEB97-FDE7-40F8-A4E3-1F9C63D91B3A}" srcOrd="0" destOrd="0" presId="urn:microsoft.com/office/officeart/2008/layout/LinedList"/>
    <dgm:cxn modelId="{A43DD492-4255-45AE-B99A-E0D40C40BED9}" srcId="{AD808DEC-B63A-47C3-94B8-C18664590A48}" destId="{413B5826-82DF-4B98-BC6C-49EA9F5A85F0}" srcOrd="2" destOrd="0" parTransId="{636907D7-E14C-4317-A2FF-5F448E766CA5}" sibTransId="{4449E060-E9BE-4371-9320-9B1240791D82}"/>
    <dgm:cxn modelId="{D8A0B5DA-8B34-4200-B61C-E6DF4BE99D08}" srcId="{F3E8BC44-6C34-4F42-AD10-7E3484EDE203}" destId="{962A7C2D-FD6A-44ED-BAEF-99EFDC7CC57A}" srcOrd="2" destOrd="0" parTransId="{6849D510-11CC-49BB-B125-F2A83E66655A}" sibTransId="{D1954EF1-7499-467B-B601-D8060D9DDC99}"/>
    <dgm:cxn modelId="{77AA4647-BA51-41C8-AB1A-8E176B7EE58C}" srcId="{AD808DEC-B63A-47C3-94B8-C18664590A48}" destId="{2CCA752A-E546-447D-9436-E8556BC06635}" srcOrd="3" destOrd="0" parTransId="{B598B8E4-B9F4-41C4-AA49-D18504DCF0A6}" sibTransId="{24D490B3-BE30-46D0-97ED-1ED7FB8F854F}"/>
    <dgm:cxn modelId="{D4401F21-7D88-4A96-9AEA-851521460DF7}" srcId="{AD808DEC-B63A-47C3-94B8-C18664590A48}" destId="{AE9ECD54-668B-4E8A-A60C-3C4678C2BEA0}" srcOrd="1" destOrd="0" parTransId="{A8BC4BB3-12E2-42FF-A32C-516835B17B40}" sibTransId="{F053C778-4CA1-444F-8A30-920F724E8AB4}"/>
    <dgm:cxn modelId="{DF0CC3B5-4BA8-4A6F-A777-DC1C14247753}" type="presOf" srcId="{73E74750-3DC4-4DF6-9FA3-D524BCE66E28}" destId="{3E3D1EDF-9FE5-415E-B93F-0F6FC0050EFF}" srcOrd="0" destOrd="0" presId="urn:microsoft.com/office/officeart/2008/layout/LinedList"/>
    <dgm:cxn modelId="{BA2B5EA0-A16E-4850-9C5F-1412050D9BEC}" type="presOf" srcId="{856A56AD-D539-4E9C-A5D7-2982FB547AC5}" destId="{D68F8EF1-40EA-49D1-B71D-20BEB434E780}" srcOrd="0" destOrd="0" presId="urn:microsoft.com/office/officeart/2008/layout/LinedList"/>
    <dgm:cxn modelId="{08109E4F-07C0-467E-A2A4-3C427E562877}" srcId="{2DAEF706-5C9C-4388-9DCD-474E911CFC21}" destId="{667D4C16-2316-4FA2-8EB2-0600B7C49B67}" srcOrd="1" destOrd="0" parTransId="{44A93E70-56C3-4987-80B0-DD7ED640EF1A}" sibTransId="{706F8ADE-481E-4914-8C47-30272D72BFFE}"/>
    <dgm:cxn modelId="{733A9E8E-E8A4-4682-8897-E07D43D01313}" srcId="{962A7C2D-FD6A-44ED-BAEF-99EFDC7CC57A}" destId="{856A56AD-D539-4E9C-A5D7-2982FB547AC5}" srcOrd="0" destOrd="0" parTransId="{E397F934-933F-4216-9EE5-CDCA4EE04026}" sibTransId="{A480901C-46B8-41BA-A1EE-1C417E8190E1}"/>
    <dgm:cxn modelId="{47B20010-85FA-4FA3-9499-62C9342861AE}" type="presOf" srcId="{962A7C2D-FD6A-44ED-BAEF-99EFDC7CC57A}" destId="{4EBF0DFE-AD10-4D23-A299-B585B22A5570}" srcOrd="0" destOrd="0" presId="urn:microsoft.com/office/officeart/2008/layout/LinedList"/>
    <dgm:cxn modelId="{F8624512-37CC-489F-BFCB-129287291859}" srcId="{F3E8BC44-6C34-4F42-AD10-7E3484EDE203}" destId="{2DAEF706-5C9C-4388-9DCD-474E911CFC21}" srcOrd="1" destOrd="0" parTransId="{23C79198-E882-4491-AD1A-C4F7091D8E60}" sibTransId="{442577F9-60D9-4C5B-9890-C278D4345BF7}"/>
    <dgm:cxn modelId="{94D9634C-EBB4-4E1D-8F1B-F6525A15ED63}" srcId="{2DAEF706-5C9C-4388-9DCD-474E911CFC21}" destId="{91E20977-33D2-4C32-829B-8D8044BEDA7C}" srcOrd="2" destOrd="0" parTransId="{A15E20DD-FC24-459D-AF35-77F14AB9FC0D}" sibTransId="{375C9163-C9A5-49F2-A425-5C94561E5EFB}"/>
    <dgm:cxn modelId="{794CC3B1-AD54-48EA-AA20-6AEC3AD3A819}" type="presOf" srcId="{2DAEF706-5C9C-4388-9DCD-474E911CFC21}" destId="{6CE79D6F-A5D7-4CC8-9BE8-21B4BAD6F71E}" srcOrd="0" destOrd="0" presId="urn:microsoft.com/office/officeart/2008/layout/LinedList"/>
    <dgm:cxn modelId="{D9FE2BFF-4287-436A-B214-5513488EAFE9}" type="presOf" srcId="{AE9ECD54-668B-4E8A-A60C-3C4678C2BEA0}" destId="{0233115F-3575-41AC-AA9B-AF1323877B73}" srcOrd="0" destOrd="0" presId="urn:microsoft.com/office/officeart/2008/layout/LinedList"/>
    <dgm:cxn modelId="{2EED0567-6192-4FD9-804E-FC6466FFC774}" type="presParOf" srcId="{7C0DEB97-FDE7-40F8-A4E3-1F9C63D91B3A}" destId="{75C46FF6-CD31-4A2A-B4CF-67BF9A8E3C6B}" srcOrd="0" destOrd="0" presId="urn:microsoft.com/office/officeart/2008/layout/LinedList"/>
    <dgm:cxn modelId="{67A1843F-C325-4E2B-B821-85F6AB6B0F93}" type="presParOf" srcId="{7C0DEB97-FDE7-40F8-A4E3-1F9C63D91B3A}" destId="{440F8E5C-37EA-44C2-A9A3-2ED27ABAD749}" srcOrd="1" destOrd="0" presId="urn:microsoft.com/office/officeart/2008/layout/LinedList"/>
    <dgm:cxn modelId="{FC1373A0-398F-4C0D-A7F2-A6A5F82D0D4F}" type="presParOf" srcId="{440F8E5C-37EA-44C2-A9A3-2ED27ABAD749}" destId="{9D6A248D-3A2F-43ED-84BC-936770C25879}" srcOrd="0" destOrd="0" presId="urn:microsoft.com/office/officeart/2008/layout/LinedList"/>
    <dgm:cxn modelId="{8BC36F43-B488-40B5-9B1E-17820B5A0991}" type="presParOf" srcId="{440F8E5C-37EA-44C2-A9A3-2ED27ABAD749}" destId="{99AE25BD-8F46-4636-837C-630E8461C2C7}" srcOrd="1" destOrd="0" presId="urn:microsoft.com/office/officeart/2008/layout/LinedList"/>
    <dgm:cxn modelId="{C647A807-1B67-4A7A-B178-A639CF00D9F4}" type="presParOf" srcId="{99AE25BD-8F46-4636-837C-630E8461C2C7}" destId="{B31B984C-629B-4B66-BE88-0C52822D5A0F}" srcOrd="0" destOrd="0" presId="urn:microsoft.com/office/officeart/2008/layout/LinedList"/>
    <dgm:cxn modelId="{5D6E0E7B-C4CE-45C0-8F72-D1E9C91F69AB}" type="presParOf" srcId="{99AE25BD-8F46-4636-837C-630E8461C2C7}" destId="{3302478C-882A-4AC6-966E-CB835614F783}" srcOrd="1" destOrd="0" presId="urn:microsoft.com/office/officeart/2008/layout/LinedList"/>
    <dgm:cxn modelId="{C2B451FF-11B9-4A8F-8C57-68438F36FDEB}" type="presParOf" srcId="{3302478C-882A-4AC6-966E-CB835614F783}" destId="{3BE90132-FA09-4294-91DA-D1C293566009}" srcOrd="0" destOrd="0" presId="urn:microsoft.com/office/officeart/2008/layout/LinedList"/>
    <dgm:cxn modelId="{D35F35C1-8B4A-42C9-88D5-6FD09B75286A}" type="presParOf" srcId="{3302478C-882A-4AC6-966E-CB835614F783}" destId="{A377477F-F68A-42A3-B7C5-66EB882FC994}" srcOrd="1" destOrd="0" presId="urn:microsoft.com/office/officeart/2008/layout/LinedList"/>
    <dgm:cxn modelId="{2F3275F8-835D-4F60-BA90-616BCD2B4850}" type="presParOf" srcId="{3302478C-882A-4AC6-966E-CB835614F783}" destId="{2BF299CD-11EB-4BC0-A814-178502BFD8DC}" srcOrd="2" destOrd="0" presId="urn:microsoft.com/office/officeart/2008/layout/LinedList"/>
    <dgm:cxn modelId="{9675B383-F025-45F7-919D-D452E71785DF}" type="presParOf" srcId="{99AE25BD-8F46-4636-837C-630E8461C2C7}" destId="{BC34ADEB-DE36-4DF4-BAAD-DB3A711F4B3D}" srcOrd="2" destOrd="0" presId="urn:microsoft.com/office/officeart/2008/layout/LinedList"/>
    <dgm:cxn modelId="{40573BE0-FFEE-430C-8378-5C8523149765}" type="presParOf" srcId="{99AE25BD-8F46-4636-837C-630E8461C2C7}" destId="{6822DF40-2AA3-4C82-AEBD-BDDF1734A1EA}" srcOrd="3" destOrd="0" presId="urn:microsoft.com/office/officeart/2008/layout/LinedList"/>
    <dgm:cxn modelId="{50221B75-326C-4B02-BE87-FE9C34C5F52F}" type="presParOf" srcId="{99AE25BD-8F46-4636-837C-630E8461C2C7}" destId="{6B5CD13C-771C-4DEF-9A72-2E4A9A55DBA2}" srcOrd="4" destOrd="0" presId="urn:microsoft.com/office/officeart/2008/layout/LinedList"/>
    <dgm:cxn modelId="{7213F149-29A7-463D-A7DC-4E7D631CF5D4}" type="presParOf" srcId="{6B5CD13C-771C-4DEF-9A72-2E4A9A55DBA2}" destId="{EB2CB319-38FC-4D62-971F-745AD72D2E08}" srcOrd="0" destOrd="0" presId="urn:microsoft.com/office/officeart/2008/layout/LinedList"/>
    <dgm:cxn modelId="{207950FD-5B4F-45B0-9027-C6239DB7F1AC}" type="presParOf" srcId="{6B5CD13C-771C-4DEF-9A72-2E4A9A55DBA2}" destId="{0233115F-3575-41AC-AA9B-AF1323877B73}" srcOrd="1" destOrd="0" presId="urn:microsoft.com/office/officeart/2008/layout/LinedList"/>
    <dgm:cxn modelId="{6C6B95B4-4100-4D75-9E97-ACA591D20C6C}" type="presParOf" srcId="{6B5CD13C-771C-4DEF-9A72-2E4A9A55DBA2}" destId="{E24941C6-31D1-4EDA-9A1B-C27131B4A35F}" srcOrd="2" destOrd="0" presId="urn:microsoft.com/office/officeart/2008/layout/LinedList"/>
    <dgm:cxn modelId="{0C0C2C44-1F12-4C95-90AA-D5C9E6E946D4}" type="presParOf" srcId="{99AE25BD-8F46-4636-837C-630E8461C2C7}" destId="{632F95D1-E885-4C78-9ABB-42ED39C32C45}" srcOrd="5" destOrd="0" presId="urn:microsoft.com/office/officeart/2008/layout/LinedList"/>
    <dgm:cxn modelId="{B1BBBE16-8B6C-403B-AC27-E5269D2E235B}" type="presParOf" srcId="{99AE25BD-8F46-4636-837C-630E8461C2C7}" destId="{E00ABC48-486B-4F63-B5AE-D4BB41F5232F}" srcOrd="6" destOrd="0" presId="urn:microsoft.com/office/officeart/2008/layout/LinedList"/>
    <dgm:cxn modelId="{302D97C5-9D59-4378-99E3-B897D3183D38}" type="presParOf" srcId="{99AE25BD-8F46-4636-837C-630E8461C2C7}" destId="{8E3A5791-0963-4122-9DB6-FC6BB96C6EE7}" srcOrd="7" destOrd="0" presId="urn:microsoft.com/office/officeart/2008/layout/LinedList"/>
    <dgm:cxn modelId="{7FED2215-05BA-44C8-AE42-D36022455B29}" type="presParOf" srcId="{8E3A5791-0963-4122-9DB6-FC6BB96C6EE7}" destId="{F69F42F2-21CD-4012-9C7D-D1AED14D279F}" srcOrd="0" destOrd="0" presId="urn:microsoft.com/office/officeart/2008/layout/LinedList"/>
    <dgm:cxn modelId="{A6335E68-33DF-4D80-A42B-8FC7AC8E2645}" type="presParOf" srcId="{8E3A5791-0963-4122-9DB6-FC6BB96C6EE7}" destId="{62B50668-86A2-42D1-9A40-3208BF159B7B}" srcOrd="1" destOrd="0" presId="urn:microsoft.com/office/officeart/2008/layout/LinedList"/>
    <dgm:cxn modelId="{0A2FBBEA-1E80-415E-87E9-DE2DB7C30084}" type="presParOf" srcId="{8E3A5791-0963-4122-9DB6-FC6BB96C6EE7}" destId="{AF4D6015-D7E8-4F28-A1B9-9F432386812D}" srcOrd="2" destOrd="0" presId="urn:microsoft.com/office/officeart/2008/layout/LinedList"/>
    <dgm:cxn modelId="{CA50688A-F390-4358-AA8B-8023A295FDCB}" type="presParOf" srcId="{99AE25BD-8F46-4636-837C-630E8461C2C7}" destId="{4FCD4D27-EC16-40B1-A03A-D2F8847D8078}" srcOrd="8" destOrd="0" presId="urn:microsoft.com/office/officeart/2008/layout/LinedList"/>
    <dgm:cxn modelId="{378378F3-E838-4F63-A91D-AED6818CF2CE}" type="presParOf" srcId="{99AE25BD-8F46-4636-837C-630E8461C2C7}" destId="{890B9BEB-31DF-4D40-881B-834DFE206740}" srcOrd="9" destOrd="0" presId="urn:microsoft.com/office/officeart/2008/layout/LinedList"/>
    <dgm:cxn modelId="{D2230FB8-8997-4A3C-A11E-606A6E9D94F0}" type="presParOf" srcId="{99AE25BD-8F46-4636-837C-630E8461C2C7}" destId="{2A542E72-2E43-4B4B-BE47-216C254D9F2C}" srcOrd="10" destOrd="0" presId="urn:microsoft.com/office/officeart/2008/layout/LinedList"/>
    <dgm:cxn modelId="{427E4615-13D1-4260-8089-7AF6B60C9785}" type="presParOf" srcId="{2A542E72-2E43-4B4B-BE47-216C254D9F2C}" destId="{0E0069CC-5973-4BE1-9103-40837A46C4FD}" srcOrd="0" destOrd="0" presId="urn:microsoft.com/office/officeart/2008/layout/LinedList"/>
    <dgm:cxn modelId="{9CE34652-0F07-432E-B7D4-04B90BF3D7E2}" type="presParOf" srcId="{2A542E72-2E43-4B4B-BE47-216C254D9F2C}" destId="{1863E753-0B55-49C4-BB03-403B8F130118}" srcOrd="1" destOrd="0" presId="urn:microsoft.com/office/officeart/2008/layout/LinedList"/>
    <dgm:cxn modelId="{53A65CD0-65DF-482E-BA48-1CADF0B6FD98}" type="presParOf" srcId="{2A542E72-2E43-4B4B-BE47-216C254D9F2C}" destId="{2D0F8C1B-EA42-4007-BB1E-0E049345860A}" srcOrd="2" destOrd="0" presId="urn:microsoft.com/office/officeart/2008/layout/LinedList"/>
    <dgm:cxn modelId="{108FFEB6-2DC7-4EF5-B488-1C182698EE2F}" type="presParOf" srcId="{99AE25BD-8F46-4636-837C-630E8461C2C7}" destId="{54B1A984-D03B-40ED-81A3-98CCDAF511A6}" srcOrd="11" destOrd="0" presId="urn:microsoft.com/office/officeart/2008/layout/LinedList"/>
    <dgm:cxn modelId="{AB557098-EE8E-43B5-9007-86D704195BDC}" type="presParOf" srcId="{99AE25BD-8F46-4636-837C-630E8461C2C7}" destId="{8CCC2A4C-7BCC-442F-B474-15A8290213AA}" srcOrd="12" destOrd="0" presId="urn:microsoft.com/office/officeart/2008/layout/LinedList"/>
    <dgm:cxn modelId="{EAA47988-5B97-45CD-A879-705DBDCBCD70}" type="presParOf" srcId="{7C0DEB97-FDE7-40F8-A4E3-1F9C63D91B3A}" destId="{68E328D6-E8E7-47DE-A793-35B0B675C549}" srcOrd="2" destOrd="0" presId="urn:microsoft.com/office/officeart/2008/layout/LinedList"/>
    <dgm:cxn modelId="{ACB66A74-56F7-41D5-A85B-3BFD7F0FD172}" type="presParOf" srcId="{7C0DEB97-FDE7-40F8-A4E3-1F9C63D91B3A}" destId="{A9A3B741-0601-43D2-971D-9E4FC340BD47}" srcOrd="3" destOrd="0" presId="urn:microsoft.com/office/officeart/2008/layout/LinedList"/>
    <dgm:cxn modelId="{1A01FA15-0AAB-4BB8-844E-913891700271}" type="presParOf" srcId="{A9A3B741-0601-43D2-971D-9E4FC340BD47}" destId="{6CE79D6F-A5D7-4CC8-9BE8-21B4BAD6F71E}" srcOrd="0" destOrd="0" presId="urn:microsoft.com/office/officeart/2008/layout/LinedList"/>
    <dgm:cxn modelId="{0F3FABD2-751F-4745-9AB7-B07ADE8D0C2D}" type="presParOf" srcId="{A9A3B741-0601-43D2-971D-9E4FC340BD47}" destId="{5C509E31-3696-43FC-B79E-E416409F721D}" srcOrd="1" destOrd="0" presId="urn:microsoft.com/office/officeart/2008/layout/LinedList"/>
    <dgm:cxn modelId="{832231A6-7DF8-461C-9389-2C675FD02E5E}" type="presParOf" srcId="{5C509E31-3696-43FC-B79E-E416409F721D}" destId="{52018AF5-5CEE-422E-AC4A-CAA4E9398BB8}" srcOrd="0" destOrd="0" presId="urn:microsoft.com/office/officeart/2008/layout/LinedList"/>
    <dgm:cxn modelId="{D8685B23-1395-468D-B654-56938258726C}" type="presParOf" srcId="{5C509E31-3696-43FC-B79E-E416409F721D}" destId="{6CDCFE24-74FD-47B6-A966-5C1411D4447D}" srcOrd="1" destOrd="0" presId="urn:microsoft.com/office/officeart/2008/layout/LinedList"/>
    <dgm:cxn modelId="{C7620AE5-B0CD-4D6F-91FB-3887B9C715A9}" type="presParOf" srcId="{6CDCFE24-74FD-47B6-A966-5C1411D4447D}" destId="{0C897D46-205F-4630-A66A-7E942F44C0BB}" srcOrd="0" destOrd="0" presId="urn:microsoft.com/office/officeart/2008/layout/LinedList"/>
    <dgm:cxn modelId="{783B604C-5F25-4582-B5B5-CAC4AA41115A}" type="presParOf" srcId="{6CDCFE24-74FD-47B6-A966-5C1411D4447D}" destId="{3E3D1EDF-9FE5-415E-B93F-0F6FC0050EFF}" srcOrd="1" destOrd="0" presId="urn:microsoft.com/office/officeart/2008/layout/LinedList"/>
    <dgm:cxn modelId="{F2E1C4F0-72A9-4B12-97EF-423293793E16}" type="presParOf" srcId="{6CDCFE24-74FD-47B6-A966-5C1411D4447D}" destId="{58B817C8-3649-4BEF-B5DF-6F095680CC19}" srcOrd="2" destOrd="0" presId="urn:microsoft.com/office/officeart/2008/layout/LinedList"/>
    <dgm:cxn modelId="{D05A29D5-1B47-4CF5-BBF2-FEAA68C6A2CC}" type="presParOf" srcId="{5C509E31-3696-43FC-B79E-E416409F721D}" destId="{2D62E23A-5D96-46B4-A9ED-9355083767AA}" srcOrd="2" destOrd="0" presId="urn:microsoft.com/office/officeart/2008/layout/LinedList"/>
    <dgm:cxn modelId="{FB2F18A8-1996-4F40-9440-74640C6CD6C6}" type="presParOf" srcId="{5C509E31-3696-43FC-B79E-E416409F721D}" destId="{5F529E6D-0861-4903-A3EB-24BDE0A3226E}" srcOrd="3" destOrd="0" presId="urn:microsoft.com/office/officeart/2008/layout/LinedList"/>
    <dgm:cxn modelId="{6D3D2CC7-980D-4926-8979-B57F11060BA8}" type="presParOf" srcId="{5C509E31-3696-43FC-B79E-E416409F721D}" destId="{F255B7A8-2558-475E-8F6F-C37D6990BEF8}" srcOrd="4" destOrd="0" presId="urn:microsoft.com/office/officeart/2008/layout/LinedList"/>
    <dgm:cxn modelId="{44B2E2C4-382C-4EEF-AC09-DD0172BD0BE6}" type="presParOf" srcId="{F255B7A8-2558-475E-8F6F-C37D6990BEF8}" destId="{FC575268-5A3B-41EA-9E2E-0B4BED343A61}" srcOrd="0" destOrd="0" presId="urn:microsoft.com/office/officeart/2008/layout/LinedList"/>
    <dgm:cxn modelId="{10AF39E5-0ABB-464F-97E6-27C1657C1148}" type="presParOf" srcId="{F255B7A8-2558-475E-8F6F-C37D6990BEF8}" destId="{06DB399C-701A-43F1-84D9-2C9D159B35C5}" srcOrd="1" destOrd="0" presId="urn:microsoft.com/office/officeart/2008/layout/LinedList"/>
    <dgm:cxn modelId="{EE812A0A-9CA6-4018-B047-2CBD72F7A755}" type="presParOf" srcId="{F255B7A8-2558-475E-8F6F-C37D6990BEF8}" destId="{01A6A8D6-B01F-4439-B6C0-6C420F06CD50}" srcOrd="2" destOrd="0" presId="urn:microsoft.com/office/officeart/2008/layout/LinedList"/>
    <dgm:cxn modelId="{029A5888-37B5-4DD8-9954-27582B5937C1}" type="presParOf" srcId="{5C509E31-3696-43FC-B79E-E416409F721D}" destId="{CE5A5122-6E92-495C-9A0C-703EE02056AF}" srcOrd="5" destOrd="0" presId="urn:microsoft.com/office/officeart/2008/layout/LinedList"/>
    <dgm:cxn modelId="{7E4F55FD-129B-40AE-9AAD-426B6058CCA4}" type="presParOf" srcId="{5C509E31-3696-43FC-B79E-E416409F721D}" destId="{C68FC3DD-9F05-42F3-BB46-8923D80BA036}" srcOrd="6" destOrd="0" presId="urn:microsoft.com/office/officeart/2008/layout/LinedList"/>
    <dgm:cxn modelId="{8F456F8B-9EF8-4695-8D55-8D51B2C628B5}" type="presParOf" srcId="{5C509E31-3696-43FC-B79E-E416409F721D}" destId="{5C78E6A3-FE69-43FB-B12B-2EF64A1530CB}" srcOrd="7" destOrd="0" presId="urn:microsoft.com/office/officeart/2008/layout/LinedList"/>
    <dgm:cxn modelId="{ACE1655C-E3A9-40D7-9EB0-1BD34751530A}" type="presParOf" srcId="{5C78E6A3-FE69-43FB-B12B-2EF64A1530CB}" destId="{12B05279-81B6-442E-94D1-CD9F8723ECA2}" srcOrd="0" destOrd="0" presId="urn:microsoft.com/office/officeart/2008/layout/LinedList"/>
    <dgm:cxn modelId="{C74BC5CE-DBC2-429B-88BE-8EB0ADD171A5}" type="presParOf" srcId="{5C78E6A3-FE69-43FB-B12B-2EF64A1530CB}" destId="{6504F261-2C2F-4123-B4B7-78BCEEC19F91}" srcOrd="1" destOrd="0" presId="urn:microsoft.com/office/officeart/2008/layout/LinedList"/>
    <dgm:cxn modelId="{3BC10EB4-8EB5-4CBA-9EF4-49F608329187}" type="presParOf" srcId="{5C78E6A3-FE69-43FB-B12B-2EF64A1530CB}" destId="{38E6B89E-2943-4945-9357-F8ECC2AAA9F6}" srcOrd="2" destOrd="0" presId="urn:microsoft.com/office/officeart/2008/layout/LinedList"/>
    <dgm:cxn modelId="{E132EC86-6650-4CC1-B681-D3C6229AE4D1}" type="presParOf" srcId="{5C509E31-3696-43FC-B79E-E416409F721D}" destId="{BFA0CEF8-93DC-4A1D-B6A5-ED1074FE3F22}" srcOrd="8" destOrd="0" presId="urn:microsoft.com/office/officeart/2008/layout/LinedList"/>
    <dgm:cxn modelId="{DC8C4EA4-3FF6-440B-8384-0EDABB42B383}" type="presParOf" srcId="{5C509E31-3696-43FC-B79E-E416409F721D}" destId="{21C5936F-EF14-492D-A35E-59FBF8AA27B4}" srcOrd="9" destOrd="0" presId="urn:microsoft.com/office/officeart/2008/layout/LinedList"/>
    <dgm:cxn modelId="{F0BFB2EA-B53C-457D-BC91-FBA6FA6A885F}" type="presParOf" srcId="{7C0DEB97-FDE7-40F8-A4E3-1F9C63D91B3A}" destId="{AD6F9394-E4E1-4808-9D9D-37E95A3A31FD}" srcOrd="4" destOrd="0" presId="urn:microsoft.com/office/officeart/2008/layout/LinedList"/>
    <dgm:cxn modelId="{70763D41-48A3-4DBC-ABCB-1B87E6E0AF5E}" type="presParOf" srcId="{7C0DEB97-FDE7-40F8-A4E3-1F9C63D91B3A}" destId="{2A32ADBC-C7E8-464C-AD71-EBD56960B452}" srcOrd="5" destOrd="0" presId="urn:microsoft.com/office/officeart/2008/layout/LinedList"/>
    <dgm:cxn modelId="{6A602ECE-2750-4099-95D9-B0DC5F1BCD00}" type="presParOf" srcId="{2A32ADBC-C7E8-464C-AD71-EBD56960B452}" destId="{4EBF0DFE-AD10-4D23-A299-B585B22A5570}" srcOrd="0" destOrd="0" presId="urn:microsoft.com/office/officeart/2008/layout/LinedList"/>
    <dgm:cxn modelId="{4747E2E2-7F29-4D34-BFBD-F53F63410840}" type="presParOf" srcId="{2A32ADBC-C7E8-464C-AD71-EBD56960B452}" destId="{2D1CB3B9-1C9A-414C-B1E2-9B98E340AC7A}" srcOrd="1" destOrd="0" presId="urn:microsoft.com/office/officeart/2008/layout/LinedList"/>
    <dgm:cxn modelId="{89BDA1D1-1588-4851-B1FB-53A8AD9793FC}" type="presParOf" srcId="{2D1CB3B9-1C9A-414C-B1E2-9B98E340AC7A}" destId="{8B4D563C-8805-4717-936E-09C034C0BB3B}" srcOrd="0" destOrd="0" presId="urn:microsoft.com/office/officeart/2008/layout/LinedList"/>
    <dgm:cxn modelId="{357614C4-B73B-4FF7-A47A-395F7D893059}" type="presParOf" srcId="{2D1CB3B9-1C9A-414C-B1E2-9B98E340AC7A}" destId="{F5E37F0E-1FE5-4AF2-AE0C-3248EC25710F}" srcOrd="1" destOrd="0" presId="urn:microsoft.com/office/officeart/2008/layout/LinedList"/>
    <dgm:cxn modelId="{0C13FA7E-FC3B-4BDC-A696-F4A40D6B186F}" type="presParOf" srcId="{F5E37F0E-1FE5-4AF2-AE0C-3248EC25710F}" destId="{54C83003-8DDE-4F2B-912B-F3A71BA2B601}" srcOrd="0" destOrd="0" presId="urn:microsoft.com/office/officeart/2008/layout/LinedList"/>
    <dgm:cxn modelId="{6BCFF9C2-04F7-4FB3-8550-2A2A78DC4307}" type="presParOf" srcId="{F5E37F0E-1FE5-4AF2-AE0C-3248EC25710F}" destId="{D68F8EF1-40EA-49D1-B71D-20BEB434E780}" srcOrd="1" destOrd="0" presId="urn:microsoft.com/office/officeart/2008/layout/LinedList"/>
    <dgm:cxn modelId="{F741E743-A4BD-454F-A17D-99564B5A94B1}" type="presParOf" srcId="{F5E37F0E-1FE5-4AF2-AE0C-3248EC25710F}" destId="{C503495E-6DBF-483C-8874-3DB7A635D2F9}" srcOrd="2" destOrd="0" presId="urn:microsoft.com/office/officeart/2008/layout/LinedList"/>
    <dgm:cxn modelId="{3C9B1E9A-A1A7-4AF8-9972-65858C347ED6}" type="presParOf" srcId="{2D1CB3B9-1C9A-414C-B1E2-9B98E340AC7A}" destId="{AE03242F-A0A8-4452-BE2C-12F682E7A7FE}" srcOrd="2" destOrd="0" presId="urn:microsoft.com/office/officeart/2008/layout/LinedList"/>
    <dgm:cxn modelId="{4B2C1977-1CCA-416F-9DF9-9B6BD6B8ABAE}" type="presParOf" srcId="{2D1CB3B9-1C9A-414C-B1E2-9B98E340AC7A}" destId="{A31D4FBF-4D74-47D6-AAF0-4B43B80CB926}" srcOrd="3" destOrd="0" presId="urn:microsoft.com/office/officeart/2008/layout/LinedList"/>
    <dgm:cxn modelId="{B7F82243-5D05-46B3-8BE7-01801B1BC673}" type="presParOf" srcId="{2D1CB3B9-1C9A-414C-B1E2-9B98E340AC7A}" destId="{7A834CCA-EE73-4234-8DCF-124B369AA9FC}" srcOrd="4" destOrd="0" presId="urn:microsoft.com/office/officeart/2008/layout/LinedList"/>
    <dgm:cxn modelId="{0A99B0B0-41BA-4214-87B8-B24E5A118AFA}" type="presParOf" srcId="{7A834CCA-EE73-4234-8DCF-124B369AA9FC}" destId="{8D4A463D-90C7-4333-9A8A-86A93876D34B}" srcOrd="0" destOrd="0" presId="urn:microsoft.com/office/officeart/2008/layout/LinedList"/>
    <dgm:cxn modelId="{040AAB91-9A47-4D55-9C8C-A31DA5315D8A}" type="presParOf" srcId="{7A834CCA-EE73-4234-8DCF-124B369AA9FC}" destId="{24D14E87-0991-4A9F-A577-350D1E80420C}" srcOrd="1" destOrd="0" presId="urn:microsoft.com/office/officeart/2008/layout/LinedList"/>
    <dgm:cxn modelId="{083DC626-DA94-4145-8754-698AA4B86FD1}" type="presParOf" srcId="{7A834CCA-EE73-4234-8DCF-124B369AA9FC}" destId="{CF41D163-FF5D-4D0C-8C61-0A20203E6B5B}" srcOrd="2" destOrd="0" presId="urn:microsoft.com/office/officeart/2008/layout/LinedList"/>
    <dgm:cxn modelId="{453717A2-E687-4397-954F-B784905B9C60}" type="presParOf" srcId="{2D1CB3B9-1C9A-414C-B1E2-9B98E340AC7A}" destId="{D481C164-2374-4742-96B8-19E78D5CAFC8}" srcOrd="5" destOrd="0" presId="urn:microsoft.com/office/officeart/2008/layout/LinedList"/>
    <dgm:cxn modelId="{13A426C0-61CB-4C90-9CCB-3BFEDED1D1A6}" type="presParOf" srcId="{2D1CB3B9-1C9A-414C-B1E2-9B98E340AC7A}" destId="{159946ED-C25E-4156-8DD6-A2DEF131EF4A}"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22D69A0-5237-4267-B70F-EEC72358086B}"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778B6EF3-445A-4788-9F4B-7F4AA8C120D5}">
      <dgm:prSet/>
      <dgm:spPr/>
      <dgm:t>
        <a:bodyPr/>
        <a:lstStyle/>
        <a:p>
          <a:pPr rtl="0"/>
          <a:r>
            <a:rPr lang="en-US" b="1" smtClean="0"/>
            <a:t>Defines the breaches of contract by a party and legal remedies </a:t>
          </a:r>
          <a:r>
            <a:rPr lang="fi-FI" b="1" smtClean="0"/>
            <a:t>of the counterparty for that</a:t>
          </a:r>
          <a:endParaRPr lang="fi-FI"/>
        </a:p>
      </dgm:t>
    </dgm:pt>
    <dgm:pt modelId="{0B357D8E-FA92-4E09-BADE-06B9287EEA34}" type="parTrans" cxnId="{AB11520C-3CEC-4893-9CC4-1B58BAD48996}">
      <dgm:prSet/>
      <dgm:spPr/>
      <dgm:t>
        <a:bodyPr/>
        <a:lstStyle/>
        <a:p>
          <a:endParaRPr lang="fi-FI"/>
        </a:p>
      </dgm:t>
    </dgm:pt>
    <dgm:pt modelId="{13FF5F73-0D90-4558-B9C4-E902DF826ACF}" type="sibTrans" cxnId="{AB11520C-3CEC-4893-9CC4-1B58BAD48996}">
      <dgm:prSet/>
      <dgm:spPr/>
      <dgm:t>
        <a:bodyPr/>
        <a:lstStyle/>
        <a:p>
          <a:endParaRPr lang="fi-FI"/>
        </a:p>
      </dgm:t>
    </dgm:pt>
    <dgm:pt modelId="{0BA1CFDC-5922-470B-AAAF-D560592D6968}">
      <dgm:prSet/>
      <dgm:spPr/>
      <dgm:t>
        <a:bodyPr/>
        <a:lstStyle/>
        <a:p>
          <a:pPr rtl="0"/>
          <a:r>
            <a:rPr lang="en-US" b="1" dirty="0" smtClean="0"/>
            <a:t>Contractual regulation helps when these conditions are not met: Transactions are trouble-free, if all participants </a:t>
          </a:r>
          <a:endParaRPr lang="fi-FI" dirty="0"/>
        </a:p>
      </dgm:t>
    </dgm:pt>
    <dgm:pt modelId="{47EF06B3-462A-4EF7-BBAE-A675D7A4E8CA}" type="parTrans" cxnId="{11E5DD8A-4E55-400A-B691-1F427C13F42D}">
      <dgm:prSet/>
      <dgm:spPr/>
      <dgm:t>
        <a:bodyPr/>
        <a:lstStyle/>
        <a:p>
          <a:endParaRPr lang="fi-FI"/>
        </a:p>
      </dgm:t>
    </dgm:pt>
    <dgm:pt modelId="{0616F88A-D901-4014-AEC1-9165967CDE50}" type="sibTrans" cxnId="{11E5DD8A-4E55-400A-B691-1F427C13F42D}">
      <dgm:prSet/>
      <dgm:spPr/>
      <dgm:t>
        <a:bodyPr/>
        <a:lstStyle/>
        <a:p>
          <a:endParaRPr lang="fi-FI"/>
        </a:p>
      </dgm:t>
    </dgm:pt>
    <dgm:pt modelId="{6608BC9A-AE78-4B90-BBA9-CCB2CE3791D2}">
      <dgm:prSet/>
      <dgm:spPr/>
      <dgm:t>
        <a:bodyPr/>
        <a:lstStyle/>
        <a:p>
          <a:pPr rtl="0"/>
          <a:r>
            <a:rPr lang="en-US" smtClean="0"/>
            <a:t>are aware of their preferences and features of the products available </a:t>
          </a:r>
          <a:endParaRPr lang="fi-FI"/>
        </a:p>
      </dgm:t>
    </dgm:pt>
    <dgm:pt modelId="{259FB9FD-350F-459E-BF38-E1C7461B73ED}" type="parTrans" cxnId="{3F4197BB-C43F-44B4-9F34-4E5D5A1A2275}">
      <dgm:prSet/>
      <dgm:spPr/>
      <dgm:t>
        <a:bodyPr/>
        <a:lstStyle/>
        <a:p>
          <a:endParaRPr lang="fi-FI"/>
        </a:p>
      </dgm:t>
    </dgm:pt>
    <dgm:pt modelId="{E2F29E6D-C223-40AD-942F-1F270E7E2E5A}" type="sibTrans" cxnId="{3F4197BB-C43F-44B4-9F34-4E5D5A1A2275}">
      <dgm:prSet/>
      <dgm:spPr/>
      <dgm:t>
        <a:bodyPr/>
        <a:lstStyle/>
        <a:p>
          <a:endParaRPr lang="fi-FI"/>
        </a:p>
      </dgm:t>
    </dgm:pt>
    <dgm:pt modelId="{CAD5E91C-3C6B-422D-9E6B-27311E1016D0}">
      <dgm:prSet/>
      <dgm:spPr/>
      <dgm:t>
        <a:bodyPr/>
        <a:lstStyle/>
        <a:p>
          <a:pPr rtl="0"/>
          <a:r>
            <a:rPr lang="en-US" smtClean="0"/>
            <a:t>can freely decide about their commitments and terms of contract  and </a:t>
          </a:r>
          <a:endParaRPr lang="fi-FI"/>
        </a:p>
      </dgm:t>
    </dgm:pt>
    <dgm:pt modelId="{793A4707-13A0-4D9E-B6BD-293553853107}" type="parTrans" cxnId="{C87170B1-BC95-4DC5-B9C6-D83C521B2B43}">
      <dgm:prSet/>
      <dgm:spPr/>
      <dgm:t>
        <a:bodyPr/>
        <a:lstStyle/>
        <a:p>
          <a:endParaRPr lang="fi-FI"/>
        </a:p>
      </dgm:t>
    </dgm:pt>
    <dgm:pt modelId="{0FB9D71D-0732-49EC-8A72-43526F8446AE}" type="sibTrans" cxnId="{C87170B1-BC95-4DC5-B9C6-D83C521B2B43}">
      <dgm:prSet/>
      <dgm:spPr/>
      <dgm:t>
        <a:bodyPr/>
        <a:lstStyle/>
        <a:p>
          <a:endParaRPr lang="fi-FI"/>
        </a:p>
      </dgm:t>
    </dgm:pt>
    <dgm:pt modelId="{8E5B1AA6-4B01-4192-9F91-FB8C8B1A6CEC}">
      <dgm:prSet/>
      <dgm:spPr/>
      <dgm:t>
        <a:bodyPr/>
        <a:lstStyle/>
        <a:p>
          <a:pPr rtl="0"/>
          <a:r>
            <a:rPr lang="en-US" smtClean="0"/>
            <a:t>act according to the contract. </a:t>
          </a:r>
          <a:endParaRPr lang="fi-FI"/>
        </a:p>
      </dgm:t>
    </dgm:pt>
    <dgm:pt modelId="{098D9832-EABE-49FB-B333-F1B0C2E15971}" type="parTrans" cxnId="{AF0CC0F6-AF11-47B7-95EA-93900329EE3D}">
      <dgm:prSet/>
      <dgm:spPr/>
      <dgm:t>
        <a:bodyPr/>
        <a:lstStyle/>
        <a:p>
          <a:endParaRPr lang="fi-FI"/>
        </a:p>
      </dgm:t>
    </dgm:pt>
    <dgm:pt modelId="{E1F0F6B4-08E7-4FF2-A631-C390CE88BC72}" type="sibTrans" cxnId="{AF0CC0F6-AF11-47B7-95EA-93900329EE3D}">
      <dgm:prSet/>
      <dgm:spPr/>
      <dgm:t>
        <a:bodyPr/>
        <a:lstStyle/>
        <a:p>
          <a:endParaRPr lang="fi-FI"/>
        </a:p>
      </dgm:t>
    </dgm:pt>
    <dgm:pt modelId="{2B6D074A-85FF-46E2-9DE2-1C48AEC80F48}" type="pres">
      <dgm:prSet presAssocID="{F22D69A0-5237-4267-B70F-EEC72358086B}" presName="vert0" presStyleCnt="0">
        <dgm:presLayoutVars>
          <dgm:dir/>
          <dgm:animOne val="branch"/>
          <dgm:animLvl val="lvl"/>
        </dgm:presLayoutVars>
      </dgm:prSet>
      <dgm:spPr/>
      <dgm:t>
        <a:bodyPr/>
        <a:lstStyle/>
        <a:p>
          <a:endParaRPr lang="en-US"/>
        </a:p>
      </dgm:t>
    </dgm:pt>
    <dgm:pt modelId="{4A7D54A3-03AC-4B28-A6CB-D465E7130775}" type="pres">
      <dgm:prSet presAssocID="{778B6EF3-445A-4788-9F4B-7F4AA8C120D5}" presName="thickLine" presStyleLbl="alignNode1" presStyleIdx="0" presStyleCnt="2"/>
      <dgm:spPr/>
    </dgm:pt>
    <dgm:pt modelId="{ACD25B6C-64E5-4444-87B7-0EB003007C23}" type="pres">
      <dgm:prSet presAssocID="{778B6EF3-445A-4788-9F4B-7F4AA8C120D5}" presName="horz1" presStyleCnt="0"/>
      <dgm:spPr/>
    </dgm:pt>
    <dgm:pt modelId="{B3854F98-7381-493F-90FA-1B9FA9502EC9}" type="pres">
      <dgm:prSet presAssocID="{778B6EF3-445A-4788-9F4B-7F4AA8C120D5}" presName="tx1" presStyleLbl="revTx" presStyleIdx="0" presStyleCnt="5"/>
      <dgm:spPr/>
      <dgm:t>
        <a:bodyPr/>
        <a:lstStyle/>
        <a:p>
          <a:endParaRPr lang="en-US"/>
        </a:p>
      </dgm:t>
    </dgm:pt>
    <dgm:pt modelId="{38848D2A-755B-46D9-A972-4C10C5836FDE}" type="pres">
      <dgm:prSet presAssocID="{778B6EF3-445A-4788-9F4B-7F4AA8C120D5}" presName="vert1" presStyleCnt="0"/>
      <dgm:spPr/>
    </dgm:pt>
    <dgm:pt modelId="{1452E9B8-F1D0-42D4-A60A-D5FA3B597CB9}" type="pres">
      <dgm:prSet presAssocID="{0BA1CFDC-5922-470B-AAAF-D560592D6968}" presName="thickLine" presStyleLbl="alignNode1" presStyleIdx="1" presStyleCnt="2"/>
      <dgm:spPr/>
    </dgm:pt>
    <dgm:pt modelId="{A8CA305F-E2C2-4E3F-86AE-B463316A75F6}" type="pres">
      <dgm:prSet presAssocID="{0BA1CFDC-5922-470B-AAAF-D560592D6968}" presName="horz1" presStyleCnt="0"/>
      <dgm:spPr/>
    </dgm:pt>
    <dgm:pt modelId="{C502D7B2-D1A2-4153-98E3-8AC13AE13582}" type="pres">
      <dgm:prSet presAssocID="{0BA1CFDC-5922-470B-AAAF-D560592D6968}" presName="tx1" presStyleLbl="revTx" presStyleIdx="1" presStyleCnt="5"/>
      <dgm:spPr/>
      <dgm:t>
        <a:bodyPr/>
        <a:lstStyle/>
        <a:p>
          <a:endParaRPr lang="en-US"/>
        </a:p>
      </dgm:t>
    </dgm:pt>
    <dgm:pt modelId="{D3397974-14F5-463F-8B9A-57E8D8866903}" type="pres">
      <dgm:prSet presAssocID="{0BA1CFDC-5922-470B-AAAF-D560592D6968}" presName="vert1" presStyleCnt="0"/>
      <dgm:spPr/>
    </dgm:pt>
    <dgm:pt modelId="{472660A4-3BEA-417D-AC0B-861ABF45248E}" type="pres">
      <dgm:prSet presAssocID="{6608BC9A-AE78-4B90-BBA9-CCB2CE3791D2}" presName="vertSpace2a" presStyleCnt="0"/>
      <dgm:spPr/>
    </dgm:pt>
    <dgm:pt modelId="{183FF691-E0A7-48F5-8EB4-EC000480E0C2}" type="pres">
      <dgm:prSet presAssocID="{6608BC9A-AE78-4B90-BBA9-CCB2CE3791D2}" presName="horz2" presStyleCnt="0"/>
      <dgm:spPr/>
    </dgm:pt>
    <dgm:pt modelId="{994898CD-D083-4805-A667-B0EEB79ED31C}" type="pres">
      <dgm:prSet presAssocID="{6608BC9A-AE78-4B90-BBA9-CCB2CE3791D2}" presName="horzSpace2" presStyleCnt="0"/>
      <dgm:spPr/>
    </dgm:pt>
    <dgm:pt modelId="{B71D0585-B5AD-4C65-B303-129EE93E55CB}" type="pres">
      <dgm:prSet presAssocID="{6608BC9A-AE78-4B90-BBA9-CCB2CE3791D2}" presName="tx2" presStyleLbl="revTx" presStyleIdx="2" presStyleCnt="5"/>
      <dgm:spPr/>
      <dgm:t>
        <a:bodyPr/>
        <a:lstStyle/>
        <a:p>
          <a:endParaRPr lang="en-US"/>
        </a:p>
      </dgm:t>
    </dgm:pt>
    <dgm:pt modelId="{8C58B80A-04E3-4CE6-ABE5-B3E50BEC3E80}" type="pres">
      <dgm:prSet presAssocID="{6608BC9A-AE78-4B90-BBA9-CCB2CE3791D2}" presName="vert2" presStyleCnt="0"/>
      <dgm:spPr/>
    </dgm:pt>
    <dgm:pt modelId="{A78BFD56-8AE3-4D77-84FA-C060FCEBCD0C}" type="pres">
      <dgm:prSet presAssocID="{6608BC9A-AE78-4B90-BBA9-CCB2CE3791D2}" presName="thinLine2b" presStyleLbl="callout" presStyleIdx="0" presStyleCnt="3"/>
      <dgm:spPr/>
    </dgm:pt>
    <dgm:pt modelId="{295A90D4-E955-4EB0-8ABD-E4ECC6F1EE61}" type="pres">
      <dgm:prSet presAssocID="{6608BC9A-AE78-4B90-BBA9-CCB2CE3791D2}" presName="vertSpace2b" presStyleCnt="0"/>
      <dgm:spPr/>
    </dgm:pt>
    <dgm:pt modelId="{DFFD77D5-5055-4C88-8B15-9FC6FADEF52B}" type="pres">
      <dgm:prSet presAssocID="{CAD5E91C-3C6B-422D-9E6B-27311E1016D0}" presName="horz2" presStyleCnt="0"/>
      <dgm:spPr/>
    </dgm:pt>
    <dgm:pt modelId="{088FBB8F-2F98-4DF1-8C30-C77A34E16A16}" type="pres">
      <dgm:prSet presAssocID="{CAD5E91C-3C6B-422D-9E6B-27311E1016D0}" presName="horzSpace2" presStyleCnt="0"/>
      <dgm:spPr/>
    </dgm:pt>
    <dgm:pt modelId="{F1083F29-5FBA-4C44-B6D5-1446C56912A6}" type="pres">
      <dgm:prSet presAssocID="{CAD5E91C-3C6B-422D-9E6B-27311E1016D0}" presName="tx2" presStyleLbl="revTx" presStyleIdx="3" presStyleCnt="5"/>
      <dgm:spPr/>
      <dgm:t>
        <a:bodyPr/>
        <a:lstStyle/>
        <a:p>
          <a:endParaRPr lang="en-US"/>
        </a:p>
      </dgm:t>
    </dgm:pt>
    <dgm:pt modelId="{812C5DF9-F9A9-418B-B194-DB88E640C282}" type="pres">
      <dgm:prSet presAssocID="{CAD5E91C-3C6B-422D-9E6B-27311E1016D0}" presName="vert2" presStyleCnt="0"/>
      <dgm:spPr/>
    </dgm:pt>
    <dgm:pt modelId="{5DB5E206-AF54-42B8-BD47-BA563CA0B8E2}" type="pres">
      <dgm:prSet presAssocID="{CAD5E91C-3C6B-422D-9E6B-27311E1016D0}" presName="thinLine2b" presStyleLbl="callout" presStyleIdx="1" presStyleCnt="3"/>
      <dgm:spPr/>
    </dgm:pt>
    <dgm:pt modelId="{65681E58-429A-4BB0-AD52-35212A2B9098}" type="pres">
      <dgm:prSet presAssocID="{CAD5E91C-3C6B-422D-9E6B-27311E1016D0}" presName="vertSpace2b" presStyleCnt="0"/>
      <dgm:spPr/>
    </dgm:pt>
    <dgm:pt modelId="{D60AFB64-DF5E-4530-8CCE-AC50E016CB6D}" type="pres">
      <dgm:prSet presAssocID="{8E5B1AA6-4B01-4192-9F91-FB8C8B1A6CEC}" presName="horz2" presStyleCnt="0"/>
      <dgm:spPr/>
    </dgm:pt>
    <dgm:pt modelId="{3CD2379E-C621-4DFA-9906-22C120BD88AD}" type="pres">
      <dgm:prSet presAssocID="{8E5B1AA6-4B01-4192-9F91-FB8C8B1A6CEC}" presName="horzSpace2" presStyleCnt="0"/>
      <dgm:spPr/>
    </dgm:pt>
    <dgm:pt modelId="{798976FC-5360-40D2-A3A1-284864D4EEEF}" type="pres">
      <dgm:prSet presAssocID="{8E5B1AA6-4B01-4192-9F91-FB8C8B1A6CEC}" presName="tx2" presStyleLbl="revTx" presStyleIdx="4" presStyleCnt="5"/>
      <dgm:spPr/>
      <dgm:t>
        <a:bodyPr/>
        <a:lstStyle/>
        <a:p>
          <a:endParaRPr lang="en-US"/>
        </a:p>
      </dgm:t>
    </dgm:pt>
    <dgm:pt modelId="{288C4C03-20CE-4EEC-BAE7-EC762EC176E6}" type="pres">
      <dgm:prSet presAssocID="{8E5B1AA6-4B01-4192-9F91-FB8C8B1A6CEC}" presName="vert2" presStyleCnt="0"/>
      <dgm:spPr/>
    </dgm:pt>
    <dgm:pt modelId="{4A6B1F1E-8E78-4C70-A118-DA412DF7EE18}" type="pres">
      <dgm:prSet presAssocID="{8E5B1AA6-4B01-4192-9F91-FB8C8B1A6CEC}" presName="thinLine2b" presStyleLbl="callout" presStyleIdx="2" presStyleCnt="3"/>
      <dgm:spPr/>
    </dgm:pt>
    <dgm:pt modelId="{80F5EE71-7DD6-4FED-8200-BFDA52AD3A92}" type="pres">
      <dgm:prSet presAssocID="{8E5B1AA6-4B01-4192-9F91-FB8C8B1A6CEC}" presName="vertSpace2b" presStyleCnt="0"/>
      <dgm:spPr/>
    </dgm:pt>
  </dgm:ptLst>
  <dgm:cxnLst>
    <dgm:cxn modelId="{11E5DD8A-4E55-400A-B691-1F427C13F42D}" srcId="{F22D69A0-5237-4267-B70F-EEC72358086B}" destId="{0BA1CFDC-5922-470B-AAAF-D560592D6968}" srcOrd="1" destOrd="0" parTransId="{47EF06B3-462A-4EF7-BBAE-A675D7A4E8CA}" sibTransId="{0616F88A-D901-4014-AEC1-9165967CDE50}"/>
    <dgm:cxn modelId="{C87170B1-BC95-4DC5-B9C6-D83C521B2B43}" srcId="{0BA1CFDC-5922-470B-AAAF-D560592D6968}" destId="{CAD5E91C-3C6B-422D-9E6B-27311E1016D0}" srcOrd="1" destOrd="0" parTransId="{793A4707-13A0-4D9E-B6BD-293553853107}" sibTransId="{0FB9D71D-0732-49EC-8A72-43526F8446AE}"/>
    <dgm:cxn modelId="{AB11520C-3CEC-4893-9CC4-1B58BAD48996}" srcId="{F22D69A0-5237-4267-B70F-EEC72358086B}" destId="{778B6EF3-445A-4788-9F4B-7F4AA8C120D5}" srcOrd="0" destOrd="0" parTransId="{0B357D8E-FA92-4E09-BADE-06B9287EEA34}" sibTransId="{13FF5F73-0D90-4558-B9C4-E902DF826ACF}"/>
    <dgm:cxn modelId="{AF0CC0F6-AF11-47B7-95EA-93900329EE3D}" srcId="{0BA1CFDC-5922-470B-AAAF-D560592D6968}" destId="{8E5B1AA6-4B01-4192-9F91-FB8C8B1A6CEC}" srcOrd="2" destOrd="0" parTransId="{098D9832-EABE-49FB-B333-F1B0C2E15971}" sibTransId="{E1F0F6B4-08E7-4FF2-A631-C390CE88BC72}"/>
    <dgm:cxn modelId="{AD5377E8-A932-43A1-8C01-85012181A3A7}" type="presOf" srcId="{8E5B1AA6-4B01-4192-9F91-FB8C8B1A6CEC}" destId="{798976FC-5360-40D2-A3A1-284864D4EEEF}" srcOrd="0" destOrd="0" presId="urn:microsoft.com/office/officeart/2008/layout/LinedList"/>
    <dgm:cxn modelId="{A3F8F182-D4DD-44E0-BD4A-95217DD17089}" type="presOf" srcId="{6608BC9A-AE78-4B90-BBA9-CCB2CE3791D2}" destId="{B71D0585-B5AD-4C65-B303-129EE93E55CB}" srcOrd="0" destOrd="0" presId="urn:microsoft.com/office/officeart/2008/layout/LinedList"/>
    <dgm:cxn modelId="{CAEC4DA4-4CC3-48A2-9971-EF5CA6F3D7A4}" type="presOf" srcId="{CAD5E91C-3C6B-422D-9E6B-27311E1016D0}" destId="{F1083F29-5FBA-4C44-B6D5-1446C56912A6}" srcOrd="0" destOrd="0" presId="urn:microsoft.com/office/officeart/2008/layout/LinedList"/>
    <dgm:cxn modelId="{3F4197BB-C43F-44B4-9F34-4E5D5A1A2275}" srcId="{0BA1CFDC-5922-470B-AAAF-D560592D6968}" destId="{6608BC9A-AE78-4B90-BBA9-CCB2CE3791D2}" srcOrd="0" destOrd="0" parTransId="{259FB9FD-350F-459E-BF38-E1C7461B73ED}" sibTransId="{E2F29E6D-C223-40AD-942F-1F270E7E2E5A}"/>
    <dgm:cxn modelId="{A5CDC2C0-A3F9-4524-AF25-AFA4097B06E0}" type="presOf" srcId="{0BA1CFDC-5922-470B-AAAF-D560592D6968}" destId="{C502D7B2-D1A2-4153-98E3-8AC13AE13582}" srcOrd="0" destOrd="0" presId="urn:microsoft.com/office/officeart/2008/layout/LinedList"/>
    <dgm:cxn modelId="{E4E7396D-87C1-4EB2-90F7-77A97A8D94CE}" type="presOf" srcId="{778B6EF3-445A-4788-9F4B-7F4AA8C120D5}" destId="{B3854F98-7381-493F-90FA-1B9FA9502EC9}" srcOrd="0" destOrd="0" presId="urn:microsoft.com/office/officeart/2008/layout/LinedList"/>
    <dgm:cxn modelId="{9344CD17-E429-4123-870E-E534E54ABB69}" type="presOf" srcId="{F22D69A0-5237-4267-B70F-EEC72358086B}" destId="{2B6D074A-85FF-46E2-9DE2-1C48AEC80F48}" srcOrd="0" destOrd="0" presId="urn:microsoft.com/office/officeart/2008/layout/LinedList"/>
    <dgm:cxn modelId="{FE599F2B-6F0A-490F-90D6-419EEEBB96AF}" type="presParOf" srcId="{2B6D074A-85FF-46E2-9DE2-1C48AEC80F48}" destId="{4A7D54A3-03AC-4B28-A6CB-D465E7130775}" srcOrd="0" destOrd="0" presId="urn:microsoft.com/office/officeart/2008/layout/LinedList"/>
    <dgm:cxn modelId="{60404DEA-4C84-4854-95B3-AE990B61A148}" type="presParOf" srcId="{2B6D074A-85FF-46E2-9DE2-1C48AEC80F48}" destId="{ACD25B6C-64E5-4444-87B7-0EB003007C23}" srcOrd="1" destOrd="0" presId="urn:microsoft.com/office/officeart/2008/layout/LinedList"/>
    <dgm:cxn modelId="{0DD4C06E-F4E5-4672-A276-F9E5A657589D}" type="presParOf" srcId="{ACD25B6C-64E5-4444-87B7-0EB003007C23}" destId="{B3854F98-7381-493F-90FA-1B9FA9502EC9}" srcOrd="0" destOrd="0" presId="urn:microsoft.com/office/officeart/2008/layout/LinedList"/>
    <dgm:cxn modelId="{411812DA-5CDA-46B7-890C-B1CFE249E07C}" type="presParOf" srcId="{ACD25B6C-64E5-4444-87B7-0EB003007C23}" destId="{38848D2A-755B-46D9-A972-4C10C5836FDE}" srcOrd="1" destOrd="0" presId="urn:microsoft.com/office/officeart/2008/layout/LinedList"/>
    <dgm:cxn modelId="{4DFCE403-A90E-4997-B1B6-B6A0300723BC}" type="presParOf" srcId="{2B6D074A-85FF-46E2-9DE2-1C48AEC80F48}" destId="{1452E9B8-F1D0-42D4-A60A-D5FA3B597CB9}" srcOrd="2" destOrd="0" presId="urn:microsoft.com/office/officeart/2008/layout/LinedList"/>
    <dgm:cxn modelId="{C4C2CB27-AA4F-47C5-97D9-657FC5907B82}" type="presParOf" srcId="{2B6D074A-85FF-46E2-9DE2-1C48AEC80F48}" destId="{A8CA305F-E2C2-4E3F-86AE-B463316A75F6}" srcOrd="3" destOrd="0" presId="urn:microsoft.com/office/officeart/2008/layout/LinedList"/>
    <dgm:cxn modelId="{5DA29D06-DF23-4F35-B7E3-0E6727920026}" type="presParOf" srcId="{A8CA305F-E2C2-4E3F-86AE-B463316A75F6}" destId="{C502D7B2-D1A2-4153-98E3-8AC13AE13582}" srcOrd="0" destOrd="0" presId="urn:microsoft.com/office/officeart/2008/layout/LinedList"/>
    <dgm:cxn modelId="{7BB8AF50-A7D3-4B04-94CC-F51A1A506ACC}" type="presParOf" srcId="{A8CA305F-E2C2-4E3F-86AE-B463316A75F6}" destId="{D3397974-14F5-463F-8B9A-57E8D8866903}" srcOrd="1" destOrd="0" presId="urn:microsoft.com/office/officeart/2008/layout/LinedList"/>
    <dgm:cxn modelId="{ACBFB389-CDCB-460C-9CCB-CAAF728E35AA}" type="presParOf" srcId="{D3397974-14F5-463F-8B9A-57E8D8866903}" destId="{472660A4-3BEA-417D-AC0B-861ABF45248E}" srcOrd="0" destOrd="0" presId="urn:microsoft.com/office/officeart/2008/layout/LinedList"/>
    <dgm:cxn modelId="{0697D59A-4B01-420F-B49E-5CFD02CA8F66}" type="presParOf" srcId="{D3397974-14F5-463F-8B9A-57E8D8866903}" destId="{183FF691-E0A7-48F5-8EB4-EC000480E0C2}" srcOrd="1" destOrd="0" presId="urn:microsoft.com/office/officeart/2008/layout/LinedList"/>
    <dgm:cxn modelId="{D360C2F1-D7FF-41F8-9FD1-57D7CE3084E9}" type="presParOf" srcId="{183FF691-E0A7-48F5-8EB4-EC000480E0C2}" destId="{994898CD-D083-4805-A667-B0EEB79ED31C}" srcOrd="0" destOrd="0" presId="urn:microsoft.com/office/officeart/2008/layout/LinedList"/>
    <dgm:cxn modelId="{C15AC5E6-B446-496B-A5F1-97F3796C404F}" type="presParOf" srcId="{183FF691-E0A7-48F5-8EB4-EC000480E0C2}" destId="{B71D0585-B5AD-4C65-B303-129EE93E55CB}" srcOrd="1" destOrd="0" presId="urn:microsoft.com/office/officeart/2008/layout/LinedList"/>
    <dgm:cxn modelId="{10D92259-616F-4C9B-993C-4F566768A87A}" type="presParOf" srcId="{183FF691-E0A7-48F5-8EB4-EC000480E0C2}" destId="{8C58B80A-04E3-4CE6-ABE5-B3E50BEC3E80}" srcOrd="2" destOrd="0" presId="urn:microsoft.com/office/officeart/2008/layout/LinedList"/>
    <dgm:cxn modelId="{E37533B1-BF4D-432B-AEF5-2149022924F7}" type="presParOf" srcId="{D3397974-14F5-463F-8B9A-57E8D8866903}" destId="{A78BFD56-8AE3-4D77-84FA-C060FCEBCD0C}" srcOrd="2" destOrd="0" presId="urn:microsoft.com/office/officeart/2008/layout/LinedList"/>
    <dgm:cxn modelId="{E9EE0E6B-EEB8-4CBE-A581-B58861340042}" type="presParOf" srcId="{D3397974-14F5-463F-8B9A-57E8D8866903}" destId="{295A90D4-E955-4EB0-8ABD-E4ECC6F1EE61}" srcOrd="3" destOrd="0" presId="urn:microsoft.com/office/officeart/2008/layout/LinedList"/>
    <dgm:cxn modelId="{20B3A8C8-4B49-402E-B969-E49008F59082}" type="presParOf" srcId="{D3397974-14F5-463F-8B9A-57E8D8866903}" destId="{DFFD77D5-5055-4C88-8B15-9FC6FADEF52B}" srcOrd="4" destOrd="0" presId="urn:microsoft.com/office/officeart/2008/layout/LinedList"/>
    <dgm:cxn modelId="{4E1289B0-C08E-44DD-9855-E5D16C9DBC37}" type="presParOf" srcId="{DFFD77D5-5055-4C88-8B15-9FC6FADEF52B}" destId="{088FBB8F-2F98-4DF1-8C30-C77A34E16A16}" srcOrd="0" destOrd="0" presId="urn:microsoft.com/office/officeart/2008/layout/LinedList"/>
    <dgm:cxn modelId="{2E98EF0B-6348-41E2-A8B5-D4E195C686BF}" type="presParOf" srcId="{DFFD77D5-5055-4C88-8B15-9FC6FADEF52B}" destId="{F1083F29-5FBA-4C44-B6D5-1446C56912A6}" srcOrd="1" destOrd="0" presId="urn:microsoft.com/office/officeart/2008/layout/LinedList"/>
    <dgm:cxn modelId="{AC758E7D-3382-4BB3-9847-720A6158E373}" type="presParOf" srcId="{DFFD77D5-5055-4C88-8B15-9FC6FADEF52B}" destId="{812C5DF9-F9A9-418B-B194-DB88E640C282}" srcOrd="2" destOrd="0" presId="urn:microsoft.com/office/officeart/2008/layout/LinedList"/>
    <dgm:cxn modelId="{850D0927-5EDA-436B-B510-F02DE0E3793B}" type="presParOf" srcId="{D3397974-14F5-463F-8B9A-57E8D8866903}" destId="{5DB5E206-AF54-42B8-BD47-BA563CA0B8E2}" srcOrd="5" destOrd="0" presId="urn:microsoft.com/office/officeart/2008/layout/LinedList"/>
    <dgm:cxn modelId="{909FAEA1-8C50-4ADF-87C5-EE37D440260F}" type="presParOf" srcId="{D3397974-14F5-463F-8B9A-57E8D8866903}" destId="{65681E58-429A-4BB0-AD52-35212A2B9098}" srcOrd="6" destOrd="0" presId="urn:microsoft.com/office/officeart/2008/layout/LinedList"/>
    <dgm:cxn modelId="{A244A345-C8F7-426E-B1E0-55017BB4212A}" type="presParOf" srcId="{D3397974-14F5-463F-8B9A-57E8D8866903}" destId="{D60AFB64-DF5E-4530-8CCE-AC50E016CB6D}" srcOrd="7" destOrd="0" presId="urn:microsoft.com/office/officeart/2008/layout/LinedList"/>
    <dgm:cxn modelId="{4A3EE39F-3B27-4B09-99E9-E5E7F52F036F}" type="presParOf" srcId="{D60AFB64-DF5E-4530-8CCE-AC50E016CB6D}" destId="{3CD2379E-C621-4DFA-9906-22C120BD88AD}" srcOrd="0" destOrd="0" presId="urn:microsoft.com/office/officeart/2008/layout/LinedList"/>
    <dgm:cxn modelId="{2BB1D10F-5130-49EA-885C-98C0829051B1}" type="presParOf" srcId="{D60AFB64-DF5E-4530-8CCE-AC50E016CB6D}" destId="{798976FC-5360-40D2-A3A1-284864D4EEEF}" srcOrd="1" destOrd="0" presId="urn:microsoft.com/office/officeart/2008/layout/LinedList"/>
    <dgm:cxn modelId="{6AD43DAA-E29D-4901-8296-BC6348D1D193}" type="presParOf" srcId="{D60AFB64-DF5E-4530-8CCE-AC50E016CB6D}" destId="{288C4C03-20CE-4EEC-BAE7-EC762EC176E6}" srcOrd="2" destOrd="0" presId="urn:microsoft.com/office/officeart/2008/layout/LinedList"/>
    <dgm:cxn modelId="{C54D33E0-3A5E-458F-BA24-5333803CABEB}" type="presParOf" srcId="{D3397974-14F5-463F-8B9A-57E8D8866903}" destId="{4A6B1F1E-8E78-4C70-A118-DA412DF7EE18}" srcOrd="8" destOrd="0" presId="urn:microsoft.com/office/officeart/2008/layout/LinedList"/>
    <dgm:cxn modelId="{D7F1C4FE-733A-401C-89CE-DC2EA5D1E012}" type="presParOf" srcId="{D3397974-14F5-463F-8B9A-57E8D8866903}" destId="{80F5EE71-7DD6-4FED-8200-BFDA52AD3A92}"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FD12F8F-D45F-41E7-9AEE-440A8AB141F7}" type="doc">
      <dgm:prSet loTypeId="urn:microsoft.com/office/officeart/2005/8/layout/hProcess9" loCatId="process" qsTypeId="urn:microsoft.com/office/officeart/2005/8/quickstyle/simple3" qsCatId="simple" csTypeId="urn:microsoft.com/office/officeart/2005/8/colors/accent1_2" csCatId="accent1"/>
      <dgm:spPr/>
      <dgm:t>
        <a:bodyPr/>
        <a:lstStyle/>
        <a:p>
          <a:endParaRPr lang="fi-FI"/>
        </a:p>
      </dgm:t>
    </dgm:pt>
    <dgm:pt modelId="{E2A9651F-4C48-4EEC-B912-8751698DEFFE}">
      <dgm:prSet/>
      <dgm:spPr/>
      <dgm:t>
        <a:bodyPr/>
        <a:lstStyle/>
        <a:p>
          <a:pPr rtl="0"/>
          <a:r>
            <a:rPr lang="en-US" b="1" smtClean="0"/>
            <a:t>General principles of contract law</a:t>
          </a:r>
          <a:endParaRPr lang="fi-FI"/>
        </a:p>
      </dgm:t>
    </dgm:pt>
    <dgm:pt modelId="{9A06A651-3DC1-4CA3-9289-C4F757A09046}" type="parTrans" cxnId="{836D1EE9-76FA-4A8F-860B-E83CA642BC1A}">
      <dgm:prSet/>
      <dgm:spPr/>
      <dgm:t>
        <a:bodyPr/>
        <a:lstStyle/>
        <a:p>
          <a:endParaRPr lang="fi-FI"/>
        </a:p>
      </dgm:t>
    </dgm:pt>
    <dgm:pt modelId="{03CA3B74-680B-4DEA-A156-085036F65D65}" type="sibTrans" cxnId="{836D1EE9-76FA-4A8F-860B-E83CA642BC1A}">
      <dgm:prSet/>
      <dgm:spPr/>
      <dgm:t>
        <a:bodyPr/>
        <a:lstStyle/>
        <a:p>
          <a:endParaRPr lang="fi-FI"/>
        </a:p>
      </dgm:t>
    </dgm:pt>
    <dgm:pt modelId="{347B992F-DB55-4E85-ADF2-4C99C2C9AC1C}">
      <dgm:prSet/>
      <dgm:spPr/>
      <dgm:t>
        <a:bodyPr/>
        <a:lstStyle/>
        <a:p>
          <a:pPr rtl="0"/>
          <a:r>
            <a:rPr lang="en-US" b="1" dirty="0" smtClean="0"/>
            <a:t>Can be found from </a:t>
          </a:r>
          <a:r>
            <a:rPr lang="en-US" b="1" dirty="0" err="1" smtClean="0"/>
            <a:t>preworks</a:t>
          </a:r>
          <a:r>
            <a:rPr lang="en-US" b="1" dirty="0" smtClean="0"/>
            <a:t>, jurisdiction, precedents and statutes</a:t>
          </a:r>
          <a:endParaRPr lang="fi-FI" dirty="0"/>
        </a:p>
      </dgm:t>
    </dgm:pt>
    <dgm:pt modelId="{92D3AB19-15FE-409A-8A3B-908B3F21FD04}" type="parTrans" cxnId="{2679039C-3927-4F09-9E05-FFCDA41469FF}">
      <dgm:prSet/>
      <dgm:spPr/>
      <dgm:t>
        <a:bodyPr/>
        <a:lstStyle/>
        <a:p>
          <a:endParaRPr lang="fi-FI"/>
        </a:p>
      </dgm:t>
    </dgm:pt>
    <dgm:pt modelId="{59B65765-E48A-43F3-9066-3BB03D00C2B7}" type="sibTrans" cxnId="{2679039C-3927-4F09-9E05-FFCDA41469FF}">
      <dgm:prSet/>
      <dgm:spPr/>
      <dgm:t>
        <a:bodyPr/>
        <a:lstStyle/>
        <a:p>
          <a:endParaRPr lang="fi-FI"/>
        </a:p>
      </dgm:t>
    </dgm:pt>
    <dgm:pt modelId="{D889AAD3-07EA-45E4-A0C0-A99968BB868D}">
      <dgm:prSet/>
      <dgm:spPr/>
      <dgm:t>
        <a:bodyPr/>
        <a:lstStyle/>
        <a:p>
          <a:pPr rtl="0"/>
          <a:r>
            <a:rPr lang="en-US" b="1" smtClean="0"/>
            <a:t>E.g. </a:t>
          </a:r>
          <a:endParaRPr lang="fi-FI"/>
        </a:p>
      </dgm:t>
    </dgm:pt>
    <dgm:pt modelId="{D3CC8D2E-7325-49F8-BA4C-33BB9EB0C86D}" type="parTrans" cxnId="{E48A3377-CEDE-4C46-AABF-61C1BDE8B4C9}">
      <dgm:prSet/>
      <dgm:spPr/>
      <dgm:t>
        <a:bodyPr/>
        <a:lstStyle/>
        <a:p>
          <a:endParaRPr lang="fi-FI"/>
        </a:p>
      </dgm:t>
    </dgm:pt>
    <dgm:pt modelId="{D4018F35-232A-4BD2-857A-7C8FAA7ED6D2}" type="sibTrans" cxnId="{E48A3377-CEDE-4C46-AABF-61C1BDE8B4C9}">
      <dgm:prSet/>
      <dgm:spPr/>
      <dgm:t>
        <a:bodyPr/>
        <a:lstStyle/>
        <a:p>
          <a:endParaRPr lang="fi-FI"/>
        </a:p>
      </dgm:t>
    </dgm:pt>
    <dgm:pt modelId="{1AD1D5B1-7B2F-41F0-BBF3-C85AD52348A6}">
      <dgm:prSet/>
      <dgm:spPr/>
      <dgm:t>
        <a:bodyPr/>
        <a:lstStyle/>
        <a:p>
          <a:pPr rtl="0"/>
          <a:r>
            <a:rPr lang="fi-FI" smtClean="0"/>
            <a:t>Contracts are binding </a:t>
          </a:r>
          <a:endParaRPr lang="fi-FI"/>
        </a:p>
      </dgm:t>
    </dgm:pt>
    <dgm:pt modelId="{780963B6-7605-4C72-8B44-919D8A64893B}" type="parTrans" cxnId="{BB9A8296-FBC8-4B64-8832-B6281B045DD4}">
      <dgm:prSet/>
      <dgm:spPr/>
      <dgm:t>
        <a:bodyPr/>
        <a:lstStyle/>
        <a:p>
          <a:endParaRPr lang="fi-FI"/>
        </a:p>
      </dgm:t>
    </dgm:pt>
    <dgm:pt modelId="{F082E161-3657-4BE1-A41E-57358C1335D0}" type="sibTrans" cxnId="{BB9A8296-FBC8-4B64-8832-B6281B045DD4}">
      <dgm:prSet/>
      <dgm:spPr/>
      <dgm:t>
        <a:bodyPr/>
        <a:lstStyle/>
        <a:p>
          <a:endParaRPr lang="fi-FI"/>
        </a:p>
      </dgm:t>
    </dgm:pt>
    <dgm:pt modelId="{31B31851-D987-4F43-855B-E71FC4D49D53}">
      <dgm:prSet/>
      <dgm:spPr/>
      <dgm:t>
        <a:bodyPr/>
        <a:lstStyle/>
        <a:p>
          <a:pPr rtl="0"/>
          <a:r>
            <a:rPr lang="en-US" smtClean="0"/>
            <a:t>Loyalty (solidarity) towards the other party </a:t>
          </a:r>
          <a:endParaRPr lang="fi-FI"/>
        </a:p>
      </dgm:t>
    </dgm:pt>
    <dgm:pt modelId="{D623D76C-89AB-452D-ABAE-1BE035E892DF}" type="parTrans" cxnId="{EFFCFE04-40D7-4133-873F-3654C7DE19BC}">
      <dgm:prSet/>
      <dgm:spPr/>
      <dgm:t>
        <a:bodyPr/>
        <a:lstStyle/>
        <a:p>
          <a:endParaRPr lang="fi-FI"/>
        </a:p>
      </dgm:t>
    </dgm:pt>
    <dgm:pt modelId="{926AF1B2-971E-4533-A8C3-0B50AE17B9A8}" type="sibTrans" cxnId="{EFFCFE04-40D7-4133-873F-3654C7DE19BC}">
      <dgm:prSet/>
      <dgm:spPr/>
      <dgm:t>
        <a:bodyPr/>
        <a:lstStyle/>
        <a:p>
          <a:endParaRPr lang="fi-FI"/>
        </a:p>
      </dgm:t>
    </dgm:pt>
    <dgm:pt modelId="{D3192AE9-0C47-4CD2-9891-EFFC95432B6C}">
      <dgm:prSet/>
      <dgm:spPr/>
      <dgm:t>
        <a:bodyPr/>
        <a:lstStyle/>
        <a:p>
          <a:pPr rtl="0"/>
          <a:r>
            <a:rPr lang="fi-FI" smtClean="0"/>
            <a:t>Economic rationality</a:t>
          </a:r>
          <a:endParaRPr lang="fi-FI"/>
        </a:p>
      </dgm:t>
    </dgm:pt>
    <dgm:pt modelId="{5C90CCC4-27A0-4FFD-A162-446C16C9A503}" type="parTrans" cxnId="{D92DA972-AC85-4A51-A838-59B293A32D52}">
      <dgm:prSet/>
      <dgm:spPr/>
      <dgm:t>
        <a:bodyPr/>
        <a:lstStyle/>
        <a:p>
          <a:endParaRPr lang="fi-FI"/>
        </a:p>
      </dgm:t>
    </dgm:pt>
    <dgm:pt modelId="{EB7CFDA7-3060-47F9-B276-1CB75D6008CC}" type="sibTrans" cxnId="{D92DA972-AC85-4A51-A838-59B293A32D52}">
      <dgm:prSet/>
      <dgm:spPr/>
      <dgm:t>
        <a:bodyPr/>
        <a:lstStyle/>
        <a:p>
          <a:endParaRPr lang="fi-FI"/>
        </a:p>
      </dgm:t>
    </dgm:pt>
    <dgm:pt modelId="{2CE3799D-B032-42BC-9C53-2EDA84DA0FB5}">
      <dgm:prSet/>
      <dgm:spPr/>
      <dgm:t>
        <a:bodyPr/>
        <a:lstStyle/>
        <a:p>
          <a:pPr rtl="0"/>
          <a:r>
            <a:rPr lang="fi-FI" b="1" smtClean="0"/>
            <a:t>No fixed priority order</a:t>
          </a:r>
          <a:endParaRPr lang="fi-FI"/>
        </a:p>
      </dgm:t>
    </dgm:pt>
    <dgm:pt modelId="{ED0547B3-3E00-418E-AE91-72B12A57A118}" type="parTrans" cxnId="{D2B00666-D1A0-4CE0-91ED-9059920215A2}">
      <dgm:prSet/>
      <dgm:spPr/>
      <dgm:t>
        <a:bodyPr/>
        <a:lstStyle/>
        <a:p>
          <a:endParaRPr lang="fi-FI"/>
        </a:p>
      </dgm:t>
    </dgm:pt>
    <dgm:pt modelId="{B19511A6-59CC-40AD-9C21-A4A60273315B}" type="sibTrans" cxnId="{D2B00666-D1A0-4CE0-91ED-9059920215A2}">
      <dgm:prSet/>
      <dgm:spPr/>
      <dgm:t>
        <a:bodyPr/>
        <a:lstStyle/>
        <a:p>
          <a:endParaRPr lang="fi-FI"/>
        </a:p>
      </dgm:t>
    </dgm:pt>
    <dgm:pt modelId="{2709C781-C063-4E72-8EB3-6B92EA2DDE53}">
      <dgm:prSet/>
      <dgm:spPr/>
      <dgm:t>
        <a:bodyPr/>
        <a:lstStyle/>
        <a:p>
          <a:pPr rtl="0"/>
          <a:r>
            <a:rPr lang="fi-FI" b="1" smtClean="0"/>
            <a:t>Significance of general principles </a:t>
          </a:r>
          <a:endParaRPr lang="fi-FI"/>
        </a:p>
      </dgm:t>
    </dgm:pt>
    <dgm:pt modelId="{C28DFBFE-4DC4-4CAA-A4B4-9A161BE8C7ED}" type="parTrans" cxnId="{E0379350-7E38-4D64-B3CC-B55B1B4DD64D}">
      <dgm:prSet/>
      <dgm:spPr/>
      <dgm:t>
        <a:bodyPr/>
        <a:lstStyle/>
        <a:p>
          <a:endParaRPr lang="fi-FI"/>
        </a:p>
      </dgm:t>
    </dgm:pt>
    <dgm:pt modelId="{0FC27589-5B83-444D-8B25-2EF60D38CA2E}" type="sibTrans" cxnId="{E0379350-7E38-4D64-B3CC-B55B1B4DD64D}">
      <dgm:prSet/>
      <dgm:spPr/>
      <dgm:t>
        <a:bodyPr/>
        <a:lstStyle/>
        <a:p>
          <a:endParaRPr lang="fi-FI"/>
        </a:p>
      </dgm:t>
    </dgm:pt>
    <dgm:pt modelId="{381B4623-081D-4026-BE61-76EBCF006FDB}">
      <dgm:prSet/>
      <dgm:spPr/>
      <dgm:t>
        <a:bodyPr/>
        <a:lstStyle/>
        <a:p>
          <a:pPr rtl="0"/>
          <a:r>
            <a:rPr lang="fi-FI" smtClean="0"/>
            <a:t>Interpretation of law </a:t>
          </a:r>
          <a:endParaRPr lang="fi-FI"/>
        </a:p>
      </dgm:t>
    </dgm:pt>
    <dgm:pt modelId="{A738E233-865A-4B52-A63D-98FEAAEDB846}" type="parTrans" cxnId="{0E281C1D-7862-4F7A-B4AF-04A0C09E376B}">
      <dgm:prSet/>
      <dgm:spPr/>
      <dgm:t>
        <a:bodyPr/>
        <a:lstStyle/>
        <a:p>
          <a:endParaRPr lang="fi-FI"/>
        </a:p>
      </dgm:t>
    </dgm:pt>
    <dgm:pt modelId="{1286C2DD-8EFB-490B-9B43-37EC93BD6A03}" type="sibTrans" cxnId="{0E281C1D-7862-4F7A-B4AF-04A0C09E376B}">
      <dgm:prSet/>
      <dgm:spPr/>
      <dgm:t>
        <a:bodyPr/>
        <a:lstStyle/>
        <a:p>
          <a:endParaRPr lang="fi-FI"/>
        </a:p>
      </dgm:t>
    </dgm:pt>
    <dgm:pt modelId="{84FD5E9C-3FA6-424B-8253-D521FB13C084}">
      <dgm:prSet/>
      <dgm:spPr/>
      <dgm:t>
        <a:bodyPr/>
        <a:lstStyle/>
        <a:p>
          <a:pPr rtl="0"/>
          <a:r>
            <a:rPr lang="en-US" smtClean="0"/>
            <a:t>When no law regulating the matter exists</a:t>
          </a:r>
          <a:endParaRPr lang="fi-FI"/>
        </a:p>
      </dgm:t>
    </dgm:pt>
    <dgm:pt modelId="{7E694C75-E1F0-4365-8245-5DCF97992241}" type="parTrans" cxnId="{14844DB2-AA8D-4738-8D1A-A9F77365A285}">
      <dgm:prSet/>
      <dgm:spPr/>
      <dgm:t>
        <a:bodyPr/>
        <a:lstStyle/>
        <a:p>
          <a:endParaRPr lang="fi-FI"/>
        </a:p>
      </dgm:t>
    </dgm:pt>
    <dgm:pt modelId="{5167A0F6-49E3-4FC3-B940-28A2AC66EBA4}" type="sibTrans" cxnId="{14844DB2-AA8D-4738-8D1A-A9F77365A285}">
      <dgm:prSet/>
      <dgm:spPr/>
      <dgm:t>
        <a:bodyPr/>
        <a:lstStyle/>
        <a:p>
          <a:endParaRPr lang="fi-FI"/>
        </a:p>
      </dgm:t>
    </dgm:pt>
    <dgm:pt modelId="{78B768CA-C1E3-4770-A3FA-881F46BA2EB4}" type="pres">
      <dgm:prSet presAssocID="{4FD12F8F-D45F-41E7-9AEE-440A8AB141F7}" presName="CompostProcess" presStyleCnt="0">
        <dgm:presLayoutVars>
          <dgm:dir/>
          <dgm:resizeHandles val="exact"/>
        </dgm:presLayoutVars>
      </dgm:prSet>
      <dgm:spPr/>
      <dgm:t>
        <a:bodyPr/>
        <a:lstStyle/>
        <a:p>
          <a:endParaRPr lang="fi-FI"/>
        </a:p>
      </dgm:t>
    </dgm:pt>
    <dgm:pt modelId="{0EE7EB39-568B-46F4-9DDC-CF3BE72CF52D}" type="pres">
      <dgm:prSet presAssocID="{4FD12F8F-D45F-41E7-9AEE-440A8AB141F7}" presName="arrow" presStyleLbl="bgShp" presStyleIdx="0" presStyleCnt="1"/>
      <dgm:spPr/>
      <dgm:t>
        <a:bodyPr/>
        <a:lstStyle/>
        <a:p>
          <a:endParaRPr lang="en-US"/>
        </a:p>
      </dgm:t>
    </dgm:pt>
    <dgm:pt modelId="{D7BEB18C-4569-45C6-822D-C4270AFF9B78}" type="pres">
      <dgm:prSet presAssocID="{4FD12F8F-D45F-41E7-9AEE-440A8AB141F7}" presName="linearProcess" presStyleCnt="0"/>
      <dgm:spPr/>
      <dgm:t>
        <a:bodyPr/>
        <a:lstStyle/>
        <a:p>
          <a:endParaRPr lang="en-US"/>
        </a:p>
      </dgm:t>
    </dgm:pt>
    <dgm:pt modelId="{8CA38D00-BBF7-43E7-A76E-509C575408F7}" type="pres">
      <dgm:prSet presAssocID="{E2A9651F-4C48-4EEC-B912-8751698DEFFE}" presName="textNode" presStyleLbl="node1" presStyleIdx="0" presStyleCnt="5">
        <dgm:presLayoutVars>
          <dgm:bulletEnabled val="1"/>
        </dgm:presLayoutVars>
      </dgm:prSet>
      <dgm:spPr/>
      <dgm:t>
        <a:bodyPr/>
        <a:lstStyle/>
        <a:p>
          <a:endParaRPr lang="fi-FI"/>
        </a:p>
      </dgm:t>
    </dgm:pt>
    <dgm:pt modelId="{21C9ED92-48C5-4075-86CE-538D143860FC}" type="pres">
      <dgm:prSet presAssocID="{03CA3B74-680B-4DEA-A156-085036F65D65}" presName="sibTrans" presStyleCnt="0"/>
      <dgm:spPr/>
      <dgm:t>
        <a:bodyPr/>
        <a:lstStyle/>
        <a:p>
          <a:endParaRPr lang="en-US"/>
        </a:p>
      </dgm:t>
    </dgm:pt>
    <dgm:pt modelId="{FABC16A9-1A24-45A4-90CB-A525484A1AD8}" type="pres">
      <dgm:prSet presAssocID="{347B992F-DB55-4E85-ADF2-4C99C2C9AC1C}" presName="textNode" presStyleLbl="node1" presStyleIdx="1" presStyleCnt="5">
        <dgm:presLayoutVars>
          <dgm:bulletEnabled val="1"/>
        </dgm:presLayoutVars>
      </dgm:prSet>
      <dgm:spPr/>
      <dgm:t>
        <a:bodyPr/>
        <a:lstStyle/>
        <a:p>
          <a:endParaRPr lang="fi-FI"/>
        </a:p>
      </dgm:t>
    </dgm:pt>
    <dgm:pt modelId="{9BB67BF9-90F2-4A17-8BA1-D03E7BD15782}" type="pres">
      <dgm:prSet presAssocID="{59B65765-E48A-43F3-9066-3BB03D00C2B7}" presName="sibTrans" presStyleCnt="0"/>
      <dgm:spPr/>
      <dgm:t>
        <a:bodyPr/>
        <a:lstStyle/>
        <a:p>
          <a:endParaRPr lang="en-US"/>
        </a:p>
      </dgm:t>
    </dgm:pt>
    <dgm:pt modelId="{C1D63706-47A0-4CD2-A008-63B6CFAC6403}" type="pres">
      <dgm:prSet presAssocID="{D889AAD3-07EA-45E4-A0C0-A99968BB868D}" presName="textNode" presStyleLbl="node1" presStyleIdx="2" presStyleCnt="5">
        <dgm:presLayoutVars>
          <dgm:bulletEnabled val="1"/>
        </dgm:presLayoutVars>
      </dgm:prSet>
      <dgm:spPr/>
      <dgm:t>
        <a:bodyPr/>
        <a:lstStyle/>
        <a:p>
          <a:endParaRPr lang="fi-FI"/>
        </a:p>
      </dgm:t>
    </dgm:pt>
    <dgm:pt modelId="{5E3F2641-57B0-466C-B049-F8196E0DDF82}" type="pres">
      <dgm:prSet presAssocID="{D4018F35-232A-4BD2-857A-7C8FAA7ED6D2}" presName="sibTrans" presStyleCnt="0"/>
      <dgm:spPr/>
      <dgm:t>
        <a:bodyPr/>
        <a:lstStyle/>
        <a:p>
          <a:endParaRPr lang="en-US"/>
        </a:p>
      </dgm:t>
    </dgm:pt>
    <dgm:pt modelId="{E695927F-10F4-4D3C-BA90-65F7D88316A6}" type="pres">
      <dgm:prSet presAssocID="{2CE3799D-B032-42BC-9C53-2EDA84DA0FB5}" presName="textNode" presStyleLbl="node1" presStyleIdx="3" presStyleCnt="5">
        <dgm:presLayoutVars>
          <dgm:bulletEnabled val="1"/>
        </dgm:presLayoutVars>
      </dgm:prSet>
      <dgm:spPr/>
      <dgm:t>
        <a:bodyPr/>
        <a:lstStyle/>
        <a:p>
          <a:endParaRPr lang="fi-FI"/>
        </a:p>
      </dgm:t>
    </dgm:pt>
    <dgm:pt modelId="{33E466A1-FE84-4024-B404-F3B787D79CBE}" type="pres">
      <dgm:prSet presAssocID="{B19511A6-59CC-40AD-9C21-A4A60273315B}" presName="sibTrans" presStyleCnt="0"/>
      <dgm:spPr/>
      <dgm:t>
        <a:bodyPr/>
        <a:lstStyle/>
        <a:p>
          <a:endParaRPr lang="en-US"/>
        </a:p>
      </dgm:t>
    </dgm:pt>
    <dgm:pt modelId="{4699C83F-D298-4F06-8DA1-1D75D2668F63}" type="pres">
      <dgm:prSet presAssocID="{2709C781-C063-4E72-8EB3-6B92EA2DDE53}" presName="textNode" presStyleLbl="node1" presStyleIdx="4" presStyleCnt="5">
        <dgm:presLayoutVars>
          <dgm:bulletEnabled val="1"/>
        </dgm:presLayoutVars>
      </dgm:prSet>
      <dgm:spPr/>
      <dgm:t>
        <a:bodyPr/>
        <a:lstStyle/>
        <a:p>
          <a:endParaRPr lang="fi-FI"/>
        </a:p>
      </dgm:t>
    </dgm:pt>
  </dgm:ptLst>
  <dgm:cxnLst>
    <dgm:cxn modelId="{5FBC853B-F1F6-4DD6-B8D1-3483E07BA8BB}" type="presOf" srcId="{31B31851-D987-4F43-855B-E71FC4D49D53}" destId="{C1D63706-47A0-4CD2-A008-63B6CFAC6403}" srcOrd="0" destOrd="2" presId="urn:microsoft.com/office/officeart/2005/8/layout/hProcess9"/>
    <dgm:cxn modelId="{14844DB2-AA8D-4738-8D1A-A9F77365A285}" srcId="{2709C781-C063-4E72-8EB3-6B92EA2DDE53}" destId="{84FD5E9C-3FA6-424B-8253-D521FB13C084}" srcOrd="1" destOrd="0" parTransId="{7E694C75-E1F0-4365-8245-5DCF97992241}" sibTransId="{5167A0F6-49E3-4FC3-B940-28A2AC66EBA4}"/>
    <dgm:cxn modelId="{42829B6D-4CC4-4E3E-BFBE-5D534F6B7E8D}" type="presOf" srcId="{2CE3799D-B032-42BC-9C53-2EDA84DA0FB5}" destId="{E695927F-10F4-4D3C-BA90-65F7D88316A6}" srcOrd="0" destOrd="0" presId="urn:microsoft.com/office/officeart/2005/8/layout/hProcess9"/>
    <dgm:cxn modelId="{91F3A6E4-91DF-4E80-9178-4B09ED9F3EB7}" type="presOf" srcId="{381B4623-081D-4026-BE61-76EBCF006FDB}" destId="{4699C83F-D298-4F06-8DA1-1D75D2668F63}" srcOrd="0" destOrd="1" presId="urn:microsoft.com/office/officeart/2005/8/layout/hProcess9"/>
    <dgm:cxn modelId="{EFFCFE04-40D7-4133-873F-3654C7DE19BC}" srcId="{D889AAD3-07EA-45E4-A0C0-A99968BB868D}" destId="{31B31851-D987-4F43-855B-E71FC4D49D53}" srcOrd="1" destOrd="0" parTransId="{D623D76C-89AB-452D-ABAE-1BE035E892DF}" sibTransId="{926AF1B2-971E-4533-A8C3-0B50AE17B9A8}"/>
    <dgm:cxn modelId="{CA504095-DC31-442A-830E-6FEB6BF5C36F}" type="presOf" srcId="{347B992F-DB55-4E85-ADF2-4C99C2C9AC1C}" destId="{FABC16A9-1A24-45A4-90CB-A525484A1AD8}" srcOrd="0" destOrd="0" presId="urn:microsoft.com/office/officeart/2005/8/layout/hProcess9"/>
    <dgm:cxn modelId="{F5AA11D3-636C-4033-8E9C-00D1AE634C87}" type="presOf" srcId="{E2A9651F-4C48-4EEC-B912-8751698DEFFE}" destId="{8CA38D00-BBF7-43E7-A76E-509C575408F7}" srcOrd="0" destOrd="0" presId="urn:microsoft.com/office/officeart/2005/8/layout/hProcess9"/>
    <dgm:cxn modelId="{D2B00666-D1A0-4CE0-91ED-9059920215A2}" srcId="{4FD12F8F-D45F-41E7-9AEE-440A8AB141F7}" destId="{2CE3799D-B032-42BC-9C53-2EDA84DA0FB5}" srcOrd="3" destOrd="0" parTransId="{ED0547B3-3E00-418E-AE91-72B12A57A118}" sibTransId="{B19511A6-59CC-40AD-9C21-A4A60273315B}"/>
    <dgm:cxn modelId="{E226A46F-48B2-4FE2-B1EA-89E744BCDE3B}" type="presOf" srcId="{D3192AE9-0C47-4CD2-9891-EFFC95432B6C}" destId="{C1D63706-47A0-4CD2-A008-63B6CFAC6403}" srcOrd="0" destOrd="3" presId="urn:microsoft.com/office/officeart/2005/8/layout/hProcess9"/>
    <dgm:cxn modelId="{E0379350-7E38-4D64-B3CC-B55B1B4DD64D}" srcId="{4FD12F8F-D45F-41E7-9AEE-440A8AB141F7}" destId="{2709C781-C063-4E72-8EB3-6B92EA2DDE53}" srcOrd="4" destOrd="0" parTransId="{C28DFBFE-4DC4-4CAA-A4B4-9A161BE8C7ED}" sibTransId="{0FC27589-5B83-444D-8B25-2EF60D38CA2E}"/>
    <dgm:cxn modelId="{502D2654-67B7-47FA-9BC6-4180C80309A0}" type="presOf" srcId="{84FD5E9C-3FA6-424B-8253-D521FB13C084}" destId="{4699C83F-D298-4F06-8DA1-1D75D2668F63}" srcOrd="0" destOrd="2" presId="urn:microsoft.com/office/officeart/2005/8/layout/hProcess9"/>
    <dgm:cxn modelId="{C20F2323-7655-457E-9E85-42D26797D207}" type="presOf" srcId="{1AD1D5B1-7B2F-41F0-BBF3-C85AD52348A6}" destId="{C1D63706-47A0-4CD2-A008-63B6CFAC6403}" srcOrd="0" destOrd="1" presId="urn:microsoft.com/office/officeart/2005/8/layout/hProcess9"/>
    <dgm:cxn modelId="{0E281C1D-7862-4F7A-B4AF-04A0C09E376B}" srcId="{2709C781-C063-4E72-8EB3-6B92EA2DDE53}" destId="{381B4623-081D-4026-BE61-76EBCF006FDB}" srcOrd="0" destOrd="0" parTransId="{A738E233-865A-4B52-A63D-98FEAAEDB846}" sibTransId="{1286C2DD-8EFB-490B-9B43-37EC93BD6A03}"/>
    <dgm:cxn modelId="{D92DA972-AC85-4A51-A838-59B293A32D52}" srcId="{D889AAD3-07EA-45E4-A0C0-A99968BB868D}" destId="{D3192AE9-0C47-4CD2-9891-EFFC95432B6C}" srcOrd="2" destOrd="0" parTransId="{5C90CCC4-27A0-4FFD-A162-446C16C9A503}" sibTransId="{EB7CFDA7-3060-47F9-B276-1CB75D6008CC}"/>
    <dgm:cxn modelId="{2679039C-3927-4F09-9E05-FFCDA41469FF}" srcId="{4FD12F8F-D45F-41E7-9AEE-440A8AB141F7}" destId="{347B992F-DB55-4E85-ADF2-4C99C2C9AC1C}" srcOrd="1" destOrd="0" parTransId="{92D3AB19-15FE-409A-8A3B-908B3F21FD04}" sibTransId="{59B65765-E48A-43F3-9066-3BB03D00C2B7}"/>
    <dgm:cxn modelId="{836D1EE9-76FA-4A8F-860B-E83CA642BC1A}" srcId="{4FD12F8F-D45F-41E7-9AEE-440A8AB141F7}" destId="{E2A9651F-4C48-4EEC-B912-8751698DEFFE}" srcOrd="0" destOrd="0" parTransId="{9A06A651-3DC1-4CA3-9289-C4F757A09046}" sibTransId="{03CA3B74-680B-4DEA-A156-085036F65D65}"/>
    <dgm:cxn modelId="{9D82A36B-8095-480A-BA81-939B333CC029}" type="presOf" srcId="{D889AAD3-07EA-45E4-A0C0-A99968BB868D}" destId="{C1D63706-47A0-4CD2-A008-63B6CFAC6403}" srcOrd="0" destOrd="0" presId="urn:microsoft.com/office/officeart/2005/8/layout/hProcess9"/>
    <dgm:cxn modelId="{E48A3377-CEDE-4C46-AABF-61C1BDE8B4C9}" srcId="{4FD12F8F-D45F-41E7-9AEE-440A8AB141F7}" destId="{D889AAD3-07EA-45E4-A0C0-A99968BB868D}" srcOrd="2" destOrd="0" parTransId="{D3CC8D2E-7325-49F8-BA4C-33BB9EB0C86D}" sibTransId="{D4018F35-232A-4BD2-857A-7C8FAA7ED6D2}"/>
    <dgm:cxn modelId="{03EE42E6-E09A-40A1-B328-9402271FB7EE}" type="presOf" srcId="{4FD12F8F-D45F-41E7-9AEE-440A8AB141F7}" destId="{78B768CA-C1E3-4770-A3FA-881F46BA2EB4}" srcOrd="0" destOrd="0" presId="urn:microsoft.com/office/officeart/2005/8/layout/hProcess9"/>
    <dgm:cxn modelId="{E00F428C-9028-4E2F-99D9-BA24777DFBA2}" type="presOf" srcId="{2709C781-C063-4E72-8EB3-6B92EA2DDE53}" destId="{4699C83F-D298-4F06-8DA1-1D75D2668F63}" srcOrd="0" destOrd="0" presId="urn:microsoft.com/office/officeart/2005/8/layout/hProcess9"/>
    <dgm:cxn modelId="{BB9A8296-FBC8-4B64-8832-B6281B045DD4}" srcId="{D889AAD3-07EA-45E4-A0C0-A99968BB868D}" destId="{1AD1D5B1-7B2F-41F0-BBF3-C85AD52348A6}" srcOrd="0" destOrd="0" parTransId="{780963B6-7605-4C72-8B44-919D8A64893B}" sibTransId="{F082E161-3657-4BE1-A41E-57358C1335D0}"/>
    <dgm:cxn modelId="{B40CE935-491A-419F-8C50-88D746486587}" type="presParOf" srcId="{78B768CA-C1E3-4770-A3FA-881F46BA2EB4}" destId="{0EE7EB39-568B-46F4-9DDC-CF3BE72CF52D}" srcOrd="0" destOrd="0" presId="urn:microsoft.com/office/officeart/2005/8/layout/hProcess9"/>
    <dgm:cxn modelId="{78B6CE9D-60E2-44B3-B5CE-5FE87FA3A1FC}" type="presParOf" srcId="{78B768CA-C1E3-4770-A3FA-881F46BA2EB4}" destId="{D7BEB18C-4569-45C6-822D-C4270AFF9B78}" srcOrd="1" destOrd="0" presId="urn:microsoft.com/office/officeart/2005/8/layout/hProcess9"/>
    <dgm:cxn modelId="{F9F04BE3-D378-481C-8C9F-52B4DDF97658}" type="presParOf" srcId="{D7BEB18C-4569-45C6-822D-C4270AFF9B78}" destId="{8CA38D00-BBF7-43E7-A76E-509C575408F7}" srcOrd="0" destOrd="0" presId="urn:microsoft.com/office/officeart/2005/8/layout/hProcess9"/>
    <dgm:cxn modelId="{9101E15E-CDCA-4333-A305-DBC0D550AD76}" type="presParOf" srcId="{D7BEB18C-4569-45C6-822D-C4270AFF9B78}" destId="{21C9ED92-48C5-4075-86CE-538D143860FC}" srcOrd="1" destOrd="0" presId="urn:microsoft.com/office/officeart/2005/8/layout/hProcess9"/>
    <dgm:cxn modelId="{C1A3A079-DAB9-4808-90E1-A0F3014039D6}" type="presParOf" srcId="{D7BEB18C-4569-45C6-822D-C4270AFF9B78}" destId="{FABC16A9-1A24-45A4-90CB-A525484A1AD8}" srcOrd="2" destOrd="0" presId="urn:microsoft.com/office/officeart/2005/8/layout/hProcess9"/>
    <dgm:cxn modelId="{DF381BDE-EAC4-4118-BAAF-08B99EEA3A88}" type="presParOf" srcId="{D7BEB18C-4569-45C6-822D-C4270AFF9B78}" destId="{9BB67BF9-90F2-4A17-8BA1-D03E7BD15782}" srcOrd="3" destOrd="0" presId="urn:microsoft.com/office/officeart/2005/8/layout/hProcess9"/>
    <dgm:cxn modelId="{4A22FD36-30A3-41E4-8ACA-D45C8BD1BA8F}" type="presParOf" srcId="{D7BEB18C-4569-45C6-822D-C4270AFF9B78}" destId="{C1D63706-47A0-4CD2-A008-63B6CFAC6403}" srcOrd="4" destOrd="0" presId="urn:microsoft.com/office/officeart/2005/8/layout/hProcess9"/>
    <dgm:cxn modelId="{127F58E0-6E79-4D80-AEBE-E7684EB3CF5A}" type="presParOf" srcId="{D7BEB18C-4569-45C6-822D-C4270AFF9B78}" destId="{5E3F2641-57B0-466C-B049-F8196E0DDF82}" srcOrd="5" destOrd="0" presId="urn:microsoft.com/office/officeart/2005/8/layout/hProcess9"/>
    <dgm:cxn modelId="{0470DD01-5D81-4242-A5F5-5C5BBF32B7FF}" type="presParOf" srcId="{D7BEB18C-4569-45C6-822D-C4270AFF9B78}" destId="{E695927F-10F4-4D3C-BA90-65F7D88316A6}" srcOrd="6" destOrd="0" presId="urn:microsoft.com/office/officeart/2005/8/layout/hProcess9"/>
    <dgm:cxn modelId="{8119D47A-26CF-4244-807C-11B713A4E2AC}" type="presParOf" srcId="{D7BEB18C-4569-45C6-822D-C4270AFF9B78}" destId="{33E466A1-FE84-4024-B404-F3B787D79CBE}" srcOrd="7" destOrd="0" presId="urn:microsoft.com/office/officeart/2005/8/layout/hProcess9"/>
    <dgm:cxn modelId="{B41D1EB5-083D-4886-B61C-7D58C9CFBD4F}" type="presParOf" srcId="{D7BEB18C-4569-45C6-822D-C4270AFF9B78}" destId="{4699C83F-D298-4F06-8DA1-1D75D2668F63}"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0348D5BF-CFB3-46A9-9E5D-E2DB0997591C}" type="doc">
      <dgm:prSet loTypeId="urn:microsoft.com/office/officeart/2005/8/layout/hierarchy4" loCatId="list" qsTypeId="urn:microsoft.com/office/officeart/2005/8/quickstyle/simple1" qsCatId="simple" csTypeId="urn:microsoft.com/office/officeart/2005/8/colors/accent2_1" csCatId="accent2"/>
      <dgm:spPr/>
      <dgm:t>
        <a:bodyPr/>
        <a:lstStyle/>
        <a:p>
          <a:endParaRPr lang="fi-FI"/>
        </a:p>
      </dgm:t>
    </dgm:pt>
    <dgm:pt modelId="{28FD658E-2EFE-40B9-B28B-04432BAA09CB}">
      <dgm:prSet/>
      <dgm:spPr/>
      <dgm:t>
        <a:bodyPr/>
        <a:lstStyle/>
        <a:p>
          <a:pPr rtl="0"/>
          <a:r>
            <a:rPr lang="en-US" b="1" smtClean="0"/>
            <a:t>Mandatory legislation to protect common good or the weaker </a:t>
          </a:r>
          <a:r>
            <a:rPr lang="fi-FI" b="1" smtClean="0"/>
            <a:t>party:</a:t>
          </a:r>
          <a:endParaRPr lang="fi-FI"/>
        </a:p>
      </dgm:t>
    </dgm:pt>
    <dgm:pt modelId="{833C87F4-60E4-4C00-AE95-0EEB1BCAAFD1}" type="parTrans" cxnId="{7585D0D2-F03D-4185-BD12-8F01AD47BE4A}">
      <dgm:prSet/>
      <dgm:spPr/>
      <dgm:t>
        <a:bodyPr/>
        <a:lstStyle/>
        <a:p>
          <a:endParaRPr lang="fi-FI"/>
        </a:p>
      </dgm:t>
    </dgm:pt>
    <dgm:pt modelId="{87C24E30-E13D-4874-A4E1-599BCB45B97D}" type="sibTrans" cxnId="{7585D0D2-F03D-4185-BD12-8F01AD47BE4A}">
      <dgm:prSet/>
      <dgm:spPr/>
      <dgm:t>
        <a:bodyPr/>
        <a:lstStyle/>
        <a:p>
          <a:endParaRPr lang="fi-FI"/>
        </a:p>
      </dgm:t>
    </dgm:pt>
    <dgm:pt modelId="{63734FE7-1ED3-41A4-AA90-3ABB29F3DDD5}">
      <dgm:prSet/>
      <dgm:spPr/>
      <dgm:t>
        <a:bodyPr/>
        <a:lstStyle/>
        <a:p>
          <a:pPr rtl="0"/>
          <a:r>
            <a:rPr lang="en-US" b="1" smtClean="0"/>
            <a:t>Exception from Freedom to decide about </a:t>
          </a:r>
          <a:r>
            <a:rPr lang="en-US" b="1" i="1" smtClean="0"/>
            <a:t>form</a:t>
          </a:r>
          <a:r>
            <a:rPr lang="en-US" b="1" smtClean="0"/>
            <a:t>: </a:t>
          </a:r>
          <a:endParaRPr lang="fi-FI"/>
        </a:p>
      </dgm:t>
    </dgm:pt>
    <dgm:pt modelId="{307AE9CA-F1AB-4D7E-8BE6-1C80C7CB624A}" type="parTrans" cxnId="{413F6164-133E-4AD6-B832-4AB01B9E0983}">
      <dgm:prSet/>
      <dgm:spPr/>
      <dgm:t>
        <a:bodyPr/>
        <a:lstStyle/>
        <a:p>
          <a:endParaRPr lang="fi-FI"/>
        </a:p>
      </dgm:t>
    </dgm:pt>
    <dgm:pt modelId="{40206DD3-B82E-43BC-ADD4-45978CE05F91}" type="sibTrans" cxnId="{413F6164-133E-4AD6-B832-4AB01B9E0983}">
      <dgm:prSet/>
      <dgm:spPr/>
      <dgm:t>
        <a:bodyPr/>
        <a:lstStyle/>
        <a:p>
          <a:endParaRPr lang="fi-FI"/>
        </a:p>
      </dgm:t>
    </dgm:pt>
    <dgm:pt modelId="{7FCD1CD8-4520-4516-AAFA-4BD9FC1DD351}">
      <dgm:prSet/>
      <dgm:spPr/>
      <dgm:t>
        <a:bodyPr/>
        <a:lstStyle/>
        <a:p>
          <a:pPr rtl="0"/>
          <a:r>
            <a:rPr lang="en-US" i="1" smtClean="0"/>
            <a:t>Sale of real estate: form requirement not met              invalidity of contract</a:t>
          </a:r>
          <a:endParaRPr lang="fi-FI"/>
        </a:p>
      </dgm:t>
    </dgm:pt>
    <dgm:pt modelId="{91F5435F-BB17-400B-B7C0-8FF26156382B}" type="parTrans" cxnId="{8C866758-BD17-4B5C-86D1-0E4A98E5EF8D}">
      <dgm:prSet/>
      <dgm:spPr/>
      <dgm:t>
        <a:bodyPr/>
        <a:lstStyle/>
        <a:p>
          <a:endParaRPr lang="fi-FI"/>
        </a:p>
      </dgm:t>
    </dgm:pt>
    <dgm:pt modelId="{C06A8B82-0B1A-46CC-95F7-E95FF3043AA6}" type="sibTrans" cxnId="{8C866758-BD17-4B5C-86D1-0E4A98E5EF8D}">
      <dgm:prSet/>
      <dgm:spPr/>
      <dgm:t>
        <a:bodyPr/>
        <a:lstStyle/>
        <a:p>
          <a:endParaRPr lang="fi-FI"/>
        </a:p>
      </dgm:t>
    </dgm:pt>
    <dgm:pt modelId="{6112DE51-01BD-4136-9CF3-E658D962B0F9}">
      <dgm:prSet/>
      <dgm:spPr/>
      <dgm:t>
        <a:bodyPr/>
        <a:lstStyle/>
        <a:p>
          <a:pPr rtl="0"/>
          <a:r>
            <a:rPr lang="en-US" i="1" smtClean="0"/>
            <a:t>All form requirements in Finnish law consist of demand for written </a:t>
          </a:r>
          <a:r>
            <a:rPr lang="fi-FI" i="1" smtClean="0"/>
            <a:t>contract + possibly public notary/witness</a:t>
          </a:r>
          <a:endParaRPr lang="fi-FI"/>
        </a:p>
      </dgm:t>
    </dgm:pt>
    <dgm:pt modelId="{B9D5611D-9C3F-4E0F-9088-B143C8B026C9}" type="parTrans" cxnId="{65A01A43-D7D4-4FE8-B10E-2A1E7F3F84B8}">
      <dgm:prSet/>
      <dgm:spPr/>
      <dgm:t>
        <a:bodyPr/>
        <a:lstStyle/>
        <a:p>
          <a:endParaRPr lang="fi-FI"/>
        </a:p>
      </dgm:t>
    </dgm:pt>
    <dgm:pt modelId="{62470CEF-ABFA-43AA-9BFE-FA0213A940FD}" type="sibTrans" cxnId="{65A01A43-D7D4-4FE8-B10E-2A1E7F3F84B8}">
      <dgm:prSet/>
      <dgm:spPr/>
      <dgm:t>
        <a:bodyPr/>
        <a:lstStyle/>
        <a:p>
          <a:endParaRPr lang="fi-FI"/>
        </a:p>
      </dgm:t>
    </dgm:pt>
    <dgm:pt modelId="{FEB3DF39-4B26-4282-9C66-E23D22A7DD39}">
      <dgm:prSet/>
      <dgm:spPr/>
      <dgm:t>
        <a:bodyPr/>
        <a:lstStyle/>
        <a:p>
          <a:pPr rtl="0"/>
          <a:r>
            <a:rPr lang="en-US" b="1" smtClean="0"/>
            <a:t>Exception from Freedom to decide about </a:t>
          </a:r>
          <a:r>
            <a:rPr lang="en-US" b="1" i="1" smtClean="0"/>
            <a:t>content</a:t>
          </a:r>
          <a:r>
            <a:rPr lang="en-US" b="1" smtClean="0"/>
            <a:t>: </a:t>
          </a:r>
          <a:endParaRPr lang="fi-FI"/>
        </a:p>
      </dgm:t>
    </dgm:pt>
    <dgm:pt modelId="{0F7DBA74-8DBB-45A9-804D-5E8BB0B9FCEA}" type="parTrans" cxnId="{182EEC98-ABF4-4044-ADBD-CFA6F36238F0}">
      <dgm:prSet/>
      <dgm:spPr/>
      <dgm:t>
        <a:bodyPr/>
        <a:lstStyle/>
        <a:p>
          <a:endParaRPr lang="fi-FI"/>
        </a:p>
      </dgm:t>
    </dgm:pt>
    <dgm:pt modelId="{E8D54296-0D6D-4C58-AAFA-4F01F235B940}" type="sibTrans" cxnId="{182EEC98-ABF4-4044-ADBD-CFA6F36238F0}">
      <dgm:prSet/>
      <dgm:spPr/>
      <dgm:t>
        <a:bodyPr/>
        <a:lstStyle/>
        <a:p>
          <a:endParaRPr lang="fi-FI"/>
        </a:p>
      </dgm:t>
    </dgm:pt>
    <dgm:pt modelId="{CCA92D0E-EBED-4A32-95CF-85AF50555E63}">
      <dgm:prSet/>
      <dgm:spPr/>
      <dgm:t>
        <a:bodyPr/>
        <a:lstStyle/>
        <a:p>
          <a:pPr rtl="0"/>
          <a:r>
            <a:rPr lang="en-US" i="1" smtClean="0"/>
            <a:t>Labour law, consumer law: protection of the weaker party </a:t>
          </a:r>
          <a:endParaRPr lang="fi-FI"/>
        </a:p>
      </dgm:t>
    </dgm:pt>
    <dgm:pt modelId="{023D3D7A-36BD-4EFC-A49F-77C4AC0453AC}" type="parTrans" cxnId="{93B70C3F-05EB-4C30-91C1-39477D1350A6}">
      <dgm:prSet/>
      <dgm:spPr/>
      <dgm:t>
        <a:bodyPr/>
        <a:lstStyle/>
        <a:p>
          <a:endParaRPr lang="fi-FI"/>
        </a:p>
      </dgm:t>
    </dgm:pt>
    <dgm:pt modelId="{522125BA-395A-474A-B675-A97EE2F8A0FE}" type="sibTrans" cxnId="{93B70C3F-05EB-4C30-91C1-39477D1350A6}">
      <dgm:prSet/>
      <dgm:spPr/>
      <dgm:t>
        <a:bodyPr/>
        <a:lstStyle/>
        <a:p>
          <a:endParaRPr lang="fi-FI"/>
        </a:p>
      </dgm:t>
    </dgm:pt>
    <dgm:pt modelId="{58D0623A-18D9-463F-A3D7-BB81C665A8EA}">
      <dgm:prSet/>
      <dgm:spPr/>
      <dgm:t>
        <a:bodyPr/>
        <a:lstStyle/>
        <a:p>
          <a:pPr rtl="0"/>
          <a:r>
            <a:rPr lang="en-US" i="1" smtClean="0"/>
            <a:t>Contracts/terms considered to be against good manner </a:t>
          </a:r>
          <a:endParaRPr lang="fi-FI"/>
        </a:p>
      </dgm:t>
    </dgm:pt>
    <dgm:pt modelId="{10593AC3-A027-4DE9-A997-D3D68414B0FA}" type="parTrans" cxnId="{46B505C4-DB95-4259-B301-515919A39829}">
      <dgm:prSet/>
      <dgm:spPr/>
      <dgm:t>
        <a:bodyPr/>
        <a:lstStyle/>
        <a:p>
          <a:endParaRPr lang="fi-FI"/>
        </a:p>
      </dgm:t>
    </dgm:pt>
    <dgm:pt modelId="{838911D2-66E3-4DBD-AF4D-9D705A72AE8E}" type="sibTrans" cxnId="{46B505C4-DB95-4259-B301-515919A39829}">
      <dgm:prSet/>
      <dgm:spPr/>
      <dgm:t>
        <a:bodyPr/>
        <a:lstStyle/>
        <a:p>
          <a:endParaRPr lang="fi-FI"/>
        </a:p>
      </dgm:t>
    </dgm:pt>
    <dgm:pt modelId="{DDDE46AA-8E6B-4589-8AF1-ABD70DFE7E81}">
      <dgm:prSet/>
      <dgm:spPr/>
      <dgm:t>
        <a:bodyPr/>
        <a:lstStyle/>
        <a:p>
          <a:pPr rtl="0"/>
          <a:r>
            <a:rPr lang="en-US" i="1" smtClean="0"/>
            <a:t>The position of third party, </a:t>
          </a:r>
          <a:endParaRPr lang="fi-FI"/>
        </a:p>
      </dgm:t>
    </dgm:pt>
    <dgm:pt modelId="{EE192F27-8F7D-416D-A102-F79A81ADF9C1}" type="parTrans" cxnId="{D5337FA9-6425-410E-9373-B35C8FA61A90}">
      <dgm:prSet/>
      <dgm:spPr/>
      <dgm:t>
        <a:bodyPr/>
        <a:lstStyle/>
        <a:p>
          <a:endParaRPr lang="fi-FI"/>
        </a:p>
      </dgm:t>
    </dgm:pt>
    <dgm:pt modelId="{0D112AEC-573A-4BD6-AA41-9259918240D5}" type="sibTrans" cxnId="{D5337FA9-6425-410E-9373-B35C8FA61A90}">
      <dgm:prSet/>
      <dgm:spPr/>
      <dgm:t>
        <a:bodyPr/>
        <a:lstStyle/>
        <a:p>
          <a:endParaRPr lang="fi-FI"/>
        </a:p>
      </dgm:t>
    </dgm:pt>
    <dgm:pt modelId="{016A317C-D8BB-4E41-B54D-2DD6992888A9}">
      <dgm:prSet/>
      <dgm:spPr/>
      <dgm:t>
        <a:bodyPr/>
        <a:lstStyle/>
        <a:p>
          <a:pPr rtl="0"/>
          <a:r>
            <a:rPr lang="en-US" i="1" smtClean="0"/>
            <a:t>Contracts’ inconformity with competition </a:t>
          </a:r>
          <a:r>
            <a:rPr lang="fi-FI" i="1" smtClean="0"/>
            <a:t>law </a:t>
          </a:r>
          <a:endParaRPr lang="fi-FI"/>
        </a:p>
      </dgm:t>
    </dgm:pt>
    <dgm:pt modelId="{58321132-277B-4B0A-9130-08B650625F0B}" type="parTrans" cxnId="{989515E4-30DF-4E32-A409-B69D07BDBE38}">
      <dgm:prSet/>
      <dgm:spPr/>
      <dgm:t>
        <a:bodyPr/>
        <a:lstStyle/>
        <a:p>
          <a:endParaRPr lang="fi-FI"/>
        </a:p>
      </dgm:t>
    </dgm:pt>
    <dgm:pt modelId="{A9216AA8-A4BE-490D-909F-7066B7002377}" type="sibTrans" cxnId="{989515E4-30DF-4E32-A409-B69D07BDBE38}">
      <dgm:prSet/>
      <dgm:spPr/>
      <dgm:t>
        <a:bodyPr/>
        <a:lstStyle/>
        <a:p>
          <a:endParaRPr lang="fi-FI"/>
        </a:p>
      </dgm:t>
    </dgm:pt>
    <dgm:pt modelId="{775DE1F6-38E2-41D1-9FE7-4FB38E090BEF}">
      <dgm:prSet/>
      <dgm:spPr/>
      <dgm:t>
        <a:bodyPr/>
        <a:lstStyle/>
        <a:p>
          <a:pPr rtl="0"/>
          <a:r>
            <a:rPr lang="en-US" i="1" smtClean="0"/>
            <a:t>Adjustment of </a:t>
          </a:r>
          <a:r>
            <a:rPr lang="fi-FI" i="1" smtClean="0"/>
            <a:t>contracts</a:t>
          </a:r>
          <a:endParaRPr lang="fi-FI"/>
        </a:p>
      </dgm:t>
    </dgm:pt>
    <dgm:pt modelId="{B35F6160-0892-465D-B902-77A95B799AF5}" type="parTrans" cxnId="{7FCA0082-F01D-4EF7-9A7B-564179FFDF09}">
      <dgm:prSet/>
      <dgm:spPr/>
      <dgm:t>
        <a:bodyPr/>
        <a:lstStyle/>
        <a:p>
          <a:endParaRPr lang="fi-FI"/>
        </a:p>
      </dgm:t>
    </dgm:pt>
    <dgm:pt modelId="{F2FB73D5-A025-4B31-B997-8B7474534A17}" type="sibTrans" cxnId="{7FCA0082-F01D-4EF7-9A7B-564179FFDF09}">
      <dgm:prSet/>
      <dgm:spPr/>
      <dgm:t>
        <a:bodyPr/>
        <a:lstStyle/>
        <a:p>
          <a:endParaRPr lang="fi-FI"/>
        </a:p>
      </dgm:t>
    </dgm:pt>
    <dgm:pt modelId="{787CCA77-10A7-491D-B4D1-0A7495D6CE82}" type="pres">
      <dgm:prSet presAssocID="{0348D5BF-CFB3-46A9-9E5D-E2DB0997591C}" presName="Name0" presStyleCnt="0">
        <dgm:presLayoutVars>
          <dgm:chPref val="1"/>
          <dgm:dir/>
          <dgm:animOne val="branch"/>
          <dgm:animLvl val="lvl"/>
          <dgm:resizeHandles/>
        </dgm:presLayoutVars>
      </dgm:prSet>
      <dgm:spPr/>
      <dgm:t>
        <a:bodyPr/>
        <a:lstStyle/>
        <a:p>
          <a:endParaRPr lang="fi-FI"/>
        </a:p>
      </dgm:t>
    </dgm:pt>
    <dgm:pt modelId="{5C528D1F-DB36-4F3C-A729-2F07D59C6019}" type="pres">
      <dgm:prSet presAssocID="{28FD658E-2EFE-40B9-B28B-04432BAA09CB}" presName="vertOne" presStyleCnt="0"/>
      <dgm:spPr/>
      <dgm:t>
        <a:bodyPr/>
        <a:lstStyle/>
        <a:p>
          <a:endParaRPr lang="en-US"/>
        </a:p>
      </dgm:t>
    </dgm:pt>
    <dgm:pt modelId="{706C1A02-63A0-4B86-819A-96339FC9FBF2}" type="pres">
      <dgm:prSet presAssocID="{28FD658E-2EFE-40B9-B28B-04432BAA09CB}" presName="txOne" presStyleLbl="node0" presStyleIdx="0" presStyleCnt="1">
        <dgm:presLayoutVars>
          <dgm:chPref val="3"/>
        </dgm:presLayoutVars>
      </dgm:prSet>
      <dgm:spPr/>
      <dgm:t>
        <a:bodyPr/>
        <a:lstStyle/>
        <a:p>
          <a:endParaRPr lang="fi-FI"/>
        </a:p>
      </dgm:t>
    </dgm:pt>
    <dgm:pt modelId="{0AF05ACD-917C-4662-8315-8657C42F4F16}" type="pres">
      <dgm:prSet presAssocID="{28FD658E-2EFE-40B9-B28B-04432BAA09CB}" presName="parTransOne" presStyleCnt="0"/>
      <dgm:spPr/>
      <dgm:t>
        <a:bodyPr/>
        <a:lstStyle/>
        <a:p>
          <a:endParaRPr lang="en-US"/>
        </a:p>
      </dgm:t>
    </dgm:pt>
    <dgm:pt modelId="{FEE0ECCB-92B6-4BCE-8E25-18BF55D0CD8A}" type="pres">
      <dgm:prSet presAssocID="{28FD658E-2EFE-40B9-B28B-04432BAA09CB}" presName="horzOne" presStyleCnt="0"/>
      <dgm:spPr/>
      <dgm:t>
        <a:bodyPr/>
        <a:lstStyle/>
        <a:p>
          <a:endParaRPr lang="en-US"/>
        </a:p>
      </dgm:t>
    </dgm:pt>
    <dgm:pt modelId="{DA0B75E0-2804-40E7-A2E6-ABEB083914D2}" type="pres">
      <dgm:prSet presAssocID="{63734FE7-1ED3-41A4-AA90-3ABB29F3DDD5}" presName="vertTwo" presStyleCnt="0"/>
      <dgm:spPr/>
      <dgm:t>
        <a:bodyPr/>
        <a:lstStyle/>
        <a:p>
          <a:endParaRPr lang="en-US"/>
        </a:p>
      </dgm:t>
    </dgm:pt>
    <dgm:pt modelId="{2DF78910-835F-4746-87BC-A15CB34D0D11}" type="pres">
      <dgm:prSet presAssocID="{63734FE7-1ED3-41A4-AA90-3ABB29F3DDD5}" presName="txTwo" presStyleLbl="node2" presStyleIdx="0" presStyleCnt="2">
        <dgm:presLayoutVars>
          <dgm:chPref val="3"/>
        </dgm:presLayoutVars>
      </dgm:prSet>
      <dgm:spPr/>
      <dgm:t>
        <a:bodyPr/>
        <a:lstStyle/>
        <a:p>
          <a:endParaRPr lang="fi-FI"/>
        </a:p>
      </dgm:t>
    </dgm:pt>
    <dgm:pt modelId="{D08DD4EE-CFAA-4070-86F2-5F32620A5120}" type="pres">
      <dgm:prSet presAssocID="{63734FE7-1ED3-41A4-AA90-3ABB29F3DDD5}" presName="parTransTwo" presStyleCnt="0"/>
      <dgm:spPr/>
      <dgm:t>
        <a:bodyPr/>
        <a:lstStyle/>
        <a:p>
          <a:endParaRPr lang="en-US"/>
        </a:p>
      </dgm:t>
    </dgm:pt>
    <dgm:pt modelId="{BA4FCD2A-0A11-4426-B301-663FAB5EA415}" type="pres">
      <dgm:prSet presAssocID="{63734FE7-1ED3-41A4-AA90-3ABB29F3DDD5}" presName="horzTwo" presStyleCnt="0"/>
      <dgm:spPr/>
      <dgm:t>
        <a:bodyPr/>
        <a:lstStyle/>
        <a:p>
          <a:endParaRPr lang="en-US"/>
        </a:p>
      </dgm:t>
    </dgm:pt>
    <dgm:pt modelId="{1E7A0B18-BE82-47C1-8728-36A08AC37526}" type="pres">
      <dgm:prSet presAssocID="{7FCD1CD8-4520-4516-AAFA-4BD9FC1DD351}" presName="vertThree" presStyleCnt="0"/>
      <dgm:spPr/>
      <dgm:t>
        <a:bodyPr/>
        <a:lstStyle/>
        <a:p>
          <a:endParaRPr lang="en-US"/>
        </a:p>
      </dgm:t>
    </dgm:pt>
    <dgm:pt modelId="{DD46646D-51A6-432F-A89B-ADEFE2038575}" type="pres">
      <dgm:prSet presAssocID="{7FCD1CD8-4520-4516-AAFA-4BD9FC1DD351}" presName="txThree" presStyleLbl="node3" presStyleIdx="0" presStyleCnt="7">
        <dgm:presLayoutVars>
          <dgm:chPref val="3"/>
        </dgm:presLayoutVars>
      </dgm:prSet>
      <dgm:spPr/>
      <dgm:t>
        <a:bodyPr/>
        <a:lstStyle/>
        <a:p>
          <a:endParaRPr lang="fi-FI"/>
        </a:p>
      </dgm:t>
    </dgm:pt>
    <dgm:pt modelId="{457FD5EF-9407-4413-BD6A-7725A48E9FB1}" type="pres">
      <dgm:prSet presAssocID="{7FCD1CD8-4520-4516-AAFA-4BD9FC1DD351}" presName="horzThree" presStyleCnt="0"/>
      <dgm:spPr/>
      <dgm:t>
        <a:bodyPr/>
        <a:lstStyle/>
        <a:p>
          <a:endParaRPr lang="en-US"/>
        </a:p>
      </dgm:t>
    </dgm:pt>
    <dgm:pt modelId="{3D77E147-0439-431B-A41D-8179C8C04AF9}" type="pres">
      <dgm:prSet presAssocID="{C06A8B82-0B1A-46CC-95F7-E95FF3043AA6}" presName="sibSpaceThree" presStyleCnt="0"/>
      <dgm:spPr/>
      <dgm:t>
        <a:bodyPr/>
        <a:lstStyle/>
        <a:p>
          <a:endParaRPr lang="en-US"/>
        </a:p>
      </dgm:t>
    </dgm:pt>
    <dgm:pt modelId="{6ED58867-8B60-476F-8FDB-9E01F35E1555}" type="pres">
      <dgm:prSet presAssocID="{6112DE51-01BD-4136-9CF3-E658D962B0F9}" presName="vertThree" presStyleCnt="0"/>
      <dgm:spPr/>
      <dgm:t>
        <a:bodyPr/>
        <a:lstStyle/>
        <a:p>
          <a:endParaRPr lang="en-US"/>
        </a:p>
      </dgm:t>
    </dgm:pt>
    <dgm:pt modelId="{EDBE7778-DC25-49DF-98EC-1D90BD24FA26}" type="pres">
      <dgm:prSet presAssocID="{6112DE51-01BD-4136-9CF3-E658D962B0F9}" presName="txThree" presStyleLbl="node3" presStyleIdx="1" presStyleCnt="7">
        <dgm:presLayoutVars>
          <dgm:chPref val="3"/>
        </dgm:presLayoutVars>
      </dgm:prSet>
      <dgm:spPr/>
      <dgm:t>
        <a:bodyPr/>
        <a:lstStyle/>
        <a:p>
          <a:endParaRPr lang="fi-FI"/>
        </a:p>
      </dgm:t>
    </dgm:pt>
    <dgm:pt modelId="{2ED376FD-EC83-41E3-B9E4-491D53D561A2}" type="pres">
      <dgm:prSet presAssocID="{6112DE51-01BD-4136-9CF3-E658D962B0F9}" presName="horzThree" presStyleCnt="0"/>
      <dgm:spPr/>
      <dgm:t>
        <a:bodyPr/>
        <a:lstStyle/>
        <a:p>
          <a:endParaRPr lang="en-US"/>
        </a:p>
      </dgm:t>
    </dgm:pt>
    <dgm:pt modelId="{E43F13F6-5CC3-4C3D-9752-FEB89F115B6C}" type="pres">
      <dgm:prSet presAssocID="{40206DD3-B82E-43BC-ADD4-45978CE05F91}" presName="sibSpaceTwo" presStyleCnt="0"/>
      <dgm:spPr/>
      <dgm:t>
        <a:bodyPr/>
        <a:lstStyle/>
        <a:p>
          <a:endParaRPr lang="en-US"/>
        </a:p>
      </dgm:t>
    </dgm:pt>
    <dgm:pt modelId="{F8AFA4EA-7121-45A3-9CC2-DEDA70A2EAB5}" type="pres">
      <dgm:prSet presAssocID="{FEB3DF39-4B26-4282-9C66-E23D22A7DD39}" presName="vertTwo" presStyleCnt="0"/>
      <dgm:spPr/>
      <dgm:t>
        <a:bodyPr/>
        <a:lstStyle/>
        <a:p>
          <a:endParaRPr lang="en-US"/>
        </a:p>
      </dgm:t>
    </dgm:pt>
    <dgm:pt modelId="{CAB57C02-0255-4276-BB76-C2165072D271}" type="pres">
      <dgm:prSet presAssocID="{FEB3DF39-4B26-4282-9C66-E23D22A7DD39}" presName="txTwo" presStyleLbl="node2" presStyleIdx="1" presStyleCnt="2">
        <dgm:presLayoutVars>
          <dgm:chPref val="3"/>
        </dgm:presLayoutVars>
      </dgm:prSet>
      <dgm:spPr/>
      <dgm:t>
        <a:bodyPr/>
        <a:lstStyle/>
        <a:p>
          <a:endParaRPr lang="fi-FI"/>
        </a:p>
      </dgm:t>
    </dgm:pt>
    <dgm:pt modelId="{6D42B301-D0DA-452F-92E6-907AE7491C92}" type="pres">
      <dgm:prSet presAssocID="{FEB3DF39-4B26-4282-9C66-E23D22A7DD39}" presName="parTransTwo" presStyleCnt="0"/>
      <dgm:spPr/>
      <dgm:t>
        <a:bodyPr/>
        <a:lstStyle/>
        <a:p>
          <a:endParaRPr lang="en-US"/>
        </a:p>
      </dgm:t>
    </dgm:pt>
    <dgm:pt modelId="{6B08DEB6-9A51-41C9-932B-233C9442ED90}" type="pres">
      <dgm:prSet presAssocID="{FEB3DF39-4B26-4282-9C66-E23D22A7DD39}" presName="horzTwo" presStyleCnt="0"/>
      <dgm:spPr/>
      <dgm:t>
        <a:bodyPr/>
        <a:lstStyle/>
        <a:p>
          <a:endParaRPr lang="en-US"/>
        </a:p>
      </dgm:t>
    </dgm:pt>
    <dgm:pt modelId="{2FA72554-C9CF-4B33-A60C-880D0CD675C6}" type="pres">
      <dgm:prSet presAssocID="{CCA92D0E-EBED-4A32-95CF-85AF50555E63}" presName="vertThree" presStyleCnt="0"/>
      <dgm:spPr/>
      <dgm:t>
        <a:bodyPr/>
        <a:lstStyle/>
        <a:p>
          <a:endParaRPr lang="en-US"/>
        </a:p>
      </dgm:t>
    </dgm:pt>
    <dgm:pt modelId="{2D4D56F2-1EAC-4C8D-B383-0F99734DC055}" type="pres">
      <dgm:prSet presAssocID="{CCA92D0E-EBED-4A32-95CF-85AF50555E63}" presName="txThree" presStyleLbl="node3" presStyleIdx="2" presStyleCnt="7">
        <dgm:presLayoutVars>
          <dgm:chPref val="3"/>
        </dgm:presLayoutVars>
      </dgm:prSet>
      <dgm:spPr/>
      <dgm:t>
        <a:bodyPr/>
        <a:lstStyle/>
        <a:p>
          <a:endParaRPr lang="fi-FI"/>
        </a:p>
      </dgm:t>
    </dgm:pt>
    <dgm:pt modelId="{230908D3-2525-4057-A78D-54CF64303249}" type="pres">
      <dgm:prSet presAssocID="{CCA92D0E-EBED-4A32-95CF-85AF50555E63}" presName="horzThree" presStyleCnt="0"/>
      <dgm:spPr/>
      <dgm:t>
        <a:bodyPr/>
        <a:lstStyle/>
        <a:p>
          <a:endParaRPr lang="en-US"/>
        </a:p>
      </dgm:t>
    </dgm:pt>
    <dgm:pt modelId="{02AA352E-DE4C-48C3-832B-F9FF90E7CC00}" type="pres">
      <dgm:prSet presAssocID="{522125BA-395A-474A-B675-A97EE2F8A0FE}" presName="sibSpaceThree" presStyleCnt="0"/>
      <dgm:spPr/>
      <dgm:t>
        <a:bodyPr/>
        <a:lstStyle/>
        <a:p>
          <a:endParaRPr lang="en-US"/>
        </a:p>
      </dgm:t>
    </dgm:pt>
    <dgm:pt modelId="{F93BE00B-0DDD-425A-A2D2-42F9E694ADA3}" type="pres">
      <dgm:prSet presAssocID="{58D0623A-18D9-463F-A3D7-BB81C665A8EA}" presName="vertThree" presStyleCnt="0"/>
      <dgm:spPr/>
      <dgm:t>
        <a:bodyPr/>
        <a:lstStyle/>
        <a:p>
          <a:endParaRPr lang="en-US"/>
        </a:p>
      </dgm:t>
    </dgm:pt>
    <dgm:pt modelId="{50B7ECEB-9FFE-4B20-99FD-C5946AADC16F}" type="pres">
      <dgm:prSet presAssocID="{58D0623A-18D9-463F-A3D7-BB81C665A8EA}" presName="txThree" presStyleLbl="node3" presStyleIdx="3" presStyleCnt="7">
        <dgm:presLayoutVars>
          <dgm:chPref val="3"/>
        </dgm:presLayoutVars>
      </dgm:prSet>
      <dgm:spPr/>
      <dgm:t>
        <a:bodyPr/>
        <a:lstStyle/>
        <a:p>
          <a:endParaRPr lang="fi-FI"/>
        </a:p>
      </dgm:t>
    </dgm:pt>
    <dgm:pt modelId="{C7D58A9D-E7D9-478C-8977-663E8BE0C9ED}" type="pres">
      <dgm:prSet presAssocID="{58D0623A-18D9-463F-A3D7-BB81C665A8EA}" presName="horzThree" presStyleCnt="0"/>
      <dgm:spPr/>
      <dgm:t>
        <a:bodyPr/>
        <a:lstStyle/>
        <a:p>
          <a:endParaRPr lang="en-US"/>
        </a:p>
      </dgm:t>
    </dgm:pt>
    <dgm:pt modelId="{2057BAF4-C8D0-46B4-B3FC-10C038DB5C35}" type="pres">
      <dgm:prSet presAssocID="{838911D2-66E3-4DBD-AF4D-9D705A72AE8E}" presName="sibSpaceThree" presStyleCnt="0"/>
      <dgm:spPr/>
      <dgm:t>
        <a:bodyPr/>
        <a:lstStyle/>
        <a:p>
          <a:endParaRPr lang="en-US"/>
        </a:p>
      </dgm:t>
    </dgm:pt>
    <dgm:pt modelId="{6A6E7090-2224-4D33-992B-72D5F3D5769E}" type="pres">
      <dgm:prSet presAssocID="{DDDE46AA-8E6B-4589-8AF1-ABD70DFE7E81}" presName="vertThree" presStyleCnt="0"/>
      <dgm:spPr/>
      <dgm:t>
        <a:bodyPr/>
        <a:lstStyle/>
        <a:p>
          <a:endParaRPr lang="en-US"/>
        </a:p>
      </dgm:t>
    </dgm:pt>
    <dgm:pt modelId="{E82D9301-0587-4C57-B90F-B2AD77A71FCF}" type="pres">
      <dgm:prSet presAssocID="{DDDE46AA-8E6B-4589-8AF1-ABD70DFE7E81}" presName="txThree" presStyleLbl="node3" presStyleIdx="4" presStyleCnt="7">
        <dgm:presLayoutVars>
          <dgm:chPref val="3"/>
        </dgm:presLayoutVars>
      </dgm:prSet>
      <dgm:spPr/>
      <dgm:t>
        <a:bodyPr/>
        <a:lstStyle/>
        <a:p>
          <a:endParaRPr lang="fi-FI"/>
        </a:p>
      </dgm:t>
    </dgm:pt>
    <dgm:pt modelId="{1DD3D615-667E-4CB0-B56E-4D737FAD64A0}" type="pres">
      <dgm:prSet presAssocID="{DDDE46AA-8E6B-4589-8AF1-ABD70DFE7E81}" presName="horzThree" presStyleCnt="0"/>
      <dgm:spPr/>
      <dgm:t>
        <a:bodyPr/>
        <a:lstStyle/>
        <a:p>
          <a:endParaRPr lang="en-US"/>
        </a:p>
      </dgm:t>
    </dgm:pt>
    <dgm:pt modelId="{6D8263FE-8866-495F-9920-94DF5FFEE0FF}" type="pres">
      <dgm:prSet presAssocID="{0D112AEC-573A-4BD6-AA41-9259918240D5}" presName="sibSpaceThree" presStyleCnt="0"/>
      <dgm:spPr/>
      <dgm:t>
        <a:bodyPr/>
        <a:lstStyle/>
        <a:p>
          <a:endParaRPr lang="en-US"/>
        </a:p>
      </dgm:t>
    </dgm:pt>
    <dgm:pt modelId="{F8D847DA-A4E1-4EA0-B11B-6DA47C7DB95F}" type="pres">
      <dgm:prSet presAssocID="{016A317C-D8BB-4E41-B54D-2DD6992888A9}" presName="vertThree" presStyleCnt="0"/>
      <dgm:spPr/>
      <dgm:t>
        <a:bodyPr/>
        <a:lstStyle/>
        <a:p>
          <a:endParaRPr lang="en-US"/>
        </a:p>
      </dgm:t>
    </dgm:pt>
    <dgm:pt modelId="{607B1F4B-0B45-4DFC-8016-F3EF96FBAC82}" type="pres">
      <dgm:prSet presAssocID="{016A317C-D8BB-4E41-B54D-2DD6992888A9}" presName="txThree" presStyleLbl="node3" presStyleIdx="5" presStyleCnt="7">
        <dgm:presLayoutVars>
          <dgm:chPref val="3"/>
        </dgm:presLayoutVars>
      </dgm:prSet>
      <dgm:spPr/>
      <dgm:t>
        <a:bodyPr/>
        <a:lstStyle/>
        <a:p>
          <a:endParaRPr lang="fi-FI"/>
        </a:p>
      </dgm:t>
    </dgm:pt>
    <dgm:pt modelId="{8DA830BC-E473-468E-93A5-79A98DFB8950}" type="pres">
      <dgm:prSet presAssocID="{016A317C-D8BB-4E41-B54D-2DD6992888A9}" presName="horzThree" presStyleCnt="0"/>
      <dgm:spPr/>
      <dgm:t>
        <a:bodyPr/>
        <a:lstStyle/>
        <a:p>
          <a:endParaRPr lang="en-US"/>
        </a:p>
      </dgm:t>
    </dgm:pt>
    <dgm:pt modelId="{81D4009F-8363-401E-AC53-02A9B8E9052B}" type="pres">
      <dgm:prSet presAssocID="{A9216AA8-A4BE-490D-909F-7066B7002377}" presName="sibSpaceThree" presStyleCnt="0"/>
      <dgm:spPr/>
      <dgm:t>
        <a:bodyPr/>
        <a:lstStyle/>
        <a:p>
          <a:endParaRPr lang="en-US"/>
        </a:p>
      </dgm:t>
    </dgm:pt>
    <dgm:pt modelId="{FC87B0F9-38BB-4FDB-86FB-FD773463C773}" type="pres">
      <dgm:prSet presAssocID="{775DE1F6-38E2-41D1-9FE7-4FB38E090BEF}" presName="vertThree" presStyleCnt="0"/>
      <dgm:spPr/>
      <dgm:t>
        <a:bodyPr/>
        <a:lstStyle/>
        <a:p>
          <a:endParaRPr lang="en-US"/>
        </a:p>
      </dgm:t>
    </dgm:pt>
    <dgm:pt modelId="{FBD5AD69-E221-4647-BEC8-540868BA3C68}" type="pres">
      <dgm:prSet presAssocID="{775DE1F6-38E2-41D1-9FE7-4FB38E090BEF}" presName="txThree" presStyleLbl="node3" presStyleIdx="6" presStyleCnt="7">
        <dgm:presLayoutVars>
          <dgm:chPref val="3"/>
        </dgm:presLayoutVars>
      </dgm:prSet>
      <dgm:spPr/>
      <dgm:t>
        <a:bodyPr/>
        <a:lstStyle/>
        <a:p>
          <a:endParaRPr lang="fi-FI"/>
        </a:p>
      </dgm:t>
    </dgm:pt>
    <dgm:pt modelId="{D5BB0A45-4744-4F39-9052-98F8D54D880C}" type="pres">
      <dgm:prSet presAssocID="{775DE1F6-38E2-41D1-9FE7-4FB38E090BEF}" presName="horzThree" presStyleCnt="0"/>
      <dgm:spPr/>
      <dgm:t>
        <a:bodyPr/>
        <a:lstStyle/>
        <a:p>
          <a:endParaRPr lang="en-US"/>
        </a:p>
      </dgm:t>
    </dgm:pt>
  </dgm:ptLst>
  <dgm:cxnLst>
    <dgm:cxn modelId="{D10F2F9A-060C-4AEF-B842-CF366168A319}" type="presOf" srcId="{016A317C-D8BB-4E41-B54D-2DD6992888A9}" destId="{607B1F4B-0B45-4DFC-8016-F3EF96FBAC82}" srcOrd="0" destOrd="0" presId="urn:microsoft.com/office/officeart/2005/8/layout/hierarchy4"/>
    <dgm:cxn modelId="{384CE20E-FF0F-4C0D-9B69-5C21FCFB9607}" type="presOf" srcId="{775DE1F6-38E2-41D1-9FE7-4FB38E090BEF}" destId="{FBD5AD69-E221-4647-BEC8-540868BA3C68}" srcOrd="0" destOrd="0" presId="urn:microsoft.com/office/officeart/2005/8/layout/hierarchy4"/>
    <dgm:cxn modelId="{7FCA0082-F01D-4EF7-9A7B-564179FFDF09}" srcId="{FEB3DF39-4B26-4282-9C66-E23D22A7DD39}" destId="{775DE1F6-38E2-41D1-9FE7-4FB38E090BEF}" srcOrd="4" destOrd="0" parTransId="{B35F6160-0892-465D-B902-77A95B799AF5}" sibTransId="{F2FB73D5-A025-4B31-B997-8B7474534A17}"/>
    <dgm:cxn modelId="{7585D0D2-F03D-4185-BD12-8F01AD47BE4A}" srcId="{0348D5BF-CFB3-46A9-9E5D-E2DB0997591C}" destId="{28FD658E-2EFE-40B9-B28B-04432BAA09CB}" srcOrd="0" destOrd="0" parTransId="{833C87F4-60E4-4C00-AE95-0EEB1BCAAFD1}" sibTransId="{87C24E30-E13D-4874-A4E1-599BCB45B97D}"/>
    <dgm:cxn modelId="{9865C3C2-0F77-4211-8D95-8E1E7F15E325}" type="presOf" srcId="{63734FE7-1ED3-41A4-AA90-3ABB29F3DDD5}" destId="{2DF78910-835F-4746-87BC-A15CB34D0D11}" srcOrd="0" destOrd="0" presId="urn:microsoft.com/office/officeart/2005/8/layout/hierarchy4"/>
    <dgm:cxn modelId="{F32439C3-C8C9-4474-AB06-8FE995BDECBA}" type="presOf" srcId="{6112DE51-01BD-4136-9CF3-E658D962B0F9}" destId="{EDBE7778-DC25-49DF-98EC-1D90BD24FA26}" srcOrd="0" destOrd="0" presId="urn:microsoft.com/office/officeart/2005/8/layout/hierarchy4"/>
    <dgm:cxn modelId="{989515E4-30DF-4E32-A409-B69D07BDBE38}" srcId="{FEB3DF39-4B26-4282-9C66-E23D22A7DD39}" destId="{016A317C-D8BB-4E41-B54D-2DD6992888A9}" srcOrd="3" destOrd="0" parTransId="{58321132-277B-4B0A-9130-08B650625F0B}" sibTransId="{A9216AA8-A4BE-490D-909F-7066B7002377}"/>
    <dgm:cxn modelId="{D5337FA9-6425-410E-9373-B35C8FA61A90}" srcId="{FEB3DF39-4B26-4282-9C66-E23D22A7DD39}" destId="{DDDE46AA-8E6B-4589-8AF1-ABD70DFE7E81}" srcOrd="2" destOrd="0" parTransId="{EE192F27-8F7D-416D-A102-F79A81ADF9C1}" sibTransId="{0D112AEC-573A-4BD6-AA41-9259918240D5}"/>
    <dgm:cxn modelId="{FC325FD5-B1EA-4BE6-8D38-6CFE80A72407}" type="presOf" srcId="{DDDE46AA-8E6B-4589-8AF1-ABD70DFE7E81}" destId="{E82D9301-0587-4C57-B90F-B2AD77A71FCF}" srcOrd="0" destOrd="0" presId="urn:microsoft.com/office/officeart/2005/8/layout/hierarchy4"/>
    <dgm:cxn modelId="{B9CFECC1-1BFF-4A92-9B9B-0F261349C7A8}" type="presOf" srcId="{58D0623A-18D9-463F-A3D7-BB81C665A8EA}" destId="{50B7ECEB-9FFE-4B20-99FD-C5946AADC16F}" srcOrd="0" destOrd="0" presId="urn:microsoft.com/office/officeart/2005/8/layout/hierarchy4"/>
    <dgm:cxn modelId="{06A47775-17D1-499D-BB2A-291334999FB2}" type="presOf" srcId="{7FCD1CD8-4520-4516-AAFA-4BD9FC1DD351}" destId="{DD46646D-51A6-432F-A89B-ADEFE2038575}" srcOrd="0" destOrd="0" presId="urn:microsoft.com/office/officeart/2005/8/layout/hierarchy4"/>
    <dgm:cxn modelId="{9ABC0772-4074-4038-B3F1-04E9FA01C04A}" type="presOf" srcId="{0348D5BF-CFB3-46A9-9E5D-E2DB0997591C}" destId="{787CCA77-10A7-491D-B4D1-0A7495D6CE82}" srcOrd="0" destOrd="0" presId="urn:microsoft.com/office/officeart/2005/8/layout/hierarchy4"/>
    <dgm:cxn modelId="{BCBCF9E8-059E-42D5-8D2B-A5AF2C3C9437}" type="presOf" srcId="{28FD658E-2EFE-40B9-B28B-04432BAA09CB}" destId="{706C1A02-63A0-4B86-819A-96339FC9FBF2}" srcOrd="0" destOrd="0" presId="urn:microsoft.com/office/officeart/2005/8/layout/hierarchy4"/>
    <dgm:cxn modelId="{182EEC98-ABF4-4044-ADBD-CFA6F36238F0}" srcId="{28FD658E-2EFE-40B9-B28B-04432BAA09CB}" destId="{FEB3DF39-4B26-4282-9C66-E23D22A7DD39}" srcOrd="1" destOrd="0" parTransId="{0F7DBA74-8DBB-45A9-804D-5E8BB0B9FCEA}" sibTransId="{E8D54296-0D6D-4C58-AAFA-4F01F235B940}"/>
    <dgm:cxn modelId="{46B505C4-DB95-4259-B301-515919A39829}" srcId="{FEB3DF39-4B26-4282-9C66-E23D22A7DD39}" destId="{58D0623A-18D9-463F-A3D7-BB81C665A8EA}" srcOrd="1" destOrd="0" parTransId="{10593AC3-A027-4DE9-A997-D3D68414B0FA}" sibTransId="{838911D2-66E3-4DBD-AF4D-9D705A72AE8E}"/>
    <dgm:cxn modelId="{8C866758-BD17-4B5C-86D1-0E4A98E5EF8D}" srcId="{63734FE7-1ED3-41A4-AA90-3ABB29F3DDD5}" destId="{7FCD1CD8-4520-4516-AAFA-4BD9FC1DD351}" srcOrd="0" destOrd="0" parTransId="{91F5435F-BB17-400B-B7C0-8FF26156382B}" sibTransId="{C06A8B82-0B1A-46CC-95F7-E95FF3043AA6}"/>
    <dgm:cxn modelId="{0D6CA835-9FFB-4247-AC67-11E62356A7B8}" type="presOf" srcId="{FEB3DF39-4B26-4282-9C66-E23D22A7DD39}" destId="{CAB57C02-0255-4276-BB76-C2165072D271}" srcOrd="0" destOrd="0" presId="urn:microsoft.com/office/officeart/2005/8/layout/hierarchy4"/>
    <dgm:cxn modelId="{413F6164-133E-4AD6-B832-4AB01B9E0983}" srcId="{28FD658E-2EFE-40B9-B28B-04432BAA09CB}" destId="{63734FE7-1ED3-41A4-AA90-3ABB29F3DDD5}" srcOrd="0" destOrd="0" parTransId="{307AE9CA-F1AB-4D7E-8BE6-1C80C7CB624A}" sibTransId="{40206DD3-B82E-43BC-ADD4-45978CE05F91}"/>
    <dgm:cxn modelId="{792D3D13-3876-4275-A6F6-20DE7273CE5D}" type="presOf" srcId="{CCA92D0E-EBED-4A32-95CF-85AF50555E63}" destId="{2D4D56F2-1EAC-4C8D-B383-0F99734DC055}" srcOrd="0" destOrd="0" presId="urn:microsoft.com/office/officeart/2005/8/layout/hierarchy4"/>
    <dgm:cxn modelId="{65A01A43-D7D4-4FE8-B10E-2A1E7F3F84B8}" srcId="{63734FE7-1ED3-41A4-AA90-3ABB29F3DDD5}" destId="{6112DE51-01BD-4136-9CF3-E658D962B0F9}" srcOrd="1" destOrd="0" parTransId="{B9D5611D-9C3F-4E0F-9088-B143C8B026C9}" sibTransId="{62470CEF-ABFA-43AA-9BFE-FA0213A940FD}"/>
    <dgm:cxn modelId="{93B70C3F-05EB-4C30-91C1-39477D1350A6}" srcId="{FEB3DF39-4B26-4282-9C66-E23D22A7DD39}" destId="{CCA92D0E-EBED-4A32-95CF-85AF50555E63}" srcOrd="0" destOrd="0" parTransId="{023D3D7A-36BD-4EFC-A49F-77C4AC0453AC}" sibTransId="{522125BA-395A-474A-B675-A97EE2F8A0FE}"/>
    <dgm:cxn modelId="{413BA4E7-4F09-41EE-9FE1-10A75955A6D3}" type="presParOf" srcId="{787CCA77-10A7-491D-B4D1-0A7495D6CE82}" destId="{5C528D1F-DB36-4F3C-A729-2F07D59C6019}" srcOrd="0" destOrd="0" presId="urn:microsoft.com/office/officeart/2005/8/layout/hierarchy4"/>
    <dgm:cxn modelId="{6FF9B3CC-0BE2-4736-9687-14A44E6C6F6F}" type="presParOf" srcId="{5C528D1F-DB36-4F3C-A729-2F07D59C6019}" destId="{706C1A02-63A0-4B86-819A-96339FC9FBF2}" srcOrd="0" destOrd="0" presId="urn:microsoft.com/office/officeart/2005/8/layout/hierarchy4"/>
    <dgm:cxn modelId="{685D5014-F696-4F6A-A965-A7B54D310368}" type="presParOf" srcId="{5C528D1F-DB36-4F3C-A729-2F07D59C6019}" destId="{0AF05ACD-917C-4662-8315-8657C42F4F16}" srcOrd="1" destOrd="0" presId="urn:microsoft.com/office/officeart/2005/8/layout/hierarchy4"/>
    <dgm:cxn modelId="{7EA331E2-B0CB-4637-BB18-77625E98D61D}" type="presParOf" srcId="{5C528D1F-DB36-4F3C-A729-2F07D59C6019}" destId="{FEE0ECCB-92B6-4BCE-8E25-18BF55D0CD8A}" srcOrd="2" destOrd="0" presId="urn:microsoft.com/office/officeart/2005/8/layout/hierarchy4"/>
    <dgm:cxn modelId="{CCB83282-3060-4A61-9D19-3250DC603BF1}" type="presParOf" srcId="{FEE0ECCB-92B6-4BCE-8E25-18BF55D0CD8A}" destId="{DA0B75E0-2804-40E7-A2E6-ABEB083914D2}" srcOrd="0" destOrd="0" presId="urn:microsoft.com/office/officeart/2005/8/layout/hierarchy4"/>
    <dgm:cxn modelId="{67714804-F0AD-4C3D-ACE4-579C2CAFA13A}" type="presParOf" srcId="{DA0B75E0-2804-40E7-A2E6-ABEB083914D2}" destId="{2DF78910-835F-4746-87BC-A15CB34D0D11}" srcOrd="0" destOrd="0" presId="urn:microsoft.com/office/officeart/2005/8/layout/hierarchy4"/>
    <dgm:cxn modelId="{90DA4465-5BC8-4A04-A838-F8D45CFF8EBB}" type="presParOf" srcId="{DA0B75E0-2804-40E7-A2E6-ABEB083914D2}" destId="{D08DD4EE-CFAA-4070-86F2-5F32620A5120}" srcOrd="1" destOrd="0" presId="urn:microsoft.com/office/officeart/2005/8/layout/hierarchy4"/>
    <dgm:cxn modelId="{7C4F8798-281E-404E-812F-35F7EB5E0805}" type="presParOf" srcId="{DA0B75E0-2804-40E7-A2E6-ABEB083914D2}" destId="{BA4FCD2A-0A11-4426-B301-663FAB5EA415}" srcOrd="2" destOrd="0" presId="urn:microsoft.com/office/officeart/2005/8/layout/hierarchy4"/>
    <dgm:cxn modelId="{2F658287-AA68-4859-874F-501E73ADF51A}" type="presParOf" srcId="{BA4FCD2A-0A11-4426-B301-663FAB5EA415}" destId="{1E7A0B18-BE82-47C1-8728-36A08AC37526}" srcOrd="0" destOrd="0" presId="urn:microsoft.com/office/officeart/2005/8/layout/hierarchy4"/>
    <dgm:cxn modelId="{0348BC71-5E9A-4966-BCED-D03A399AB3B1}" type="presParOf" srcId="{1E7A0B18-BE82-47C1-8728-36A08AC37526}" destId="{DD46646D-51A6-432F-A89B-ADEFE2038575}" srcOrd="0" destOrd="0" presId="urn:microsoft.com/office/officeart/2005/8/layout/hierarchy4"/>
    <dgm:cxn modelId="{6C416929-B0C9-46F8-B76A-9DA96CE667BE}" type="presParOf" srcId="{1E7A0B18-BE82-47C1-8728-36A08AC37526}" destId="{457FD5EF-9407-4413-BD6A-7725A48E9FB1}" srcOrd="1" destOrd="0" presId="urn:microsoft.com/office/officeart/2005/8/layout/hierarchy4"/>
    <dgm:cxn modelId="{51888D99-3F6B-4917-B1E1-AC8528372604}" type="presParOf" srcId="{BA4FCD2A-0A11-4426-B301-663FAB5EA415}" destId="{3D77E147-0439-431B-A41D-8179C8C04AF9}" srcOrd="1" destOrd="0" presId="urn:microsoft.com/office/officeart/2005/8/layout/hierarchy4"/>
    <dgm:cxn modelId="{326CBB4A-26DD-456C-A14F-D74B54641E03}" type="presParOf" srcId="{BA4FCD2A-0A11-4426-B301-663FAB5EA415}" destId="{6ED58867-8B60-476F-8FDB-9E01F35E1555}" srcOrd="2" destOrd="0" presId="urn:microsoft.com/office/officeart/2005/8/layout/hierarchy4"/>
    <dgm:cxn modelId="{059A354C-C090-473E-9C55-635C92387980}" type="presParOf" srcId="{6ED58867-8B60-476F-8FDB-9E01F35E1555}" destId="{EDBE7778-DC25-49DF-98EC-1D90BD24FA26}" srcOrd="0" destOrd="0" presId="urn:microsoft.com/office/officeart/2005/8/layout/hierarchy4"/>
    <dgm:cxn modelId="{62A12156-BCF6-4499-9136-4FFED01F7F6E}" type="presParOf" srcId="{6ED58867-8B60-476F-8FDB-9E01F35E1555}" destId="{2ED376FD-EC83-41E3-B9E4-491D53D561A2}" srcOrd="1" destOrd="0" presId="urn:microsoft.com/office/officeart/2005/8/layout/hierarchy4"/>
    <dgm:cxn modelId="{CD38024C-9607-41CE-B968-2295DD5B53C9}" type="presParOf" srcId="{FEE0ECCB-92B6-4BCE-8E25-18BF55D0CD8A}" destId="{E43F13F6-5CC3-4C3D-9752-FEB89F115B6C}" srcOrd="1" destOrd="0" presId="urn:microsoft.com/office/officeart/2005/8/layout/hierarchy4"/>
    <dgm:cxn modelId="{621001FF-A7AF-49A4-8559-A6CDD71A4250}" type="presParOf" srcId="{FEE0ECCB-92B6-4BCE-8E25-18BF55D0CD8A}" destId="{F8AFA4EA-7121-45A3-9CC2-DEDA70A2EAB5}" srcOrd="2" destOrd="0" presId="urn:microsoft.com/office/officeart/2005/8/layout/hierarchy4"/>
    <dgm:cxn modelId="{CFE73389-7492-4C13-A301-597283DC0FEE}" type="presParOf" srcId="{F8AFA4EA-7121-45A3-9CC2-DEDA70A2EAB5}" destId="{CAB57C02-0255-4276-BB76-C2165072D271}" srcOrd="0" destOrd="0" presId="urn:microsoft.com/office/officeart/2005/8/layout/hierarchy4"/>
    <dgm:cxn modelId="{A79E0386-FDAF-4C52-BB03-6B6FCB46C486}" type="presParOf" srcId="{F8AFA4EA-7121-45A3-9CC2-DEDA70A2EAB5}" destId="{6D42B301-D0DA-452F-92E6-907AE7491C92}" srcOrd="1" destOrd="0" presId="urn:microsoft.com/office/officeart/2005/8/layout/hierarchy4"/>
    <dgm:cxn modelId="{C9B38664-2C92-4757-89F1-DE7C7CEAA2B2}" type="presParOf" srcId="{F8AFA4EA-7121-45A3-9CC2-DEDA70A2EAB5}" destId="{6B08DEB6-9A51-41C9-932B-233C9442ED90}" srcOrd="2" destOrd="0" presId="urn:microsoft.com/office/officeart/2005/8/layout/hierarchy4"/>
    <dgm:cxn modelId="{AAC169D0-A875-43B9-ADD1-90B0295D7AB3}" type="presParOf" srcId="{6B08DEB6-9A51-41C9-932B-233C9442ED90}" destId="{2FA72554-C9CF-4B33-A60C-880D0CD675C6}" srcOrd="0" destOrd="0" presId="urn:microsoft.com/office/officeart/2005/8/layout/hierarchy4"/>
    <dgm:cxn modelId="{9483E5B7-B1C6-4D87-AA74-9D6AB240C0AD}" type="presParOf" srcId="{2FA72554-C9CF-4B33-A60C-880D0CD675C6}" destId="{2D4D56F2-1EAC-4C8D-B383-0F99734DC055}" srcOrd="0" destOrd="0" presId="urn:microsoft.com/office/officeart/2005/8/layout/hierarchy4"/>
    <dgm:cxn modelId="{C1F12912-334B-41B3-BD30-680A7B7EC944}" type="presParOf" srcId="{2FA72554-C9CF-4B33-A60C-880D0CD675C6}" destId="{230908D3-2525-4057-A78D-54CF64303249}" srcOrd="1" destOrd="0" presId="urn:microsoft.com/office/officeart/2005/8/layout/hierarchy4"/>
    <dgm:cxn modelId="{E099F050-D9E1-4468-A858-DCB07BDD2BF9}" type="presParOf" srcId="{6B08DEB6-9A51-41C9-932B-233C9442ED90}" destId="{02AA352E-DE4C-48C3-832B-F9FF90E7CC00}" srcOrd="1" destOrd="0" presId="urn:microsoft.com/office/officeart/2005/8/layout/hierarchy4"/>
    <dgm:cxn modelId="{C5B58EC5-8F80-4AB9-B47D-CED7558FCC82}" type="presParOf" srcId="{6B08DEB6-9A51-41C9-932B-233C9442ED90}" destId="{F93BE00B-0DDD-425A-A2D2-42F9E694ADA3}" srcOrd="2" destOrd="0" presId="urn:microsoft.com/office/officeart/2005/8/layout/hierarchy4"/>
    <dgm:cxn modelId="{50A8F9C3-5C79-4B25-80BF-4AD5AF23FC42}" type="presParOf" srcId="{F93BE00B-0DDD-425A-A2D2-42F9E694ADA3}" destId="{50B7ECEB-9FFE-4B20-99FD-C5946AADC16F}" srcOrd="0" destOrd="0" presId="urn:microsoft.com/office/officeart/2005/8/layout/hierarchy4"/>
    <dgm:cxn modelId="{808CE371-1B67-4553-A65C-791EB7E610D6}" type="presParOf" srcId="{F93BE00B-0DDD-425A-A2D2-42F9E694ADA3}" destId="{C7D58A9D-E7D9-478C-8977-663E8BE0C9ED}" srcOrd="1" destOrd="0" presId="urn:microsoft.com/office/officeart/2005/8/layout/hierarchy4"/>
    <dgm:cxn modelId="{EA4FED04-3DAF-4398-934E-7A6B0DF173B1}" type="presParOf" srcId="{6B08DEB6-9A51-41C9-932B-233C9442ED90}" destId="{2057BAF4-C8D0-46B4-B3FC-10C038DB5C35}" srcOrd="3" destOrd="0" presId="urn:microsoft.com/office/officeart/2005/8/layout/hierarchy4"/>
    <dgm:cxn modelId="{DD295852-87E1-4D1A-9DEC-928263A610E0}" type="presParOf" srcId="{6B08DEB6-9A51-41C9-932B-233C9442ED90}" destId="{6A6E7090-2224-4D33-992B-72D5F3D5769E}" srcOrd="4" destOrd="0" presId="urn:microsoft.com/office/officeart/2005/8/layout/hierarchy4"/>
    <dgm:cxn modelId="{4CA78CAB-5625-4B8D-A924-7CF0584AA5F5}" type="presParOf" srcId="{6A6E7090-2224-4D33-992B-72D5F3D5769E}" destId="{E82D9301-0587-4C57-B90F-B2AD77A71FCF}" srcOrd="0" destOrd="0" presId="urn:microsoft.com/office/officeart/2005/8/layout/hierarchy4"/>
    <dgm:cxn modelId="{1694D853-DDD8-4C07-B3AC-AE011DA7139B}" type="presParOf" srcId="{6A6E7090-2224-4D33-992B-72D5F3D5769E}" destId="{1DD3D615-667E-4CB0-B56E-4D737FAD64A0}" srcOrd="1" destOrd="0" presId="urn:microsoft.com/office/officeart/2005/8/layout/hierarchy4"/>
    <dgm:cxn modelId="{D849BED0-51DD-4494-99E7-B132587195E8}" type="presParOf" srcId="{6B08DEB6-9A51-41C9-932B-233C9442ED90}" destId="{6D8263FE-8866-495F-9920-94DF5FFEE0FF}" srcOrd="5" destOrd="0" presId="urn:microsoft.com/office/officeart/2005/8/layout/hierarchy4"/>
    <dgm:cxn modelId="{98AE65D6-510C-4E30-B905-B77264798329}" type="presParOf" srcId="{6B08DEB6-9A51-41C9-932B-233C9442ED90}" destId="{F8D847DA-A4E1-4EA0-B11B-6DA47C7DB95F}" srcOrd="6" destOrd="0" presId="urn:microsoft.com/office/officeart/2005/8/layout/hierarchy4"/>
    <dgm:cxn modelId="{18FD75AF-B097-44C4-8248-227FEC5EBFD1}" type="presParOf" srcId="{F8D847DA-A4E1-4EA0-B11B-6DA47C7DB95F}" destId="{607B1F4B-0B45-4DFC-8016-F3EF96FBAC82}" srcOrd="0" destOrd="0" presId="urn:microsoft.com/office/officeart/2005/8/layout/hierarchy4"/>
    <dgm:cxn modelId="{341137D3-6E70-426D-9F8D-A22349B79817}" type="presParOf" srcId="{F8D847DA-A4E1-4EA0-B11B-6DA47C7DB95F}" destId="{8DA830BC-E473-468E-93A5-79A98DFB8950}" srcOrd="1" destOrd="0" presId="urn:microsoft.com/office/officeart/2005/8/layout/hierarchy4"/>
    <dgm:cxn modelId="{ED04771D-8F2E-474E-9630-D144F2E5C476}" type="presParOf" srcId="{6B08DEB6-9A51-41C9-932B-233C9442ED90}" destId="{81D4009F-8363-401E-AC53-02A9B8E9052B}" srcOrd="7" destOrd="0" presId="urn:microsoft.com/office/officeart/2005/8/layout/hierarchy4"/>
    <dgm:cxn modelId="{EA8EA24D-5D7A-49AC-AE5C-C9BF83AA33B3}" type="presParOf" srcId="{6B08DEB6-9A51-41C9-932B-233C9442ED90}" destId="{FC87B0F9-38BB-4FDB-86FB-FD773463C773}" srcOrd="8" destOrd="0" presId="urn:microsoft.com/office/officeart/2005/8/layout/hierarchy4"/>
    <dgm:cxn modelId="{ADEBFF4D-7FE3-4C66-ABFC-30BF3232981D}" type="presParOf" srcId="{FC87B0F9-38BB-4FDB-86FB-FD773463C773}" destId="{FBD5AD69-E221-4647-BEC8-540868BA3C68}" srcOrd="0" destOrd="0" presId="urn:microsoft.com/office/officeart/2005/8/layout/hierarchy4"/>
    <dgm:cxn modelId="{92371501-22E9-410C-A8DF-C8B7E5A957C4}" type="presParOf" srcId="{FC87B0F9-38BB-4FDB-86FB-FD773463C773}" destId="{D5BB0A45-4744-4F39-9052-98F8D54D880C}"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339267E5-35A5-49D2-9B72-2492D3CB5ACA}" type="doc">
      <dgm:prSet loTypeId="urn:microsoft.com/office/officeart/2005/8/layout/hierarchy4" loCatId="list" qsTypeId="urn:microsoft.com/office/officeart/2005/8/quickstyle/simple1" qsCatId="simple" csTypeId="urn:microsoft.com/office/officeart/2005/8/colors/accent2_1" csCatId="accent2"/>
      <dgm:spPr/>
      <dgm:t>
        <a:bodyPr/>
        <a:lstStyle/>
        <a:p>
          <a:endParaRPr lang="fi-FI"/>
        </a:p>
      </dgm:t>
    </dgm:pt>
    <dgm:pt modelId="{0AF7154F-084D-4BEF-A4B9-55F2E364224D}">
      <dgm:prSet/>
      <dgm:spPr/>
      <dgm:t>
        <a:bodyPr/>
        <a:lstStyle/>
        <a:p>
          <a:pPr rtl="0"/>
          <a:r>
            <a:rPr lang="en-US" b="1" smtClean="0"/>
            <a:t>Obligation to contract (exception from freedom to choose </a:t>
          </a:r>
          <a:r>
            <a:rPr lang="fi-FI" b="1" i="1" smtClean="0"/>
            <a:t>contracting party) </a:t>
          </a:r>
          <a:endParaRPr lang="fi-FI"/>
        </a:p>
      </dgm:t>
    </dgm:pt>
    <dgm:pt modelId="{8FDDD906-6915-4B2B-906F-740A2E56F593}" type="parTrans" cxnId="{0F623A68-C082-4CF9-8EAB-7A2D8D9132BB}">
      <dgm:prSet/>
      <dgm:spPr/>
      <dgm:t>
        <a:bodyPr/>
        <a:lstStyle/>
        <a:p>
          <a:endParaRPr lang="fi-FI"/>
        </a:p>
      </dgm:t>
    </dgm:pt>
    <dgm:pt modelId="{30E1313D-FF69-42C4-B5F2-4784D4192816}" type="sibTrans" cxnId="{0F623A68-C082-4CF9-8EAB-7A2D8D9132BB}">
      <dgm:prSet/>
      <dgm:spPr/>
      <dgm:t>
        <a:bodyPr/>
        <a:lstStyle/>
        <a:p>
          <a:endParaRPr lang="fi-FI"/>
        </a:p>
      </dgm:t>
    </dgm:pt>
    <dgm:pt modelId="{18351000-9135-45DD-B260-8CD7F8781CCC}">
      <dgm:prSet/>
      <dgm:spPr/>
      <dgm:t>
        <a:bodyPr/>
        <a:lstStyle/>
        <a:p>
          <a:pPr rtl="0"/>
          <a:r>
            <a:rPr lang="en-US" smtClean="0"/>
            <a:t>necessities or goods/services related to everyday life (Water, electricity, mail, bank account</a:t>
          </a:r>
          <a:endParaRPr lang="fi-FI"/>
        </a:p>
      </dgm:t>
    </dgm:pt>
    <dgm:pt modelId="{1E58E5BD-B61C-4EDD-8F6D-831C5C2F0F18}" type="parTrans" cxnId="{919EFB35-712E-42A2-8A17-EBBA0258C106}">
      <dgm:prSet/>
      <dgm:spPr/>
      <dgm:t>
        <a:bodyPr/>
        <a:lstStyle/>
        <a:p>
          <a:endParaRPr lang="fi-FI"/>
        </a:p>
      </dgm:t>
    </dgm:pt>
    <dgm:pt modelId="{43400722-A3DA-4A41-AC55-E71420CE78A7}" type="sibTrans" cxnId="{919EFB35-712E-42A2-8A17-EBBA0258C106}">
      <dgm:prSet/>
      <dgm:spPr/>
      <dgm:t>
        <a:bodyPr/>
        <a:lstStyle/>
        <a:p>
          <a:endParaRPr lang="fi-FI"/>
        </a:p>
      </dgm:t>
    </dgm:pt>
    <dgm:pt modelId="{2CBDA448-C883-459C-B169-418A1FCA71AF}">
      <dgm:prSet/>
      <dgm:spPr/>
      <dgm:t>
        <a:bodyPr/>
        <a:lstStyle/>
        <a:p>
          <a:pPr rtl="0"/>
          <a:r>
            <a:rPr lang="en-US" smtClean="0"/>
            <a:t>usually obligation of </a:t>
          </a:r>
          <a:r>
            <a:rPr lang="fi-FI" smtClean="0"/>
            <a:t>state-owned companies) </a:t>
          </a:r>
          <a:endParaRPr lang="fi-FI"/>
        </a:p>
      </dgm:t>
    </dgm:pt>
    <dgm:pt modelId="{C214B91D-E343-40A9-9F13-0A346D7C6AAC}" type="parTrans" cxnId="{ADE8E903-FE1A-4A50-8705-E44211305297}">
      <dgm:prSet/>
      <dgm:spPr/>
      <dgm:t>
        <a:bodyPr/>
        <a:lstStyle/>
        <a:p>
          <a:endParaRPr lang="fi-FI"/>
        </a:p>
      </dgm:t>
    </dgm:pt>
    <dgm:pt modelId="{7235F79B-ECA9-4661-AB99-5E0694A0660E}" type="sibTrans" cxnId="{ADE8E903-FE1A-4A50-8705-E44211305297}">
      <dgm:prSet/>
      <dgm:spPr/>
      <dgm:t>
        <a:bodyPr/>
        <a:lstStyle/>
        <a:p>
          <a:endParaRPr lang="fi-FI"/>
        </a:p>
      </dgm:t>
    </dgm:pt>
    <dgm:pt modelId="{FC9CAE30-8794-486A-B5EF-5A82C448414B}">
      <dgm:prSet/>
      <dgm:spPr/>
      <dgm:t>
        <a:bodyPr/>
        <a:lstStyle/>
        <a:p>
          <a:pPr rtl="0"/>
          <a:r>
            <a:rPr lang="en-US" b="1" smtClean="0"/>
            <a:t>Controlling position in the market </a:t>
          </a:r>
          <a:endParaRPr lang="fi-FI"/>
        </a:p>
      </dgm:t>
    </dgm:pt>
    <dgm:pt modelId="{D34FF6FA-7341-42C8-A5C4-4E406B19C452}" type="parTrans" cxnId="{742DEE9B-7494-45CE-A79E-7FFF1937AB56}">
      <dgm:prSet/>
      <dgm:spPr/>
      <dgm:t>
        <a:bodyPr/>
        <a:lstStyle/>
        <a:p>
          <a:endParaRPr lang="fi-FI"/>
        </a:p>
      </dgm:t>
    </dgm:pt>
    <dgm:pt modelId="{0A159429-EA3C-4B3E-875C-1109ADF8310B}" type="sibTrans" cxnId="{742DEE9B-7494-45CE-A79E-7FFF1937AB56}">
      <dgm:prSet/>
      <dgm:spPr/>
      <dgm:t>
        <a:bodyPr/>
        <a:lstStyle/>
        <a:p>
          <a:endParaRPr lang="fi-FI"/>
        </a:p>
      </dgm:t>
    </dgm:pt>
    <dgm:pt modelId="{4A83FA01-33FD-476A-A9C7-E2744FC9732D}">
      <dgm:prSet/>
      <dgm:spPr/>
      <dgm:t>
        <a:bodyPr/>
        <a:lstStyle/>
        <a:p>
          <a:pPr rtl="0"/>
          <a:r>
            <a:rPr lang="en-US" smtClean="0"/>
            <a:t>misuse of controlling position is prohibited </a:t>
          </a:r>
          <a:endParaRPr lang="fi-FI"/>
        </a:p>
      </dgm:t>
    </dgm:pt>
    <dgm:pt modelId="{CC932185-FE8D-4AE5-B2CD-0F18B76EB294}" type="parTrans" cxnId="{C0870D1A-2473-4EF0-BF4C-7F9C61FD8073}">
      <dgm:prSet/>
      <dgm:spPr/>
      <dgm:t>
        <a:bodyPr/>
        <a:lstStyle/>
        <a:p>
          <a:endParaRPr lang="fi-FI"/>
        </a:p>
      </dgm:t>
    </dgm:pt>
    <dgm:pt modelId="{09A3C73F-49DD-4A81-B210-8341D26B1907}" type="sibTrans" cxnId="{C0870D1A-2473-4EF0-BF4C-7F9C61FD8073}">
      <dgm:prSet/>
      <dgm:spPr/>
      <dgm:t>
        <a:bodyPr/>
        <a:lstStyle/>
        <a:p>
          <a:endParaRPr lang="fi-FI"/>
        </a:p>
      </dgm:t>
    </dgm:pt>
    <dgm:pt modelId="{97FAC759-6C0C-47BD-B1D8-A58CEB4A3A16}">
      <dgm:prSet/>
      <dgm:spPr/>
      <dgm:t>
        <a:bodyPr/>
        <a:lstStyle/>
        <a:p>
          <a:pPr rtl="0"/>
          <a:r>
            <a:rPr lang="en-US" i="1" smtClean="0"/>
            <a:t>compensation for damages if company refuses to make a contract</a:t>
          </a:r>
          <a:endParaRPr lang="fi-FI"/>
        </a:p>
      </dgm:t>
    </dgm:pt>
    <dgm:pt modelId="{5AE1C314-963C-4FA9-B437-9BC4C782053E}" type="parTrans" cxnId="{2E4B6E5C-EA93-448F-BBCA-1A8BF3E12D4A}">
      <dgm:prSet/>
      <dgm:spPr/>
      <dgm:t>
        <a:bodyPr/>
        <a:lstStyle/>
        <a:p>
          <a:endParaRPr lang="fi-FI"/>
        </a:p>
      </dgm:t>
    </dgm:pt>
    <dgm:pt modelId="{08DCAC55-280E-4EF7-A740-EC95BAFB42C7}" type="sibTrans" cxnId="{2E4B6E5C-EA93-448F-BBCA-1A8BF3E12D4A}">
      <dgm:prSet/>
      <dgm:spPr/>
      <dgm:t>
        <a:bodyPr/>
        <a:lstStyle/>
        <a:p>
          <a:endParaRPr lang="fi-FI"/>
        </a:p>
      </dgm:t>
    </dgm:pt>
    <dgm:pt modelId="{C1A86FA6-8CA6-4183-A177-AD60BE61CFCD}">
      <dgm:prSet/>
      <dgm:spPr/>
      <dgm:t>
        <a:bodyPr/>
        <a:lstStyle/>
        <a:p>
          <a:pPr rtl="0"/>
          <a:r>
            <a:rPr lang="fi-FI" b="1" smtClean="0"/>
            <a:t>Public procurement (states, municipalities buy services and </a:t>
          </a:r>
          <a:r>
            <a:rPr lang="en-US" b="1" smtClean="0"/>
            <a:t>goods from companies): </a:t>
          </a:r>
          <a:endParaRPr lang="fi-FI"/>
        </a:p>
      </dgm:t>
    </dgm:pt>
    <dgm:pt modelId="{9525FF3E-90BB-4D2F-A762-A640864B1341}" type="parTrans" cxnId="{86305A20-79EB-4C71-AB9E-78F32FB3B91D}">
      <dgm:prSet/>
      <dgm:spPr/>
      <dgm:t>
        <a:bodyPr/>
        <a:lstStyle/>
        <a:p>
          <a:endParaRPr lang="fi-FI"/>
        </a:p>
      </dgm:t>
    </dgm:pt>
    <dgm:pt modelId="{854F70DB-29E4-4614-9E7D-07A18EE095CC}" type="sibTrans" cxnId="{86305A20-79EB-4C71-AB9E-78F32FB3B91D}">
      <dgm:prSet/>
      <dgm:spPr/>
      <dgm:t>
        <a:bodyPr/>
        <a:lstStyle/>
        <a:p>
          <a:endParaRPr lang="fi-FI"/>
        </a:p>
      </dgm:t>
    </dgm:pt>
    <dgm:pt modelId="{2DD9B9D1-84F6-491C-AC0B-FF1461CF546B}">
      <dgm:prSet/>
      <dgm:spPr/>
      <dgm:t>
        <a:bodyPr/>
        <a:lstStyle/>
        <a:p>
          <a:pPr rtl="0"/>
          <a:r>
            <a:rPr lang="en-US" smtClean="0"/>
            <a:t>the most profitable one must be </a:t>
          </a:r>
          <a:r>
            <a:rPr lang="fi-FI" smtClean="0"/>
            <a:t>chosen</a:t>
          </a:r>
          <a:endParaRPr lang="fi-FI"/>
        </a:p>
      </dgm:t>
    </dgm:pt>
    <dgm:pt modelId="{4A33CE36-07B1-4855-A755-9AED864D15CF}" type="parTrans" cxnId="{B6505D2A-222A-45A0-89BD-C4DDA965BD15}">
      <dgm:prSet/>
      <dgm:spPr/>
      <dgm:t>
        <a:bodyPr/>
        <a:lstStyle/>
        <a:p>
          <a:endParaRPr lang="fi-FI"/>
        </a:p>
      </dgm:t>
    </dgm:pt>
    <dgm:pt modelId="{BCCC8CB6-8DBE-46A9-8D78-0D150924CF87}" type="sibTrans" cxnId="{B6505D2A-222A-45A0-89BD-C4DDA965BD15}">
      <dgm:prSet/>
      <dgm:spPr/>
      <dgm:t>
        <a:bodyPr/>
        <a:lstStyle/>
        <a:p>
          <a:endParaRPr lang="fi-FI"/>
        </a:p>
      </dgm:t>
    </dgm:pt>
    <dgm:pt modelId="{5577D51A-6FA8-4E92-8100-2EDB4C96AE2F}">
      <dgm:prSet/>
      <dgm:spPr/>
      <dgm:t>
        <a:bodyPr/>
        <a:lstStyle/>
        <a:p>
          <a:pPr rtl="0"/>
          <a:r>
            <a:rPr lang="fi-FI" b="1" smtClean="0"/>
            <a:t>Prohibition of discrimination</a:t>
          </a:r>
          <a:endParaRPr lang="fi-FI"/>
        </a:p>
      </dgm:t>
    </dgm:pt>
    <dgm:pt modelId="{A19E1F66-C019-43F3-8FBA-5428EBAD9712}" type="parTrans" cxnId="{B820BC23-43F6-43A3-A334-63C45926D59D}">
      <dgm:prSet/>
      <dgm:spPr/>
      <dgm:t>
        <a:bodyPr/>
        <a:lstStyle/>
        <a:p>
          <a:endParaRPr lang="fi-FI"/>
        </a:p>
      </dgm:t>
    </dgm:pt>
    <dgm:pt modelId="{CE035C88-A6CC-4367-82D7-CED133CAB2C6}" type="sibTrans" cxnId="{B820BC23-43F6-43A3-A334-63C45926D59D}">
      <dgm:prSet/>
      <dgm:spPr/>
      <dgm:t>
        <a:bodyPr/>
        <a:lstStyle/>
        <a:p>
          <a:endParaRPr lang="fi-FI"/>
        </a:p>
      </dgm:t>
    </dgm:pt>
    <dgm:pt modelId="{9B022716-4E13-49B7-947F-5553E6D0AE51}">
      <dgm:prSet/>
      <dgm:spPr/>
      <dgm:t>
        <a:bodyPr/>
        <a:lstStyle/>
        <a:p>
          <a:pPr rtl="0"/>
          <a:r>
            <a:rPr lang="fi-FI" smtClean="0"/>
            <a:t>Criminal Code </a:t>
          </a:r>
          <a:endParaRPr lang="fi-FI"/>
        </a:p>
      </dgm:t>
    </dgm:pt>
    <dgm:pt modelId="{54871D6E-EF65-4037-A98B-3375D1E3EA04}" type="parTrans" cxnId="{6EE62EB3-A03D-43DF-8C05-D5EA48FE54E8}">
      <dgm:prSet/>
      <dgm:spPr/>
      <dgm:t>
        <a:bodyPr/>
        <a:lstStyle/>
        <a:p>
          <a:endParaRPr lang="fi-FI"/>
        </a:p>
      </dgm:t>
    </dgm:pt>
    <dgm:pt modelId="{FEB9F2B2-9229-4B3C-9BC7-BC1131C0914E}" type="sibTrans" cxnId="{6EE62EB3-A03D-43DF-8C05-D5EA48FE54E8}">
      <dgm:prSet/>
      <dgm:spPr/>
      <dgm:t>
        <a:bodyPr/>
        <a:lstStyle/>
        <a:p>
          <a:endParaRPr lang="fi-FI"/>
        </a:p>
      </dgm:t>
    </dgm:pt>
    <dgm:pt modelId="{23840609-D972-4E9A-9C5C-3F3A7B3B9FE9}">
      <dgm:prSet/>
      <dgm:spPr/>
      <dgm:t>
        <a:bodyPr/>
        <a:lstStyle/>
        <a:p>
          <a:pPr rtl="0"/>
          <a:r>
            <a:rPr lang="fi-FI" smtClean="0"/>
            <a:t>Non-discrimination act </a:t>
          </a:r>
          <a:endParaRPr lang="fi-FI"/>
        </a:p>
      </dgm:t>
    </dgm:pt>
    <dgm:pt modelId="{6CBE15FA-555C-487D-8554-C5D3709F3FE2}" type="parTrans" cxnId="{40AE4721-87BF-4492-8A83-41603388ED49}">
      <dgm:prSet/>
      <dgm:spPr/>
      <dgm:t>
        <a:bodyPr/>
        <a:lstStyle/>
        <a:p>
          <a:endParaRPr lang="fi-FI"/>
        </a:p>
      </dgm:t>
    </dgm:pt>
    <dgm:pt modelId="{21132A0B-E85F-4BF3-A85E-6103AE390B22}" type="sibTrans" cxnId="{40AE4721-87BF-4492-8A83-41603388ED49}">
      <dgm:prSet/>
      <dgm:spPr/>
      <dgm:t>
        <a:bodyPr/>
        <a:lstStyle/>
        <a:p>
          <a:endParaRPr lang="fi-FI"/>
        </a:p>
      </dgm:t>
    </dgm:pt>
    <dgm:pt modelId="{35E8BBA3-BEFE-4293-AD00-6F76B7DCA0A3}">
      <dgm:prSet/>
      <dgm:spPr/>
      <dgm:t>
        <a:bodyPr/>
        <a:lstStyle/>
        <a:p>
          <a:pPr rtl="0"/>
          <a:r>
            <a:rPr lang="fi-FI" smtClean="0"/>
            <a:t>Employment contracts act</a:t>
          </a:r>
          <a:endParaRPr lang="fi-FI"/>
        </a:p>
      </dgm:t>
    </dgm:pt>
    <dgm:pt modelId="{3378CD38-EFBF-432A-8A14-B65D4358C466}" type="parTrans" cxnId="{DB4B6CE7-7D47-4E07-B3B9-A67BB174AE76}">
      <dgm:prSet/>
      <dgm:spPr/>
      <dgm:t>
        <a:bodyPr/>
        <a:lstStyle/>
        <a:p>
          <a:endParaRPr lang="fi-FI"/>
        </a:p>
      </dgm:t>
    </dgm:pt>
    <dgm:pt modelId="{167330FB-BF25-485F-BF87-6C8354308C8A}" type="sibTrans" cxnId="{DB4B6CE7-7D47-4E07-B3B9-A67BB174AE76}">
      <dgm:prSet/>
      <dgm:spPr/>
      <dgm:t>
        <a:bodyPr/>
        <a:lstStyle/>
        <a:p>
          <a:endParaRPr lang="fi-FI"/>
        </a:p>
      </dgm:t>
    </dgm:pt>
    <dgm:pt modelId="{F78F2A76-D75B-45C5-AD51-F5CBFFA8508F}" type="pres">
      <dgm:prSet presAssocID="{339267E5-35A5-49D2-9B72-2492D3CB5ACA}" presName="Name0" presStyleCnt="0">
        <dgm:presLayoutVars>
          <dgm:chPref val="1"/>
          <dgm:dir/>
          <dgm:animOne val="branch"/>
          <dgm:animLvl val="lvl"/>
          <dgm:resizeHandles/>
        </dgm:presLayoutVars>
      </dgm:prSet>
      <dgm:spPr/>
      <dgm:t>
        <a:bodyPr/>
        <a:lstStyle/>
        <a:p>
          <a:endParaRPr lang="fi-FI"/>
        </a:p>
      </dgm:t>
    </dgm:pt>
    <dgm:pt modelId="{6E9AA0E5-0AB6-4ABF-8AF4-066479A4B089}" type="pres">
      <dgm:prSet presAssocID="{0AF7154F-084D-4BEF-A4B9-55F2E364224D}" presName="vertOne" presStyleCnt="0"/>
      <dgm:spPr/>
      <dgm:t>
        <a:bodyPr/>
        <a:lstStyle/>
        <a:p>
          <a:endParaRPr lang="en-US"/>
        </a:p>
      </dgm:t>
    </dgm:pt>
    <dgm:pt modelId="{55561C70-AD8D-4023-ABDF-8EC1B7F62489}" type="pres">
      <dgm:prSet presAssocID="{0AF7154F-084D-4BEF-A4B9-55F2E364224D}" presName="txOne" presStyleLbl="node0" presStyleIdx="0" presStyleCnt="4">
        <dgm:presLayoutVars>
          <dgm:chPref val="3"/>
        </dgm:presLayoutVars>
      </dgm:prSet>
      <dgm:spPr/>
      <dgm:t>
        <a:bodyPr/>
        <a:lstStyle/>
        <a:p>
          <a:endParaRPr lang="fi-FI"/>
        </a:p>
      </dgm:t>
    </dgm:pt>
    <dgm:pt modelId="{4190C345-EE31-4DF3-BF01-292B2CB837F5}" type="pres">
      <dgm:prSet presAssocID="{0AF7154F-084D-4BEF-A4B9-55F2E364224D}" presName="parTransOne" presStyleCnt="0"/>
      <dgm:spPr/>
      <dgm:t>
        <a:bodyPr/>
        <a:lstStyle/>
        <a:p>
          <a:endParaRPr lang="en-US"/>
        </a:p>
      </dgm:t>
    </dgm:pt>
    <dgm:pt modelId="{3B450B04-D541-4C4B-939C-094FB1DF71BD}" type="pres">
      <dgm:prSet presAssocID="{0AF7154F-084D-4BEF-A4B9-55F2E364224D}" presName="horzOne" presStyleCnt="0"/>
      <dgm:spPr/>
      <dgm:t>
        <a:bodyPr/>
        <a:lstStyle/>
        <a:p>
          <a:endParaRPr lang="en-US"/>
        </a:p>
      </dgm:t>
    </dgm:pt>
    <dgm:pt modelId="{DBC5F0AE-D069-40A6-97C8-F0384BAAFC52}" type="pres">
      <dgm:prSet presAssocID="{18351000-9135-45DD-B260-8CD7F8781CCC}" presName="vertTwo" presStyleCnt="0"/>
      <dgm:spPr/>
      <dgm:t>
        <a:bodyPr/>
        <a:lstStyle/>
        <a:p>
          <a:endParaRPr lang="en-US"/>
        </a:p>
      </dgm:t>
    </dgm:pt>
    <dgm:pt modelId="{159D7E31-68A0-43D3-89D8-BC68E957138C}" type="pres">
      <dgm:prSet presAssocID="{18351000-9135-45DD-B260-8CD7F8781CCC}" presName="txTwo" presStyleLbl="node2" presStyleIdx="0" presStyleCnt="7">
        <dgm:presLayoutVars>
          <dgm:chPref val="3"/>
        </dgm:presLayoutVars>
      </dgm:prSet>
      <dgm:spPr/>
      <dgm:t>
        <a:bodyPr/>
        <a:lstStyle/>
        <a:p>
          <a:endParaRPr lang="fi-FI"/>
        </a:p>
      </dgm:t>
    </dgm:pt>
    <dgm:pt modelId="{A83B5BFD-D5EE-43E0-8B27-23633F556505}" type="pres">
      <dgm:prSet presAssocID="{18351000-9135-45DD-B260-8CD7F8781CCC}" presName="horzTwo" presStyleCnt="0"/>
      <dgm:spPr/>
      <dgm:t>
        <a:bodyPr/>
        <a:lstStyle/>
        <a:p>
          <a:endParaRPr lang="en-US"/>
        </a:p>
      </dgm:t>
    </dgm:pt>
    <dgm:pt modelId="{38A8D5ED-F00F-46D1-BFBA-9DABC059336B}" type="pres">
      <dgm:prSet presAssocID="{43400722-A3DA-4A41-AC55-E71420CE78A7}" presName="sibSpaceTwo" presStyleCnt="0"/>
      <dgm:spPr/>
      <dgm:t>
        <a:bodyPr/>
        <a:lstStyle/>
        <a:p>
          <a:endParaRPr lang="en-US"/>
        </a:p>
      </dgm:t>
    </dgm:pt>
    <dgm:pt modelId="{A4D4C3E1-1746-421C-B50E-6D5D73BB7DC3}" type="pres">
      <dgm:prSet presAssocID="{2CBDA448-C883-459C-B169-418A1FCA71AF}" presName="vertTwo" presStyleCnt="0"/>
      <dgm:spPr/>
      <dgm:t>
        <a:bodyPr/>
        <a:lstStyle/>
        <a:p>
          <a:endParaRPr lang="en-US"/>
        </a:p>
      </dgm:t>
    </dgm:pt>
    <dgm:pt modelId="{6FF67C88-3048-477B-A4B7-0EFCFD53EBD1}" type="pres">
      <dgm:prSet presAssocID="{2CBDA448-C883-459C-B169-418A1FCA71AF}" presName="txTwo" presStyleLbl="node2" presStyleIdx="1" presStyleCnt="7">
        <dgm:presLayoutVars>
          <dgm:chPref val="3"/>
        </dgm:presLayoutVars>
      </dgm:prSet>
      <dgm:spPr/>
      <dgm:t>
        <a:bodyPr/>
        <a:lstStyle/>
        <a:p>
          <a:endParaRPr lang="fi-FI"/>
        </a:p>
      </dgm:t>
    </dgm:pt>
    <dgm:pt modelId="{5731A778-7961-4FE0-85B3-B5F9A5C34CD9}" type="pres">
      <dgm:prSet presAssocID="{2CBDA448-C883-459C-B169-418A1FCA71AF}" presName="horzTwo" presStyleCnt="0"/>
      <dgm:spPr/>
      <dgm:t>
        <a:bodyPr/>
        <a:lstStyle/>
        <a:p>
          <a:endParaRPr lang="en-US"/>
        </a:p>
      </dgm:t>
    </dgm:pt>
    <dgm:pt modelId="{E85AF367-35A6-4BFA-84A0-7913A2DACFB6}" type="pres">
      <dgm:prSet presAssocID="{30E1313D-FF69-42C4-B5F2-4784D4192816}" presName="sibSpaceOne" presStyleCnt="0"/>
      <dgm:spPr/>
      <dgm:t>
        <a:bodyPr/>
        <a:lstStyle/>
        <a:p>
          <a:endParaRPr lang="en-US"/>
        </a:p>
      </dgm:t>
    </dgm:pt>
    <dgm:pt modelId="{680A1532-1DD8-46F9-8FC5-CBA3CE5A5071}" type="pres">
      <dgm:prSet presAssocID="{FC9CAE30-8794-486A-B5EF-5A82C448414B}" presName="vertOne" presStyleCnt="0"/>
      <dgm:spPr/>
      <dgm:t>
        <a:bodyPr/>
        <a:lstStyle/>
        <a:p>
          <a:endParaRPr lang="en-US"/>
        </a:p>
      </dgm:t>
    </dgm:pt>
    <dgm:pt modelId="{7FB2E5BA-3972-4DB5-BB85-A1FD4F69A58B}" type="pres">
      <dgm:prSet presAssocID="{FC9CAE30-8794-486A-B5EF-5A82C448414B}" presName="txOne" presStyleLbl="node0" presStyleIdx="1" presStyleCnt="4">
        <dgm:presLayoutVars>
          <dgm:chPref val="3"/>
        </dgm:presLayoutVars>
      </dgm:prSet>
      <dgm:spPr/>
      <dgm:t>
        <a:bodyPr/>
        <a:lstStyle/>
        <a:p>
          <a:endParaRPr lang="fi-FI"/>
        </a:p>
      </dgm:t>
    </dgm:pt>
    <dgm:pt modelId="{6252522D-4F38-4350-AC64-AE3CCD1BD362}" type="pres">
      <dgm:prSet presAssocID="{FC9CAE30-8794-486A-B5EF-5A82C448414B}" presName="parTransOne" presStyleCnt="0"/>
      <dgm:spPr/>
      <dgm:t>
        <a:bodyPr/>
        <a:lstStyle/>
        <a:p>
          <a:endParaRPr lang="en-US"/>
        </a:p>
      </dgm:t>
    </dgm:pt>
    <dgm:pt modelId="{0B9967D7-4B32-4CE2-9537-70054092BB67}" type="pres">
      <dgm:prSet presAssocID="{FC9CAE30-8794-486A-B5EF-5A82C448414B}" presName="horzOne" presStyleCnt="0"/>
      <dgm:spPr/>
      <dgm:t>
        <a:bodyPr/>
        <a:lstStyle/>
        <a:p>
          <a:endParaRPr lang="en-US"/>
        </a:p>
      </dgm:t>
    </dgm:pt>
    <dgm:pt modelId="{CEED6CA9-15AB-4875-B785-A8CB005723E5}" type="pres">
      <dgm:prSet presAssocID="{4A83FA01-33FD-476A-A9C7-E2744FC9732D}" presName="vertTwo" presStyleCnt="0"/>
      <dgm:spPr/>
      <dgm:t>
        <a:bodyPr/>
        <a:lstStyle/>
        <a:p>
          <a:endParaRPr lang="en-US"/>
        </a:p>
      </dgm:t>
    </dgm:pt>
    <dgm:pt modelId="{717E1303-4D72-4CDA-9C72-3106B9129357}" type="pres">
      <dgm:prSet presAssocID="{4A83FA01-33FD-476A-A9C7-E2744FC9732D}" presName="txTwo" presStyleLbl="node2" presStyleIdx="2" presStyleCnt="7">
        <dgm:presLayoutVars>
          <dgm:chPref val="3"/>
        </dgm:presLayoutVars>
      </dgm:prSet>
      <dgm:spPr/>
      <dgm:t>
        <a:bodyPr/>
        <a:lstStyle/>
        <a:p>
          <a:endParaRPr lang="fi-FI"/>
        </a:p>
      </dgm:t>
    </dgm:pt>
    <dgm:pt modelId="{AA733271-7511-4F45-A82A-9EC2EEBA5F84}" type="pres">
      <dgm:prSet presAssocID="{4A83FA01-33FD-476A-A9C7-E2744FC9732D}" presName="parTransTwo" presStyleCnt="0"/>
      <dgm:spPr/>
      <dgm:t>
        <a:bodyPr/>
        <a:lstStyle/>
        <a:p>
          <a:endParaRPr lang="en-US"/>
        </a:p>
      </dgm:t>
    </dgm:pt>
    <dgm:pt modelId="{2064A977-AD4D-47AE-B699-A445D18E3138}" type="pres">
      <dgm:prSet presAssocID="{4A83FA01-33FD-476A-A9C7-E2744FC9732D}" presName="horzTwo" presStyleCnt="0"/>
      <dgm:spPr/>
      <dgm:t>
        <a:bodyPr/>
        <a:lstStyle/>
        <a:p>
          <a:endParaRPr lang="en-US"/>
        </a:p>
      </dgm:t>
    </dgm:pt>
    <dgm:pt modelId="{AC5DDCC9-6A34-4185-8DD5-132E7432CCE8}" type="pres">
      <dgm:prSet presAssocID="{97FAC759-6C0C-47BD-B1D8-A58CEB4A3A16}" presName="vertThree" presStyleCnt="0"/>
      <dgm:spPr/>
      <dgm:t>
        <a:bodyPr/>
        <a:lstStyle/>
        <a:p>
          <a:endParaRPr lang="en-US"/>
        </a:p>
      </dgm:t>
    </dgm:pt>
    <dgm:pt modelId="{27531031-3BA7-4B8F-8693-7DEAA5E14852}" type="pres">
      <dgm:prSet presAssocID="{97FAC759-6C0C-47BD-B1D8-A58CEB4A3A16}" presName="txThree" presStyleLbl="node3" presStyleIdx="0" presStyleCnt="1">
        <dgm:presLayoutVars>
          <dgm:chPref val="3"/>
        </dgm:presLayoutVars>
      </dgm:prSet>
      <dgm:spPr/>
      <dgm:t>
        <a:bodyPr/>
        <a:lstStyle/>
        <a:p>
          <a:endParaRPr lang="fi-FI"/>
        </a:p>
      </dgm:t>
    </dgm:pt>
    <dgm:pt modelId="{27ABEB49-7574-42BE-9743-F171D691D407}" type="pres">
      <dgm:prSet presAssocID="{97FAC759-6C0C-47BD-B1D8-A58CEB4A3A16}" presName="horzThree" presStyleCnt="0"/>
      <dgm:spPr/>
      <dgm:t>
        <a:bodyPr/>
        <a:lstStyle/>
        <a:p>
          <a:endParaRPr lang="en-US"/>
        </a:p>
      </dgm:t>
    </dgm:pt>
    <dgm:pt modelId="{64A2E78D-044C-4D4E-A862-026BEE2759E5}" type="pres">
      <dgm:prSet presAssocID="{0A159429-EA3C-4B3E-875C-1109ADF8310B}" presName="sibSpaceOne" presStyleCnt="0"/>
      <dgm:spPr/>
      <dgm:t>
        <a:bodyPr/>
        <a:lstStyle/>
        <a:p>
          <a:endParaRPr lang="en-US"/>
        </a:p>
      </dgm:t>
    </dgm:pt>
    <dgm:pt modelId="{5BA3C766-5760-4872-BAA1-FF9E5F7A3BB6}" type="pres">
      <dgm:prSet presAssocID="{C1A86FA6-8CA6-4183-A177-AD60BE61CFCD}" presName="vertOne" presStyleCnt="0"/>
      <dgm:spPr/>
      <dgm:t>
        <a:bodyPr/>
        <a:lstStyle/>
        <a:p>
          <a:endParaRPr lang="en-US"/>
        </a:p>
      </dgm:t>
    </dgm:pt>
    <dgm:pt modelId="{513C2EE2-3AA2-4728-8F23-46A67C3B44B1}" type="pres">
      <dgm:prSet presAssocID="{C1A86FA6-8CA6-4183-A177-AD60BE61CFCD}" presName="txOne" presStyleLbl="node0" presStyleIdx="2" presStyleCnt="4">
        <dgm:presLayoutVars>
          <dgm:chPref val="3"/>
        </dgm:presLayoutVars>
      </dgm:prSet>
      <dgm:spPr/>
      <dgm:t>
        <a:bodyPr/>
        <a:lstStyle/>
        <a:p>
          <a:endParaRPr lang="fi-FI"/>
        </a:p>
      </dgm:t>
    </dgm:pt>
    <dgm:pt modelId="{679FC9AC-4410-401D-A009-D5CA3523B9CA}" type="pres">
      <dgm:prSet presAssocID="{C1A86FA6-8CA6-4183-A177-AD60BE61CFCD}" presName="parTransOne" presStyleCnt="0"/>
      <dgm:spPr/>
      <dgm:t>
        <a:bodyPr/>
        <a:lstStyle/>
        <a:p>
          <a:endParaRPr lang="en-US"/>
        </a:p>
      </dgm:t>
    </dgm:pt>
    <dgm:pt modelId="{A0EC487B-EB73-47C1-BA84-5DA970C7A496}" type="pres">
      <dgm:prSet presAssocID="{C1A86FA6-8CA6-4183-A177-AD60BE61CFCD}" presName="horzOne" presStyleCnt="0"/>
      <dgm:spPr/>
      <dgm:t>
        <a:bodyPr/>
        <a:lstStyle/>
        <a:p>
          <a:endParaRPr lang="en-US"/>
        </a:p>
      </dgm:t>
    </dgm:pt>
    <dgm:pt modelId="{AB63069C-75DC-4089-8E37-F2F4F81F6BAA}" type="pres">
      <dgm:prSet presAssocID="{2DD9B9D1-84F6-491C-AC0B-FF1461CF546B}" presName="vertTwo" presStyleCnt="0"/>
      <dgm:spPr/>
      <dgm:t>
        <a:bodyPr/>
        <a:lstStyle/>
        <a:p>
          <a:endParaRPr lang="en-US"/>
        </a:p>
      </dgm:t>
    </dgm:pt>
    <dgm:pt modelId="{9C0B216B-70A5-4DBE-87BA-3899C1241B02}" type="pres">
      <dgm:prSet presAssocID="{2DD9B9D1-84F6-491C-AC0B-FF1461CF546B}" presName="txTwo" presStyleLbl="node2" presStyleIdx="3" presStyleCnt="7">
        <dgm:presLayoutVars>
          <dgm:chPref val="3"/>
        </dgm:presLayoutVars>
      </dgm:prSet>
      <dgm:spPr/>
      <dgm:t>
        <a:bodyPr/>
        <a:lstStyle/>
        <a:p>
          <a:endParaRPr lang="fi-FI"/>
        </a:p>
      </dgm:t>
    </dgm:pt>
    <dgm:pt modelId="{00E40536-DD15-48EC-9B4C-0018A3150D92}" type="pres">
      <dgm:prSet presAssocID="{2DD9B9D1-84F6-491C-AC0B-FF1461CF546B}" presName="horzTwo" presStyleCnt="0"/>
      <dgm:spPr/>
      <dgm:t>
        <a:bodyPr/>
        <a:lstStyle/>
        <a:p>
          <a:endParaRPr lang="en-US"/>
        </a:p>
      </dgm:t>
    </dgm:pt>
    <dgm:pt modelId="{5EC8241B-26E5-4E4E-A9EB-6D27FE8868ED}" type="pres">
      <dgm:prSet presAssocID="{854F70DB-29E4-4614-9E7D-07A18EE095CC}" presName="sibSpaceOne" presStyleCnt="0"/>
      <dgm:spPr/>
      <dgm:t>
        <a:bodyPr/>
        <a:lstStyle/>
        <a:p>
          <a:endParaRPr lang="en-US"/>
        </a:p>
      </dgm:t>
    </dgm:pt>
    <dgm:pt modelId="{9E533640-0E96-4D95-91A1-C39FCF4FC353}" type="pres">
      <dgm:prSet presAssocID="{5577D51A-6FA8-4E92-8100-2EDB4C96AE2F}" presName="vertOne" presStyleCnt="0"/>
      <dgm:spPr/>
      <dgm:t>
        <a:bodyPr/>
        <a:lstStyle/>
        <a:p>
          <a:endParaRPr lang="en-US"/>
        </a:p>
      </dgm:t>
    </dgm:pt>
    <dgm:pt modelId="{50E55B3F-57F5-4A19-AA45-67381ECE672C}" type="pres">
      <dgm:prSet presAssocID="{5577D51A-6FA8-4E92-8100-2EDB4C96AE2F}" presName="txOne" presStyleLbl="node0" presStyleIdx="3" presStyleCnt="4">
        <dgm:presLayoutVars>
          <dgm:chPref val="3"/>
        </dgm:presLayoutVars>
      </dgm:prSet>
      <dgm:spPr/>
      <dgm:t>
        <a:bodyPr/>
        <a:lstStyle/>
        <a:p>
          <a:endParaRPr lang="fi-FI"/>
        </a:p>
      </dgm:t>
    </dgm:pt>
    <dgm:pt modelId="{19758EEE-A1F0-42A5-B77E-7D42160E0BD1}" type="pres">
      <dgm:prSet presAssocID="{5577D51A-6FA8-4E92-8100-2EDB4C96AE2F}" presName="parTransOne" presStyleCnt="0"/>
      <dgm:spPr/>
      <dgm:t>
        <a:bodyPr/>
        <a:lstStyle/>
        <a:p>
          <a:endParaRPr lang="en-US"/>
        </a:p>
      </dgm:t>
    </dgm:pt>
    <dgm:pt modelId="{203E9B2F-3807-4428-A5D7-EE0C2797C0DD}" type="pres">
      <dgm:prSet presAssocID="{5577D51A-6FA8-4E92-8100-2EDB4C96AE2F}" presName="horzOne" presStyleCnt="0"/>
      <dgm:spPr/>
      <dgm:t>
        <a:bodyPr/>
        <a:lstStyle/>
        <a:p>
          <a:endParaRPr lang="en-US"/>
        </a:p>
      </dgm:t>
    </dgm:pt>
    <dgm:pt modelId="{51F4DF14-0E2E-4F82-B8DE-06906487FBF2}" type="pres">
      <dgm:prSet presAssocID="{9B022716-4E13-49B7-947F-5553E6D0AE51}" presName="vertTwo" presStyleCnt="0"/>
      <dgm:spPr/>
      <dgm:t>
        <a:bodyPr/>
        <a:lstStyle/>
        <a:p>
          <a:endParaRPr lang="en-US"/>
        </a:p>
      </dgm:t>
    </dgm:pt>
    <dgm:pt modelId="{2E3D7FAB-8676-4787-A1DB-3DF0FAEB81CD}" type="pres">
      <dgm:prSet presAssocID="{9B022716-4E13-49B7-947F-5553E6D0AE51}" presName="txTwo" presStyleLbl="node2" presStyleIdx="4" presStyleCnt="7">
        <dgm:presLayoutVars>
          <dgm:chPref val="3"/>
        </dgm:presLayoutVars>
      </dgm:prSet>
      <dgm:spPr/>
      <dgm:t>
        <a:bodyPr/>
        <a:lstStyle/>
        <a:p>
          <a:endParaRPr lang="fi-FI"/>
        </a:p>
      </dgm:t>
    </dgm:pt>
    <dgm:pt modelId="{EE0AF4EC-E5D6-4CF0-99DE-B08E9C904BD4}" type="pres">
      <dgm:prSet presAssocID="{9B022716-4E13-49B7-947F-5553E6D0AE51}" presName="horzTwo" presStyleCnt="0"/>
      <dgm:spPr/>
      <dgm:t>
        <a:bodyPr/>
        <a:lstStyle/>
        <a:p>
          <a:endParaRPr lang="en-US"/>
        </a:p>
      </dgm:t>
    </dgm:pt>
    <dgm:pt modelId="{BEA03BC9-5EC9-4186-8405-68C2D9349A3B}" type="pres">
      <dgm:prSet presAssocID="{FEB9F2B2-9229-4B3C-9BC7-BC1131C0914E}" presName="sibSpaceTwo" presStyleCnt="0"/>
      <dgm:spPr/>
      <dgm:t>
        <a:bodyPr/>
        <a:lstStyle/>
        <a:p>
          <a:endParaRPr lang="en-US"/>
        </a:p>
      </dgm:t>
    </dgm:pt>
    <dgm:pt modelId="{67400B2C-8784-4ADA-9B1C-830778B3DF6A}" type="pres">
      <dgm:prSet presAssocID="{23840609-D972-4E9A-9C5C-3F3A7B3B9FE9}" presName="vertTwo" presStyleCnt="0"/>
      <dgm:spPr/>
      <dgm:t>
        <a:bodyPr/>
        <a:lstStyle/>
        <a:p>
          <a:endParaRPr lang="en-US"/>
        </a:p>
      </dgm:t>
    </dgm:pt>
    <dgm:pt modelId="{2860FD45-9812-47D7-ABC3-501916276449}" type="pres">
      <dgm:prSet presAssocID="{23840609-D972-4E9A-9C5C-3F3A7B3B9FE9}" presName="txTwo" presStyleLbl="node2" presStyleIdx="5" presStyleCnt="7">
        <dgm:presLayoutVars>
          <dgm:chPref val="3"/>
        </dgm:presLayoutVars>
      </dgm:prSet>
      <dgm:spPr/>
      <dgm:t>
        <a:bodyPr/>
        <a:lstStyle/>
        <a:p>
          <a:endParaRPr lang="fi-FI"/>
        </a:p>
      </dgm:t>
    </dgm:pt>
    <dgm:pt modelId="{A43EBAEE-0896-4709-9F72-6335F57FE21C}" type="pres">
      <dgm:prSet presAssocID="{23840609-D972-4E9A-9C5C-3F3A7B3B9FE9}" presName="horzTwo" presStyleCnt="0"/>
      <dgm:spPr/>
      <dgm:t>
        <a:bodyPr/>
        <a:lstStyle/>
        <a:p>
          <a:endParaRPr lang="en-US"/>
        </a:p>
      </dgm:t>
    </dgm:pt>
    <dgm:pt modelId="{79F4584C-7810-4429-97D2-1BDA9D13F2A7}" type="pres">
      <dgm:prSet presAssocID="{21132A0B-E85F-4BF3-A85E-6103AE390B22}" presName="sibSpaceTwo" presStyleCnt="0"/>
      <dgm:spPr/>
      <dgm:t>
        <a:bodyPr/>
        <a:lstStyle/>
        <a:p>
          <a:endParaRPr lang="en-US"/>
        </a:p>
      </dgm:t>
    </dgm:pt>
    <dgm:pt modelId="{913F45E3-9A2E-450E-B7B5-F45421E80C57}" type="pres">
      <dgm:prSet presAssocID="{35E8BBA3-BEFE-4293-AD00-6F76B7DCA0A3}" presName="vertTwo" presStyleCnt="0"/>
      <dgm:spPr/>
      <dgm:t>
        <a:bodyPr/>
        <a:lstStyle/>
        <a:p>
          <a:endParaRPr lang="en-US"/>
        </a:p>
      </dgm:t>
    </dgm:pt>
    <dgm:pt modelId="{7E3F6DFC-651B-491C-B148-79EA8DB9FF6F}" type="pres">
      <dgm:prSet presAssocID="{35E8BBA3-BEFE-4293-AD00-6F76B7DCA0A3}" presName="txTwo" presStyleLbl="node2" presStyleIdx="6" presStyleCnt="7">
        <dgm:presLayoutVars>
          <dgm:chPref val="3"/>
        </dgm:presLayoutVars>
      </dgm:prSet>
      <dgm:spPr/>
      <dgm:t>
        <a:bodyPr/>
        <a:lstStyle/>
        <a:p>
          <a:endParaRPr lang="fi-FI"/>
        </a:p>
      </dgm:t>
    </dgm:pt>
    <dgm:pt modelId="{B7AC6242-F4AE-4B9F-A46E-74EF316616C3}" type="pres">
      <dgm:prSet presAssocID="{35E8BBA3-BEFE-4293-AD00-6F76B7DCA0A3}" presName="horzTwo" presStyleCnt="0"/>
      <dgm:spPr/>
      <dgm:t>
        <a:bodyPr/>
        <a:lstStyle/>
        <a:p>
          <a:endParaRPr lang="en-US"/>
        </a:p>
      </dgm:t>
    </dgm:pt>
  </dgm:ptLst>
  <dgm:cxnLst>
    <dgm:cxn modelId="{40AE4721-87BF-4492-8A83-41603388ED49}" srcId="{5577D51A-6FA8-4E92-8100-2EDB4C96AE2F}" destId="{23840609-D972-4E9A-9C5C-3F3A7B3B9FE9}" srcOrd="1" destOrd="0" parTransId="{6CBE15FA-555C-487D-8554-C5D3709F3FE2}" sibTransId="{21132A0B-E85F-4BF3-A85E-6103AE390B22}"/>
    <dgm:cxn modelId="{DB4B6CE7-7D47-4E07-B3B9-A67BB174AE76}" srcId="{5577D51A-6FA8-4E92-8100-2EDB4C96AE2F}" destId="{35E8BBA3-BEFE-4293-AD00-6F76B7DCA0A3}" srcOrd="2" destOrd="0" parTransId="{3378CD38-EFBF-432A-8A14-B65D4358C466}" sibTransId="{167330FB-BF25-485F-BF87-6C8354308C8A}"/>
    <dgm:cxn modelId="{86305A20-79EB-4C71-AB9E-78F32FB3B91D}" srcId="{339267E5-35A5-49D2-9B72-2492D3CB5ACA}" destId="{C1A86FA6-8CA6-4183-A177-AD60BE61CFCD}" srcOrd="2" destOrd="0" parTransId="{9525FF3E-90BB-4D2F-A762-A640864B1341}" sibTransId="{854F70DB-29E4-4614-9E7D-07A18EE095CC}"/>
    <dgm:cxn modelId="{63EC7C6C-E920-482C-8A81-645156D6AC0D}" type="presOf" srcId="{18351000-9135-45DD-B260-8CD7F8781CCC}" destId="{159D7E31-68A0-43D3-89D8-BC68E957138C}" srcOrd="0" destOrd="0" presId="urn:microsoft.com/office/officeart/2005/8/layout/hierarchy4"/>
    <dgm:cxn modelId="{D3F50BD4-6C00-4BA4-8746-7EC16E089320}" type="presOf" srcId="{35E8BBA3-BEFE-4293-AD00-6F76B7DCA0A3}" destId="{7E3F6DFC-651B-491C-B148-79EA8DB9FF6F}" srcOrd="0" destOrd="0" presId="urn:microsoft.com/office/officeart/2005/8/layout/hierarchy4"/>
    <dgm:cxn modelId="{BEAA7E6F-98B7-43EE-8014-60C165EB27E5}" type="presOf" srcId="{23840609-D972-4E9A-9C5C-3F3A7B3B9FE9}" destId="{2860FD45-9812-47D7-ABC3-501916276449}" srcOrd="0" destOrd="0" presId="urn:microsoft.com/office/officeart/2005/8/layout/hierarchy4"/>
    <dgm:cxn modelId="{B820BC23-43F6-43A3-A334-63C45926D59D}" srcId="{339267E5-35A5-49D2-9B72-2492D3CB5ACA}" destId="{5577D51A-6FA8-4E92-8100-2EDB4C96AE2F}" srcOrd="3" destOrd="0" parTransId="{A19E1F66-C019-43F3-8FBA-5428EBAD9712}" sibTransId="{CE035C88-A6CC-4367-82D7-CED133CAB2C6}"/>
    <dgm:cxn modelId="{21722BA0-7504-4E9E-B080-AFA98A19C687}" type="presOf" srcId="{0AF7154F-084D-4BEF-A4B9-55F2E364224D}" destId="{55561C70-AD8D-4023-ABDF-8EC1B7F62489}" srcOrd="0" destOrd="0" presId="urn:microsoft.com/office/officeart/2005/8/layout/hierarchy4"/>
    <dgm:cxn modelId="{ADE8E903-FE1A-4A50-8705-E44211305297}" srcId="{0AF7154F-084D-4BEF-A4B9-55F2E364224D}" destId="{2CBDA448-C883-459C-B169-418A1FCA71AF}" srcOrd="1" destOrd="0" parTransId="{C214B91D-E343-40A9-9F13-0A346D7C6AAC}" sibTransId="{7235F79B-ECA9-4661-AB99-5E0694A0660E}"/>
    <dgm:cxn modelId="{7CE34C19-3E1B-4C5A-8CA2-0F4ACC8B0A64}" type="presOf" srcId="{97FAC759-6C0C-47BD-B1D8-A58CEB4A3A16}" destId="{27531031-3BA7-4B8F-8693-7DEAA5E14852}" srcOrd="0" destOrd="0" presId="urn:microsoft.com/office/officeart/2005/8/layout/hierarchy4"/>
    <dgm:cxn modelId="{ABD1C07A-90CD-4A2F-A2C9-E8D13AC4910E}" type="presOf" srcId="{4A83FA01-33FD-476A-A9C7-E2744FC9732D}" destId="{717E1303-4D72-4CDA-9C72-3106B9129357}" srcOrd="0" destOrd="0" presId="urn:microsoft.com/office/officeart/2005/8/layout/hierarchy4"/>
    <dgm:cxn modelId="{2E4B6E5C-EA93-448F-BBCA-1A8BF3E12D4A}" srcId="{4A83FA01-33FD-476A-A9C7-E2744FC9732D}" destId="{97FAC759-6C0C-47BD-B1D8-A58CEB4A3A16}" srcOrd="0" destOrd="0" parTransId="{5AE1C314-963C-4FA9-B437-9BC4C782053E}" sibTransId="{08DCAC55-280E-4EF7-A740-EC95BAFB42C7}"/>
    <dgm:cxn modelId="{919EFB35-712E-42A2-8A17-EBBA0258C106}" srcId="{0AF7154F-084D-4BEF-A4B9-55F2E364224D}" destId="{18351000-9135-45DD-B260-8CD7F8781CCC}" srcOrd="0" destOrd="0" parTransId="{1E58E5BD-B61C-4EDD-8F6D-831C5C2F0F18}" sibTransId="{43400722-A3DA-4A41-AC55-E71420CE78A7}"/>
    <dgm:cxn modelId="{742DEE9B-7494-45CE-A79E-7FFF1937AB56}" srcId="{339267E5-35A5-49D2-9B72-2492D3CB5ACA}" destId="{FC9CAE30-8794-486A-B5EF-5A82C448414B}" srcOrd="1" destOrd="0" parTransId="{D34FF6FA-7341-42C8-A5C4-4E406B19C452}" sibTransId="{0A159429-EA3C-4B3E-875C-1109ADF8310B}"/>
    <dgm:cxn modelId="{EEC8B44F-80C0-4ED4-9457-AB45B7F51D46}" type="presOf" srcId="{C1A86FA6-8CA6-4183-A177-AD60BE61CFCD}" destId="{513C2EE2-3AA2-4728-8F23-46A67C3B44B1}" srcOrd="0" destOrd="0" presId="urn:microsoft.com/office/officeart/2005/8/layout/hierarchy4"/>
    <dgm:cxn modelId="{CE46B11B-4D60-4C01-8CBE-72DE032396DC}" type="presOf" srcId="{2DD9B9D1-84F6-491C-AC0B-FF1461CF546B}" destId="{9C0B216B-70A5-4DBE-87BA-3899C1241B02}" srcOrd="0" destOrd="0" presId="urn:microsoft.com/office/officeart/2005/8/layout/hierarchy4"/>
    <dgm:cxn modelId="{6948AE00-2F2C-41DC-989A-482A148493AA}" type="presOf" srcId="{5577D51A-6FA8-4E92-8100-2EDB4C96AE2F}" destId="{50E55B3F-57F5-4A19-AA45-67381ECE672C}" srcOrd="0" destOrd="0" presId="urn:microsoft.com/office/officeart/2005/8/layout/hierarchy4"/>
    <dgm:cxn modelId="{63CF0805-6BB0-4A95-812B-B32880A68FF3}" type="presOf" srcId="{FC9CAE30-8794-486A-B5EF-5A82C448414B}" destId="{7FB2E5BA-3972-4DB5-BB85-A1FD4F69A58B}" srcOrd="0" destOrd="0" presId="urn:microsoft.com/office/officeart/2005/8/layout/hierarchy4"/>
    <dgm:cxn modelId="{97CFBB2B-6C73-4630-991C-4DCD25069793}" type="presOf" srcId="{9B022716-4E13-49B7-947F-5553E6D0AE51}" destId="{2E3D7FAB-8676-4787-A1DB-3DF0FAEB81CD}" srcOrd="0" destOrd="0" presId="urn:microsoft.com/office/officeart/2005/8/layout/hierarchy4"/>
    <dgm:cxn modelId="{0F623A68-C082-4CF9-8EAB-7A2D8D9132BB}" srcId="{339267E5-35A5-49D2-9B72-2492D3CB5ACA}" destId="{0AF7154F-084D-4BEF-A4B9-55F2E364224D}" srcOrd="0" destOrd="0" parTransId="{8FDDD906-6915-4B2B-906F-740A2E56F593}" sibTransId="{30E1313D-FF69-42C4-B5F2-4784D4192816}"/>
    <dgm:cxn modelId="{B6505D2A-222A-45A0-89BD-C4DDA965BD15}" srcId="{C1A86FA6-8CA6-4183-A177-AD60BE61CFCD}" destId="{2DD9B9D1-84F6-491C-AC0B-FF1461CF546B}" srcOrd="0" destOrd="0" parTransId="{4A33CE36-07B1-4855-A755-9AED864D15CF}" sibTransId="{BCCC8CB6-8DBE-46A9-8D78-0D150924CF87}"/>
    <dgm:cxn modelId="{6EE62EB3-A03D-43DF-8C05-D5EA48FE54E8}" srcId="{5577D51A-6FA8-4E92-8100-2EDB4C96AE2F}" destId="{9B022716-4E13-49B7-947F-5553E6D0AE51}" srcOrd="0" destOrd="0" parTransId="{54871D6E-EF65-4037-A98B-3375D1E3EA04}" sibTransId="{FEB9F2B2-9229-4B3C-9BC7-BC1131C0914E}"/>
    <dgm:cxn modelId="{C0870D1A-2473-4EF0-BF4C-7F9C61FD8073}" srcId="{FC9CAE30-8794-486A-B5EF-5A82C448414B}" destId="{4A83FA01-33FD-476A-A9C7-E2744FC9732D}" srcOrd="0" destOrd="0" parTransId="{CC932185-FE8D-4AE5-B2CD-0F18B76EB294}" sibTransId="{09A3C73F-49DD-4A81-B210-8341D26B1907}"/>
    <dgm:cxn modelId="{1592C1AE-8C14-4E45-A27F-D40253B67D9A}" type="presOf" srcId="{339267E5-35A5-49D2-9B72-2492D3CB5ACA}" destId="{F78F2A76-D75B-45C5-AD51-F5CBFFA8508F}" srcOrd="0" destOrd="0" presId="urn:microsoft.com/office/officeart/2005/8/layout/hierarchy4"/>
    <dgm:cxn modelId="{B312BCC5-05F8-4245-9B4C-1B191C0D3576}" type="presOf" srcId="{2CBDA448-C883-459C-B169-418A1FCA71AF}" destId="{6FF67C88-3048-477B-A4B7-0EFCFD53EBD1}" srcOrd="0" destOrd="0" presId="urn:microsoft.com/office/officeart/2005/8/layout/hierarchy4"/>
    <dgm:cxn modelId="{49BAFCEB-9E66-472C-AE01-C21B974955CF}" type="presParOf" srcId="{F78F2A76-D75B-45C5-AD51-F5CBFFA8508F}" destId="{6E9AA0E5-0AB6-4ABF-8AF4-066479A4B089}" srcOrd="0" destOrd="0" presId="urn:microsoft.com/office/officeart/2005/8/layout/hierarchy4"/>
    <dgm:cxn modelId="{9EAEB9EA-A958-4DB6-9534-974DF751A8BB}" type="presParOf" srcId="{6E9AA0E5-0AB6-4ABF-8AF4-066479A4B089}" destId="{55561C70-AD8D-4023-ABDF-8EC1B7F62489}" srcOrd="0" destOrd="0" presId="urn:microsoft.com/office/officeart/2005/8/layout/hierarchy4"/>
    <dgm:cxn modelId="{C327889A-E289-4203-A817-1E9785A93155}" type="presParOf" srcId="{6E9AA0E5-0AB6-4ABF-8AF4-066479A4B089}" destId="{4190C345-EE31-4DF3-BF01-292B2CB837F5}" srcOrd="1" destOrd="0" presId="urn:microsoft.com/office/officeart/2005/8/layout/hierarchy4"/>
    <dgm:cxn modelId="{21C8C33D-2D0D-4D09-8576-A9825B8A3FA1}" type="presParOf" srcId="{6E9AA0E5-0AB6-4ABF-8AF4-066479A4B089}" destId="{3B450B04-D541-4C4B-939C-094FB1DF71BD}" srcOrd="2" destOrd="0" presId="urn:microsoft.com/office/officeart/2005/8/layout/hierarchy4"/>
    <dgm:cxn modelId="{951DED92-CD17-4AA7-A78D-0DCE1033CD0C}" type="presParOf" srcId="{3B450B04-D541-4C4B-939C-094FB1DF71BD}" destId="{DBC5F0AE-D069-40A6-97C8-F0384BAAFC52}" srcOrd="0" destOrd="0" presId="urn:microsoft.com/office/officeart/2005/8/layout/hierarchy4"/>
    <dgm:cxn modelId="{B315617F-7A9C-4A20-AABA-02637C49FA94}" type="presParOf" srcId="{DBC5F0AE-D069-40A6-97C8-F0384BAAFC52}" destId="{159D7E31-68A0-43D3-89D8-BC68E957138C}" srcOrd="0" destOrd="0" presId="urn:microsoft.com/office/officeart/2005/8/layout/hierarchy4"/>
    <dgm:cxn modelId="{20B72F20-89C6-4A2B-BFB6-F1265930734F}" type="presParOf" srcId="{DBC5F0AE-D069-40A6-97C8-F0384BAAFC52}" destId="{A83B5BFD-D5EE-43E0-8B27-23633F556505}" srcOrd="1" destOrd="0" presId="urn:microsoft.com/office/officeart/2005/8/layout/hierarchy4"/>
    <dgm:cxn modelId="{995638BE-1972-41DE-B8E4-37DCA0757554}" type="presParOf" srcId="{3B450B04-D541-4C4B-939C-094FB1DF71BD}" destId="{38A8D5ED-F00F-46D1-BFBA-9DABC059336B}" srcOrd="1" destOrd="0" presId="urn:microsoft.com/office/officeart/2005/8/layout/hierarchy4"/>
    <dgm:cxn modelId="{DF6A3CAC-8DB5-4592-A39E-03094BF54883}" type="presParOf" srcId="{3B450B04-D541-4C4B-939C-094FB1DF71BD}" destId="{A4D4C3E1-1746-421C-B50E-6D5D73BB7DC3}" srcOrd="2" destOrd="0" presId="urn:microsoft.com/office/officeart/2005/8/layout/hierarchy4"/>
    <dgm:cxn modelId="{234066C9-0F00-4616-AD16-17C945D71232}" type="presParOf" srcId="{A4D4C3E1-1746-421C-B50E-6D5D73BB7DC3}" destId="{6FF67C88-3048-477B-A4B7-0EFCFD53EBD1}" srcOrd="0" destOrd="0" presId="urn:microsoft.com/office/officeart/2005/8/layout/hierarchy4"/>
    <dgm:cxn modelId="{26DA9AD3-AC11-479E-8F2E-AE18968AB48C}" type="presParOf" srcId="{A4D4C3E1-1746-421C-B50E-6D5D73BB7DC3}" destId="{5731A778-7961-4FE0-85B3-B5F9A5C34CD9}" srcOrd="1" destOrd="0" presId="urn:microsoft.com/office/officeart/2005/8/layout/hierarchy4"/>
    <dgm:cxn modelId="{C8338EDF-E3E9-435A-970E-5C1D1E0100F2}" type="presParOf" srcId="{F78F2A76-D75B-45C5-AD51-F5CBFFA8508F}" destId="{E85AF367-35A6-4BFA-84A0-7913A2DACFB6}" srcOrd="1" destOrd="0" presId="urn:microsoft.com/office/officeart/2005/8/layout/hierarchy4"/>
    <dgm:cxn modelId="{590D185D-4209-4388-B402-B29BB4FAD91F}" type="presParOf" srcId="{F78F2A76-D75B-45C5-AD51-F5CBFFA8508F}" destId="{680A1532-1DD8-46F9-8FC5-CBA3CE5A5071}" srcOrd="2" destOrd="0" presId="urn:microsoft.com/office/officeart/2005/8/layout/hierarchy4"/>
    <dgm:cxn modelId="{EF8BFD86-0211-45B8-97AE-FD1EB2FFFDB4}" type="presParOf" srcId="{680A1532-1DD8-46F9-8FC5-CBA3CE5A5071}" destId="{7FB2E5BA-3972-4DB5-BB85-A1FD4F69A58B}" srcOrd="0" destOrd="0" presId="urn:microsoft.com/office/officeart/2005/8/layout/hierarchy4"/>
    <dgm:cxn modelId="{3C44D497-48DE-4D95-A959-4525A3318F1C}" type="presParOf" srcId="{680A1532-1DD8-46F9-8FC5-CBA3CE5A5071}" destId="{6252522D-4F38-4350-AC64-AE3CCD1BD362}" srcOrd="1" destOrd="0" presId="urn:microsoft.com/office/officeart/2005/8/layout/hierarchy4"/>
    <dgm:cxn modelId="{5A623B84-70EC-46AC-84E1-993918DD5345}" type="presParOf" srcId="{680A1532-1DD8-46F9-8FC5-CBA3CE5A5071}" destId="{0B9967D7-4B32-4CE2-9537-70054092BB67}" srcOrd="2" destOrd="0" presId="urn:microsoft.com/office/officeart/2005/8/layout/hierarchy4"/>
    <dgm:cxn modelId="{7A22997C-54DF-46BE-BB5A-A86F829CA029}" type="presParOf" srcId="{0B9967D7-4B32-4CE2-9537-70054092BB67}" destId="{CEED6CA9-15AB-4875-B785-A8CB005723E5}" srcOrd="0" destOrd="0" presId="urn:microsoft.com/office/officeart/2005/8/layout/hierarchy4"/>
    <dgm:cxn modelId="{B5A3DF09-7299-4594-B02B-876A8D49008D}" type="presParOf" srcId="{CEED6CA9-15AB-4875-B785-A8CB005723E5}" destId="{717E1303-4D72-4CDA-9C72-3106B9129357}" srcOrd="0" destOrd="0" presId="urn:microsoft.com/office/officeart/2005/8/layout/hierarchy4"/>
    <dgm:cxn modelId="{6A2F423B-B569-409C-A36A-F21BA955DA07}" type="presParOf" srcId="{CEED6CA9-15AB-4875-B785-A8CB005723E5}" destId="{AA733271-7511-4F45-A82A-9EC2EEBA5F84}" srcOrd="1" destOrd="0" presId="urn:microsoft.com/office/officeart/2005/8/layout/hierarchy4"/>
    <dgm:cxn modelId="{FF9E854B-7551-4378-868A-F1C60C11F08C}" type="presParOf" srcId="{CEED6CA9-15AB-4875-B785-A8CB005723E5}" destId="{2064A977-AD4D-47AE-B699-A445D18E3138}" srcOrd="2" destOrd="0" presId="urn:microsoft.com/office/officeart/2005/8/layout/hierarchy4"/>
    <dgm:cxn modelId="{FB98DA95-106D-4732-B439-089D14F23B88}" type="presParOf" srcId="{2064A977-AD4D-47AE-B699-A445D18E3138}" destId="{AC5DDCC9-6A34-4185-8DD5-132E7432CCE8}" srcOrd="0" destOrd="0" presId="urn:microsoft.com/office/officeart/2005/8/layout/hierarchy4"/>
    <dgm:cxn modelId="{696FDF0A-4809-4E7E-9946-D64531BF8556}" type="presParOf" srcId="{AC5DDCC9-6A34-4185-8DD5-132E7432CCE8}" destId="{27531031-3BA7-4B8F-8693-7DEAA5E14852}" srcOrd="0" destOrd="0" presId="urn:microsoft.com/office/officeart/2005/8/layout/hierarchy4"/>
    <dgm:cxn modelId="{9453174D-A0BB-4E3F-B279-3013A685439D}" type="presParOf" srcId="{AC5DDCC9-6A34-4185-8DD5-132E7432CCE8}" destId="{27ABEB49-7574-42BE-9743-F171D691D407}" srcOrd="1" destOrd="0" presId="urn:microsoft.com/office/officeart/2005/8/layout/hierarchy4"/>
    <dgm:cxn modelId="{31660A4E-DB98-4364-9D05-61F17C96539D}" type="presParOf" srcId="{F78F2A76-D75B-45C5-AD51-F5CBFFA8508F}" destId="{64A2E78D-044C-4D4E-A862-026BEE2759E5}" srcOrd="3" destOrd="0" presId="urn:microsoft.com/office/officeart/2005/8/layout/hierarchy4"/>
    <dgm:cxn modelId="{2E7879A2-0AE8-402E-8AD1-9EEC54F45C34}" type="presParOf" srcId="{F78F2A76-D75B-45C5-AD51-F5CBFFA8508F}" destId="{5BA3C766-5760-4872-BAA1-FF9E5F7A3BB6}" srcOrd="4" destOrd="0" presId="urn:microsoft.com/office/officeart/2005/8/layout/hierarchy4"/>
    <dgm:cxn modelId="{A5BDE28B-4350-4F31-BAAE-8C4C2B317731}" type="presParOf" srcId="{5BA3C766-5760-4872-BAA1-FF9E5F7A3BB6}" destId="{513C2EE2-3AA2-4728-8F23-46A67C3B44B1}" srcOrd="0" destOrd="0" presId="urn:microsoft.com/office/officeart/2005/8/layout/hierarchy4"/>
    <dgm:cxn modelId="{304A5CEC-8A57-4F84-B494-86AE7BF66BC2}" type="presParOf" srcId="{5BA3C766-5760-4872-BAA1-FF9E5F7A3BB6}" destId="{679FC9AC-4410-401D-A009-D5CA3523B9CA}" srcOrd="1" destOrd="0" presId="urn:microsoft.com/office/officeart/2005/8/layout/hierarchy4"/>
    <dgm:cxn modelId="{E5E73E40-8389-443D-9127-C5E5948AA969}" type="presParOf" srcId="{5BA3C766-5760-4872-BAA1-FF9E5F7A3BB6}" destId="{A0EC487B-EB73-47C1-BA84-5DA970C7A496}" srcOrd="2" destOrd="0" presId="urn:microsoft.com/office/officeart/2005/8/layout/hierarchy4"/>
    <dgm:cxn modelId="{0F6DEC18-413C-49D9-A3ED-91C9B5599320}" type="presParOf" srcId="{A0EC487B-EB73-47C1-BA84-5DA970C7A496}" destId="{AB63069C-75DC-4089-8E37-F2F4F81F6BAA}" srcOrd="0" destOrd="0" presId="urn:microsoft.com/office/officeart/2005/8/layout/hierarchy4"/>
    <dgm:cxn modelId="{6A8AD173-34C4-4536-AD74-3FD00FD05B34}" type="presParOf" srcId="{AB63069C-75DC-4089-8E37-F2F4F81F6BAA}" destId="{9C0B216B-70A5-4DBE-87BA-3899C1241B02}" srcOrd="0" destOrd="0" presId="urn:microsoft.com/office/officeart/2005/8/layout/hierarchy4"/>
    <dgm:cxn modelId="{62EAFB8A-4031-45BB-AD97-1BBA7AA19600}" type="presParOf" srcId="{AB63069C-75DC-4089-8E37-F2F4F81F6BAA}" destId="{00E40536-DD15-48EC-9B4C-0018A3150D92}" srcOrd="1" destOrd="0" presId="urn:microsoft.com/office/officeart/2005/8/layout/hierarchy4"/>
    <dgm:cxn modelId="{ECFA7565-723C-4983-AE54-C36C87158BAC}" type="presParOf" srcId="{F78F2A76-D75B-45C5-AD51-F5CBFFA8508F}" destId="{5EC8241B-26E5-4E4E-A9EB-6D27FE8868ED}" srcOrd="5" destOrd="0" presId="urn:microsoft.com/office/officeart/2005/8/layout/hierarchy4"/>
    <dgm:cxn modelId="{C29C43DC-0DBA-436B-9DDA-4DB16A4DF880}" type="presParOf" srcId="{F78F2A76-D75B-45C5-AD51-F5CBFFA8508F}" destId="{9E533640-0E96-4D95-91A1-C39FCF4FC353}" srcOrd="6" destOrd="0" presId="urn:microsoft.com/office/officeart/2005/8/layout/hierarchy4"/>
    <dgm:cxn modelId="{63F71F30-76AF-4C8A-8C46-17F2ED9D9257}" type="presParOf" srcId="{9E533640-0E96-4D95-91A1-C39FCF4FC353}" destId="{50E55B3F-57F5-4A19-AA45-67381ECE672C}" srcOrd="0" destOrd="0" presId="urn:microsoft.com/office/officeart/2005/8/layout/hierarchy4"/>
    <dgm:cxn modelId="{249629DF-5F1D-4B2F-A607-DF12A3EC6C9B}" type="presParOf" srcId="{9E533640-0E96-4D95-91A1-C39FCF4FC353}" destId="{19758EEE-A1F0-42A5-B77E-7D42160E0BD1}" srcOrd="1" destOrd="0" presId="urn:microsoft.com/office/officeart/2005/8/layout/hierarchy4"/>
    <dgm:cxn modelId="{1684D95F-9116-46F2-B18A-62E25FC19822}" type="presParOf" srcId="{9E533640-0E96-4D95-91A1-C39FCF4FC353}" destId="{203E9B2F-3807-4428-A5D7-EE0C2797C0DD}" srcOrd="2" destOrd="0" presId="urn:microsoft.com/office/officeart/2005/8/layout/hierarchy4"/>
    <dgm:cxn modelId="{E0C51622-8C74-4F49-B1F8-521AE4E5FD87}" type="presParOf" srcId="{203E9B2F-3807-4428-A5D7-EE0C2797C0DD}" destId="{51F4DF14-0E2E-4F82-B8DE-06906487FBF2}" srcOrd="0" destOrd="0" presId="urn:microsoft.com/office/officeart/2005/8/layout/hierarchy4"/>
    <dgm:cxn modelId="{726C2482-5EC3-410A-B97A-07C794E4618A}" type="presParOf" srcId="{51F4DF14-0E2E-4F82-B8DE-06906487FBF2}" destId="{2E3D7FAB-8676-4787-A1DB-3DF0FAEB81CD}" srcOrd="0" destOrd="0" presId="urn:microsoft.com/office/officeart/2005/8/layout/hierarchy4"/>
    <dgm:cxn modelId="{85BFD6B5-7A9A-4BF3-937B-ADD3958395F1}" type="presParOf" srcId="{51F4DF14-0E2E-4F82-B8DE-06906487FBF2}" destId="{EE0AF4EC-E5D6-4CF0-99DE-B08E9C904BD4}" srcOrd="1" destOrd="0" presId="urn:microsoft.com/office/officeart/2005/8/layout/hierarchy4"/>
    <dgm:cxn modelId="{C2C845CF-254A-4B53-8037-F5DF5CDCD722}" type="presParOf" srcId="{203E9B2F-3807-4428-A5D7-EE0C2797C0DD}" destId="{BEA03BC9-5EC9-4186-8405-68C2D9349A3B}" srcOrd="1" destOrd="0" presId="urn:microsoft.com/office/officeart/2005/8/layout/hierarchy4"/>
    <dgm:cxn modelId="{FF4AC946-D1FC-4E07-BEF6-9CA19B9A4054}" type="presParOf" srcId="{203E9B2F-3807-4428-A5D7-EE0C2797C0DD}" destId="{67400B2C-8784-4ADA-9B1C-830778B3DF6A}" srcOrd="2" destOrd="0" presId="urn:microsoft.com/office/officeart/2005/8/layout/hierarchy4"/>
    <dgm:cxn modelId="{29163244-7EFB-4C25-AF81-C1B11F00733E}" type="presParOf" srcId="{67400B2C-8784-4ADA-9B1C-830778B3DF6A}" destId="{2860FD45-9812-47D7-ABC3-501916276449}" srcOrd="0" destOrd="0" presId="urn:microsoft.com/office/officeart/2005/8/layout/hierarchy4"/>
    <dgm:cxn modelId="{7D019E68-B4DD-4B61-B48C-5B1872AA63FD}" type="presParOf" srcId="{67400B2C-8784-4ADA-9B1C-830778B3DF6A}" destId="{A43EBAEE-0896-4709-9F72-6335F57FE21C}" srcOrd="1" destOrd="0" presId="urn:microsoft.com/office/officeart/2005/8/layout/hierarchy4"/>
    <dgm:cxn modelId="{7FB633A1-981B-48F9-B8FB-4F1707714888}" type="presParOf" srcId="{203E9B2F-3807-4428-A5D7-EE0C2797C0DD}" destId="{79F4584C-7810-4429-97D2-1BDA9D13F2A7}" srcOrd="3" destOrd="0" presId="urn:microsoft.com/office/officeart/2005/8/layout/hierarchy4"/>
    <dgm:cxn modelId="{00FF72AA-7704-4A10-A599-1C0686421A04}" type="presParOf" srcId="{203E9B2F-3807-4428-A5D7-EE0C2797C0DD}" destId="{913F45E3-9A2E-450E-B7B5-F45421E80C57}" srcOrd="4" destOrd="0" presId="urn:microsoft.com/office/officeart/2005/8/layout/hierarchy4"/>
    <dgm:cxn modelId="{A4DE6471-E97E-4D48-ADDE-DFD7EECC0ACE}" type="presParOf" srcId="{913F45E3-9A2E-450E-B7B5-F45421E80C57}" destId="{7E3F6DFC-651B-491C-B148-79EA8DB9FF6F}" srcOrd="0" destOrd="0" presId="urn:microsoft.com/office/officeart/2005/8/layout/hierarchy4"/>
    <dgm:cxn modelId="{1A81EB0A-70F0-45A0-9953-49102D0422A3}" type="presParOf" srcId="{913F45E3-9A2E-450E-B7B5-F45421E80C57}" destId="{B7AC6242-F4AE-4B9F-A46E-74EF316616C3}"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D2B8EB9-2AC7-432F-A1F3-CCF1C3CB862E}" type="doc">
      <dgm:prSet loTypeId="urn:microsoft.com/office/officeart/2005/8/layout/hierarchy4" loCatId="list" qsTypeId="urn:microsoft.com/office/officeart/2005/8/quickstyle/simple3" qsCatId="simple" csTypeId="urn:microsoft.com/office/officeart/2005/8/colors/accent1_2" csCatId="accent1" phldr="1"/>
      <dgm:spPr/>
      <dgm:t>
        <a:bodyPr/>
        <a:lstStyle/>
        <a:p>
          <a:endParaRPr lang="fi-FI"/>
        </a:p>
      </dgm:t>
    </dgm:pt>
    <dgm:pt modelId="{0E123D79-3C91-4759-8DBF-D82E843247D7}">
      <dgm:prSet/>
      <dgm:spPr/>
      <dgm:t>
        <a:bodyPr/>
        <a:lstStyle/>
        <a:p>
          <a:pPr rtl="0"/>
          <a:r>
            <a:rPr lang="en-US" b="1" smtClean="0"/>
            <a:t>Possibilities to </a:t>
          </a:r>
          <a:r>
            <a:rPr lang="en-US" b="1" i="1" smtClean="0"/>
            <a:t>terminate the contract (main rule: pacta sunt servanda)</a:t>
          </a:r>
          <a:endParaRPr lang="fi-FI"/>
        </a:p>
      </dgm:t>
    </dgm:pt>
    <dgm:pt modelId="{CADC5A83-D984-4D5C-A7EB-D7F1CE22CAC7}" type="parTrans" cxnId="{1B654E33-9749-48EE-B490-7A7C81A0FFA6}">
      <dgm:prSet/>
      <dgm:spPr/>
      <dgm:t>
        <a:bodyPr/>
        <a:lstStyle/>
        <a:p>
          <a:endParaRPr lang="fi-FI"/>
        </a:p>
      </dgm:t>
    </dgm:pt>
    <dgm:pt modelId="{089B61D3-4A3E-445B-8F09-33C9EF28ED95}" type="sibTrans" cxnId="{1B654E33-9749-48EE-B490-7A7C81A0FFA6}">
      <dgm:prSet/>
      <dgm:spPr/>
      <dgm:t>
        <a:bodyPr/>
        <a:lstStyle/>
        <a:p>
          <a:endParaRPr lang="fi-FI"/>
        </a:p>
      </dgm:t>
    </dgm:pt>
    <dgm:pt modelId="{B9FA7339-11CE-4A86-85E3-979658097E3B}">
      <dgm:prSet/>
      <dgm:spPr/>
      <dgm:t>
        <a:bodyPr/>
        <a:lstStyle/>
        <a:p>
          <a:pPr rtl="0"/>
          <a:r>
            <a:rPr lang="en-US" smtClean="0"/>
            <a:t>Cancellation of contract (grounds in contractual legislation): serious breach of contract  </a:t>
          </a:r>
          <a:endParaRPr lang="fi-FI"/>
        </a:p>
      </dgm:t>
    </dgm:pt>
    <dgm:pt modelId="{FB1952E3-946D-4ED9-95BC-81A42624302E}" type="parTrans" cxnId="{F43AEF90-BE90-4045-ABE9-5A73412F5C1A}">
      <dgm:prSet/>
      <dgm:spPr/>
      <dgm:t>
        <a:bodyPr/>
        <a:lstStyle/>
        <a:p>
          <a:endParaRPr lang="fi-FI"/>
        </a:p>
      </dgm:t>
    </dgm:pt>
    <dgm:pt modelId="{61D7E0EB-2D3F-4F3D-979F-BE524775D2E9}" type="sibTrans" cxnId="{F43AEF90-BE90-4045-ABE9-5A73412F5C1A}">
      <dgm:prSet/>
      <dgm:spPr/>
      <dgm:t>
        <a:bodyPr/>
        <a:lstStyle/>
        <a:p>
          <a:endParaRPr lang="fi-FI"/>
        </a:p>
      </dgm:t>
    </dgm:pt>
    <dgm:pt modelId="{00C7870F-0492-4156-9FC2-645B738EE7C5}">
      <dgm:prSet/>
      <dgm:spPr/>
      <dgm:t>
        <a:bodyPr/>
        <a:lstStyle/>
        <a:p>
          <a:pPr rtl="0"/>
          <a:r>
            <a:rPr lang="fi-FI" smtClean="0"/>
            <a:t>Notice (Long-term contracts) </a:t>
          </a:r>
          <a:endParaRPr lang="fi-FI"/>
        </a:p>
      </dgm:t>
    </dgm:pt>
    <dgm:pt modelId="{6CA585E9-0D4F-41DC-ACC1-CB37674D9798}" type="parTrans" cxnId="{5160540C-04BC-437F-A2E3-31DCD8F2826F}">
      <dgm:prSet/>
      <dgm:spPr/>
      <dgm:t>
        <a:bodyPr/>
        <a:lstStyle/>
        <a:p>
          <a:endParaRPr lang="fi-FI"/>
        </a:p>
      </dgm:t>
    </dgm:pt>
    <dgm:pt modelId="{7D6D6CA2-BC53-4107-8490-1D90B74F2F3C}" type="sibTrans" cxnId="{5160540C-04BC-437F-A2E3-31DCD8F2826F}">
      <dgm:prSet/>
      <dgm:spPr/>
      <dgm:t>
        <a:bodyPr/>
        <a:lstStyle/>
        <a:p>
          <a:endParaRPr lang="fi-FI"/>
        </a:p>
      </dgm:t>
    </dgm:pt>
    <dgm:pt modelId="{509F3765-46D8-482C-86A3-72921C4F0706}">
      <dgm:prSet/>
      <dgm:spPr/>
      <dgm:t>
        <a:bodyPr/>
        <a:lstStyle/>
        <a:p>
          <a:pPr rtl="0"/>
          <a:r>
            <a:rPr lang="en-US" i="1" smtClean="0"/>
            <a:t>Freedom of notice main rule </a:t>
          </a:r>
          <a:endParaRPr lang="fi-FI"/>
        </a:p>
      </dgm:t>
    </dgm:pt>
    <dgm:pt modelId="{A08B97E3-61D0-4271-A2D5-0017FF1D7DDF}" type="parTrans" cxnId="{B5A3D68D-EE26-4514-9907-583EB461B8E1}">
      <dgm:prSet/>
      <dgm:spPr/>
      <dgm:t>
        <a:bodyPr/>
        <a:lstStyle/>
        <a:p>
          <a:endParaRPr lang="fi-FI"/>
        </a:p>
      </dgm:t>
    </dgm:pt>
    <dgm:pt modelId="{7F20EBAE-86DF-42D4-8E0D-8FD93B5754C1}" type="sibTrans" cxnId="{B5A3D68D-EE26-4514-9907-583EB461B8E1}">
      <dgm:prSet/>
      <dgm:spPr/>
      <dgm:t>
        <a:bodyPr/>
        <a:lstStyle/>
        <a:p>
          <a:endParaRPr lang="fi-FI"/>
        </a:p>
      </dgm:t>
    </dgm:pt>
    <dgm:pt modelId="{3A1CA236-CB33-4EBE-BC4A-7729D098F584}">
      <dgm:prSet/>
      <dgm:spPr/>
      <dgm:t>
        <a:bodyPr/>
        <a:lstStyle/>
        <a:p>
          <a:pPr rtl="0"/>
          <a:r>
            <a:rPr lang="en-US" i="1" smtClean="0"/>
            <a:t>Freedom limited for the protection of  the weaker party</a:t>
          </a:r>
          <a:endParaRPr lang="fi-FI"/>
        </a:p>
      </dgm:t>
    </dgm:pt>
    <dgm:pt modelId="{07E24FD4-546B-43EB-AE16-C95403C8D696}" type="parTrans" cxnId="{EF3E9ADB-1706-4278-8F65-5FF7616FB39E}">
      <dgm:prSet/>
      <dgm:spPr/>
      <dgm:t>
        <a:bodyPr/>
        <a:lstStyle/>
        <a:p>
          <a:endParaRPr lang="fi-FI"/>
        </a:p>
      </dgm:t>
    </dgm:pt>
    <dgm:pt modelId="{5D96BBB4-E1BE-4D50-909C-D69EEB6EE53E}" type="sibTrans" cxnId="{EF3E9ADB-1706-4278-8F65-5FF7616FB39E}">
      <dgm:prSet/>
      <dgm:spPr/>
      <dgm:t>
        <a:bodyPr/>
        <a:lstStyle/>
        <a:p>
          <a:endParaRPr lang="fi-FI"/>
        </a:p>
      </dgm:t>
    </dgm:pt>
    <dgm:pt modelId="{7A29DE1F-4A16-4F76-95CF-E519F35F269A}">
      <dgm:prSet/>
      <dgm:spPr/>
      <dgm:t>
        <a:bodyPr/>
        <a:lstStyle/>
        <a:p>
          <a:pPr rtl="0"/>
          <a:r>
            <a:rPr lang="en-US" baseline="0" smtClean="0"/>
            <a:t>Regulation on procedures, grounds and periods of notice (rent, </a:t>
          </a:r>
          <a:r>
            <a:rPr lang="fi-FI" baseline="0" smtClean="0"/>
            <a:t>employment relationship) </a:t>
          </a:r>
          <a:endParaRPr lang="fi-FI"/>
        </a:p>
      </dgm:t>
    </dgm:pt>
    <dgm:pt modelId="{6CA16737-C050-40C4-8BF2-86BEC7E6EC17}" type="parTrans" cxnId="{3D0BDCCC-02F3-4824-A95D-4BE5A21C2404}">
      <dgm:prSet/>
      <dgm:spPr/>
      <dgm:t>
        <a:bodyPr/>
        <a:lstStyle/>
        <a:p>
          <a:endParaRPr lang="fi-FI"/>
        </a:p>
      </dgm:t>
    </dgm:pt>
    <dgm:pt modelId="{A59577B0-2A45-4451-8AC5-3298F6D1A200}" type="sibTrans" cxnId="{3D0BDCCC-02F3-4824-A95D-4BE5A21C2404}">
      <dgm:prSet/>
      <dgm:spPr/>
      <dgm:t>
        <a:bodyPr/>
        <a:lstStyle/>
        <a:p>
          <a:endParaRPr lang="fi-FI"/>
        </a:p>
      </dgm:t>
    </dgm:pt>
    <dgm:pt modelId="{BF859849-D690-4227-B952-D3B6D290DEE3}">
      <dgm:prSet/>
      <dgm:spPr/>
      <dgm:t>
        <a:bodyPr/>
        <a:lstStyle/>
        <a:p>
          <a:pPr rtl="0"/>
          <a:r>
            <a:rPr lang="en-US" i="1" smtClean="0"/>
            <a:t>Freedom of notice can also be extended for securing a fair exit to the weaker party  </a:t>
          </a:r>
          <a:endParaRPr lang="fi-FI"/>
        </a:p>
      </dgm:t>
    </dgm:pt>
    <dgm:pt modelId="{94513637-651A-4599-8A0F-ACC987A25855}" type="parTrans" cxnId="{2AC76BD2-20F2-4BE7-BA0D-49899533415D}">
      <dgm:prSet/>
      <dgm:spPr/>
      <dgm:t>
        <a:bodyPr/>
        <a:lstStyle/>
        <a:p>
          <a:endParaRPr lang="fi-FI"/>
        </a:p>
      </dgm:t>
    </dgm:pt>
    <dgm:pt modelId="{3119CB3C-8E2D-460B-9807-5DB9119F4EE4}" type="sibTrans" cxnId="{2AC76BD2-20F2-4BE7-BA0D-49899533415D}">
      <dgm:prSet/>
      <dgm:spPr/>
      <dgm:t>
        <a:bodyPr/>
        <a:lstStyle/>
        <a:p>
          <a:endParaRPr lang="fi-FI"/>
        </a:p>
      </dgm:t>
    </dgm:pt>
    <dgm:pt modelId="{E2889648-0993-44E9-A842-DACA8674E8EB}">
      <dgm:prSet/>
      <dgm:spPr/>
      <dgm:t>
        <a:bodyPr/>
        <a:lstStyle/>
        <a:p>
          <a:pPr rtl="0"/>
          <a:r>
            <a:rPr lang="en-US" i="1" smtClean="0"/>
            <a:t>As a rule, parties can agree on procedures, grounds (e.g. changes in conditions) and periods of notice</a:t>
          </a:r>
          <a:endParaRPr lang="fi-FI"/>
        </a:p>
      </dgm:t>
    </dgm:pt>
    <dgm:pt modelId="{44D6D5F6-537B-401F-8D1E-10873E31385F}" type="parTrans" cxnId="{13EDD1E9-502B-4920-9232-F9D5BFF83930}">
      <dgm:prSet/>
      <dgm:spPr/>
      <dgm:t>
        <a:bodyPr/>
        <a:lstStyle/>
        <a:p>
          <a:endParaRPr lang="fi-FI"/>
        </a:p>
      </dgm:t>
    </dgm:pt>
    <dgm:pt modelId="{F08758D5-4244-4FAA-888A-6445A7446504}" type="sibTrans" cxnId="{13EDD1E9-502B-4920-9232-F9D5BFF83930}">
      <dgm:prSet/>
      <dgm:spPr/>
      <dgm:t>
        <a:bodyPr/>
        <a:lstStyle/>
        <a:p>
          <a:endParaRPr lang="fi-FI"/>
        </a:p>
      </dgm:t>
    </dgm:pt>
    <dgm:pt modelId="{3C89BC7F-775E-4CCF-926E-71B9A6323965}">
      <dgm:prSet/>
      <dgm:spPr/>
      <dgm:t>
        <a:bodyPr/>
        <a:lstStyle/>
        <a:p>
          <a:pPr rtl="0"/>
          <a:r>
            <a:rPr lang="en-US" b="1" smtClean="0"/>
            <a:t>Contract is invalid (Contracts act Ch. 3:duress, inappropriate </a:t>
          </a:r>
          <a:r>
            <a:rPr lang="fi-FI" b="1" smtClean="0"/>
            <a:t>persuasion etc.) </a:t>
          </a:r>
          <a:endParaRPr lang="fi-FI"/>
        </a:p>
      </dgm:t>
    </dgm:pt>
    <dgm:pt modelId="{1935B3CA-8DFB-4A43-8A19-E39511CBAFCE}" type="parTrans" cxnId="{E9A59F3C-2F94-4C28-828C-E040D3438DB9}">
      <dgm:prSet/>
      <dgm:spPr/>
      <dgm:t>
        <a:bodyPr/>
        <a:lstStyle/>
        <a:p>
          <a:endParaRPr lang="fi-FI"/>
        </a:p>
      </dgm:t>
    </dgm:pt>
    <dgm:pt modelId="{9389C006-1A60-4DFD-AAC7-295BC8CF859E}" type="sibTrans" cxnId="{E9A59F3C-2F94-4C28-828C-E040D3438DB9}">
      <dgm:prSet/>
      <dgm:spPr/>
      <dgm:t>
        <a:bodyPr/>
        <a:lstStyle/>
        <a:p>
          <a:endParaRPr lang="fi-FI"/>
        </a:p>
      </dgm:t>
    </dgm:pt>
    <dgm:pt modelId="{8FA64F1C-CE6E-4334-B534-F5B9B788E33B}">
      <dgm:prSet/>
      <dgm:spPr/>
      <dgm:t>
        <a:bodyPr/>
        <a:lstStyle/>
        <a:p>
          <a:pPr rtl="0"/>
          <a:r>
            <a:rPr lang="en-US" b="1" dirty="0" smtClean="0"/>
            <a:t>Adjustment of contract (Contracts Act Sect. 36, e.g. changes in conditions)</a:t>
          </a:r>
          <a:endParaRPr lang="fi-FI" dirty="0"/>
        </a:p>
      </dgm:t>
    </dgm:pt>
    <dgm:pt modelId="{17D98459-8EDC-4EA7-8F1D-80A5AFCC1B96}" type="parTrans" cxnId="{C910106C-79F8-465D-A163-D2CA9C3737A9}">
      <dgm:prSet/>
      <dgm:spPr/>
      <dgm:t>
        <a:bodyPr/>
        <a:lstStyle/>
        <a:p>
          <a:endParaRPr lang="fi-FI"/>
        </a:p>
      </dgm:t>
    </dgm:pt>
    <dgm:pt modelId="{60648BBE-155C-4FD5-A714-C61552018ABA}" type="sibTrans" cxnId="{C910106C-79F8-465D-A163-D2CA9C3737A9}">
      <dgm:prSet/>
      <dgm:spPr/>
      <dgm:t>
        <a:bodyPr/>
        <a:lstStyle/>
        <a:p>
          <a:endParaRPr lang="fi-FI"/>
        </a:p>
      </dgm:t>
    </dgm:pt>
    <dgm:pt modelId="{0D779A0D-5788-487B-BB9C-42B025D8504B}" type="pres">
      <dgm:prSet presAssocID="{0D2B8EB9-2AC7-432F-A1F3-CCF1C3CB862E}" presName="Name0" presStyleCnt="0">
        <dgm:presLayoutVars>
          <dgm:chPref val="1"/>
          <dgm:dir/>
          <dgm:animOne val="branch"/>
          <dgm:animLvl val="lvl"/>
          <dgm:resizeHandles/>
        </dgm:presLayoutVars>
      </dgm:prSet>
      <dgm:spPr/>
      <dgm:t>
        <a:bodyPr/>
        <a:lstStyle/>
        <a:p>
          <a:endParaRPr lang="fi-FI"/>
        </a:p>
      </dgm:t>
    </dgm:pt>
    <dgm:pt modelId="{0F160CD7-E450-4D8C-A915-B379F11E0433}" type="pres">
      <dgm:prSet presAssocID="{0E123D79-3C91-4759-8DBF-D82E843247D7}" presName="vertOne" presStyleCnt="0"/>
      <dgm:spPr/>
      <dgm:t>
        <a:bodyPr/>
        <a:lstStyle/>
        <a:p>
          <a:endParaRPr lang="en-US"/>
        </a:p>
      </dgm:t>
    </dgm:pt>
    <dgm:pt modelId="{F09511D9-ECA1-4B3F-AE70-110DAEADED83}" type="pres">
      <dgm:prSet presAssocID="{0E123D79-3C91-4759-8DBF-D82E843247D7}" presName="txOne" presStyleLbl="node0" presStyleIdx="0" presStyleCnt="3">
        <dgm:presLayoutVars>
          <dgm:chPref val="3"/>
        </dgm:presLayoutVars>
      </dgm:prSet>
      <dgm:spPr/>
      <dgm:t>
        <a:bodyPr/>
        <a:lstStyle/>
        <a:p>
          <a:endParaRPr lang="fi-FI"/>
        </a:p>
      </dgm:t>
    </dgm:pt>
    <dgm:pt modelId="{F226136B-B63A-43B6-A61F-33FF88423F6B}" type="pres">
      <dgm:prSet presAssocID="{0E123D79-3C91-4759-8DBF-D82E843247D7}" presName="parTransOne" presStyleCnt="0"/>
      <dgm:spPr/>
      <dgm:t>
        <a:bodyPr/>
        <a:lstStyle/>
        <a:p>
          <a:endParaRPr lang="en-US"/>
        </a:p>
      </dgm:t>
    </dgm:pt>
    <dgm:pt modelId="{D8741DE2-7B2F-4F55-B9A7-C108BA02B1D7}" type="pres">
      <dgm:prSet presAssocID="{0E123D79-3C91-4759-8DBF-D82E843247D7}" presName="horzOne" presStyleCnt="0"/>
      <dgm:spPr/>
      <dgm:t>
        <a:bodyPr/>
        <a:lstStyle/>
        <a:p>
          <a:endParaRPr lang="en-US"/>
        </a:p>
      </dgm:t>
    </dgm:pt>
    <dgm:pt modelId="{8FA4A945-0F03-49BD-BC27-7C9CD5CDC9B0}" type="pres">
      <dgm:prSet presAssocID="{B9FA7339-11CE-4A86-85E3-979658097E3B}" presName="vertTwo" presStyleCnt="0"/>
      <dgm:spPr/>
      <dgm:t>
        <a:bodyPr/>
        <a:lstStyle/>
        <a:p>
          <a:endParaRPr lang="en-US"/>
        </a:p>
      </dgm:t>
    </dgm:pt>
    <dgm:pt modelId="{999831C7-E744-471B-AD5A-B6AC51ED58C1}" type="pres">
      <dgm:prSet presAssocID="{B9FA7339-11CE-4A86-85E3-979658097E3B}" presName="txTwo" presStyleLbl="node2" presStyleIdx="0" presStyleCnt="2">
        <dgm:presLayoutVars>
          <dgm:chPref val="3"/>
        </dgm:presLayoutVars>
      </dgm:prSet>
      <dgm:spPr/>
      <dgm:t>
        <a:bodyPr/>
        <a:lstStyle/>
        <a:p>
          <a:endParaRPr lang="fi-FI"/>
        </a:p>
      </dgm:t>
    </dgm:pt>
    <dgm:pt modelId="{616204AE-83E0-4BFF-B777-D1077579573B}" type="pres">
      <dgm:prSet presAssocID="{B9FA7339-11CE-4A86-85E3-979658097E3B}" presName="horzTwo" presStyleCnt="0"/>
      <dgm:spPr/>
      <dgm:t>
        <a:bodyPr/>
        <a:lstStyle/>
        <a:p>
          <a:endParaRPr lang="en-US"/>
        </a:p>
      </dgm:t>
    </dgm:pt>
    <dgm:pt modelId="{53625D89-BE1C-4B9E-813C-25DE650F3F70}" type="pres">
      <dgm:prSet presAssocID="{61D7E0EB-2D3F-4F3D-979F-BE524775D2E9}" presName="sibSpaceTwo" presStyleCnt="0"/>
      <dgm:spPr/>
      <dgm:t>
        <a:bodyPr/>
        <a:lstStyle/>
        <a:p>
          <a:endParaRPr lang="en-US"/>
        </a:p>
      </dgm:t>
    </dgm:pt>
    <dgm:pt modelId="{5F82541A-0C52-4DC3-BE4A-DFB9D3525E14}" type="pres">
      <dgm:prSet presAssocID="{00C7870F-0492-4156-9FC2-645B738EE7C5}" presName="vertTwo" presStyleCnt="0"/>
      <dgm:spPr/>
      <dgm:t>
        <a:bodyPr/>
        <a:lstStyle/>
        <a:p>
          <a:endParaRPr lang="en-US"/>
        </a:p>
      </dgm:t>
    </dgm:pt>
    <dgm:pt modelId="{9C361D6D-A109-4207-BA99-74B64C13C822}" type="pres">
      <dgm:prSet presAssocID="{00C7870F-0492-4156-9FC2-645B738EE7C5}" presName="txTwo" presStyleLbl="node2" presStyleIdx="1" presStyleCnt="2">
        <dgm:presLayoutVars>
          <dgm:chPref val="3"/>
        </dgm:presLayoutVars>
      </dgm:prSet>
      <dgm:spPr/>
      <dgm:t>
        <a:bodyPr/>
        <a:lstStyle/>
        <a:p>
          <a:endParaRPr lang="fi-FI"/>
        </a:p>
      </dgm:t>
    </dgm:pt>
    <dgm:pt modelId="{8D5BF5D0-110A-42DC-A017-CD0FDCB03453}" type="pres">
      <dgm:prSet presAssocID="{00C7870F-0492-4156-9FC2-645B738EE7C5}" presName="parTransTwo" presStyleCnt="0"/>
      <dgm:spPr/>
      <dgm:t>
        <a:bodyPr/>
        <a:lstStyle/>
        <a:p>
          <a:endParaRPr lang="en-US"/>
        </a:p>
      </dgm:t>
    </dgm:pt>
    <dgm:pt modelId="{5A8BB2B2-4759-4188-88D4-54C02AAFDE92}" type="pres">
      <dgm:prSet presAssocID="{00C7870F-0492-4156-9FC2-645B738EE7C5}" presName="horzTwo" presStyleCnt="0"/>
      <dgm:spPr/>
      <dgm:t>
        <a:bodyPr/>
        <a:lstStyle/>
        <a:p>
          <a:endParaRPr lang="en-US"/>
        </a:p>
      </dgm:t>
    </dgm:pt>
    <dgm:pt modelId="{67693B93-55B5-44DE-8E9E-FADFBB3BD808}" type="pres">
      <dgm:prSet presAssocID="{509F3765-46D8-482C-86A3-72921C4F0706}" presName="vertThree" presStyleCnt="0"/>
      <dgm:spPr/>
      <dgm:t>
        <a:bodyPr/>
        <a:lstStyle/>
        <a:p>
          <a:endParaRPr lang="en-US"/>
        </a:p>
      </dgm:t>
    </dgm:pt>
    <dgm:pt modelId="{1299DCF3-44F8-49A3-9F56-366EA9DD5ACC}" type="pres">
      <dgm:prSet presAssocID="{509F3765-46D8-482C-86A3-72921C4F0706}" presName="txThree" presStyleLbl="node3" presStyleIdx="0" presStyleCnt="4">
        <dgm:presLayoutVars>
          <dgm:chPref val="3"/>
        </dgm:presLayoutVars>
      </dgm:prSet>
      <dgm:spPr/>
      <dgm:t>
        <a:bodyPr/>
        <a:lstStyle/>
        <a:p>
          <a:endParaRPr lang="fi-FI"/>
        </a:p>
      </dgm:t>
    </dgm:pt>
    <dgm:pt modelId="{E46D8061-E4A1-481C-AE40-791055B8E4D5}" type="pres">
      <dgm:prSet presAssocID="{509F3765-46D8-482C-86A3-72921C4F0706}" presName="horzThree" presStyleCnt="0"/>
      <dgm:spPr/>
      <dgm:t>
        <a:bodyPr/>
        <a:lstStyle/>
        <a:p>
          <a:endParaRPr lang="en-US"/>
        </a:p>
      </dgm:t>
    </dgm:pt>
    <dgm:pt modelId="{9948F4D6-A9F0-41DC-B4B5-FEBBE0808350}" type="pres">
      <dgm:prSet presAssocID="{7F20EBAE-86DF-42D4-8E0D-8FD93B5754C1}" presName="sibSpaceThree" presStyleCnt="0"/>
      <dgm:spPr/>
      <dgm:t>
        <a:bodyPr/>
        <a:lstStyle/>
        <a:p>
          <a:endParaRPr lang="en-US"/>
        </a:p>
      </dgm:t>
    </dgm:pt>
    <dgm:pt modelId="{AFE3E1D9-F0FF-4D51-BD36-7BC21E5536E0}" type="pres">
      <dgm:prSet presAssocID="{3A1CA236-CB33-4EBE-BC4A-7729D098F584}" presName="vertThree" presStyleCnt="0"/>
      <dgm:spPr/>
      <dgm:t>
        <a:bodyPr/>
        <a:lstStyle/>
        <a:p>
          <a:endParaRPr lang="en-US"/>
        </a:p>
      </dgm:t>
    </dgm:pt>
    <dgm:pt modelId="{A83689A8-4A97-4F97-81ED-9448FB40348A}" type="pres">
      <dgm:prSet presAssocID="{3A1CA236-CB33-4EBE-BC4A-7729D098F584}" presName="txThree" presStyleLbl="node3" presStyleIdx="1" presStyleCnt="4">
        <dgm:presLayoutVars>
          <dgm:chPref val="3"/>
        </dgm:presLayoutVars>
      </dgm:prSet>
      <dgm:spPr/>
      <dgm:t>
        <a:bodyPr/>
        <a:lstStyle/>
        <a:p>
          <a:endParaRPr lang="fi-FI"/>
        </a:p>
      </dgm:t>
    </dgm:pt>
    <dgm:pt modelId="{9D125897-694A-4FBF-BB2F-757DD90F3B24}" type="pres">
      <dgm:prSet presAssocID="{3A1CA236-CB33-4EBE-BC4A-7729D098F584}" presName="parTransThree" presStyleCnt="0"/>
      <dgm:spPr/>
      <dgm:t>
        <a:bodyPr/>
        <a:lstStyle/>
        <a:p>
          <a:endParaRPr lang="en-US"/>
        </a:p>
      </dgm:t>
    </dgm:pt>
    <dgm:pt modelId="{191C9D34-F9BF-4104-9F35-9A2FC84CF121}" type="pres">
      <dgm:prSet presAssocID="{3A1CA236-CB33-4EBE-BC4A-7729D098F584}" presName="horzThree" presStyleCnt="0"/>
      <dgm:spPr/>
      <dgm:t>
        <a:bodyPr/>
        <a:lstStyle/>
        <a:p>
          <a:endParaRPr lang="en-US"/>
        </a:p>
      </dgm:t>
    </dgm:pt>
    <dgm:pt modelId="{BCA0EB90-AAD2-4334-8AA6-D8DC55DD4D5B}" type="pres">
      <dgm:prSet presAssocID="{7A29DE1F-4A16-4F76-95CF-E519F35F269A}" presName="vertFour" presStyleCnt="0">
        <dgm:presLayoutVars>
          <dgm:chPref val="3"/>
        </dgm:presLayoutVars>
      </dgm:prSet>
      <dgm:spPr/>
      <dgm:t>
        <a:bodyPr/>
        <a:lstStyle/>
        <a:p>
          <a:endParaRPr lang="en-US"/>
        </a:p>
      </dgm:t>
    </dgm:pt>
    <dgm:pt modelId="{5EB27017-F091-4C8A-8B8D-EFF905E95890}" type="pres">
      <dgm:prSet presAssocID="{7A29DE1F-4A16-4F76-95CF-E519F35F269A}" presName="txFour" presStyleLbl="node4" presStyleIdx="0" presStyleCnt="1">
        <dgm:presLayoutVars>
          <dgm:chPref val="3"/>
        </dgm:presLayoutVars>
      </dgm:prSet>
      <dgm:spPr/>
      <dgm:t>
        <a:bodyPr/>
        <a:lstStyle/>
        <a:p>
          <a:endParaRPr lang="fi-FI"/>
        </a:p>
      </dgm:t>
    </dgm:pt>
    <dgm:pt modelId="{40925C7B-B9AC-4A91-98DA-6065748B7628}" type="pres">
      <dgm:prSet presAssocID="{7A29DE1F-4A16-4F76-95CF-E519F35F269A}" presName="horzFour" presStyleCnt="0"/>
      <dgm:spPr/>
      <dgm:t>
        <a:bodyPr/>
        <a:lstStyle/>
        <a:p>
          <a:endParaRPr lang="en-US"/>
        </a:p>
      </dgm:t>
    </dgm:pt>
    <dgm:pt modelId="{E1862C4D-3176-4379-B7A7-5067136A5CE0}" type="pres">
      <dgm:prSet presAssocID="{5D96BBB4-E1BE-4D50-909C-D69EEB6EE53E}" presName="sibSpaceThree" presStyleCnt="0"/>
      <dgm:spPr/>
      <dgm:t>
        <a:bodyPr/>
        <a:lstStyle/>
        <a:p>
          <a:endParaRPr lang="en-US"/>
        </a:p>
      </dgm:t>
    </dgm:pt>
    <dgm:pt modelId="{0EBE173D-16AF-4DB2-ABC3-F09587E16B14}" type="pres">
      <dgm:prSet presAssocID="{BF859849-D690-4227-B952-D3B6D290DEE3}" presName="vertThree" presStyleCnt="0"/>
      <dgm:spPr/>
      <dgm:t>
        <a:bodyPr/>
        <a:lstStyle/>
        <a:p>
          <a:endParaRPr lang="en-US"/>
        </a:p>
      </dgm:t>
    </dgm:pt>
    <dgm:pt modelId="{3279CADB-B99A-4D55-B272-A90B658155C5}" type="pres">
      <dgm:prSet presAssocID="{BF859849-D690-4227-B952-D3B6D290DEE3}" presName="txThree" presStyleLbl="node3" presStyleIdx="2" presStyleCnt="4">
        <dgm:presLayoutVars>
          <dgm:chPref val="3"/>
        </dgm:presLayoutVars>
      </dgm:prSet>
      <dgm:spPr/>
      <dgm:t>
        <a:bodyPr/>
        <a:lstStyle/>
        <a:p>
          <a:endParaRPr lang="fi-FI"/>
        </a:p>
      </dgm:t>
    </dgm:pt>
    <dgm:pt modelId="{DB851112-BECB-4097-B4A4-E0462F67B64F}" type="pres">
      <dgm:prSet presAssocID="{BF859849-D690-4227-B952-D3B6D290DEE3}" presName="horzThree" presStyleCnt="0"/>
      <dgm:spPr/>
      <dgm:t>
        <a:bodyPr/>
        <a:lstStyle/>
        <a:p>
          <a:endParaRPr lang="en-US"/>
        </a:p>
      </dgm:t>
    </dgm:pt>
    <dgm:pt modelId="{65170FB1-B4E3-45D8-9B21-E5AC01200AC8}" type="pres">
      <dgm:prSet presAssocID="{3119CB3C-8E2D-460B-9807-5DB9119F4EE4}" presName="sibSpaceThree" presStyleCnt="0"/>
      <dgm:spPr/>
      <dgm:t>
        <a:bodyPr/>
        <a:lstStyle/>
        <a:p>
          <a:endParaRPr lang="en-US"/>
        </a:p>
      </dgm:t>
    </dgm:pt>
    <dgm:pt modelId="{F366F260-11CE-427B-A63C-E56BC1014603}" type="pres">
      <dgm:prSet presAssocID="{E2889648-0993-44E9-A842-DACA8674E8EB}" presName="vertThree" presStyleCnt="0"/>
      <dgm:spPr/>
      <dgm:t>
        <a:bodyPr/>
        <a:lstStyle/>
        <a:p>
          <a:endParaRPr lang="en-US"/>
        </a:p>
      </dgm:t>
    </dgm:pt>
    <dgm:pt modelId="{99655847-916F-475D-B333-9AE508B64206}" type="pres">
      <dgm:prSet presAssocID="{E2889648-0993-44E9-A842-DACA8674E8EB}" presName="txThree" presStyleLbl="node3" presStyleIdx="3" presStyleCnt="4">
        <dgm:presLayoutVars>
          <dgm:chPref val="3"/>
        </dgm:presLayoutVars>
      </dgm:prSet>
      <dgm:spPr/>
      <dgm:t>
        <a:bodyPr/>
        <a:lstStyle/>
        <a:p>
          <a:endParaRPr lang="fi-FI"/>
        </a:p>
      </dgm:t>
    </dgm:pt>
    <dgm:pt modelId="{714A0898-44FF-4A2C-9B11-7C9814BB40C2}" type="pres">
      <dgm:prSet presAssocID="{E2889648-0993-44E9-A842-DACA8674E8EB}" presName="horzThree" presStyleCnt="0"/>
      <dgm:spPr/>
      <dgm:t>
        <a:bodyPr/>
        <a:lstStyle/>
        <a:p>
          <a:endParaRPr lang="en-US"/>
        </a:p>
      </dgm:t>
    </dgm:pt>
    <dgm:pt modelId="{FBC2AC95-4002-45AE-8C54-DE02C6ABFF95}" type="pres">
      <dgm:prSet presAssocID="{089B61D3-4A3E-445B-8F09-33C9EF28ED95}" presName="sibSpaceOne" presStyleCnt="0"/>
      <dgm:spPr/>
      <dgm:t>
        <a:bodyPr/>
        <a:lstStyle/>
        <a:p>
          <a:endParaRPr lang="en-US"/>
        </a:p>
      </dgm:t>
    </dgm:pt>
    <dgm:pt modelId="{9B2201BD-E5C2-44D7-BB6A-C517413DE796}" type="pres">
      <dgm:prSet presAssocID="{3C89BC7F-775E-4CCF-926E-71B9A6323965}" presName="vertOne" presStyleCnt="0"/>
      <dgm:spPr/>
      <dgm:t>
        <a:bodyPr/>
        <a:lstStyle/>
        <a:p>
          <a:endParaRPr lang="en-US"/>
        </a:p>
      </dgm:t>
    </dgm:pt>
    <dgm:pt modelId="{07FBB0D5-B161-4DA0-A1A0-72E293357D1E}" type="pres">
      <dgm:prSet presAssocID="{3C89BC7F-775E-4CCF-926E-71B9A6323965}" presName="txOne" presStyleLbl="node0" presStyleIdx="1" presStyleCnt="3">
        <dgm:presLayoutVars>
          <dgm:chPref val="3"/>
        </dgm:presLayoutVars>
      </dgm:prSet>
      <dgm:spPr/>
      <dgm:t>
        <a:bodyPr/>
        <a:lstStyle/>
        <a:p>
          <a:endParaRPr lang="fi-FI"/>
        </a:p>
      </dgm:t>
    </dgm:pt>
    <dgm:pt modelId="{7F161648-FC27-491E-A11A-BCFF6996B465}" type="pres">
      <dgm:prSet presAssocID="{3C89BC7F-775E-4CCF-926E-71B9A6323965}" presName="horzOne" presStyleCnt="0"/>
      <dgm:spPr/>
      <dgm:t>
        <a:bodyPr/>
        <a:lstStyle/>
        <a:p>
          <a:endParaRPr lang="en-US"/>
        </a:p>
      </dgm:t>
    </dgm:pt>
    <dgm:pt modelId="{3D5CE57B-F130-4315-A03C-A7ED02CF7F85}" type="pres">
      <dgm:prSet presAssocID="{9389C006-1A60-4DFD-AAC7-295BC8CF859E}" presName="sibSpaceOne" presStyleCnt="0"/>
      <dgm:spPr/>
      <dgm:t>
        <a:bodyPr/>
        <a:lstStyle/>
        <a:p>
          <a:endParaRPr lang="en-US"/>
        </a:p>
      </dgm:t>
    </dgm:pt>
    <dgm:pt modelId="{101A9406-10C5-430C-8660-49DC523C93E0}" type="pres">
      <dgm:prSet presAssocID="{8FA64F1C-CE6E-4334-B534-F5B9B788E33B}" presName="vertOne" presStyleCnt="0"/>
      <dgm:spPr/>
      <dgm:t>
        <a:bodyPr/>
        <a:lstStyle/>
        <a:p>
          <a:endParaRPr lang="en-US"/>
        </a:p>
      </dgm:t>
    </dgm:pt>
    <dgm:pt modelId="{E81EC6DA-9378-4FBE-B4D2-A0050E7571CE}" type="pres">
      <dgm:prSet presAssocID="{8FA64F1C-CE6E-4334-B534-F5B9B788E33B}" presName="txOne" presStyleLbl="node0" presStyleIdx="2" presStyleCnt="3">
        <dgm:presLayoutVars>
          <dgm:chPref val="3"/>
        </dgm:presLayoutVars>
      </dgm:prSet>
      <dgm:spPr/>
      <dgm:t>
        <a:bodyPr/>
        <a:lstStyle/>
        <a:p>
          <a:endParaRPr lang="fi-FI"/>
        </a:p>
      </dgm:t>
    </dgm:pt>
    <dgm:pt modelId="{1C976359-0E4C-4670-A697-DA3A0E7A9FDB}" type="pres">
      <dgm:prSet presAssocID="{8FA64F1C-CE6E-4334-B534-F5B9B788E33B}" presName="horzOne" presStyleCnt="0"/>
      <dgm:spPr/>
      <dgm:t>
        <a:bodyPr/>
        <a:lstStyle/>
        <a:p>
          <a:endParaRPr lang="en-US"/>
        </a:p>
      </dgm:t>
    </dgm:pt>
  </dgm:ptLst>
  <dgm:cxnLst>
    <dgm:cxn modelId="{5ADADE3B-EE81-4178-8695-A89FB0C987C2}" type="presOf" srcId="{509F3765-46D8-482C-86A3-72921C4F0706}" destId="{1299DCF3-44F8-49A3-9F56-366EA9DD5ACC}" srcOrd="0" destOrd="0" presId="urn:microsoft.com/office/officeart/2005/8/layout/hierarchy4"/>
    <dgm:cxn modelId="{C910106C-79F8-465D-A163-D2CA9C3737A9}" srcId="{0D2B8EB9-2AC7-432F-A1F3-CCF1C3CB862E}" destId="{8FA64F1C-CE6E-4334-B534-F5B9B788E33B}" srcOrd="2" destOrd="0" parTransId="{17D98459-8EDC-4EA7-8F1D-80A5AFCC1B96}" sibTransId="{60648BBE-155C-4FD5-A714-C61552018ABA}"/>
    <dgm:cxn modelId="{EF3E9ADB-1706-4278-8F65-5FF7616FB39E}" srcId="{00C7870F-0492-4156-9FC2-645B738EE7C5}" destId="{3A1CA236-CB33-4EBE-BC4A-7729D098F584}" srcOrd="1" destOrd="0" parTransId="{07E24FD4-546B-43EB-AE16-C95403C8D696}" sibTransId="{5D96BBB4-E1BE-4D50-909C-D69EEB6EE53E}"/>
    <dgm:cxn modelId="{6151F31E-E87E-4EB7-8A3D-7905DEFCD6AF}" type="presOf" srcId="{8FA64F1C-CE6E-4334-B534-F5B9B788E33B}" destId="{E81EC6DA-9378-4FBE-B4D2-A0050E7571CE}" srcOrd="0" destOrd="0" presId="urn:microsoft.com/office/officeart/2005/8/layout/hierarchy4"/>
    <dgm:cxn modelId="{5160540C-04BC-437F-A2E3-31DCD8F2826F}" srcId="{0E123D79-3C91-4759-8DBF-D82E843247D7}" destId="{00C7870F-0492-4156-9FC2-645B738EE7C5}" srcOrd="1" destOrd="0" parTransId="{6CA585E9-0D4F-41DC-ACC1-CB37674D9798}" sibTransId="{7D6D6CA2-BC53-4107-8490-1D90B74F2F3C}"/>
    <dgm:cxn modelId="{1B654E33-9749-48EE-B490-7A7C81A0FFA6}" srcId="{0D2B8EB9-2AC7-432F-A1F3-CCF1C3CB862E}" destId="{0E123D79-3C91-4759-8DBF-D82E843247D7}" srcOrd="0" destOrd="0" parTransId="{CADC5A83-D984-4D5C-A7EB-D7F1CE22CAC7}" sibTransId="{089B61D3-4A3E-445B-8F09-33C9EF28ED95}"/>
    <dgm:cxn modelId="{1079276A-2F9A-4F66-8405-33E5D7E28ADF}" type="presOf" srcId="{0D2B8EB9-2AC7-432F-A1F3-CCF1C3CB862E}" destId="{0D779A0D-5788-487B-BB9C-42B025D8504B}" srcOrd="0" destOrd="0" presId="urn:microsoft.com/office/officeart/2005/8/layout/hierarchy4"/>
    <dgm:cxn modelId="{B5A3D68D-EE26-4514-9907-583EB461B8E1}" srcId="{00C7870F-0492-4156-9FC2-645B738EE7C5}" destId="{509F3765-46D8-482C-86A3-72921C4F0706}" srcOrd="0" destOrd="0" parTransId="{A08B97E3-61D0-4271-A2D5-0017FF1D7DDF}" sibTransId="{7F20EBAE-86DF-42D4-8E0D-8FD93B5754C1}"/>
    <dgm:cxn modelId="{665B0DA6-19AD-42A0-A8A6-FCA06A01BD7E}" type="presOf" srcId="{3C89BC7F-775E-4CCF-926E-71B9A6323965}" destId="{07FBB0D5-B161-4DA0-A1A0-72E293357D1E}" srcOrd="0" destOrd="0" presId="urn:microsoft.com/office/officeart/2005/8/layout/hierarchy4"/>
    <dgm:cxn modelId="{13EDD1E9-502B-4920-9232-F9D5BFF83930}" srcId="{00C7870F-0492-4156-9FC2-645B738EE7C5}" destId="{E2889648-0993-44E9-A842-DACA8674E8EB}" srcOrd="3" destOrd="0" parTransId="{44D6D5F6-537B-401F-8D1E-10873E31385F}" sibTransId="{F08758D5-4244-4FAA-888A-6445A7446504}"/>
    <dgm:cxn modelId="{3D0BDCCC-02F3-4824-A95D-4BE5A21C2404}" srcId="{3A1CA236-CB33-4EBE-BC4A-7729D098F584}" destId="{7A29DE1F-4A16-4F76-95CF-E519F35F269A}" srcOrd="0" destOrd="0" parTransId="{6CA16737-C050-40C4-8BF2-86BEC7E6EC17}" sibTransId="{A59577B0-2A45-4451-8AC5-3298F6D1A200}"/>
    <dgm:cxn modelId="{E9A59F3C-2F94-4C28-828C-E040D3438DB9}" srcId="{0D2B8EB9-2AC7-432F-A1F3-CCF1C3CB862E}" destId="{3C89BC7F-775E-4CCF-926E-71B9A6323965}" srcOrd="1" destOrd="0" parTransId="{1935B3CA-8DFB-4A43-8A19-E39511CBAFCE}" sibTransId="{9389C006-1A60-4DFD-AAC7-295BC8CF859E}"/>
    <dgm:cxn modelId="{2AC76BD2-20F2-4BE7-BA0D-49899533415D}" srcId="{00C7870F-0492-4156-9FC2-645B738EE7C5}" destId="{BF859849-D690-4227-B952-D3B6D290DEE3}" srcOrd="2" destOrd="0" parTransId="{94513637-651A-4599-8A0F-ACC987A25855}" sibTransId="{3119CB3C-8E2D-460B-9807-5DB9119F4EE4}"/>
    <dgm:cxn modelId="{F43AEF90-BE90-4045-ABE9-5A73412F5C1A}" srcId="{0E123D79-3C91-4759-8DBF-D82E843247D7}" destId="{B9FA7339-11CE-4A86-85E3-979658097E3B}" srcOrd="0" destOrd="0" parTransId="{FB1952E3-946D-4ED9-95BC-81A42624302E}" sibTransId="{61D7E0EB-2D3F-4F3D-979F-BE524775D2E9}"/>
    <dgm:cxn modelId="{F1B27D69-22FF-4286-9AE0-8974F4410C4E}" type="presOf" srcId="{7A29DE1F-4A16-4F76-95CF-E519F35F269A}" destId="{5EB27017-F091-4C8A-8B8D-EFF905E95890}" srcOrd="0" destOrd="0" presId="urn:microsoft.com/office/officeart/2005/8/layout/hierarchy4"/>
    <dgm:cxn modelId="{C11A83B5-78EC-4A34-998B-FC507B1877E8}" type="presOf" srcId="{B9FA7339-11CE-4A86-85E3-979658097E3B}" destId="{999831C7-E744-471B-AD5A-B6AC51ED58C1}" srcOrd="0" destOrd="0" presId="urn:microsoft.com/office/officeart/2005/8/layout/hierarchy4"/>
    <dgm:cxn modelId="{AC71EEA5-C7A8-4396-AE4A-E5F813DF8F83}" type="presOf" srcId="{E2889648-0993-44E9-A842-DACA8674E8EB}" destId="{99655847-916F-475D-B333-9AE508B64206}" srcOrd="0" destOrd="0" presId="urn:microsoft.com/office/officeart/2005/8/layout/hierarchy4"/>
    <dgm:cxn modelId="{275DE55F-3373-4029-B61A-E5BF4F05A656}" type="presOf" srcId="{00C7870F-0492-4156-9FC2-645B738EE7C5}" destId="{9C361D6D-A109-4207-BA99-74B64C13C822}" srcOrd="0" destOrd="0" presId="urn:microsoft.com/office/officeart/2005/8/layout/hierarchy4"/>
    <dgm:cxn modelId="{8B1E540C-0DDE-4A3B-8FD6-E498A230753D}" type="presOf" srcId="{BF859849-D690-4227-B952-D3B6D290DEE3}" destId="{3279CADB-B99A-4D55-B272-A90B658155C5}" srcOrd="0" destOrd="0" presId="urn:microsoft.com/office/officeart/2005/8/layout/hierarchy4"/>
    <dgm:cxn modelId="{852FD12E-2F9D-4990-ABB1-E21863F9ADE0}" type="presOf" srcId="{0E123D79-3C91-4759-8DBF-D82E843247D7}" destId="{F09511D9-ECA1-4B3F-AE70-110DAEADED83}" srcOrd="0" destOrd="0" presId="urn:microsoft.com/office/officeart/2005/8/layout/hierarchy4"/>
    <dgm:cxn modelId="{1D921ECA-1AC0-47C9-B870-662817512E74}" type="presOf" srcId="{3A1CA236-CB33-4EBE-BC4A-7729D098F584}" destId="{A83689A8-4A97-4F97-81ED-9448FB40348A}" srcOrd="0" destOrd="0" presId="urn:microsoft.com/office/officeart/2005/8/layout/hierarchy4"/>
    <dgm:cxn modelId="{13DEF013-2EC8-4FA5-A860-EC4D133C0664}" type="presParOf" srcId="{0D779A0D-5788-487B-BB9C-42B025D8504B}" destId="{0F160CD7-E450-4D8C-A915-B379F11E0433}" srcOrd="0" destOrd="0" presId="urn:microsoft.com/office/officeart/2005/8/layout/hierarchy4"/>
    <dgm:cxn modelId="{1986C5C0-FD8B-4219-8DFC-3FE3B4AFA817}" type="presParOf" srcId="{0F160CD7-E450-4D8C-A915-B379F11E0433}" destId="{F09511D9-ECA1-4B3F-AE70-110DAEADED83}" srcOrd="0" destOrd="0" presId="urn:microsoft.com/office/officeart/2005/8/layout/hierarchy4"/>
    <dgm:cxn modelId="{F14F1074-89B9-473B-8D93-8090EC7CCAC7}" type="presParOf" srcId="{0F160CD7-E450-4D8C-A915-B379F11E0433}" destId="{F226136B-B63A-43B6-A61F-33FF88423F6B}" srcOrd="1" destOrd="0" presId="urn:microsoft.com/office/officeart/2005/8/layout/hierarchy4"/>
    <dgm:cxn modelId="{7555CA10-2241-4754-B471-CA7FB09FAA0A}" type="presParOf" srcId="{0F160CD7-E450-4D8C-A915-B379F11E0433}" destId="{D8741DE2-7B2F-4F55-B9A7-C108BA02B1D7}" srcOrd="2" destOrd="0" presId="urn:microsoft.com/office/officeart/2005/8/layout/hierarchy4"/>
    <dgm:cxn modelId="{83FB84C2-D874-48AC-84F0-06DAC1ACE205}" type="presParOf" srcId="{D8741DE2-7B2F-4F55-B9A7-C108BA02B1D7}" destId="{8FA4A945-0F03-49BD-BC27-7C9CD5CDC9B0}" srcOrd="0" destOrd="0" presId="urn:microsoft.com/office/officeart/2005/8/layout/hierarchy4"/>
    <dgm:cxn modelId="{8466C480-CC56-4D14-A46C-B3F656AA219E}" type="presParOf" srcId="{8FA4A945-0F03-49BD-BC27-7C9CD5CDC9B0}" destId="{999831C7-E744-471B-AD5A-B6AC51ED58C1}" srcOrd="0" destOrd="0" presId="urn:microsoft.com/office/officeart/2005/8/layout/hierarchy4"/>
    <dgm:cxn modelId="{7171FF8D-B02E-415C-B6F3-947410BD8B10}" type="presParOf" srcId="{8FA4A945-0F03-49BD-BC27-7C9CD5CDC9B0}" destId="{616204AE-83E0-4BFF-B777-D1077579573B}" srcOrd="1" destOrd="0" presId="urn:microsoft.com/office/officeart/2005/8/layout/hierarchy4"/>
    <dgm:cxn modelId="{998853BB-5FBA-4B1D-97AD-A2A5811241AD}" type="presParOf" srcId="{D8741DE2-7B2F-4F55-B9A7-C108BA02B1D7}" destId="{53625D89-BE1C-4B9E-813C-25DE650F3F70}" srcOrd="1" destOrd="0" presId="urn:microsoft.com/office/officeart/2005/8/layout/hierarchy4"/>
    <dgm:cxn modelId="{6E046322-4E3B-47E2-9FA6-43ED26BF2ED6}" type="presParOf" srcId="{D8741DE2-7B2F-4F55-B9A7-C108BA02B1D7}" destId="{5F82541A-0C52-4DC3-BE4A-DFB9D3525E14}" srcOrd="2" destOrd="0" presId="urn:microsoft.com/office/officeart/2005/8/layout/hierarchy4"/>
    <dgm:cxn modelId="{FDD8D666-CA13-4764-B1C1-AE26E9E0A253}" type="presParOf" srcId="{5F82541A-0C52-4DC3-BE4A-DFB9D3525E14}" destId="{9C361D6D-A109-4207-BA99-74B64C13C822}" srcOrd="0" destOrd="0" presId="urn:microsoft.com/office/officeart/2005/8/layout/hierarchy4"/>
    <dgm:cxn modelId="{34E1E4B0-DD21-4AEB-920C-5BCD75F16D79}" type="presParOf" srcId="{5F82541A-0C52-4DC3-BE4A-DFB9D3525E14}" destId="{8D5BF5D0-110A-42DC-A017-CD0FDCB03453}" srcOrd="1" destOrd="0" presId="urn:microsoft.com/office/officeart/2005/8/layout/hierarchy4"/>
    <dgm:cxn modelId="{F4BC04CC-7242-4850-8EE5-57A409D7397A}" type="presParOf" srcId="{5F82541A-0C52-4DC3-BE4A-DFB9D3525E14}" destId="{5A8BB2B2-4759-4188-88D4-54C02AAFDE92}" srcOrd="2" destOrd="0" presId="urn:microsoft.com/office/officeart/2005/8/layout/hierarchy4"/>
    <dgm:cxn modelId="{ECA7C88A-3184-4DAB-95F1-79359F79B4AF}" type="presParOf" srcId="{5A8BB2B2-4759-4188-88D4-54C02AAFDE92}" destId="{67693B93-55B5-44DE-8E9E-FADFBB3BD808}" srcOrd="0" destOrd="0" presId="urn:microsoft.com/office/officeart/2005/8/layout/hierarchy4"/>
    <dgm:cxn modelId="{F8129674-DAB1-465E-A43C-D013FFCD95C9}" type="presParOf" srcId="{67693B93-55B5-44DE-8E9E-FADFBB3BD808}" destId="{1299DCF3-44F8-49A3-9F56-366EA9DD5ACC}" srcOrd="0" destOrd="0" presId="urn:microsoft.com/office/officeart/2005/8/layout/hierarchy4"/>
    <dgm:cxn modelId="{ADB59876-8A2D-457B-8E5B-7D1D9C9E0F35}" type="presParOf" srcId="{67693B93-55B5-44DE-8E9E-FADFBB3BD808}" destId="{E46D8061-E4A1-481C-AE40-791055B8E4D5}" srcOrd="1" destOrd="0" presId="urn:microsoft.com/office/officeart/2005/8/layout/hierarchy4"/>
    <dgm:cxn modelId="{482047AF-4D83-4176-AA24-C12F6D7C2B81}" type="presParOf" srcId="{5A8BB2B2-4759-4188-88D4-54C02AAFDE92}" destId="{9948F4D6-A9F0-41DC-B4B5-FEBBE0808350}" srcOrd="1" destOrd="0" presId="urn:microsoft.com/office/officeart/2005/8/layout/hierarchy4"/>
    <dgm:cxn modelId="{2E22A288-232C-4DA4-B680-904261E0ED82}" type="presParOf" srcId="{5A8BB2B2-4759-4188-88D4-54C02AAFDE92}" destId="{AFE3E1D9-F0FF-4D51-BD36-7BC21E5536E0}" srcOrd="2" destOrd="0" presId="urn:microsoft.com/office/officeart/2005/8/layout/hierarchy4"/>
    <dgm:cxn modelId="{B0E52E82-57C6-4224-83A3-545D53196CF8}" type="presParOf" srcId="{AFE3E1D9-F0FF-4D51-BD36-7BC21E5536E0}" destId="{A83689A8-4A97-4F97-81ED-9448FB40348A}" srcOrd="0" destOrd="0" presId="urn:microsoft.com/office/officeart/2005/8/layout/hierarchy4"/>
    <dgm:cxn modelId="{10D6A0B5-5CE1-40F9-B086-1EBF4637DD53}" type="presParOf" srcId="{AFE3E1D9-F0FF-4D51-BD36-7BC21E5536E0}" destId="{9D125897-694A-4FBF-BB2F-757DD90F3B24}" srcOrd="1" destOrd="0" presId="urn:microsoft.com/office/officeart/2005/8/layout/hierarchy4"/>
    <dgm:cxn modelId="{11385524-0650-4CBE-93D0-0EC040EB96E7}" type="presParOf" srcId="{AFE3E1D9-F0FF-4D51-BD36-7BC21E5536E0}" destId="{191C9D34-F9BF-4104-9F35-9A2FC84CF121}" srcOrd="2" destOrd="0" presId="urn:microsoft.com/office/officeart/2005/8/layout/hierarchy4"/>
    <dgm:cxn modelId="{27903B0C-A759-459B-835C-B955BB59FC55}" type="presParOf" srcId="{191C9D34-F9BF-4104-9F35-9A2FC84CF121}" destId="{BCA0EB90-AAD2-4334-8AA6-D8DC55DD4D5B}" srcOrd="0" destOrd="0" presId="urn:microsoft.com/office/officeart/2005/8/layout/hierarchy4"/>
    <dgm:cxn modelId="{75FEC39C-0864-4B62-9D93-225E01B62BA8}" type="presParOf" srcId="{BCA0EB90-AAD2-4334-8AA6-D8DC55DD4D5B}" destId="{5EB27017-F091-4C8A-8B8D-EFF905E95890}" srcOrd="0" destOrd="0" presId="urn:microsoft.com/office/officeart/2005/8/layout/hierarchy4"/>
    <dgm:cxn modelId="{1DAE55A4-8E96-420B-AD88-7E13CAA416CE}" type="presParOf" srcId="{BCA0EB90-AAD2-4334-8AA6-D8DC55DD4D5B}" destId="{40925C7B-B9AC-4A91-98DA-6065748B7628}" srcOrd="1" destOrd="0" presId="urn:microsoft.com/office/officeart/2005/8/layout/hierarchy4"/>
    <dgm:cxn modelId="{3FF9D6EA-6590-417F-9E5F-14A3AEF5A649}" type="presParOf" srcId="{5A8BB2B2-4759-4188-88D4-54C02AAFDE92}" destId="{E1862C4D-3176-4379-B7A7-5067136A5CE0}" srcOrd="3" destOrd="0" presId="urn:microsoft.com/office/officeart/2005/8/layout/hierarchy4"/>
    <dgm:cxn modelId="{F54295A1-3570-4BDE-8110-FD3725802477}" type="presParOf" srcId="{5A8BB2B2-4759-4188-88D4-54C02AAFDE92}" destId="{0EBE173D-16AF-4DB2-ABC3-F09587E16B14}" srcOrd="4" destOrd="0" presId="urn:microsoft.com/office/officeart/2005/8/layout/hierarchy4"/>
    <dgm:cxn modelId="{E9459743-C34B-4E5A-AD13-697F13156B0A}" type="presParOf" srcId="{0EBE173D-16AF-4DB2-ABC3-F09587E16B14}" destId="{3279CADB-B99A-4D55-B272-A90B658155C5}" srcOrd="0" destOrd="0" presId="urn:microsoft.com/office/officeart/2005/8/layout/hierarchy4"/>
    <dgm:cxn modelId="{3EDDD948-2C55-430A-B050-949B0A94E77F}" type="presParOf" srcId="{0EBE173D-16AF-4DB2-ABC3-F09587E16B14}" destId="{DB851112-BECB-4097-B4A4-E0462F67B64F}" srcOrd="1" destOrd="0" presId="urn:microsoft.com/office/officeart/2005/8/layout/hierarchy4"/>
    <dgm:cxn modelId="{BE82EC9D-9CD3-42EA-9530-379D89C5C1A3}" type="presParOf" srcId="{5A8BB2B2-4759-4188-88D4-54C02AAFDE92}" destId="{65170FB1-B4E3-45D8-9B21-E5AC01200AC8}" srcOrd="5" destOrd="0" presId="urn:microsoft.com/office/officeart/2005/8/layout/hierarchy4"/>
    <dgm:cxn modelId="{5AC3F7F6-C8BA-4A73-AF0A-2BF71766C483}" type="presParOf" srcId="{5A8BB2B2-4759-4188-88D4-54C02AAFDE92}" destId="{F366F260-11CE-427B-A63C-E56BC1014603}" srcOrd="6" destOrd="0" presId="urn:microsoft.com/office/officeart/2005/8/layout/hierarchy4"/>
    <dgm:cxn modelId="{E6AC41AC-74F9-47C8-A519-8A3C8465CBAC}" type="presParOf" srcId="{F366F260-11CE-427B-A63C-E56BC1014603}" destId="{99655847-916F-475D-B333-9AE508B64206}" srcOrd="0" destOrd="0" presId="urn:microsoft.com/office/officeart/2005/8/layout/hierarchy4"/>
    <dgm:cxn modelId="{20C0A92D-4431-469B-A4F5-FE1F55356A82}" type="presParOf" srcId="{F366F260-11CE-427B-A63C-E56BC1014603}" destId="{714A0898-44FF-4A2C-9B11-7C9814BB40C2}" srcOrd="1" destOrd="0" presId="urn:microsoft.com/office/officeart/2005/8/layout/hierarchy4"/>
    <dgm:cxn modelId="{FD50A1B2-4A61-4D57-9520-1234664D7777}" type="presParOf" srcId="{0D779A0D-5788-487B-BB9C-42B025D8504B}" destId="{FBC2AC95-4002-45AE-8C54-DE02C6ABFF95}" srcOrd="1" destOrd="0" presId="urn:microsoft.com/office/officeart/2005/8/layout/hierarchy4"/>
    <dgm:cxn modelId="{0006A6CD-C922-4D21-91E1-1F9B72CADD42}" type="presParOf" srcId="{0D779A0D-5788-487B-BB9C-42B025D8504B}" destId="{9B2201BD-E5C2-44D7-BB6A-C517413DE796}" srcOrd="2" destOrd="0" presId="urn:microsoft.com/office/officeart/2005/8/layout/hierarchy4"/>
    <dgm:cxn modelId="{17696397-036B-4536-B31C-42CB01FA9498}" type="presParOf" srcId="{9B2201BD-E5C2-44D7-BB6A-C517413DE796}" destId="{07FBB0D5-B161-4DA0-A1A0-72E293357D1E}" srcOrd="0" destOrd="0" presId="urn:microsoft.com/office/officeart/2005/8/layout/hierarchy4"/>
    <dgm:cxn modelId="{ADA3E791-3FDE-4764-8F22-D1C9C8387F52}" type="presParOf" srcId="{9B2201BD-E5C2-44D7-BB6A-C517413DE796}" destId="{7F161648-FC27-491E-A11A-BCFF6996B465}" srcOrd="1" destOrd="0" presId="urn:microsoft.com/office/officeart/2005/8/layout/hierarchy4"/>
    <dgm:cxn modelId="{6A283991-B9AB-41DD-83AF-BEDEC7087486}" type="presParOf" srcId="{0D779A0D-5788-487B-BB9C-42B025D8504B}" destId="{3D5CE57B-F130-4315-A03C-A7ED02CF7F85}" srcOrd="3" destOrd="0" presId="urn:microsoft.com/office/officeart/2005/8/layout/hierarchy4"/>
    <dgm:cxn modelId="{465D5495-90FD-4E59-BA7B-84440935769F}" type="presParOf" srcId="{0D779A0D-5788-487B-BB9C-42B025D8504B}" destId="{101A9406-10C5-430C-8660-49DC523C93E0}" srcOrd="4" destOrd="0" presId="urn:microsoft.com/office/officeart/2005/8/layout/hierarchy4"/>
    <dgm:cxn modelId="{11ED5E03-4645-4E71-A3FF-A8CD6585211F}" type="presParOf" srcId="{101A9406-10C5-430C-8660-49DC523C93E0}" destId="{E81EC6DA-9378-4FBE-B4D2-A0050E7571CE}" srcOrd="0" destOrd="0" presId="urn:microsoft.com/office/officeart/2005/8/layout/hierarchy4"/>
    <dgm:cxn modelId="{C5E59536-46B2-44CB-A127-2638A747A385}" type="presParOf" srcId="{101A9406-10C5-430C-8660-49DC523C93E0}" destId="{1C976359-0E4C-4670-A697-DA3A0E7A9FD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A689ECC9-F1E7-4202-9389-505547CF61BB}" type="doc">
      <dgm:prSet loTypeId="urn:microsoft.com/office/officeart/2005/8/layout/vList2" loCatId="list" qsTypeId="urn:microsoft.com/office/officeart/2005/8/quickstyle/simple3" qsCatId="simple" csTypeId="urn:microsoft.com/office/officeart/2005/8/colors/colorful1" csCatId="colorful"/>
      <dgm:spPr/>
      <dgm:t>
        <a:bodyPr/>
        <a:lstStyle/>
        <a:p>
          <a:endParaRPr lang="fi-FI"/>
        </a:p>
      </dgm:t>
    </dgm:pt>
    <dgm:pt modelId="{BF6FB317-B0A3-471D-AE5B-A2C310BB1C2E}">
      <dgm:prSet/>
      <dgm:spPr/>
      <dgm:t>
        <a:bodyPr/>
        <a:lstStyle/>
        <a:p>
          <a:pPr rtl="0"/>
          <a:r>
            <a:rPr lang="en-US" b="1" smtClean="0"/>
            <a:t>Main rule: Unilateral alteration not possible (exception: special </a:t>
          </a:r>
          <a:r>
            <a:rPr lang="fi-FI" b="1" smtClean="0"/>
            <a:t>agreement on right of alteration )</a:t>
          </a:r>
          <a:endParaRPr lang="fi-FI"/>
        </a:p>
      </dgm:t>
    </dgm:pt>
    <dgm:pt modelId="{D3CAB198-D307-4644-9958-E1E35B85AE2F}" type="parTrans" cxnId="{62F0BF85-D3E1-4A57-B1B6-293B8C5C32B6}">
      <dgm:prSet/>
      <dgm:spPr/>
      <dgm:t>
        <a:bodyPr/>
        <a:lstStyle/>
        <a:p>
          <a:endParaRPr lang="fi-FI"/>
        </a:p>
      </dgm:t>
    </dgm:pt>
    <dgm:pt modelId="{6EE14A71-F8D8-4EC4-9CEE-93F83D6F4780}" type="sibTrans" cxnId="{62F0BF85-D3E1-4A57-B1B6-293B8C5C32B6}">
      <dgm:prSet/>
      <dgm:spPr/>
      <dgm:t>
        <a:bodyPr/>
        <a:lstStyle/>
        <a:p>
          <a:endParaRPr lang="fi-FI"/>
        </a:p>
      </dgm:t>
    </dgm:pt>
    <dgm:pt modelId="{DA063205-B111-4CB2-941D-D845A8204708}">
      <dgm:prSet/>
      <dgm:spPr/>
      <dgm:t>
        <a:bodyPr/>
        <a:lstStyle/>
        <a:p>
          <a:pPr rtl="0"/>
          <a:r>
            <a:rPr lang="en-US" b="1" smtClean="0"/>
            <a:t>Parties may agree about altering terms</a:t>
          </a:r>
          <a:endParaRPr lang="fi-FI"/>
        </a:p>
      </dgm:t>
    </dgm:pt>
    <dgm:pt modelId="{6EB00632-D37F-4735-873B-C643B8A55185}" type="parTrans" cxnId="{8F57C72C-8094-4FC2-BFFC-8AFF80CE3735}">
      <dgm:prSet/>
      <dgm:spPr/>
      <dgm:t>
        <a:bodyPr/>
        <a:lstStyle/>
        <a:p>
          <a:endParaRPr lang="fi-FI"/>
        </a:p>
      </dgm:t>
    </dgm:pt>
    <dgm:pt modelId="{C50BB2EA-2BCC-474B-82C1-8A2D42BB3A9F}" type="sibTrans" cxnId="{8F57C72C-8094-4FC2-BFFC-8AFF80CE3735}">
      <dgm:prSet/>
      <dgm:spPr/>
      <dgm:t>
        <a:bodyPr/>
        <a:lstStyle/>
        <a:p>
          <a:endParaRPr lang="fi-FI"/>
        </a:p>
      </dgm:t>
    </dgm:pt>
    <dgm:pt modelId="{1AA8FA61-A0C4-4868-AB57-296E3C4D2827}">
      <dgm:prSet/>
      <dgm:spPr/>
      <dgm:t>
        <a:bodyPr/>
        <a:lstStyle/>
        <a:p>
          <a:pPr rtl="0"/>
          <a:r>
            <a:rPr lang="fi-FI" b="1" smtClean="0"/>
            <a:t>Renegotiation- and hardship –terms entitle to multi- or unilateral alteration </a:t>
          </a:r>
          <a:endParaRPr lang="fi-FI"/>
        </a:p>
      </dgm:t>
    </dgm:pt>
    <dgm:pt modelId="{7EE35EEE-C304-4F3C-AF2C-0B18CDDED156}" type="parTrans" cxnId="{B6EC0A4E-F69F-4B14-A1B9-61D534685C06}">
      <dgm:prSet/>
      <dgm:spPr/>
      <dgm:t>
        <a:bodyPr/>
        <a:lstStyle/>
        <a:p>
          <a:endParaRPr lang="fi-FI"/>
        </a:p>
      </dgm:t>
    </dgm:pt>
    <dgm:pt modelId="{4A95FCD7-AA83-41A1-978C-B186B9372F0D}" type="sibTrans" cxnId="{B6EC0A4E-F69F-4B14-A1B9-61D534685C06}">
      <dgm:prSet/>
      <dgm:spPr/>
      <dgm:t>
        <a:bodyPr/>
        <a:lstStyle/>
        <a:p>
          <a:endParaRPr lang="fi-FI"/>
        </a:p>
      </dgm:t>
    </dgm:pt>
    <dgm:pt modelId="{E1903C88-DCBF-4CB9-A691-ABE0773CFAE9}">
      <dgm:prSet/>
      <dgm:spPr/>
      <dgm:t>
        <a:bodyPr/>
        <a:lstStyle/>
        <a:p>
          <a:pPr rtl="0"/>
          <a:r>
            <a:rPr lang="en-US" b="1" smtClean="0"/>
            <a:t>Parties agree that only a third can alter terms</a:t>
          </a:r>
          <a:endParaRPr lang="fi-FI"/>
        </a:p>
      </dgm:t>
    </dgm:pt>
    <dgm:pt modelId="{9FFCDFDB-2636-4664-B619-EA66C5F36322}" type="parTrans" cxnId="{300910AC-5D69-48E0-9AB7-4C0833290013}">
      <dgm:prSet/>
      <dgm:spPr/>
      <dgm:t>
        <a:bodyPr/>
        <a:lstStyle/>
        <a:p>
          <a:endParaRPr lang="fi-FI"/>
        </a:p>
      </dgm:t>
    </dgm:pt>
    <dgm:pt modelId="{C504690C-C9FE-4F1A-8CF7-DDDBCCAF3913}" type="sibTrans" cxnId="{300910AC-5D69-48E0-9AB7-4C0833290013}">
      <dgm:prSet/>
      <dgm:spPr/>
      <dgm:t>
        <a:bodyPr/>
        <a:lstStyle/>
        <a:p>
          <a:endParaRPr lang="fi-FI"/>
        </a:p>
      </dgm:t>
    </dgm:pt>
    <dgm:pt modelId="{B1851D1D-696B-4A07-96EE-AE6D81B546C3}">
      <dgm:prSet/>
      <dgm:spPr/>
      <dgm:t>
        <a:bodyPr/>
        <a:lstStyle/>
        <a:p>
          <a:pPr rtl="0"/>
          <a:r>
            <a:rPr lang="fi-FI" b="1" smtClean="0"/>
            <a:t>Implied altering (consent by silence or contributing behavior) </a:t>
          </a:r>
          <a:endParaRPr lang="fi-FI"/>
        </a:p>
      </dgm:t>
    </dgm:pt>
    <dgm:pt modelId="{30AE990F-67C1-430D-BCA1-BA36065D6B8B}" type="parTrans" cxnId="{15448FBD-DB0C-46A0-83E0-A156FE957D77}">
      <dgm:prSet/>
      <dgm:spPr/>
      <dgm:t>
        <a:bodyPr/>
        <a:lstStyle/>
        <a:p>
          <a:endParaRPr lang="fi-FI"/>
        </a:p>
      </dgm:t>
    </dgm:pt>
    <dgm:pt modelId="{833DC9C1-52E8-486A-97CA-26744796CC30}" type="sibTrans" cxnId="{15448FBD-DB0C-46A0-83E0-A156FE957D77}">
      <dgm:prSet/>
      <dgm:spPr/>
      <dgm:t>
        <a:bodyPr/>
        <a:lstStyle/>
        <a:p>
          <a:endParaRPr lang="fi-FI"/>
        </a:p>
      </dgm:t>
    </dgm:pt>
    <dgm:pt modelId="{4AA71456-73C8-4AAA-BF06-C1D186AB8600}">
      <dgm:prSet/>
      <dgm:spPr/>
      <dgm:t>
        <a:bodyPr/>
        <a:lstStyle/>
        <a:p>
          <a:pPr rtl="0"/>
          <a:r>
            <a:rPr lang="en-US" b="1" smtClean="0"/>
            <a:t>Court can alter an unreasonable term (adjustment)</a:t>
          </a:r>
          <a:endParaRPr lang="fi-FI"/>
        </a:p>
      </dgm:t>
    </dgm:pt>
    <dgm:pt modelId="{0783845D-2527-4DCF-A7BC-C1B504BB4069}" type="parTrans" cxnId="{BD331E58-0B1A-4356-9896-B50551EA39A7}">
      <dgm:prSet/>
      <dgm:spPr/>
      <dgm:t>
        <a:bodyPr/>
        <a:lstStyle/>
        <a:p>
          <a:endParaRPr lang="fi-FI"/>
        </a:p>
      </dgm:t>
    </dgm:pt>
    <dgm:pt modelId="{FB9A3C5D-0DBB-483B-AE07-2E4A5477DFD4}" type="sibTrans" cxnId="{BD331E58-0B1A-4356-9896-B50551EA39A7}">
      <dgm:prSet/>
      <dgm:spPr/>
      <dgm:t>
        <a:bodyPr/>
        <a:lstStyle/>
        <a:p>
          <a:endParaRPr lang="fi-FI"/>
        </a:p>
      </dgm:t>
    </dgm:pt>
    <dgm:pt modelId="{14266A0C-2AF4-4BBA-9049-D1AAB5FD106E}" type="pres">
      <dgm:prSet presAssocID="{A689ECC9-F1E7-4202-9389-505547CF61BB}" presName="linear" presStyleCnt="0">
        <dgm:presLayoutVars>
          <dgm:animLvl val="lvl"/>
          <dgm:resizeHandles val="exact"/>
        </dgm:presLayoutVars>
      </dgm:prSet>
      <dgm:spPr/>
      <dgm:t>
        <a:bodyPr/>
        <a:lstStyle/>
        <a:p>
          <a:endParaRPr lang="fi-FI"/>
        </a:p>
      </dgm:t>
    </dgm:pt>
    <dgm:pt modelId="{3E6282DD-52A8-459D-9BB1-61218C6A1E17}" type="pres">
      <dgm:prSet presAssocID="{BF6FB317-B0A3-471D-AE5B-A2C310BB1C2E}" presName="parentText" presStyleLbl="node1" presStyleIdx="0" presStyleCnt="6">
        <dgm:presLayoutVars>
          <dgm:chMax val="0"/>
          <dgm:bulletEnabled val="1"/>
        </dgm:presLayoutVars>
      </dgm:prSet>
      <dgm:spPr/>
      <dgm:t>
        <a:bodyPr/>
        <a:lstStyle/>
        <a:p>
          <a:endParaRPr lang="fi-FI"/>
        </a:p>
      </dgm:t>
    </dgm:pt>
    <dgm:pt modelId="{C7B59A2B-7760-4C81-9EE1-322CB82AEA4A}" type="pres">
      <dgm:prSet presAssocID="{6EE14A71-F8D8-4EC4-9CEE-93F83D6F4780}" presName="spacer" presStyleCnt="0"/>
      <dgm:spPr/>
      <dgm:t>
        <a:bodyPr/>
        <a:lstStyle/>
        <a:p>
          <a:endParaRPr lang="en-US"/>
        </a:p>
      </dgm:t>
    </dgm:pt>
    <dgm:pt modelId="{854BED8A-01AA-43D7-BF71-72F9D28CB470}" type="pres">
      <dgm:prSet presAssocID="{DA063205-B111-4CB2-941D-D845A8204708}" presName="parentText" presStyleLbl="node1" presStyleIdx="1" presStyleCnt="6">
        <dgm:presLayoutVars>
          <dgm:chMax val="0"/>
          <dgm:bulletEnabled val="1"/>
        </dgm:presLayoutVars>
      </dgm:prSet>
      <dgm:spPr/>
      <dgm:t>
        <a:bodyPr/>
        <a:lstStyle/>
        <a:p>
          <a:endParaRPr lang="fi-FI"/>
        </a:p>
      </dgm:t>
    </dgm:pt>
    <dgm:pt modelId="{4F3EA492-9E22-4AEE-82C3-C6AAA88D50CD}" type="pres">
      <dgm:prSet presAssocID="{C50BB2EA-2BCC-474B-82C1-8A2D42BB3A9F}" presName="spacer" presStyleCnt="0"/>
      <dgm:spPr/>
      <dgm:t>
        <a:bodyPr/>
        <a:lstStyle/>
        <a:p>
          <a:endParaRPr lang="en-US"/>
        </a:p>
      </dgm:t>
    </dgm:pt>
    <dgm:pt modelId="{F1ABAD5A-98F5-4834-945C-6E7D7134BA8C}" type="pres">
      <dgm:prSet presAssocID="{1AA8FA61-A0C4-4868-AB57-296E3C4D2827}" presName="parentText" presStyleLbl="node1" presStyleIdx="2" presStyleCnt="6">
        <dgm:presLayoutVars>
          <dgm:chMax val="0"/>
          <dgm:bulletEnabled val="1"/>
        </dgm:presLayoutVars>
      </dgm:prSet>
      <dgm:spPr/>
      <dgm:t>
        <a:bodyPr/>
        <a:lstStyle/>
        <a:p>
          <a:endParaRPr lang="fi-FI"/>
        </a:p>
      </dgm:t>
    </dgm:pt>
    <dgm:pt modelId="{3D99213E-CE6C-455E-B3D7-2CD9B0C8CD57}" type="pres">
      <dgm:prSet presAssocID="{4A95FCD7-AA83-41A1-978C-B186B9372F0D}" presName="spacer" presStyleCnt="0"/>
      <dgm:spPr/>
      <dgm:t>
        <a:bodyPr/>
        <a:lstStyle/>
        <a:p>
          <a:endParaRPr lang="en-US"/>
        </a:p>
      </dgm:t>
    </dgm:pt>
    <dgm:pt modelId="{793637AC-BC02-4FCF-AA99-2B0D497A3137}" type="pres">
      <dgm:prSet presAssocID="{E1903C88-DCBF-4CB9-A691-ABE0773CFAE9}" presName="parentText" presStyleLbl="node1" presStyleIdx="3" presStyleCnt="6">
        <dgm:presLayoutVars>
          <dgm:chMax val="0"/>
          <dgm:bulletEnabled val="1"/>
        </dgm:presLayoutVars>
      </dgm:prSet>
      <dgm:spPr/>
      <dgm:t>
        <a:bodyPr/>
        <a:lstStyle/>
        <a:p>
          <a:endParaRPr lang="fi-FI"/>
        </a:p>
      </dgm:t>
    </dgm:pt>
    <dgm:pt modelId="{817EA6E9-8273-472B-8931-422C3DDB1BE4}" type="pres">
      <dgm:prSet presAssocID="{C504690C-C9FE-4F1A-8CF7-DDDBCCAF3913}" presName="spacer" presStyleCnt="0"/>
      <dgm:spPr/>
      <dgm:t>
        <a:bodyPr/>
        <a:lstStyle/>
        <a:p>
          <a:endParaRPr lang="en-US"/>
        </a:p>
      </dgm:t>
    </dgm:pt>
    <dgm:pt modelId="{FA5C7EFF-1C50-4C5A-93CB-DF6C5B1E5253}" type="pres">
      <dgm:prSet presAssocID="{B1851D1D-696B-4A07-96EE-AE6D81B546C3}" presName="parentText" presStyleLbl="node1" presStyleIdx="4" presStyleCnt="6">
        <dgm:presLayoutVars>
          <dgm:chMax val="0"/>
          <dgm:bulletEnabled val="1"/>
        </dgm:presLayoutVars>
      </dgm:prSet>
      <dgm:spPr/>
      <dgm:t>
        <a:bodyPr/>
        <a:lstStyle/>
        <a:p>
          <a:endParaRPr lang="fi-FI"/>
        </a:p>
      </dgm:t>
    </dgm:pt>
    <dgm:pt modelId="{BB1D5CC3-4D81-4983-B706-9148874969AF}" type="pres">
      <dgm:prSet presAssocID="{833DC9C1-52E8-486A-97CA-26744796CC30}" presName="spacer" presStyleCnt="0"/>
      <dgm:spPr/>
      <dgm:t>
        <a:bodyPr/>
        <a:lstStyle/>
        <a:p>
          <a:endParaRPr lang="en-US"/>
        </a:p>
      </dgm:t>
    </dgm:pt>
    <dgm:pt modelId="{C0E5560B-F596-4AB5-8D1D-3F91B0BACADA}" type="pres">
      <dgm:prSet presAssocID="{4AA71456-73C8-4AAA-BF06-C1D186AB8600}" presName="parentText" presStyleLbl="node1" presStyleIdx="5" presStyleCnt="6">
        <dgm:presLayoutVars>
          <dgm:chMax val="0"/>
          <dgm:bulletEnabled val="1"/>
        </dgm:presLayoutVars>
      </dgm:prSet>
      <dgm:spPr/>
      <dgm:t>
        <a:bodyPr/>
        <a:lstStyle/>
        <a:p>
          <a:endParaRPr lang="fi-FI"/>
        </a:p>
      </dgm:t>
    </dgm:pt>
  </dgm:ptLst>
  <dgm:cxnLst>
    <dgm:cxn modelId="{3EF519D9-E379-4571-9783-0B90FDA12A81}" type="presOf" srcId="{BF6FB317-B0A3-471D-AE5B-A2C310BB1C2E}" destId="{3E6282DD-52A8-459D-9BB1-61218C6A1E17}" srcOrd="0" destOrd="0" presId="urn:microsoft.com/office/officeart/2005/8/layout/vList2"/>
    <dgm:cxn modelId="{300910AC-5D69-48E0-9AB7-4C0833290013}" srcId="{A689ECC9-F1E7-4202-9389-505547CF61BB}" destId="{E1903C88-DCBF-4CB9-A691-ABE0773CFAE9}" srcOrd="3" destOrd="0" parTransId="{9FFCDFDB-2636-4664-B619-EA66C5F36322}" sibTransId="{C504690C-C9FE-4F1A-8CF7-DDDBCCAF3913}"/>
    <dgm:cxn modelId="{15448FBD-DB0C-46A0-83E0-A156FE957D77}" srcId="{A689ECC9-F1E7-4202-9389-505547CF61BB}" destId="{B1851D1D-696B-4A07-96EE-AE6D81B546C3}" srcOrd="4" destOrd="0" parTransId="{30AE990F-67C1-430D-BCA1-BA36065D6B8B}" sibTransId="{833DC9C1-52E8-486A-97CA-26744796CC30}"/>
    <dgm:cxn modelId="{BD331E58-0B1A-4356-9896-B50551EA39A7}" srcId="{A689ECC9-F1E7-4202-9389-505547CF61BB}" destId="{4AA71456-73C8-4AAA-BF06-C1D186AB8600}" srcOrd="5" destOrd="0" parTransId="{0783845D-2527-4DCF-A7BC-C1B504BB4069}" sibTransId="{FB9A3C5D-0DBB-483B-AE07-2E4A5477DFD4}"/>
    <dgm:cxn modelId="{8F57C72C-8094-4FC2-BFFC-8AFF80CE3735}" srcId="{A689ECC9-F1E7-4202-9389-505547CF61BB}" destId="{DA063205-B111-4CB2-941D-D845A8204708}" srcOrd="1" destOrd="0" parTransId="{6EB00632-D37F-4735-873B-C643B8A55185}" sibTransId="{C50BB2EA-2BCC-474B-82C1-8A2D42BB3A9F}"/>
    <dgm:cxn modelId="{36D16065-23D7-4BC1-B43E-738121937E8F}" type="presOf" srcId="{DA063205-B111-4CB2-941D-D845A8204708}" destId="{854BED8A-01AA-43D7-BF71-72F9D28CB470}" srcOrd="0" destOrd="0" presId="urn:microsoft.com/office/officeart/2005/8/layout/vList2"/>
    <dgm:cxn modelId="{62F0BF85-D3E1-4A57-B1B6-293B8C5C32B6}" srcId="{A689ECC9-F1E7-4202-9389-505547CF61BB}" destId="{BF6FB317-B0A3-471D-AE5B-A2C310BB1C2E}" srcOrd="0" destOrd="0" parTransId="{D3CAB198-D307-4644-9958-E1E35B85AE2F}" sibTransId="{6EE14A71-F8D8-4EC4-9CEE-93F83D6F4780}"/>
    <dgm:cxn modelId="{FF2A5F8D-A4F6-4EB2-9EEB-B210EA10AE1B}" type="presOf" srcId="{1AA8FA61-A0C4-4868-AB57-296E3C4D2827}" destId="{F1ABAD5A-98F5-4834-945C-6E7D7134BA8C}" srcOrd="0" destOrd="0" presId="urn:microsoft.com/office/officeart/2005/8/layout/vList2"/>
    <dgm:cxn modelId="{D8E08A09-BA31-4F85-8B09-2F61A071A376}" type="presOf" srcId="{E1903C88-DCBF-4CB9-A691-ABE0773CFAE9}" destId="{793637AC-BC02-4FCF-AA99-2B0D497A3137}" srcOrd="0" destOrd="0" presId="urn:microsoft.com/office/officeart/2005/8/layout/vList2"/>
    <dgm:cxn modelId="{B6EC0A4E-F69F-4B14-A1B9-61D534685C06}" srcId="{A689ECC9-F1E7-4202-9389-505547CF61BB}" destId="{1AA8FA61-A0C4-4868-AB57-296E3C4D2827}" srcOrd="2" destOrd="0" parTransId="{7EE35EEE-C304-4F3C-AF2C-0B18CDDED156}" sibTransId="{4A95FCD7-AA83-41A1-978C-B186B9372F0D}"/>
    <dgm:cxn modelId="{53032EFC-0A38-4FF0-82C5-A6F5A0EC446C}" type="presOf" srcId="{B1851D1D-696B-4A07-96EE-AE6D81B546C3}" destId="{FA5C7EFF-1C50-4C5A-93CB-DF6C5B1E5253}" srcOrd="0" destOrd="0" presId="urn:microsoft.com/office/officeart/2005/8/layout/vList2"/>
    <dgm:cxn modelId="{3B463876-B412-4893-B139-C646B535A370}" type="presOf" srcId="{4AA71456-73C8-4AAA-BF06-C1D186AB8600}" destId="{C0E5560B-F596-4AB5-8D1D-3F91B0BACADA}" srcOrd="0" destOrd="0" presId="urn:microsoft.com/office/officeart/2005/8/layout/vList2"/>
    <dgm:cxn modelId="{DE820797-F22C-4755-9B68-07D998AEE25C}" type="presOf" srcId="{A689ECC9-F1E7-4202-9389-505547CF61BB}" destId="{14266A0C-2AF4-4BBA-9049-D1AAB5FD106E}" srcOrd="0" destOrd="0" presId="urn:microsoft.com/office/officeart/2005/8/layout/vList2"/>
    <dgm:cxn modelId="{D8183C6A-2581-4413-ABE1-3CE2E4FED97F}" type="presParOf" srcId="{14266A0C-2AF4-4BBA-9049-D1AAB5FD106E}" destId="{3E6282DD-52A8-459D-9BB1-61218C6A1E17}" srcOrd="0" destOrd="0" presId="urn:microsoft.com/office/officeart/2005/8/layout/vList2"/>
    <dgm:cxn modelId="{4E2DF3E4-E092-4E15-A933-3675934301E8}" type="presParOf" srcId="{14266A0C-2AF4-4BBA-9049-D1AAB5FD106E}" destId="{C7B59A2B-7760-4C81-9EE1-322CB82AEA4A}" srcOrd="1" destOrd="0" presId="urn:microsoft.com/office/officeart/2005/8/layout/vList2"/>
    <dgm:cxn modelId="{00AB17C4-0731-4B4D-8C9F-8A4D66A64B05}" type="presParOf" srcId="{14266A0C-2AF4-4BBA-9049-D1AAB5FD106E}" destId="{854BED8A-01AA-43D7-BF71-72F9D28CB470}" srcOrd="2" destOrd="0" presId="urn:microsoft.com/office/officeart/2005/8/layout/vList2"/>
    <dgm:cxn modelId="{EA68AFEB-4CEC-4A2C-AB45-F4CE53F91C8B}" type="presParOf" srcId="{14266A0C-2AF4-4BBA-9049-D1AAB5FD106E}" destId="{4F3EA492-9E22-4AEE-82C3-C6AAA88D50CD}" srcOrd="3" destOrd="0" presId="urn:microsoft.com/office/officeart/2005/8/layout/vList2"/>
    <dgm:cxn modelId="{A6538006-55E0-4AE4-9AD2-2C8367713784}" type="presParOf" srcId="{14266A0C-2AF4-4BBA-9049-D1AAB5FD106E}" destId="{F1ABAD5A-98F5-4834-945C-6E7D7134BA8C}" srcOrd="4" destOrd="0" presId="urn:microsoft.com/office/officeart/2005/8/layout/vList2"/>
    <dgm:cxn modelId="{3645DD76-1B25-401F-8F3C-9D1C95525C2D}" type="presParOf" srcId="{14266A0C-2AF4-4BBA-9049-D1AAB5FD106E}" destId="{3D99213E-CE6C-455E-B3D7-2CD9B0C8CD57}" srcOrd="5" destOrd="0" presId="urn:microsoft.com/office/officeart/2005/8/layout/vList2"/>
    <dgm:cxn modelId="{8A3E9A7A-5808-4860-ADC9-BA6894430077}" type="presParOf" srcId="{14266A0C-2AF4-4BBA-9049-D1AAB5FD106E}" destId="{793637AC-BC02-4FCF-AA99-2B0D497A3137}" srcOrd="6" destOrd="0" presId="urn:microsoft.com/office/officeart/2005/8/layout/vList2"/>
    <dgm:cxn modelId="{B6995DC5-1EEB-4CFA-BCD2-0068153DBC24}" type="presParOf" srcId="{14266A0C-2AF4-4BBA-9049-D1AAB5FD106E}" destId="{817EA6E9-8273-472B-8931-422C3DDB1BE4}" srcOrd="7" destOrd="0" presId="urn:microsoft.com/office/officeart/2005/8/layout/vList2"/>
    <dgm:cxn modelId="{D2771271-C562-4CAE-9438-EC3A043982F5}" type="presParOf" srcId="{14266A0C-2AF4-4BBA-9049-D1AAB5FD106E}" destId="{FA5C7EFF-1C50-4C5A-93CB-DF6C5B1E5253}" srcOrd="8" destOrd="0" presId="urn:microsoft.com/office/officeart/2005/8/layout/vList2"/>
    <dgm:cxn modelId="{C711A741-B755-416E-972B-FA3C935C7C5B}" type="presParOf" srcId="{14266A0C-2AF4-4BBA-9049-D1AAB5FD106E}" destId="{BB1D5CC3-4D81-4983-B706-9148874969AF}" srcOrd="9" destOrd="0" presId="urn:microsoft.com/office/officeart/2005/8/layout/vList2"/>
    <dgm:cxn modelId="{2C381C7A-07E1-4B7B-BB8C-80E0E9C90FC2}" type="presParOf" srcId="{14266A0C-2AF4-4BBA-9049-D1AAB5FD106E}" destId="{C0E5560B-F596-4AB5-8D1D-3F91B0BACADA}"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20978321-4A31-47EC-88C2-F0150AE45A55}" type="doc">
      <dgm:prSet loTypeId="urn:microsoft.com/office/officeart/2008/layout/LinedList" loCatId="hierarchy" qsTypeId="urn:microsoft.com/office/officeart/2005/8/quickstyle/simple1" qsCatId="simple" csTypeId="urn:microsoft.com/office/officeart/2005/8/colors/accent1_2" csCatId="accent1"/>
      <dgm:spPr/>
      <dgm:t>
        <a:bodyPr/>
        <a:lstStyle/>
        <a:p>
          <a:endParaRPr lang="fi-FI"/>
        </a:p>
      </dgm:t>
    </dgm:pt>
    <dgm:pt modelId="{E6E36CD3-53BE-4751-B947-B28AFACA5D5A}">
      <dgm:prSet/>
      <dgm:spPr/>
      <dgm:t>
        <a:bodyPr/>
        <a:lstStyle/>
        <a:p>
          <a:pPr rtl="0"/>
          <a:r>
            <a:rPr lang="en-US" b="1" dirty="0" smtClean="0"/>
            <a:t>Conclusion types according to Contracts Act (1929) </a:t>
          </a:r>
          <a:endParaRPr lang="fi-FI" dirty="0"/>
        </a:p>
      </dgm:t>
    </dgm:pt>
    <dgm:pt modelId="{A2127AA7-A6EA-45AB-8249-D4E6D7548DC3}" type="parTrans" cxnId="{0F04AF9A-273B-4EA6-9385-73A618B6E3D6}">
      <dgm:prSet/>
      <dgm:spPr/>
      <dgm:t>
        <a:bodyPr/>
        <a:lstStyle/>
        <a:p>
          <a:endParaRPr lang="fi-FI"/>
        </a:p>
      </dgm:t>
    </dgm:pt>
    <dgm:pt modelId="{BEA3886A-63E2-483A-8549-C255CBCF2E68}" type="sibTrans" cxnId="{0F04AF9A-273B-4EA6-9385-73A618B6E3D6}">
      <dgm:prSet/>
      <dgm:spPr/>
      <dgm:t>
        <a:bodyPr/>
        <a:lstStyle/>
        <a:p>
          <a:endParaRPr lang="fi-FI"/>
        </a:p>
      </dgm:t>
    </dgm:pt>
    <dgm:pt modelId="{DE4013E3-4E05-4CC2-A330-5D5133C513C4}">
      <dgm:prSet/>
      <dgm:spPr/>
      <dgm:t>
        <a:bodyPr/>
        <a:lstStyle/>
        <a:p>
          <a:pPr rtl="0"/>
          <a:r>
            <a:rPr lang="fi-FI" smtClean="0"/>
            <a:t>Offer- Acceptance (and auction)</a:t>
          </a:r>
          <a:endParaRPr lang="fi-FI"/>
        </a:p>
      </dgm:t>
    </dgm:pt>
    <dgm:pt modelId="{2074C792-6914-476D-9033-EB3C78DB8C38}" type="parTrans" cxnId="{40F1AEC3-CCFF-44AF-A796-B5366BE13E94}">
      <dgm:prSet/>
      <dgm:spPr/>
      <dgm:t>
        <a:bodyPr/>
        <a:lstStyle/>
        <a:p>
          <a:endParaRPr lang="fi-FI"/>
        </a:p>
      </dgm:t>
    </dgm:pt>
    <dgm:pt modelId="{4B264D2E-E4D2-464F-A9AC-50E94A6F3303}" type="sibTrans" cxnId="{40F1AEC3-CCFF-44AF-A796-B5366BE13E94}">
      <dgm:prSet/>
      <dgm:spPr/>
      <dgm:t>
        <a:bodyPr/>
        <a:lstStyle/>
        <a:p>
          <a:endParaRPr lang="fi-FI"/>
        </a:p>
      </dgm:t>
    </dgm:pt>
    <dgm:pt modelId="{E921A79C-A203-45B2-A769-F8539F3D8F34}">
      <dgm:prSet/>
      <dgm:spPr/>
      <dgm:t>
        <a:bodyPr/>
        <a:lstStyle/>
        <a:p>
          <a:pPr rtl="0"/>
          <a:r>
            <a:rPr lang="en-US" b="1" smtClean="0"/>
            <a:t>Other types </a:t>
          </a:r>
          <a:endParaRPr lang="fi-FI"/>
        </a:p>
      </dgm:t>
    </dgm:pt>
    <dgm:pt modelId="{5ADE922C-28B4-46FB-B68C-B8C7DCCAA4B1}" type="parTrans" cxnId="{E822C997-20F7-4EC4-9E50-F31369E12523}">
      <dgm:prSet/>
      <dgm:spPr/>
      <dgm:t>
        <a:bodyPr/>
        <a:lstStyle/>
        <a:p>
          <a:endParaRPr lang="fi-FI"/>
        </a:p>
      </dgm:t>
    </dgm:pt>
    <dgm:pt modelId="{9FBD9B68-F889-478E-A40E-DB76DDD7D633}" type="sibTrans" cxnId="{E822C997-20F7-4EC4-9E50-F31369E12523}">
      <dgm:prSet/>
      <dgm:spPr/>
      <dgm:t>
        <a:bodyPr/>
        <a:lstStyle/>
        <a:p>
          <a:endParaRPr lang="fi-FI"/>
        </a:p>
      </dgm:t>
    </dgm:pt>
    <dgm:pt modelId="{D8ADB450-A46C-461D-A8C5-C700088CCDB5}">
      <dgm:prSet/>
      <dgm:spPr/>
      <dgm:t>
        <a:bodyPr/>
        <a:lstStyle/>
        <a:p>
          <a:pPr rtl="0"/>
          <a:r>
            <a:rPr lang="en-US" smtClean="0"/>
            <a:t>In Finnish law a contract is established if a consensus is reached about engaging into a contract and contents of the contract </a:t>
          </a:r>
          <a:endParaRPr lang="fi-FI"/>
        </a:p>
      </dgm:t>
    </dgm:pt>
    <dgm:pt modelId="{633DFB4A-5C32-4411-B4CE-3D5665EC723F}" type="parTrans" cxnId="{DD3A8355-BFD9-406D-8A96-45D53619F559}">
      <dgm:prSet/>
      <dgm:spPr/>
      <dgm:t>
        <a:bodyPr/>
        <a:lstStyle/>
        <a:p>
          <a:endParaRPr lang="fi-FI"/>
        </a:p>
      </dgm:t>
    </dgm:pt>
    <dgm:pt modelId="{CFCBC8CD-5DC6-4DB3-AD59-81F94ED0EAE6}" type="sibTrans" cxnId="{DD3A8355-BFD9-406D-8A96-45D53619F559}">
      <dgm:prSet/>
      <dgm:spPr/>
      <dgm:t>
        <a:bodyPr/>
        <a:lstStyle/>
        <a:p>
          <a:endParaRPr lang="fi-FI"/>
        </a:p>
      </dgm:t>
    </dgm:pt>
    <dgm:pt modelId="{5996F353-AECC-4A05-9189-E2B1C24AD6BF}">
      <dgm:prSet/>
      <dgm:spPr/>
      <dgm:t>
        <a:bodyPr/>
        <a:lstStyle/>
        <a:p>
          <a:pPr rtl="0"/>
          <a:r>
            <a:rPr lang="en-US" smtClean="0"/>
            <a:t>Contract negotiations: consensus reached step by step, not at </a:t>
          </a:r>
          <a:r>
            <a:rPr lang="fi-FI" smtClean="0"/>
            <a:t>once (cf. offer – acceptance –model)</a:t>
          </a:r>
          <a:endParaRPr lang="fi-FI"/>
        </a:p>
      </dgm:t>
    </dgm:pt>
    <dgm:pt modelId="{E1D14B62-C90C-4A00-9A1B-7C87A928B1D7}" type="parTrans" cxnId="{DE0B1984-1E7C-470E-8D77-159B7DB6E8FD}">
      <dgm:prSet/>
      <dgm:spPr/>
      <dgm:t>
        <a:bodyPr/>
        <a:lstStyle/>
        <a:p>
          <a:endParaRPr lang="fi-FI"/>
        </a:p>
      </dgm:t>
    </dgm:pt>
    <dgm:pt modelId="{12F09682-A4CD-473F-85A9-39EB29568444}" type="sibTrans" cxnId="{DE0B1984-1E7C-470E-8D77-159B7DB6E8FD}">
      <dgm:prSet/>
      <dgm:spPr/>
      <dgm:t>
        <a:bodyPr/>
        <a:lstStyle/>
        <a:p>
          <a:endParaRPr lang="fi-FI"/>
        </a:p>
      </dgm:t>
    </dgm:pt>
    <dgm:pt modelId="{0CFD8FAA-5909-4373-A17E-1180E2E9DC28}">
      <dgm:prSet/>
      <dgm:spPr/>
      <dgm:t>
        <a:bodyPr/>
        <a:lstStyle/>
        <a:p>
          <a:pPr rtl="0"/>
          <a:r>
            <a:rPr lang="en-US" smtClean="0"/>
            <a:t>Contracts based on circumstances: parking, public transport</a:t>
          </a:r>
          <a:endParaRPr lang="fi-FI"/>
        </a:p>
      </dgm:t>
    </dgm:pt>
    <dgm:pt modelId="{3982592F-68BF-4FAA-8C17-E29E768D82E0}" type="parTrans" cxnId="{C4FE1211-24B5-4B2C-AC67-EA6850043161}">
      <dgm:prSet/>
      <dgm:spPr/>
      <dgm:t>
        <a:bodyPr/>
        <a:lstStyle/>
        <a:p>
          <a:endParaRPr lang="fi-FI"/>
        </a:p>
      </dgm:t>
    </dgm:pt>
    <dgm:pt modelId="{D84A2A95-9826-48D5-A52F-975545C774B0}" type="sibTrans" cxnId="{C4FE1211-24B5-4B2C-AC67-EA6850043161}">
      <dgm:prSet/>
      <dgm:spPr/>
      <dgm:t>
        <a:bodyPr/>
        <a:lstStyle/>
        <a:p>
          <a:endParaRPr lang="fi-FI"/>
        </a:p>
      </dgm:t>
    </dgm:pt>
    <dgm:pt modelId="{701211A5-5AE3-44E8-A0CC-500C3A76A7D1}">
      <dgm:prSet/>
      <dgm:spPr/>
      <dgm:t>
        <a:bodyPr/>
        <a:lstStyle/>
        <a:p>
          <a:pPr rtl="0"/>
          <a:r>
            <a:rPr lang="en-US" smtClean="0"/>
            <a:t>Implied contract: cooperation between parties which indicates that contractual relationship exists but difficult to trace when or how </a:t>
          </a:r>
          <a:r>
            <a:rPr lang="fi-FI" smtClean="0"/>
            <a:t>the contract is concluded.</a:t>
          </a:r>
          <a:endParaRPr lang="fi-FI"/>
        </a:p>
      </dgm:t>
    </dgm:pt>
    <dgm:pt modelId="{25A4919F-A484-43C9-BB14-193056232049}" type="parTrans" cxnId="{FC50E599-88E5-4A25-A118-5A7A4A62B524}">
      <dgm:prSet/>
      <dgm:spPr/>
      <dgm:t>
        <a:bodyPr/>
        <a:lstStyle/>
        <a:p>
          <a:endParaRPr lang="fi-FI"/>
        </a:p>
      </dgm:t>
    </dgm:pt>
    <dgm:pt modelId="{E4A66D75-6AC8-4F92-91B8-038F0D126509}" type="sibTrans" cxnId="{FC50E599-88E5-4A25-A118-5A7A4A62B524}">
      <dgm:prSet/>
      <dgm:spPr/>
      <dgm:t>
        <a:bodyPr/>
        <a:lstStyle/>
        <a:p>
          <a:endParaRPr lang="fi-FI"/>
        </a:p>
      </dgm:t>
    </dgm:pt>
    <dgm:pt modelId="{03783542-1BFA-404E-8DBC-D9E7D91CE58E}" type="pres">
      <dgm:prSet presAssocID="{20978321-4A31-47EC-88C2-F0150AE45A55}" presName="vert0" presStyleCnt="0">
        <dgm:presLayoutVars>
          <dgm:dir/>
          <dgm:animOne val="branch"/>
          <dgm:animLvl val="lvl"/>
        </dgm:presLayoutVars>
      </dgm:prSet>
      <dgm:spPr/>
      <dgm:t>
        <a:bodyPr/>
        <a:lstStyle/>
        <a:p>
          <a:endParaRPr lang="en-US"/>
        </a:p>
      </dgm:t>
    </dgm:pt>
    <dgm:pt modelId="{E99A00AB-B297-4E18-99C2-1E68B4816A13}" type="pres">
      <dgm:prSet presAssocID="{E6E36CD3-53BE-4751-B947-B28AFACA5D5A}" presName="thickLine" presStyleLbl="alignNode1" presStyleIdx="0" presStyleCnt="2"/>
      <dgm:spPr/>
    </dgm:pt>
    <dgm:pt modelId="{8D426B71-CA14-45AD-A256-54FA9CBAADDA}" type="pres">
      <dgm:prSet presAssocID="{E6E36CD3-53BE-4751-B947-B28AFACA5D5A}" presName="horz1" presStyleCnt="0"/>
      <dgm:spPr/>
    </dgm:pt>
    <dgm:pt modelId="{B9C9BCA9-932F-44E3-833C-39D7DB93E745}" type="pres">
      <dgm:prSet presAssocID="{E6E36CD3-53BE-4751-B947-B28AFACA5D5A}" presName="tx1" presStyleLbl="revTx" presStyleIdx="0" presStyleCnt="7"/>
      <dgm:spPr/>
      <dgm:t>
        <a:bodyPr/>
        <a:lstStyle/>
        <a:p>
          <a:endParaRPr lang="en-US"/>
        </a:p>
      </dgm:t>
    </dgm:pt>
    <dgm:pt modelId="{D993D8DA-EA65-422A-B07F-4BFB64BCD3E7}" type="pres">
      <dgm:prSet presAssocID="{E6E36CD3-53BE-4751-B947-B28AFACA5D5A}" presName="vert1" presStyleCnt="0"/>
      <dgm:spPr/>
    </dgm:pt>
    <dgm:pt modelId="{CF5932A0-C02B-498D-80CB-8B6423FC1157}" type="pres">
      <dgm:prSet presAssocID="{DE4013E3-4E05-4CC2-A330-5D5133C513C4}" presName="vertSpace2a" presStyleCnt="0"/>
      <dgm:spPr/>
    </dgm:pt>
    <dgm:pt modelId="{AA81E28D-3588-4729-88E6-CB1FEA766BC1}" type="pres">
      <dgm:prSet presAssocID="{DE4013E3-4E05-4CC2-A330-5D5133C513C4}" presName="horz2" presStyleCnt="0"/>
      <dgm:spPr/>
    </dgm:pt>
    <dgm:pt modelId="{3CF4244E-FE4E-4834-8C56-38851CE2D7CB}" type="pres">
      <dgm:prSet presAssocID="{DE4013E3-4E05-4CC2-A330-5D5133C513C4}" presName="horzSpace2" presStyleCnt="0"/>
      <dgm:spPr/>
    </dgm:pt>
    <dgm:pt modelId="{E27351A0-B06B-42B9-8C94-971998A5F2BB}" type="pres">
      <dgm:prSet presAssocID="{DE4013E3-4E05-4CC2-A330-5D5133C513C4}" presName="tx2" presStyleLbl="revTx" presStyleIdx="1" presStyleCnt="7"/>
      <dgm:spPr/>
      <dgm:t>
        <a:bodyPr/>
        <a:lstStyle/>
        <a:p>
          <a:endParaRPr lang="en-US"/>
        </a:p>
      </dgm:t>
    </dgm:pt>
    <dgm:pt modelId="{6A60291A-9302-48AF-9755-9B596FA80DF0}" type="pres">
      <dgm:prSet presAssocID="{DE4013E3-4E05-4CC2-A330-5D5133C513C4}" presName="vert2" presStyleCnt="0"/>
      <dgm:spPr/>
    </dgm:pt>
    <dgm:pt modelId="{B8FCCB23-7D7E-4A59-8DFD-2B0F899CAA57}" type="pres">
      <dgm:prSet presAssocID="{DE4013E3-4E05-4CC2-A330-5D5133C513C4}" presName="thinLine2b" presStyleLbl="callout" presStyleIdx="0" presStyleCnt="5"/>
      <dgm:spPr/>
    </dgm:pt>
    <dgm:pt modelId="{F16E4C18-513A-40DE-810F-6FCF82FAE1D8}" type="pres">
      <dgm:prSet presAssocID="{DE4013E3-4E05-4CC2-A330-5D5133C513C4}" presName="vertSpace2b" presStyleCnt="0"/>
      <dgm:spPr/>
    </dgm:pt>
    <dgm:pt modelId="{8F2C8044-15CB-4F43-9646-D42347D4E190}" type="pres">
      <dgm:prSet presAssocID="{E921A79C-A203-45B2-A769-F8539F3D8F34}" presName="thickLine" presStyleLbl="alignNode1" presStyleIdx="1" presStyleCnt="2"/>
      <dgm:spPr/>
    </dgm:pt>
    <dgm:pt modelId="{AC942A09-DBBF-4D3B-9473-AACF0EAF5FCF}" type="pres">
      <dgm:prSet presAssocID="{E921A79C-A203-45B2-A769-F8539F3D8F34}" presName="horz1" presStyleCnt="0"/>
      <dgm:spPr/>
    </dgm:pt>
    <dgm:pt modelId="{9D977243-95AD-4439-BD29-A8B736664F12}" type="pres">
      <dgm:prSet presAssocID="{E921A79C-A203-45B2-A769-F8539F3D8F34}" presName="tx1" presStyleLbl="revTx" presStyleIdx="2" presStyleCnt="7"/>
      <dgm:spPr/>
      <dgm:t>
        <a:bodyPr/>
        <a:lstStyle/>
        <a:p>
          <a:endParaRPr lang="en-US"/>
        </a:p>
      </dgm:t>
    </dgm:pt>
    <dgm:pt modelId="{EB05BB43-3A28-4754-93BA-CEB8C5A7825F}" type="pres">
      <dgm:prSet presAssocID="{E921A79C-A203-45B2-A769-F8539F3D8F34}" presName="vert1" presStyleCnt="0"/>
      <dgm:spPr/>
    </dgm:pt>
    <dgm:pt modelId="{44D9C9C6-85D7-484A-B7FB-333227903A0C}" type="pres">
      <dgm:prSet presAssocID="{D8ADB450-A46C-461D-A8C5-C700088CCDB5}" presName="vertSpace2a" presStyleCnt="0"/>
      <dgm:spPr/>
    </dgm:pt>
    <dgm:pt modelId="{B53A2844-3702-49B2-B756-F3A676E5B29E}" type="pres">
      <dgm:prSet presAssocID="{D8ADB450-A46C-461D-A8C5-C700088CCDB5}" presName="horz2" presStyleCnt="0"/>
      <dgm:spPr/>
    </dgm:pt>
    <dgm:pt modelId="{3DD83C2D-9DE1-451C-A2DC-C78D8A4F4A6C}" type="pres">
      <dgm:prSet presAssocID="{D8ADB450-A46C-461D-A8C5-C700088CCDB5}" presName="horzSpace2" presStyleCnt="0"/>
      <dgm:spPr/>
    </dgm:pt>
    <dgm:pt modelId="{DA4BC27E-0077-4831-8893-F7BB4B2EDD63}" type="pres">
      <dgm:prSet presAssocID="{D8ADB450-A46C-461D-A8C5-C700088CCDB5}" presName="tx2" presStyleLbl="revTx" presStyleIdx="3" presStyleCnt="7"/>
      <dgm:spPr/>
      <dgm:t>
        <a:bodyPr/>
        <a:lstStyle/>
        <a:p>
          <a:endParaRPr lang="en-US"/>
        </a:p>
      </dgm:t>
    </dgm:pt>
    <dgm:pt modelId="{F01FDAF2-42E5-401C-AEC8-366B30B2CCAC}" type="pres">
      <dgm:prSet presAssocID="{D8ADB450-A46C-461D-A8C5-C700088CCDB5}" presName="vert2" presStyleCnt="0"/>
      <dgm:spPr/>
    </dgm:pt>
    <dgm:pt modelId="{A8B7AA9E-F221-4B30-AAEE-641B413B9D53}" type="pres">
      <dgm:prSet presAssocID="{D8ADB450-A46C-461D-A8C5-C700088CCDB5}" presName="thinLine2b" presStyleLbl="callout" presStyleIdx="1" presStyleCnt="5"/>
      <dgm:spPr/>
    </dgm:pt>
    <dgm:pt modelId="{1E6C1194-49A5-4B6C-9959-27A86C7F41E6}" type="pres">
      <dgm:prSet presAssocID="{D8ADB450-A46C-461D-A8C5-C700088CCDB5}" presName="vertSpace2b" presStyleCnt="0"/>
      <dgm:spPr/>
    </dgm:pt>
    <dgm:pt modelId="{DDDFC8B1-153B-4912-AAAD-399244B77E4D}" type="pres">
      <dgm:prSet presAssocID="{5996F353-AECC-4A05-9189-E2B1C24AD6BF}" presName="horz2" presStyleCnt="0"/>
      <dgm:spPr/>
    </dgm:pt>
    <dgm:pt modelId="{F8E5F7F4-3FA9-40C6-AEEE-EF3CEEE98FEB}" type="pres">
      <dgm:prSet presAssocID="{5996F353-AECC-4A05-9189-E2B1C24AD6BF}" presName="horzSpace2" presStyleCnt="0"/>
      <dgm:spPr/>
    </dgm:pt>
    <dgm:pt modelId="{21A11337-FD2F-45A9-BF41-11BE8637C554}" type="pres">
      <dgm:prSet presAssocID="{5996F353-AECC-4A05-9189-E2B1C24AD6BF}" presName="tx2" presStyleLbl="revTx" presStyleIdx="4" presStyleCnt="7"/>
      <dgm:spPr/>
      <dgm:t>
        <a:bodyPr/>
        <a:lstStyle/>
        <a:p>
          <a:endParaRPr lang="en-US"/>
        </a:p>
      </dgm:t>
    </dgm:pt>
    <dgm:pt modelId="{6AB06624-8D68-4827-9813-08CA6E2BA2E8}" type="pres">
      <dgm:prSet presAssocID="{5996F353-AECC-4A05-9189-E2B1C24AD6BF}" presName="vert2" presStyleCnt="0"/>
      <dgm:spPr/>
    </dgm:pt>
    <dgm:pt modelId="{096DC3B4-739B-4605-A640-C0C05A39AF12}" type="pres">
      <dgm:prSet presAssocID="{5996F353-AECC-4A05-9189-E2B1C24AD6BF}" presName="thinLine2b" presStyleLbl="callout" presStyleIdx="2" presStyleCnt="5"/>
      <dgm:spPr/>
    </dgm:pt>
    <dgm:pt modelId="{00480EB5-DDA8-4DD8-AB78-3F71C6ACCE9B}" type="pres">
      <dgm:prSet presAssocID="{5996F353-AECC-4A05-9189-E2B1C24AD6BF}" presName="vertSpace2b" presStyleCnt="0"/>
      <dgm:spPr/>
    </dgm:pt>
    <dgm:pt modelId="{3FEC046C-E9CE-4FF7-BF19-AFFF1C61B3EC}" type="pres">
      <dgm:prSet presAssocID="{0CFD8FAA-5909-4373-A17E-1180E2E9DC28}" presName="horz2" presStyleCnt="0"/>
      <dgm:spPr/>
    </dgm:pt>
    <dgm:pt modelId="{F08B0C18-542E-43F5-A836-CE8BC5971969}" type="pres">
      <dgm:prSet presAssocID="{0CFD8FAA-5909-4373-A17E-1180E2E9DC28}" presName="horzSpace2" presStyleCnt="0"/>
      <dgm:spPr/>
    </dgm:pt>
    <dgm:pt modelId="{779A2784-00A5-42A1-BE59-29F5739BBD23}" type="pres">
      <dgm:prSet presAssocID="{0CFD8FAA-5909-4373-A17E-1180E2E9DC28}" presName="tx2" presStyleLbl="revTx" presStyleIdx="5" presStyleCnt="7"/>
      <dgm:spPr/>
      <dgm:t>
        <a:bodyPr/>
        <a:lstStyle/>
        <a:p>
          <a:endParaRPr lang="en-US"/>
        </a:p>
      </dgm:t>
    </dgm:pt>
    <dgm:pt modelId="{C82DE107-9AB3-438F-9153-A1AFA0151FAC}" type="pres">
      <dgm:prSet presAssocID="{0CFD8FAA-5909-4373-A17E-1180E2E9DC28}" presName="vert2" presStyleCnt="0"/>
      <dgm:spPr/>
    </dgm:pt>
    <dgm:pt modelId="{7AAE0047-7F77-4BB5-86D9-C796CE14FB65}" type="pres">
      <dgm:prSet presAssocID="{0CFD8FAA-5909-4373-A17E-1180E2E9DC28}" presName="thinLine2b" presStyleLbl="callout" presStyleIdx="3" presStyleCnt="5"/>
      <dgm:spPr/>
    </dgm:pt>
    <dgm:pt modelId="{FEAF9F98-6CB6-4000-8F81-179E225AA51E}" type="pres">
      <dgm:prSet presAssocID="{0CFD8FAA-5909-4373-A17E-1180E2E9DC28}" presName="vertSpace2b" presStyleCnt="0"/>
      <dgm:spPr/>
    </dgm:pt>
    <dgm:pt modelId="{E3F2C7FB-A809-4E67-949A-AFB843E68ECD}" type="pres">
      <dgm:prSet presAssocID="{701211A5-5AE3-44E8-A0CC-500C3A76A7D1}" presName="horz2" presStyleCnt="0"/>
      <dgm:spPr/>
    </dgm:pt>
    <dgm:pt modelId="{8E3E8EB2-43CD-4DEA-AA28-60622824B8A4}" type="pres">
      <dgm:prSet presAssocID="{701211A5-5AE3-44E8-A0CC-500C3A76A7D1}" presName="horzSpace2" presStyleCnt="0"/>
      <dgm:spPr/>
    </dgm:pt>
    <dgm:pt modelId="{EA80CA70-AFE1-4D7B-82EF-70826667ECCB}" type="pres">
      <dgm:prSet presAssocID="{701211A5-5AE3-44E8-A0CC-500C3A76A7D1}" presName="tx2" presStyleLbl="revTx" presStyleIdx="6" presStyleCnt="7"/>
      <dgm:spPr/>
      <dgm:t>
        <a:bodyPr/>
        <a:lstStyle/>
        <a:p>
          <a:endParaRPr lang="en-US"/>
        </a:p>
      </dgm:t>
    </dgm:pt>
    <dgm:pt modelId="{F6343871-E115-4AA2-813E-FDF5F163273B}" type="pres">
      <dgm:prSet presAssocID="{701211A5-5AE3-44E8-A0CC-500C3A76A7D1}" presName="vert2" presStyleCnt="0"/>
      <dgm:spPr/>
    </dgm:pt>
    <dgm:pt modelId="{90784D57-6C94-4EE2-A658-92B675DECC64}" type="pres">
      <dgm:prSet presAssocID="{701211A5-5AE3-44E8-A0CC-500C3A76A7D1}" presName="thinLine2b" presStyleLbl="callout" presStyleIdx="4" presStyleCnt="5"/>
      <dgm:spPr/>
    </dgm:pt>
    <dgm:pt modelId="{9B5FE782-C403-4A4F-B40A-FAAB703FD966}" type="pres">
      <dgm:prSet presAssocID="{701211A5-5AE3-44E8-A0CC-500C3A76A7D1}" presName="vertSpace2b" presStyleCnt="0"/>
      <dgm:spPr/>
    </dgm:pt>
  </dgm:ptLst>
  <dgm:cxnLst>
    <dgm:cxn modelId="{D8CADBF1-FA6E-4BD1-AA60-D67E7ADF4BBD}" type="presOf" srcId="{701211A5-5AE3-44E8-A0CC-500C3A76A7D1}" destId="{EA80CA70-AFE1-4D7B-82EF-70826667ECCB}" srcOrd="0" destOrd="0" presId="urn:microsoft.com/office/officeart/2008/layout/LinedList"/>
    <dgm:cxn modelId="{FC50E599-88E5-4A25-A118-5A7A4A62B524}" srcId="{E921A79C-A203-45B2-A769-F8539F3D8F34}" destId="{701211A5-5AE3-44E8-A0CC-500C3A76A7D1}" srcOrd="3" destOrd="0" parTransId="{25A4919F-A484-43C9-BB14-193056232049}" sibTransId="{E4A66D75-6AC8-4F92-91B8-038F0D126509}"/>
    <dgm:cxn modelId="{E3F578C3-D9F5-4973-A2E4-65064EDDB8CD}" type="presOf" srcId="{0CFD8FAA-5909-4373-A17E-1180E2E9DC28}" destId="{779A2784-00A5-42A1-BE59-29F5739BBD23}" srcOrd="0" destOrd="0" presId="urn:microsoft.com/office/officeart/2008/layout/LinedList"/>
    <dgm:cxn modelId="{51B9EE5C-B2DA-4B56-9A20-1FC7C93A6D29}" type="presOf" srcId="{D8ADB450-A46C-461D-A8C5-C700088CCDB5}" destId="{DA4BC27E-0077-4831-8893-F7BB4B2EDD63}" srcOrd="0" destOrd="0" presId="urn:microsoft.com/office/officeart/2008/layout/LinedList"/>
    <dgm:cxn modelId="{DD3A8355-BFD9-406D-8A96-45D53619F559}" srcId="{E921A79C-A203-45B2-A769-F8539F3D8F34}" destId="{D8ADB450-A46C-461D-A8C5-C700088CCDB5}" srcOrd="0" destOrd="0" parTransId="{633DFB4A-5C32-4411-B4CE-3D5665EC723F}" sibTransId="{CFCBC8CD-5DC6-4DB3-AD59-81F94ED0EAE6}"/>
    <dgm:cxn modelId="{C432D986-1ECF-465A-913B-B45A937015B9}" type="presOf" srcId="{E921A79C-A203-45B2-A769-F8539F3D8F34}" destId="{9D977243-95AD-4439-BD29-A8B736664F12}" srcOrd="0" destOrd="0" presId="urn:microsoft.com/office/officeart/2008/layout/LinedList"/>
    <dgm:cxn modelId="{1D596044-454D-4034-865E-6202AD69510A}" type="presOf" srcId="{DE4013E3-4E05-4CC2-A330-5D5133C513C4}" destId="{E27351A0-B06B-42B9-8C94-971998A5F2BB}" srcOrd="0" destOrd="0" presId="urn:microsoft.com/office/officeart/2008/layout/LinedList"/>
    <dgm:cxn modelId="{0F04AF9A-273B-4EA6-9385-73A618B6E3D6}" srcId="{20978321-4A31-47EC-88C2-F0150AE45A55}" destId="{E6E36CD3-53BE-4751-B947-B28AFACA5D5A}" srcOrd="0" destOrd="0" parTransId="{A2127AA7-A6EA-45AB-8249-D4E6D7548DC3}" sibTransId="{BEA3886A-63E2-483A-8549-C255CBCF2E68}"/>
    <dgm:cxn modelId="{1176B7CD-014C-4085-8B49-2164C87D3014}" type="presOf" srcId="{5996F353-AECC-4A05-9189-E2B1C24AD6BF}" destId="{21A11337-FD2F-45A9-BF41-11BE8637C554}" srcOrd="0" destOrd="0" presId="urn:microsoft.com/office/officeart/2008/layout/LinedList"/>
    <dgm:cxn modelId="{40F1AEC3-CCFF-44AF-A796-B5366BE13E94}" srcId="{E6E36CD3-53BE-4751-B947-B28AFACA5D5A}" destId="{DE4013E3-4E05-4CC2-A330-5D5133C513C4}" srcOrd="0" destOrd="0" parTransId="{2074C792-6914-476D-9033-EB3C78DB8C38}" sibTransId="{4B264D2E-E4D2-464F-A9AC-50E94A6F3303}"/>
    <dgm:cxn modelId="{C04FFDA4-24A8-4033-AB39-822AE5AA8BB0}" type="presOf" srcId="{E6E36CD3-53BE-4751-B947-B28AFACA5D5A}" destId="{B9C9BCA9-932F-44E3-833C-39D7DB93E745}" srcOrd="0" destOrd="0" presId="urn:microsoft.com/office/officeart/2008/layout/LinedList"/>
    <dgm:cxn modelId="{E822C997-20F7-4EC4-9E50-F31369E12523}" srcId="{20978321-4A31-47EC-88C2-F0150AE45A55}" destId="{E921A79C-A203-45B2-A769-F8539F3D8F34}" srcOrd="1" destOrd="0" parTransId="{5ADE922C-28B4-46FB-B68C-B8C7DCCAA4B1}" sibTransId="{9FBD9B68-F889-478E-A40E-DB76DDD7D633}"/>
    <dgm:cxn modelId="{DE0B1984-1E7C-470E-8D77-159B7DB6E8FD}" srcId="{E921A79C-A203-45B2-A769-F8539F3D8F34}" destId="{5996F353-AECC-4A05-9189-E2B1C24AD6BF}" srcOrd="1" destOrd="0" parTransId="{E1D14B62-C90C-4A00-9A1B-7C87A928B1D7}" sibTransId="{12F09682-A4CD-473F-85A9-39EB29568444}"/>
    <dgm:cxn modelId="{C08F3395-2DF8-4168-AD8A-CA38DEFFB7EF}" type="presOf" srcId="{20978321-4A31-47EC-88C2-F0150AE45A55}" destId="{03783542-1BFA-404E-8DBC-D9E7D91CE58E}" srcOrd="0" destOrd="0" presId="urn:microsoft.com/office/officeart/2008/layout/LinedList"/>
    <dgm:cxn modelId="{C4FE1211-24B5-4B2C-AC67-EA6850043161}" srcId="{E921A79C-A203-45B2-A769-F8539F3D8F34}" destId="{0CFD8FAA-5909-4373-A17E-1180E2E9DC28}" srcOrd="2" destOrd="0" parTransId="{3982592F-68BF-4FAA-8C17-E29E768D82E0}" sibTransId="{D84A2A95-9826-48D5-A52F-975545C774B0}"/>
    <dgm:cxn modelId="{F73CB953-8F33-4931-8753-E0C9D947533B}" type="presParOf" srcId="{03783542-1BFA-404E-8DBC-D9E7D91CE58E}" destId="{E99A00AB-B297-4E18-99C2-1E68B4816A13}" srcOrd="0" destOrd="0" presId="urn:microsoft.com/office/officeart/2008/layout/LinedList"/>
    <dgm:cxn modelId="{DD2BB9E9-0F09-478E-B911-A54FAB42FC23}" type="presParOf" srcId="{03783542-1BFA-404E-8DBC-D9E7D91CE58E}" destId="{8D426B71-CA14-45AD-A256-54FA9CBAADDA}" srcOrd="1" destOrd="0" presId="urn:microsoft.com/office/officeart/2008/layout/LinedList"/>
    <dgm:cxn modelId="{6722C6C9-EDD2-4A99-A414-B72CBC78CD08}" type="presParOf" srcId="{8D426B71-CA14-45AD-A256-54FA9CBAADDA}" destId="{B9C9BCA9-932F-44E3-833C-39D7DB93E745}" srcOrd="0" destOrd="0" presId="urn:microsoft.com/office/officeart/2008/layout/LinedList"/>
    <dgm:cxn modelId="{CDECC229-D671-4F26-896D-096317103B20}" type="presParOf" srcId="{8D426B71-CA14-45AD-A256-54FA9CBAADDA}" destId="{D993D8DA-EA65-422A-B07F-4BFB64BCD3E7}" srcOrd="1" destOrd="0" presId="urn:microsoft.com/office/officeart/2008/layout/LinedList"/>
    <dgm:cxn modelId="{470EA346-E589-4061-B535-8425C1DF90A4}" type="presParOf" srcId="{D993D8DA-EA65-422A-B07F-4BFB64BCD3E7}" destId="{CF5932A0-C02B-498D-80CB-8B6423FC1157}" srcOrd="0" destOrd="0" presId="urn:microsoft.com/office/officeart/2008/layout/LinedList"/>
    <dgm:cxn modelId="{CBD19AB8-031B-4793-8098-2F2B5A2D16F2}" type="presParOf" srcId="{D993D8DA-EA65-422A-B07F-4BFB64BCD3E7}" destId="{AA81E28D-3588-4729-88E6-CB1FEA766BC1}" srcOrd="1" destOrd="0" presId="urn:microsoft.com/office/officeart/2008/layout/LinedList"/>
    <dgm:cxn modelId="{7DDCD608-7535-4012-89FF-CC1A4107F790}" type="presParOf" srcId="{AA81E28D-3588-4729-88E6-CB1FEA766BC1}" destId="{3CF4244E-FE4E-4834-8C56-38851CE2D7CB}" srcOrd="0" destOrd="0" presId="urn:microsoft.com/office/officeart/2008/layout/LinedList"/>
    <dgm:cxn modelId="{D7174C81-DCDA-4B22-AD93-95949C8F825F}" type="presParOf" srcId="{AA81E28D-3588-4729-88E6-CB1FEA766BC1}" destId="{E27351A0-B06B-42B9-8C94-971998A5F2BB}" srcOrd="1" destOrd="0" presId="urn:microsoft.com/office/officeart/2008/layout/LinedList"/>
    <dgm:cxn modelId="{4739C720-1BE1-4318-ACD0-4DE97BB06FB9}" type="presParOf" srcId="{AA81E28D-3588-4729-88E6-CB1FEA766BC1}" destId="{6A60291A-9302-48AF-9755-9B596FA80DF0}" srcOrd="2" destOrd="0" presId="urn:microsoft.com/office/officeart/2008/layout/LinedList"/>
    <dgm:cxn modelId="{D2AAA48C-E071-4E78-8BC5-9A949C2EAE70}" type="presParOf" srcId="{D993D8DA-EA65-422A-B07F-4BFB64BCD3E7}" destId="{B8FCCB23-7D7E-4A59-8DFD-2B0F899CAA57}" srcOrd="2" destOrd="0" presId="urn:microsoft.com/office/officeart/2008/layout/LinedList"/>
    <dgm:cxn modelId="{21AEEA92-6952-439B-9CB2-A2B4580141C0}" type="presParOf" srcId="{D993D8DA-EA65-422A-B07F-4BFB64BCD3E7}" destId="{F16E4C18-513A-40DE-810F-6FCF82FAE1D8}" srcOrd="3" destOrd="0" presId="urn:microsoft.com/office/officeart/2008/layout/LinedList"/>
    <dgm:cxn modelId="{7C1E957B-6A5B-4306-9B5A-11BEAF6FF462}" type="presParOf" srcId="{03783542-1BFA-404E-8DBC-D9E7D91CE58E}" destId="{8F2C8044-15CB-4F43-9646-D42347D4E190}" srcOrd="2" destOrd="0" presId="urn:microsoft.com/office/officeart/2008/layout/LinedList"/>
    <dgm:cxn modelId="{8BCA0796-97AC-4862-A36F-3A54A2AE380D}" type="presParOf" srcId="{03783542-1BFA-404E-8DBC-D9E7D91CE58E}" destId="{AC942A09-DBBF-4D3B-9473-AACF0EAF5FCF}" srcOrd="3" destOrd="0" presId="urn:microsoft.com/office/officeart/2008/layout/LinedList"/>
    <dgm:cxn modelId="{86AE24A1-FA89-461E-89C8-A4E52D48C55E}" type="presParOf" srcId="{AC942A09-DBBF-4D3B-9473-AACF0EAF5FCF}" destId="{9D977243-95AD-4439-BD29-A8B736664F12}" srcOrd="0" destOrd="0" presId="urn:microsoft.com/office/officeart/2008/layout/LinedList"/>
    <dgm:cxn modelId="{67B0B169-A429-4E38-8460-566A7D2FFC8C}" type="presParOf" srcId="{AC942A09-DBBF-4D3B-9473-AACF0EAF5FCF}" destId="{EB05BB43-3A28-4754-93BA-CEB8C5A7825F}" srcOrd="1" destOrd="0" presId="urn:microsoft.com/office/officeart/2008/layout/LinedList"/>
    <dgm:cxn modelId="{97C9E884-4FAF-440E-9EE1-482EB68511FB}" type="presParOf" srcId="{EB05BB43-3A28-4754-93BA-CEB8C5A7825F}" destId="{44D9C9C6-85D7-484A-B7FB-333227903A0C}" srcOrd="0" destOrd="0" presId="urn:microsoft.com/office/officeart/2008/layout/LinedList"/>
    <dgm:cxn modelId="{58444DE5-00BD-4AB6-B81F-6279FA8C72AE}" type="presParOf" srcId="{EB05BB43-3A28-4754-93BA-CEB8C5A7825F}" destId="{B53A2844-3702-49B2-B756-F3A676E5B29E}" srcOrd="1" destOrd="0" presId="urn:microsoft.com/office/officeart/2008/layout/LinedList"/>
    <dgm:cxn modelId="{682CACB4-5CDB-4804-905B-93B2FC874793}" type="presParOf" srcId="{B53A2844-3702-49B2-B756-F3A676E5B29E}" destId="{3DD83C2D-9DE1-451C-A2DC-C78D8A4F4A6C}" srcOrd="0" destOrd="0" presId="urn:microsoft.com/office/officeart/2008/layout/LinedList"/>
    <dgm:cxn modelId="{E5AF7195-4760-4F40-97F7-68D384A54DF1}" type="presParOf" srcId="{B53A2844-3702-49B2-B756-F3A676E5B29E}" destId="{DA4BC27E-0077-4831-8893-F7BB4B2EDD63}" srcOrd="1" destOrd="0" presId="urn:microsoft.com/office/officeart/2008/layout/LinedList"/>
    <dgm:cxn modelId="{787E79B5-E439-48E4-AF1F-7F0111CB3B0F}" type="presParOf" srcId="{B53A2844-3702-49B2-B756-F3A676E5B29E}" destId="{F01FDAF2-42E5-401C-AEC8-366B30B2CCAC}" srcOrd="2" destOrd="0" presId="urn:microsoft.com/office/officeart/2008/layout/LinedList"/>
    <dgm:cxn modelId="{D5861969-EE04-47C7-8208-332BD7FA084A}" type="presParOf" srcId="{EB05BB43-3A28-4754-93BA-CEB8C5A7825F}" destId="{A8B7AA9E-F221-4B30-AAEE-641B413B9D53}" srcOrd="2" destOrd="0" presId="urn:microsoft.com/office/officeart/2008/layout/LinedList"/>
    <dgm:cxn modelId="{55C1B794-59FE-4566-A6BE-073A6CD375A3}" type="presParOf" srcId="{EB05BB43-3A28-4754-93BA-CEB8C5A7825F}" destId="{1E6C1194-49A5-4B6C-9959-27A86C7F41E6}" srcOrd="3" destOrd="0" presId="urn:microsoft.com/office/officeart/2008/layout/LinedList"/>
    <dgm:cxn modelId="{24633B07-7AD0-4291-9BBF-B873F9009F2E}" type="presParOf" srcId="{EB05BB43-3A28-4754-93BA-CEB8C5A7825F}" destId="{DDDFC8B1-153B-4912-AAAD-399244B77E4D}" srcOrd="4" destOrd="0" presId="urn:microsoft.com/office/officeart/2008/layout/LinedList"/>
    <dgm:cxn modelId="{7CD0AC84-E556-453E-8B35-F820BAFF9D4D}" type="presParOf" srcId="{DDDFC8B1-153B-4912-AAAD-399244B77E4D}" destId="{F8E5F7F4-3FA9-40C6-AEEE-EF3CEEE98FEB}" srcOrd="0" destOrd="0" presId="urn:microsoft.com/office/officeart/2008/layout/LinedList"/>
    <dgm:cxn modelId="{AB7BDD0C-9503-4D27-B229-F94EE3EC25E4}" type="presParOf" srcId="{DDDFC8B1-153B-4912-AAAD-399244B77E4D}" destId="{21A11337-FD2F-45A9-BF41-11BE8637C554}" srcOrd="1" destOrd="0" presId="urn:microsoft.com/office/officeart/2008/layout/LinedList"/>
    <dgm:cxn modelId="{2D5055A7-A504-47AC-A5AF-0BE4D1C681B1}" type="presParOf" srcId="{DDDFC8B1-153B-4912-AAAD-399244B77E4D}" destId="{6AB06624-8D68-4827-9813-08CA6E2BA2E8}" srcOrd="2" destOrd="0" presId="urn:microsoft.com/office/officeart/2008/layout/LinedList"/>
    <dgm:cxn modelId="{B4691011-CCA8-431C-B610-14BC694E8F1B}" type="presParOf" srcId="{EB05BB43-3A28-4754-93BA-CEB8C5A7825F}" destId="{096DC3B4-739B-4605-A640-C0C05A39AF12}" srcOrd="5" destOrd="0" presId="urn:microsoft.com/office/officeart/2008/layout/LinedList"/>
    <dgm:cxn modelId="{1F0BCCCB-3D3B-4CF0-8B82-A0F3B41FFF5E}" type="presParOf" srcId="{EB05BB43-3A28-4754-93BA-CEB8C5A7825F}" destId="{00480EB5-DDA8-4DD8-AB78-3F71C6ACCE9B}" srcOrd="6" destOrd="0" presId="urn:microsoft.com/office/officeart/2008/layout/LinedList"/>
    <dgm:cxn modelId="{1FC4DE29-8FC7-43CE-9ABB-B2686E87A393}" type="presParOf" srcId="{EB05BB43-3A28-4754-93BA-CEB8C5A7825F}" destId="{3FEC046C-E9CE-4FF7-BF19-AFFF1C61B3EC}" srcOrd="7" destOrd="0" presId="urn:microsoft.com/office/officeart/2008/layout/LinedList"/>
    <dgm:cxn modelId="{D3F5A2BB-A6BD-4291-9571-B9E4E604A66B}" type="presParOf" srcId="{3FEC046C-E9CE-4FF7-BF19-AFFF1C61B3EC}" destId="{F08B0C18-542E-43F5-A836-CE8BC5971969}" srcOrd="0" destOrd="0" presId="urn:microsoft.com/office/officeart/2008/layout/LinedList"/>
    <dgm:cxn modelId="{0E052A81-C54F-49A6-BB25-A2735C1EFF11}" type="presParOf" srcId="{3FEC046C-E9CE-4FF7-BF19-AFFF1C61B3EC}" destId="{779A2784-00A5-42A1-BE59-29F5739BBD23}" srcOrd="1" destOrd="0" presId="urn:microsoft.com/office/officeart/2008/layout/LinedList"/>
    <dgm:cxn modelId="{C74963B1-353D-4F74-9AEE-C223A917CD21}" type="presParOf" srcId="{3FEC046C-E9CE-4FF7-BF19-AFFF1C61B3EC}" destId="{C82DE107-9AB3-438F-9153-A1AFA0151FAC}" srcOrd="2" destOrd="0" presId="urn:microsoft.com/office/officeart/2008/layout/LinedList"/>
    <dgm:cxn modelId="{C3BF60C4-D2E8-4F8B-AA54-A7011F843BE5}" type="presParOf" srcId="{EB05BB43-3A28-4754-93BA-CEB8C5A7825F}" destId="{7AAE0047-7F77-4BB5-86D9-C796CE14FB65}" srcOrd="8" destOrd="0" presId="urn:microsoft.com/office/officeart/2008/layout/LinedList"/>
    <dgm:cxn modelId="{48BC8C72-8FE1-41FD-86A0-C93A86F35F08}" type="presParOf" srcId="{EB05BB43-3A28-4754-93BA-CEB8C5A7825F}" destId="{FEAF9F98-6CB6-4000-8F81-179E225AA51E}" srcOrd="9" destOrd="0" presId="urn:microsoft.com/office/officeart/2008/layout/LinedList"/>
    <dgm:cxn modelId="{DE13B8CD-5223-4537-9AE5-E08352836202}" type="presParOf" srcId="{EB05BB43-3A28-4754-93BA-CEB8C5A7825F}" destId="{E3F2C7FB-A809-4E67-949A-AFB843E68ECD}" srcOrd="10" destOrd="0" presId="urn:microsoft.com/office/officeart/2008/layout/LinedList"/>
    <dgm:cxn modelId="{1BE74418-A24D-4EF4-A4BA-9BB6ECEC348F}" type="presParOf" srcId="{E3F2C7FB-A809-4E67-949A-AFB843E68ECD}" destId="{8E3E8EB2-43CD-4DEA-AA28-60622824B8A4}" srcOrd="0" destOrd="0" presId="urn:microsoft.com/office/officeart/2008/layout/LinedList"/>
    <dgm:cxn modelId="{C443D34D-4243-4C49-8E5E-9666669B80C6}" type="presParOf" srcId="{E3F2C7FB-A809-4E67-949A-AFB843E68ECD}" destId="{EA80CA70-AFE1-4D7B-82EF-70826667ECCB}" srcOrd="1" destOrd="0" presId="urn:microsoft.com/office/officeart/2008/layout/LinedList"/>
    <dgm:cxn modelId="{11A5A90B-F5DA-49E2-834B-60D9D4A043B1}" type="presParOf" srcId="{E3F2C7FB-A809-4E67-949A-AFB843E68ECD}" destId="{F6343871-E115-4AA2-813E-FDF5F163273B}" srcOrd="2" destOrd="0" presId="urn:microsoft.com/office/officeart/2008/layout/LinedList"/>
    <dgm:cxn modelId="{10E95A81-90B9-46FD-9DB8-B83F99ADD9A5}" type="presParOf" srcId="{EB05BB43-3A28-4754-93BA-CEB8C5A7825F}" destId="{90784D57-6C94-4EE2-A658-92B675DECC64}" srcOrd="11" destOrd="0" presId="urn:microsoft.com/office/officeart/2008/layout/LinedList"/>
    <dgm:cxn modelId="{130F00A1-252E-4936-9072-B47DC19757D6}" type="presParOf" srcId="{EB05BB43-3A28-4754-93BA-CEB8C5A7825F}" destId="{9B5FE782-C403-4A4F-B40A-FAAB703FD966}"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A4046504-AFC1-42D6-8874-99D249D88066}" type="doc">
      <dgm:prSet loTypeId="urn:microsoft.com/office/officeart/2005/8/layout/cycle2" loCatId="cycle" qsTypeId="urn:microsoft.com/office/officeart/2005/8/quickstyle/simple3" qsCatId="simple" csTypeId="urn:microsoft.com/office/officeart/2005/8/colors/colorful1" csCatId="colorful" phldr="1"/>
      <dgm:spPr/>
      <dgm:t>
        <a:bodyPr/>
        <a:lstStyle/>
        <a:p>
          <a:endParaRPr lang="fi-FI"/>
        </a:p>
      </dgm:t>
    </dgm:pt>
    <dgm:pt modelId="{61BB4137-6B09-42E0-8B4A-9331E0DD396C}">
      <dgm:prSet/>
      <dgm:spPr/>
      <dgm:t>
        <a:bodyPr/>
        <a:lstStyle/>
        <a:p>
          <a:pPr rtl="0"/>
          <a:r>
            <a:rPr lang="en-US" smtClean="0"/>
            <a:t>Offer (given by the Offeror) and Reply</a:t>
          </a:r>
          <a:r>
            <a:rPr lang="fi-FI" smtClean="0"/>
            <a:t>/ Acceptance (given by the Offeree)</a:t>
          </a:r>
          <a:endParaRPr lang="fi-FI"/>
        </a:p>
      </dgm:t>
    </dgm:pt>
    <dgm:pt modelId="{E1DAF6BE-9453-445F-A606-BEA01CDC9CFF}" type="parTrans" cxnId="{5AA9B2B9-3EF3-4B2A-9E0B-35AE562934A6}">
      <dgm:prSet/>
      <dgm:spPr/>
      <dgm:t>
        <a:bodyPr/>
        <a:lstStyle/>
        <a:p>
          <a:endParaRPr lang="fi-FI"/>
        </a:p>
      </dgm:t>
    </dgm:pt>
    <dgm:pt modelId="{137488EF-C9EE-45D9-98E2-2734B1D45658}" type="sibTrans" cxnId="{5AA9B2B9-3EF3-4B2A-9E0B-35AE562934A6}">
      <dgm:prSet/>
      <dgm:spPr/>
      <dgm:t>
        <a:bodyPr/>
        <a:lstStyle/>
        <a:p>
          <a:endParaRPr lang="fi-FI"/>
        </a:p>
      </dgm:t>
    </dgm:pt>
    <dgm:pt modelId="{73CD651E-1B27-402D-9947-5292D7836511}">
      <dgm:prSet/>
      <dgm:spPr/>
      <dgm:t>
        <a:bodyPr/>
        <a:lstStyle/>
        <a:p>
          <a:pPr rtl="0"/>
          <a:r>
            <a:rPr lang="en-US" smtClean="0"/>
            <a:t>The Offer must be formulated in a way that the offeree is able to answer “yes” or “no” to the offer </a:t>
          </a:r>
          <a:endParaRPr lang="fi-FI"/>
        </a:p>
      </dgm:t>
    </dgm:pt>
    <dgm:pt modelId="{9FDD3246-F132-4B90-AC98-3FB8EFECB0E4}" type="parTrans" cxnId="{D53FEB3C-C6E4-4735-BC34-7FA4B027F1F7}">
      <dgm:prSet/>
      <dgm:spPr/>
      <dgm:t>
        <a:bodyPr/>
        <a:lstStyle/>
        <a:p>
          <a:endParaRPr lang="fi-FI"/>
        </a:p>
      </dgm:t>
    </dgm:pt>
    <dgm:pt modelId="{F3E34CD5-1966-48B7-A534-11ED927058AA}" type="sibTrans" cxnId="{D53FEB3C-C6E4-4735-BC34-7FA4B027F1F7}">
      <dgm:prSet/>
      <dgm:spPr/>
      <dgm:t>
        <a:bodyPr/>
        <a:lstStyle/>
        <a:p>
          <a:endParaRPr lang="fi-FI"/>
        </a:p>
      </dgm:t>
    </dgm:pt>
    <dgm:pt modelId="{28D860EA-257E-4B07-BEE4-FF70A9538233}">
      <dgm:prSet/>
      <dgm:spPr/>
      <dgm:t>
        <a:bodyPr/>
        <a:lstStyle/>
        <a:p>
          <a:pPr rtl="0"/>
          <a:r>
            <a:rPr lang="en-US" smtClean="0"/>
            <a:t>Binding nature of an offer: the offeree has the option of concluding the contract by answering “yes” </a:t>
          </a:r>
          <a:endParaRPr lang="fi-FI"/>
        </a:p>
      </dgm:t>
    </dgm:pt>
    <dgm:pt modelId="{95A06437-78CD-4989-8630-3D9750AEC80E}" type="parTrans" cxnId="{76343BC7-F5E0-4E1C-AA9B-0930F4E8A136}">
      <dgm:prSet/>
      <dgm:spPr/>
      <dgm:t>
        <a:bodyPr/>
        <a:lstStyle/>
        <a:p>
          <a:endParaRPr lang="fi-FI"/>
        </a:p>
      </dgm:t>
    </dgm:pt>
    <dgm:pt modelId="{16E47686-D3AE-447D-B5B3-466E247ADD2F}" type="sibTrans" cxnId="{76343BC7-F5E0-4E1C-AA9B-0930F4E8A136}">
      <dgm:prSet/>
      <dgm:spPr/>
      <dgm:t>
        <a:bodyPr/>
        <a:lstStyle/>
        <a:p>
          <a:endParaRPr lang="fi-FI"/>
        </a:p>
      </dgm:t>
    </dgm:pt>
    <dgm:pt modelId="{D99CD129-2E9F-4B05-AF70-82D0956B0732}">
      <dgm:prSet/>
      <dgm:spPr/>
      <dgm:t>
        <a:bodyPr/>
        <a:lstStyle/>
        <a:p>
          <a:pPr rtl="0"/>
          <a:r>
            <a:rPr lang="en-US" dirty="0" smtClean="0"/>
            <a:t>The binding force of the offer starts when the offer has come to the offeree’s attention.</a:t>
          </a:r>
          <a:endParaRPr lang="fi-FI" dirty="0"/>
        </a:p>
      </dgm:t>
    </dgm:pt>
    <dgm:pt modelId="{B2265E7B-8AE3-48F4-A5CF-83FF8F11C3A5}" type="parTrans" cxnId="{9F078008-DBA2-495D-B2BF-7E24967E44FE}">
      <dgm:prSet/>
      <dgm:spPr/>
      <dgm:t>
        <a:bodyPr/>
        <a:lstStyle/>
        <a:p>
          <a:endParaRPr lang="fi-FI"/>
        </a:p>
      </dgm:t>
    </dgm:pt>
    <dgm:pt modelId="{4CA73603-3A2E-4890-BB44-0712175681EB}" type="sibTrans" cxnId="{9F078008-DBA2-495D-B2BF-7E24967E44FE}">
      <dgm:prSet/>
      <dgm:spPr/>
      <dgm:t>
        <a:bodyPr/>
        <a:lstStyle/>
        <a:p>
          <a:endParaRPr lang="fi-FI"/>
        </a:p>
      </dgm:t>
    </dgm:pt>
    <dgm:pt modelId="{7D21B766-AD40-4443-99DF-0A0343AA611C}" type="pres">
      <dgm:prSet presAssocID="{A4046504-AFC1-42D6-8874-99D249D88066}" presName="cycle" presStyleCnt="0">
        <dgm:presLayoutVars>
          <dgm:dir/>
          <dgm:resizeHandles val="exact"/>
        </dgm:presLayoutVars>
      </dgm:prSet>
      <dgm:spPr/>
      <dgm:t>
        <a:bodyPr/>
        <a:lstStyle/>
        <a:p>
          <a:endParaRPr lang="fi-FI"/>
        </a:p>
      </dgm:t>
    </dgm:pt>
    <dgm:pt modelId="{D79F1A54-8BA1-4128-8AD1-8D82B634FDB5}" type="pres">
      <dgm:prSet presAssocID="{61BB4137-6B09-42E0-8B4A-9331E0DD396C}" presName="node" presStyleLbl="node1" presStyleIdx="0" presStyleCnt="4">
        <dgm:presLayoutVars>
          <dgm:bulletEnabled val="1"/>
        </dgm:presLayoutVars>
      </dgm:prSet>
      <dgm:spPr/>
      <dgm:t>
        <a:bodyPr/>
        <a:lstStyle/>
        <a:p>
          <a:endParaRPr lang="fi-FI"/>
        </a:p>
      </dgm:t>
    </dgm:pt>
    <dgm:pt modelId="{1FBC401F-7AB5-49EE-B9A8-DBDA243D4325}" type="pres">
      <dgm:prSet presAssocID="{137488EF-C9EE-45D9-98E2-2734B1D45658}" presName="sibTrans" presStyleLbl="sibTrans2D1" presStyleIdx="0" presStyleCnt="4"/>
      <dgm:spPr/>
      <dgm:t>
        <a:bodyPr/>
        <a:lstStyle/>
        <a:p>
          <a:endParaRPr lang="fi-FI"/>
        </a:p>
      </dgm:t>
    </dgm:pt>
    <dgm:pt modelId="{D24D8E70-2B35-42A8-9E57-4E1774ED00F8}" type="pres">
      <dgm:prSet presAssocID="{137488EF-C9EE-45D9-98E2-2734B1D45658}" presName="connectorText" presStyleLbl="sibTrans2D1" presStyleIdx="0" presStyleCnt="4"/>
      <dgm:spPr/>
      <dgm:t>
        <a:bodyPr/>
        <a:lstStyle/>
        <a:p>
          <a:endParaRPr lang="fi-FI"/>
        </a:p>
      </dgm:t>
    </dgm:pt>
    <dgm:pt modelId="{068ADCD5-6666-46D7-A97B-63D23CC80E52}" type="pres">
      <dgm:prSet presAssocID="{73CD651E-1B27-402D-9947-5292D7836511}" presName="node" presStyleLbl="node1" presStyleIdx="1" presStyleCnt="4">
        <dgm:presLayoutVars>
          <dgm:bulletEnabled val="1"/>
        </dgm:presLayoutVars>
      </dgm:prSet>
      <dgm:spPr/>
      <dgm:t>
        <a:bodyPr/>
        <a:lstStyle/>
        <a:p>
          <a:endParaRPr lang="fi-FI"/>
        </a:p>
      </dgm:t>
    </dgm:pt>
    <dgm:pt modelId="{B358522F-1EE2-41D9-B4D0-777CB6533BD1}" type="pres">
      <dgm:prSet presAssocID="{F3E34CD5-1966-48B7-A534-11ED927058AA}" presName="sibTrans" presStyleLbl="sibTrans2D1" presStyleIdx="1" presStyleCnt="4"/>
      <dgm:spPr/>
      <dgm:t>
        <a:bodyPr/>
        <a:lstStyle/>
        <a:p>
          <a:endParaRPr lang="fi-FI"/>
        </a:p>
      </dgm:t>
    </dgm:pt>
    <dgm:pt modelId="{824F6E16-45D1-483E-A386-770ED145FF5E}" type="pres">
      <dgm:prSet presAssocID="{F3E34CD5-1966-48B7-A534-11ED927058AA}" presName="connectorText" presStyleLbl="sibTrans2D1" presStyleIdx="1" presStyleCnt="4"/>
      <dgm:spPr/>
      <dgm:t>
        <a:bodyPr/>
        <a:lstStyle/>
        <a:p>
          <a:endParaRPr lang="fi-FI"/>
        </a:p>
      </dgm:t>
    </dgm:pt>
    <dgm:pt modelId="{1ECE0596-8926-40A9-91ED-808DC773A7CD}" type="pres">
      <dgm:prSet presAssocID="{28D860EA-257E-4B07-BEE4-FF70A9538233}" presName="node" presStyleLbl="node1" presStyleIdx="2" presStyleCnt="4">
        <dgm:presLayoutVars>
          <dgm:bulletEnabled val="1"/>
        </dgm:presLayoutVars>
      </dgm:prSet>
      <dgm:spPr/>
      <dgm:t>
        <a:bodyPr/>
        <a:lstStyle/>
        <a:p>
          <a:endParaRPr lang="fi-FI"/>
        </a:p>
      </dgm:t>
    </dgm:pt>
    <dgm:pt modelId="{F6F8EEEB-FC77-456B-A63C-A1AED3531304}" type="pres">
      <dgm:prSet presAssocID="{16E47686-D3AE-447D-B5B3-466E247ADD2F}" presName="sibTrans" presStyleLbl="sibTrans2D1" presStyleIdx="2" presStyleCnt="4"/>
      <dgm:spPr/>
      <dgm:t>
        <a:bodyPr/>
        <a:lstStyle/>
        <a:p>
          <a:endParaRPr lang="fi-FI"/>
        </a:p>
      </dgm:t>
    </dgm:pt>
    <dgm:pt modelId="{157D6146-B395-4CA5-B7E1-BF3DC744058E}" type="pres">
      <dgm:prSet presAssocID="{16E47686-D3AE-447D-B5B3-466E247ADD2F}" presName="connectorText" presStyleLbl="sibTrans2D1" presStyleIdx="2" presStyleCnt="4"/>
      <dgm:spPr/>
      <dgm:t>
        <a:bodyPr/>
        <a:lstStyle/>
        <a:p>
          <a:endParaRPr lang="fi-FI"/>
        </a:p>
      </dgm:t>
    </dgm:pt>
    <dgm:pt modelId="{8A3E58E6-1C4A-4DA1-85F0-1C1D279851B4}" type="pres">
      <dgm:prSet presAssocID="{D99CD129-2E9F-4B05-AF70-82D0956B0732}" presName="node" presStyleLbl="node1" presStyleIdx="3" presStyleCnt="4">
        <dgm:presLayoutVars>
          <dgm:bulletEnabled val="1"/>
        </dgm:presLayoutVars>
      </dgm:prSet>
      <dgm:spPr/>
      <dgm:t>
        <a:bodyPr/>
        <a:lstStyle/>
        <a:p>
          <a:endParaRPr lang="fi-FI"/>
        </a:p>
      </dgm:t>
    </dgm:pt>
    <dgm:pt modelId="{EA8FE972-981F-4469-AEC4-1DD5CC5748F5}" type="pres">
      <dgm:prSet presAssocID="{4CA73603-3A2E-4890-BB44-0712175681EB}" presName="sibTrans" presStyleLbl="sibTrans2D1" presStyleIdx="3" presStyleCnt="4" custAng="13500000" custLinFactX="-200000" custLinFactY="60000" custLinFactNeighborX="-271473" custLinFactNeighborY="100000"/>
      <dgm:spPr/>
      <dgm:t>
        <a:bodyPr/>
        <a:lstStyle/>
        <a:p>
          <a:endParaRPr lang="fi-FI"/>
        </a:p>
      </dgm:t>
    </dgm:pt>
    <dgm:pt modelId="{4DC00D33-F714-4499-B2BD-936369CCD14A}" type="pres">
      <dgm:prSet presAssocID="{4CA73603-3A2E-4890-BB44-0712175681EB}" presName="connectorText" presStyleLbl="sibTrans2D1" presStyleIdx="3" presStyleCnt="4"/>
      <dgm:spPr/>
      <dgm:t>
        <a:bodyPr/>
        <a:lstStyle/>
        <a:p>
          <a:endParaRPr lang="fi-FI"/>
        </a:p>
      </dgm:t>
    </dgm:pt>
  </dgm:ptLst>
  <dgm:cxnLst>
    <dgm:cxn modelId="{5AA9B2B9-3EF3-4B2A-9E0B-35AE562934A6}" srcId="{A4046504-AFC1-42D6-8874-99D249D88066}" destId="{61BB4137-6B09-42E0-8B4A-9331E0DD396C}" srcOrd="0" destOrd="0" parTransId="{E1DAF6BE-9453-445F-A606-BEA01CDC9CFF}" sibTransId="{137488EF-C9EE-45D9-98E2-2734B1D45658}"/>
    <dgm:cxn modelId="{E996449D-A8AA-4C2F-8A4F-FD2BE72BAEAF}" type="presOf" srcId="{F3E34CD5-1966-48B7-A534-11ED927058AA}" destId="{B358522F-1EE2-41D9-B4D0-777CB6533BD1}" srcOrd="0" destOrd="0" presId="urn:microsoft.com/office/officeart/2005/8/layout/cycle2"/>
    <dgm:cxn modelId="{EDC6E99C-753D-40C4-B7A3-AFFE7A641C8E}" type="presOf" srcId="{16E47686-D3AE-447D-B5B3-466E247ADD2F}" destId="{F6F8EEEB-FC77-456B-A63C-A1AED3531304}" srcOrd="0" destOrd="0" presId="urn:microsoft.com/office/officeart/2005/8/layout/cycle2"/>
    <dgm:cxn modelId="{971EDD4A-467D-47A9-8304-068F9B2F9F9A}" type="presOf" srcId="{A4046504-AFC1-42D6-8874-99D249D88066}" destId="{7D21B766-AD40-4443-99DF-0A0343AA611C}" srcOrd="0" destOrd="0" presId="urn:microsoft.com/office/officeart/2005/8/layout/cycle2"/>
    <dgm:cxn modelId="{5777BD32-E52A-48B9-BAC8-DC1AD5453B09}" type="presOf" srcId="{4CA73603-3A2E-4890-BB44-0712175681EB}" destId="{4DC00D33-F714-4499-B2BD-936369CCD14A}" srcOrd="1" destOrd="0" presId="urn:microsoft.com/office/officeart/2005/8/layout/cycle2"/>
    <dgm:cxn modelId="{A36BC8D6-0357-452B-A660-903E2BB5896E}" type="presOf" srcId="{D99CD129-2E9F-4B05-AF70-82D0956B0732}" destId="{8A3E58E6-1C4A-4DA1-85F0-1C1D279851B4}" srcOrd="0" destOrd="0" presId="urn:microsoft.com/office/officeart/2005/8/layout/cycle2"/>
    <dgm:cxn modelId="{9F078008-DBA2-495D-B2BF-7E24967E44FE}" srcId="{A4046504-AFC1-42D6-8874-99D249D88066}" destId="{D99CD129-2E9F-4B05-AF70-82D0956B0732}" srcOrd="3" destOrd="0" parTransId="{B2265E7B-8AE3-48F4-A5CF-83FF8F11C3A5}" sibTransId="{4CA73603-3A2E-4890-BB44-0712175681EB}"/>
    <dgm:cxn modelId="{45DFEA66-6890-4C79-BA3E-C34E200CD821}" type="presOf" srcId="{F3E34CD5-1966-48B7-A534-11ED927058AA}" destId="{824F6E16-45D1-483E-A386-770ED145FF5E}" srcOrd="1" destOrd="0" presId="urn:microsoft.com/office/officeart/2005/8/layout/cycle2"/>
    <dgm:cxn modelId="{43ABD452-A238-4271-8EDC-1279857A2530}" type="presOf" srcId="{137488EF-C9EE-45D9-98E2-2734B1D45658}" destId="{1FBC401F-7AB5-49EE-B9A8-DBDA243D4325}" srcOrd="0" destOrd="0" presId="urn:microsoft.com/office/officeart/2005/8/layout/cycle2"/>
    <dgm:cxn modelId="{D53FEB3C-C6E4-4735-BC34-7FA4B027F1F7}" srcId="{A4046504-AFC1-42D6-8874-99D249D88066}" destId="{73CD651E-1B27-402D-9947-5292D7836511}" srcOrd="1" destOrd="0" parTransId="{9FDD3246-F132-4B90-AC98-3FB8EFECB0E4}" sibTransId="{F3E34CD5-1966-48B7-A534-11ED927058AA}"/>
    <dgm:cxn modelId="{50A98BE7-FD1A-4D76-BB7B-92CFE0292DF9}" type="presOf" srcId="{4CA73603-3A2E-4890-BB44-0712175681EB}" destId="{EA8FE972-981F-4469-AEC4-1DD5CC5748F5}" srcOrd="0" destOrd="0" presId="urn:microsoft.com/office/officeart/2005/8/layout/cycle2"/>
    <dgm:cxn modelId="{1E65F463-7774-4F30-94EA-9BE8A3F39DC4}" type="presOf" srcId="{73CD651E-1B27-402D-9947-5292D7836511}" destId="{068ADCD5-6666-46D7-A97B-63D23CC80E52}" srcOrd="0" destOrd="0" presId="urn:microsoft.com/office/officeart/2005/8/layout/cycle2"/>
    <dgm:cxn modelId="{76343BC7-F5E0-4E1C-AA9B-0930F4E8A136}" srcId="{A4046504-AFC1-42D6-8874-99D249D88066}" destId="{28D860EA-257E-4B07-BEE4-FF70A9538233}" srcOrd="2" destOrd="0" parTransId="{95A06437-78CD-4989-8630-3D9750AEC80E}" sibTransId="{16E47686-D3AE-447D-B5B3-466E247ADD2F}"/>
    <dgm:cxn modelId="{3633C638-BD21-4E10-8DAD-D67B1EFD14FB}" type="presOf" srcId="{137488EF-C9EE-45D9-98E2-2734B1D45658}" destId="{D24D8E70-2B35-42A8-9E57-4E1774ED00F8}" srcOrd="1" destOrd="0" presId="urn:microsoft.com/office/officeart/2005/8/layout/cycle2"/>
    <dgm:cxn modelId="{3455D541-CE23-47D9-AB81-F22092BCDFA7}" type="presOf" srcId="{61BB4137-6B09-42E0-8B4A-9331E0DD396C}" destId="{D79F1A54-8BA1-4128-8AD1-8D82B634FDB5}" srcOrd="0" destOrd="0" presId="urn:microsoft.com/office/officeart/2005/8/layout/cycle2"/>
    <dgm:cxn modelId="{CF5154A1-C692-4CF0-B33B-2EC43B915381}" type="presOf" srcId="{28D860EA-257E-4B07-BEE4-FF70A9538233}" destId="{1ECE0596-8926-40A9-91ED-808DC773A7CD}" srcOrd="0" destOrd="0" presId="urn:microsoft.com/office/officeart/2005/8/layout/cycle2"/>
    <dgm:cxn modelId="{AAF45F8F-9893-4451-AA2F-96872EB72FF9}" type="presOf" srcId="{16E47686-D3AE-447D-B5B3-466E247ADD2F}" destId="{157D6146-B395-4CA5-B7E1-BF3DC744058E}" srcOrd="1" destOrd="0" presId="urn:microsoft.com/office/officeart/2005/8/layout/cycle2"/>
    <dgm:cxn modelId="{EDB9F47E-D61F-4D40-BD62-FE96A25959E3}" type="presParOf" srcId="{7D21B766-AD40-4443-99DF-0A0343AA611C}" destId="{D79F1A54-8BA1-4128-8AD1-8D82B634FDB5}" srcOrd="0" destOrd="0" presId="urn:microsoft.com/office/officeart/2005/8/layout/cycle2"/>
    <dgm:cxn modelId="{78AB3856-5C6E-42F5-8F80-08EA3D17E7EA}" type="presParOf" srcId="{7D21B766-AD40-4443-99DF-0A0343AA611C}" destId="{1FBC401F-7AB5-49EE-B9A8-DBDA243D4325}" srcOrd="1" destOrd="0" presId="urn:microsoft.com/office/officeart/2005/8/layout/cycle2"/>
    <dgm:cxn modelId="{DDEAE1C0-8A4F-4BC5-8F06-ABC0C560CDC3}" type="presParOf" srcId="{1FBC401F-7AB5-49EE-B9A8-DBDA243D4325}" destId="{D24D8E70-2B35-42A8-9E57-4E1774ED00F8}" srcOrd="0" destOrd="0" presId="urn:microsoft.com/office/officeart/2005/8/layout/cycle2"/>
    <dgm:cxn modelId="{49E29B44-94F0-4706-83EC-A75233F81F84}" type="presParOf" srcId="{7D21B766-AD40-4443-99DF-0A0343AA611C}" destId="{068ADCD5-6666-46D7-A97B-63D23CC80E52}" srcOrd="2" destOrd="0" presId="urn:microsoft.com/office/officeart/2005/8/layout/cycle2"/>
    <dgm:cxn modelId="{315B768F-5527-405D-8AE8-4C20435E867D}" type="presParOf" srcId="{7D21B766-AD40-4443-99DF-0A0343AA611C}" destId="{B358522F-1EE2-41D9-B4D0-777CB6533BD1}" srcOrd="3" destOrd="0" presId="urn:microsoft.com/office/officeart/2005/8/layout/cycle2"/>
    <dgm:cxn modelId="{CCCF04C9-E0C2-426A-BBFD-0A6173F623C7}" type="presParOf" srcId="{B358522F-1EE2-41D9-B4D0-777CB6533BD1}" destId="{824F6E16-45D1-483E-A386-770ED145FF5E}" srcOrd="0" destOrd="0" presId="urn:microsoft.com/office/officeart/2005/8/layout/cycle2"/>
    <dgm:cxn modelId="{A4C77893-F09A-4ED1-A7B5-537C125BFB1D}" type="presParOf" srcId="{7D21B766-AD40-4443-99DF-0A0343AA611C}" destId="{1ECE0596-8926-40A9-91ED-808DC773A7CD}" srcOrd="4" destOrd="0" presId="urn:microsoft.com/office/officeart/2005/8/layout/cycle2"/>
    <dgm:cxn modelId="{41E02A67-97D0-418E-8EDA-FEA0D1BECFD8}" type="presParOf" srcId="{7D21B766-AD40-4443-99DF-0A0343AA611C}" destId="{F6F8EEEB-FC77-456B-A63C-A1AED3531304}" srcOrd="5" destOrd="0" presId="urn:microsoft.com/office/officeart/2005/8/layout/cycle2"/>
    <dgm:cxn modelId="{9C44A67B-B3DF-46BB-AB52-C2B3CB6DB38D}" type="presParOf" srcId="{F6F8EEEB-FC77-456B-A63C-A1AED3531304}" destId="{157D6146-B395-4CA5-B7E1-BF3DC744058E}" srcOrd="0" destOrd="0" presId="urn:microsoft.com/office/officeart/2005/8/layout/cycle2"/>
    <dgm:cxn modelId="{C3DE0224-B764-4BC6-8B07-7B80DB4C299E}" type="presParOf" srcId="{7D21B766-AD40-4443-99DF-0A0343AA611C}" destId="{8A3E58E6-1C4A-4DA1-85F0-1C1D279851B4}" srcOrd="6" destOrd="0" presId="urn:microsoft.com/office/officeart/2005/8/layout/cycle2"/>
    <dgm:cxn modelId="{740F3382-251C-4F65-93EA-5204D28963F7}" type="presParOf" srcId="{7D21B766-AD40-4443-99DF-0A0343AA611C}" destId="{EA8FE972-981F-4469-AEC4-1DD5CC5748F5}" srcOrd="7" destOrd="0" presId="urn:microsoft.com/office/officeart/2005/8/layout/cycle2"/>
    <dgm:cxn modelId="{86A84140-3D17-4D27-8075-CBC2AA6ABC77}" type="presParOf" srcId="{EA8FE972-981F-4469-AEC4-1DD5CC5748F5}" destId="{4DC00D33-F714-4499-B2BD-936369CCD14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026D6812-4049-4BA5-AC57-0547057CF11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EBB36497-F39F-404E-A626-4BDAEAAEABCE}">
      <dgm:prSet/>
      <dgm:spPr/>
      <dgm:t>
        <a:bodyPr/>
        <a:lstStyle/>
        <a:p>
          <a:pPr rtl="0"/>
          <a:r>
            <a:rPr lang="en-US" b="1" smtClean="0"/>
            <a:t>Validity time of the offer: </a:t>
          </a:r>
          <a:endParaRPr lang="fi-FI"/>
        </a:p>
      </dgm:t>
    </dgm:pt>
    <dgm:pt modelId="{7C0FF793-E32F-497F-9C9A-C1263BF4768B}" type="parTrans" cxnId="{9BF3AD60-9DBB-42E2-A124-3D2178136989}">
      <dgm:prSet/>
      <dgm:spPr/>
      <dgm:t>
        <a:bodyPr/>
        <a:lstStyle/>
        <a:p>
          <a:endParaRPr lang="fi-FI"/>
        </a:p>
      </dgm:t>
    </dgm:pt>
    <dgm:pt modelId="{57E1E8AB-10C9-40EE-AEE7-9B7189A7F82D}" type="sibTrans" cxnId="{9BF3AD60-9DBB-42E2-A124-3D2178136989}">
      <dgm:prSet/>
      <dgm:spPr/>
      <dgm:t>
        <a:bodyPr/>
        <a:lstStyle/>
        <a:p>
          <a:endParaRPr lang="fi-FI"/>
        </a:p>
      </dgm:t>
    </dgm:pt>
    <dgm:pt modelId="{88C66796-E528-43FD-8B75-49AD96081FC9}">
      <dgm:prSet/>
      <dgm:spPr/>
      <dgm:t>
        <a:bodyPr/>
        <a:lstStyle/>
        <a:p>
          <a:pPr rtl="0"/>
          <a:r>
            <a:rPr lang="en-US" dirty="0" smtClean="0"/>
            <a:t>The acceptance must reach the offeror </a:t>
          </a:r>
          <a:r>
            <a:rPr lang="fi-FI" dirty="0" err="1" smtClean="0"/>
            <a:t>during</a:t>
          </a:r>
          <a:r>
            <a:rPr lang="fi-FI" dirty="0" smtClean="0"/>
            <a:t> </a:t>
          </a:r>
          <a:r>
            <a:rPr lang="fi-FI" dirty="0" err="1" smtClean="0"/>
            <a:t>validity</a:t>
          </a:r>
          <a:r>
            <a:rPr lang="fi-FI" dirty="0" smtClean="0"/>
            <a:t> </a:t>
          </a:r>
          <a:r>
            <a:rPr lang="fi-FI" dirty="0" err="1" smtClean="0"/>
            <a:t>time</a:t>
          </a:r>
          <a:r>
            <a:rPr lang="fi-FI" dirty="0" smtClean="0"/>
            <a:t>, </a:t>
          </a:r>
          <a:endParaRPr lang="fi-FI" dirty="0"/>
        </a:p>
      </dgm:t>
    </dgm:pt>
    <dgm:pt modelId="{FE104852-B128-4FB6-8EC0-6EA0D4EAAF55}" type="parTrans" cxnId="{76CF2E65-250D-4D4E-94D4-264EB0C07ADB}">
      <dgm:prSet/>
      <dgm:spPr/>
      <dgm:t>
        <a:bodyPr/>
        <a:lstStyle/>
        <a:p>
          <a:endParaRPr lang="fi-FI"/>
        </a:p>
      </dgm:t>
    </dgm:pt>
    <dgm:pt modelId="{C667ACDA-BF70-4E16-9F18-5F33A3563DB8}" type="sibTrans" cxnId="{76CF2E65-250D-4D4E-94D4-264EB0C07ADB}">
      <dgm:prSet/>
      <dgm:spPr/>
      <dgm:t>
        <a:bodyPr/>
        <a:lstStyle/>
        <a:p>
          <a:endParaRPr lang="fi-FI"/>
        </a:p>
      </dgm:t>
    </dgm:pt>
    <dgm:pt modelId="{9EF0909A-1357-4347-8741-D98648E8E32B}">
      <dgm:prSet/>
      <dgm:spPr/>
      <dgm:t>
        <a:bodyPr/>
        <a:lstStyle/>
        <a:p>
          <a:pPr rtl="0"/>
          <a:r>
            <a:rPr lang="fi-FI" i="1" dirty="0" err="1" smtClean="0"/>
            <a:t>The</a:t>
          </a:r>
          <a:r>
            <a:rPr lang="fi-FI" i="1" dirty="0" smtClean="0"/>
            <a:t> </a:t>
          </a:r>
          <a:r>
            <a:rPr lang="en-US" i="1" dirty="0" smtClean="0"/>
            <a:t>Contracts Act: the acceptance shall reach the </a:t>
          </a:r>
          <a:r>
            <a:rPr lang="en-US" i="1" dirty="0" err="1" smtClean="0"/>
            <a:t>offeror</a:t>
          </a:r>
          <a:r>
            <a:rPr lang="en-US" i="1" dirty="0" smtClean="0"/>
            <a:t> </a:t>
          </a:r>
          <a:r>
            <a:rPr lang="fi-FI" i="1" dirty="0" err="1" smtClean="0"/>
            <a:t>within</a:t>
          </a:r>
          <a:r>
            <a:rPr lang="fi-FI" i="1" dirty="0" smtClean="0"/>
            <a:t> a </a:t>
          </a:r>
          <a:r>
            <a:rPr lang="fi-FI" i="1" dirty="0" err="1" smtClean="0"/>
            <a:t>reasonable</a:t>
          </a:r>
          <a:r>
            <a:rPr lang="fi-FI" i="1" dirty="0" smtClean="0"/>
            <a:t> </a:t>
          </a:r>
          <a:r>
            <a:rPr lang="fi-FI" i="1" dirty="0" err="1" smtClean="0"/>
            <a:t>time</a:t>
          </a:r>
          <a:endParaRPr lang="fi-FI" dirty="0"/>
        </a:p>
      </dgm:t>
    </dgm:pt>
    <dgm:pt modelId="{29F7EA5A-925D-4A99-8833-760E7913BE33}" type="parTrans" cxnId="{56220575-A972-49D5-946A-93418082D2C6}">
      <dgm:prSet/>
      <dgm:spPr/>
      <dgm:t>
        <a:bodyPr/>
        <a:lstStyle/>
        <a:p>
          <a:endParaRPr lang="fi-FI"/>
        </a:p>
      </dgm:t>
    </dgm:pt>
    <dgm:pt modelId="{BAE20C65-658E-4DD2-A25E-415FAC30038A}" type="sibTrans" cxnId="{56220575-A972-49D5-946A-93418082D2C6}">
      <dgm:prSet/>
      <dgm:spPr/>
      <dgm:t>
        <a:bodyPr/>
        <a:lstStyle/>
        <a:p>
          <a:endParaRPr lang="fi-FI"/>
        </a:p>
      </dgm:t>
    </dgm:pt>
    <dgm:pt modelId="{6D8969E2-6CD3-4D5C-ACE6-264CDF59E821}">
      <dgm:prSet/>
      <dgm:spPr/>
      <dgm:t>
        <a:bodyPr/>
        <a:lstStyle/>
        <a:p>
          <a:pPr rtl="0"/>
          <a:r>
            <a:rPr lang="en-US" smtClean="0"/>
            <a:t>An offer made orally without granting a fixed time for acceptance shall be accepted immediately; </a:t>
          </a:r>
          <a:endParaRPr lang="fi-FI"/>
        </a:p>
      </dgm:t>
    </dgm:pt>
    <dgm:pt modelId="{80F9DB7B-24CE-4873-986E-68D993C205FB}" type="parTrans" cxnId="{272F1B91-0B7D-460C-963A-685FFF9E0F1A}">
      <dgm:prSet/>
      <dgm:spPr/>
      <dgm:t>
        <a:bodyPr/>
        <a:lstStyle/>
        <a:p>
          <a:endParaRPr lang="fi-FI"/>
        </a:p>
      </dgm:t>
    </dgm:pt>
    <dgm:pt modelId="{EC5D78F5-4A52-4F9F-A3AB-97C1341FC21B}" type="sibTrans" cxnId="{272F1B91-0B7D-460C-963A-685FFF9E0F1A}">
      <dgm:prSet/>
      <dgm:spPr/>
      <dgm:t>
        <a:bodyPr/>
        <a:lstStyle/>
        <a:p>
          <a:endParaRPr lang="fi-FI"/>
        </a:p>
      </dgm:t>
    </dgm:pt>
    <dgm:pt modelId="{65B5C394-28D3-4A96-AF81-4B396BF7CEE3}">
      <dgm:prSet/>
      <dgm:spPr/>
      <dgm:t>
        <a:bodyPr/>
        <a:lstStyle/>
        <a:p>
          <a:pPr rtl="0"/>
          <a:r>
            <a:rPr lang="en-US" i="1" smtClean="0"/>
            <a:t>unless an immediate acceptance is given, the offer is considered rejected </a:t>
          </a:r>
          <a:endParaRPr lang="fi-FI"/>
        </a:p>
      </dgm:t>
    </dgm:pt>
    <dgm:pt modelId="{E4AF9507-E51F-4A41-9C3E-2A2A3C78C0E6}" type="parTrans" cxnId="{1721FEAF-7EDC-44DE-8CFE-5683DCE98E0C}">
      <dgm:prSet/>
      <dgm:spPr/>
      <dgm:t>
        <a:bodyPr/>
        <a:lstStyle/>
        <a:p>
          <a:endParaRPr lang="fi-FI"/>
        </a:p>
      </dgm:t>
    </dgm:pt>
    <dgm:pt modelId="{25BC8A0F-4886-493E-B782-265BBEEFA352}" type="sibTrans" cxnId="{1721FEAF-7EDC-44DE-8CFE-5683DCE98E0C}">
      <dgm:prSet/>
      <dgm:spPr/>
      <dgm:t>
        <a:bodyPr/>
        <a:lstStyle/>
        <a:p>
          <a:endParaRPr lang="fi-FI"/>
        </a:p>
      </dgm:t>
    </dgm:pt>
    <dgm:pt modelId="{875E18CB-FC92-48FD-9D15-1F8410A2617F}">
      <dgm:prSet/>
      <dgm:spPr/>
      <dgm:t>
        <a:bodyPr/>
        <a:lstStyle/>
        <a:p>
          <a:pPr rtl="0"/>
          <a:r>
            <a:rPr lang="fi-FI" dirty="0" err="1" smtClean="0"/>
            <a:t>limited</a:t>
          </a:r>
          <a:r>
            <a:rPr lang="fi-FI" dirty="0" smtClean="0"/>
            <a:t> </a:t>
          </a:r>
          <a:r>
            <a:rPr lang="fi-FI" dirty="0" err="1" smtClean="0"/>
            <a:t>by</a:t>
          </a:r>
          <a:r>
            <a:rPr lang="fi-FI" dirty="0" smtClean="0"/>
            <a:t> </a:t>
          </a:r>
          <a:r>
            <a:rPr lang="fi-FI" i="1" dirty="0" err="1" smtClean="0"/>
            <a:t>the</a:t>
          </a:r>
          <a:r>
            <a:rPr lang="fi-FI" i="1" dirty="0" smtClean="0"/>
            <a:t> </a:t>
          </a:r>
          <a:r>
            <a:rPr lang="fi-FI" i="1" dirty="0" err="1" smtClean="0"/>
            <a:t>offer</a:t>
          </a:r>
          <a:r>
            <a:rPr lang="fi-FI" i="1" dirty="0" smtClean="0"/>
            <a:t> </a:t>
          </a:r>
          <a:endParaRPr lang="fi-FI" dirty="0"/>
        </a:p>
      </dgm:t>
    </dgm:pt>
    <dgm:pt modelId="{E614DF3D-F0CB-421F-9277-074E761A2376}" type="parTrans" cxnId="{5E8A43B2-7B45-486E-9315-B8F77E0D0BC6}">
      <dgm:prSet/>
      <dgm:spPr/>
      <dgm:t>
        <a:bodyPr/>
        <a:lstStyle/>
        <a:p>
          <a:endParaRPr lang="en-US"/>
        </a:p>
      </dgm:t>
    </dgm:pt>
    <dgm:pt modelId="{67502619-7763-402B-BCD5-A7001D59C541}" type="sibTrans" cxnId="{5E8A43B2-7B45-486E-9315-B8F77E0D0BC6}">
      <dgm:prSet/>
      <dgm:spPr/>
      <dgm:t>
        <a:bodyPr/>
        <a:lstStyle/>
        <a:p>
          <a:endParaRPr lang="en-US"/>
        </a:p>
      </dgm:t>
    </dgm:pt>
    <dgm:pt modelId="{262CF5DE-328A-4928-A0B0-544B6F7A10CC}" type="pres">
      <dgm:prSet presAssocID="{026D6812-4049-4BA5-AC57-0547057CF11D}" presName="vert0" presStyleCnt="0">
        <dgm:presLayoutVars>
          <dgm:dir/>
          <dgm:animOne val="branch"/>
          <dgm:animLvl val="lvl"/>
        </dgm:presLayoutVars>
      </dgm:prSet>
      <dgm:spPr/>
      <dgm:t>
        <a:bodyPr/>
        <a:lstStyle/>
        <a:p>
          <a:endParaRPr lang="en-US"/>
        </a:p>
      </dgm:t>
    </dgm:pt>
    <dgm:pt modelId="{7EAEE274-0D96-4D6F-A248-A580F2B8AD7A}" type="pres">
      <dgm:prSet presAssocID="{EBB36497-F39F-404E-A626-4BDAEAAEABCE}" presName="thickLine" presStyleLbl="alignNode1" presStyleIdx="0" presStyleCnt="1"/>
      <dgm:spPr/>
    </dgm:pt>
    <dgm:pt modelId="{FF2FD5BC-B994-49FF-BD20-B835E53EEEAD}" type="pres">
      <dgm:prSet presAssocID="{EBB36497-F39F-404E-A626-4BDAEAAEABCE}" presName="horz1" presStyleCnt="0"/>
      <dgm:spPr/>
    </dgm:pt>
    <dgm:pt modelId="{D4BB5F4B-C4BA-452C-B460-611BA3F6993A}" type="pres">
      <dgm:prSet presAssocID="{EBB36497-F39F-404E-A626-4BDAEAAEABCE}" presName="tx1" presStyleLbl="revTx" presStyleIdx="0" presStyleCnt="6"/>
      <dgm:spPr/>
      <dgm:t>
        <a:bodyPr/>
        <a:lstStyle/>
        <a:p>
          <a:endParaRPr lang="en-US"/>
        </a:p>
      </dgm:t>
    </dgm:pt>
    <dgm:pt modelId="{1AA92339-4D60-4A33-A044-3721FF7ACB84}" type="pres">
      <dgm:prSet presAssocID="{EBB36497-F39F-404E-A626-4BDAEAAEABCE}" presName="vert1" presStyleCnt="0"/>
      <dgm:spPr/>
    </dgm:pt>
    <dgm:pt modelId="{0BC9C48B-DB00-47CD-B5BF-F6EB093573CD}" type="pres">
      <dgm:prSet presAssocID="{88C66796-E528-43FD-8B75-49AD96081FC9}" presName="vertSpace2a" presStyleCnt="0"/>
      <dgm:spPr/>
    </dgm:pt>
    <dgm:pt modelId="{F0670B80-144B-4BBB-8283-675058C7A7B2}" type="pres">
      <dgm:prSet presAssocID="{88C66796-E528-43FD-8B75-49AD96081FC9}" presName="horz2" presStyleCnt="0"/>
      <dgm:spPr/>
    </dgm:pt>
    <dgm:pt modelId="{544FB384-9293-468B-BD09-95DD843EC728}" type="pres">
      <dgm:prSet presAssocID="{88C66796-E528-43FD-8B75-49AD96081FC9}" presName="horzSpace2" presStyleCnt="0"/>
      <dgm:spPr/>
    </dgm:pt>
    <dgm:pt modelId="{730543FD-CDDB-4F47-BD6C-4FB97D9D39DB}" type="pres">
      <dgm:prSet presAssocID="{88C66796-E528-43FD-8B75-49AD96081FC9}" presName="tx2" presStyleLbl="revTx" presStyleIdx="1" presStyleCnt="6"/>
      <dgm:spPr/>
      <dgm:t>
        <a:bodyPr/>
        <a:lstStyle/>
        <a:p>
          <a:endParaRPr lang="en-US"/>
        </a:p>
      </dgm:t>
    </dgm:pt>
    <dgm:pt modelId="{25FACDB7-BDEA-4B5E-9C26-C695A83A643B}" type="pres">
      <dgm:prSet presAssocID="{88C66796-E528-43FD-8B75-49AD96081FC9}" presName="vert2" presStyleCnt="0"/>
      <dgm:spPr/>
    </dgm:pt>
    <dgm:pt modelId="{6E347326-9B79-44E3-831F-AEE78933314B}" type="pres">
      <dgm:prSet presAssocID="{875E18CB-FC92-48FD-9D15-1F8410A2617F}" presName="horz3" presStyleCnt="0"/>
      <dgm:spPr/>
    </dgm:pt>
    <dgm:pt modelId="{E071358B-6EAB-435C-A6BB-18F6A276D1D7}" type="pres">
      <dgm:prSet presAssocID="{875E18CB-FC92-48FD-9D15-1F8410A2617F}" presName="horzSpace3" presStyleCnt="0"/>
      <dgm:spPr/>
    </dgm:pt>
    <dgm:pt modelId="{16228383-4F68-4ED9-8391-2C1CC0A52C9E}" type="pres">
      <dgm:prSet presAssocID="{875E18CB-FC92-48FD-9D15-1F8410A2617F}" presName="tx3" presStyleLbl="revTx" presStyleIdx="2" presStyleCnt="6"/>
      <dgm:spPr/>
      <dgm:t>
        <a:bodyPr/>
        <a:lstStyle/>
        <a:p>
          <a:endParaRPr lang="en-US"/>
        </a:p>
      </dgm:t>
    </dgm:pt>
    <dgm:pt modelId="{EBC5E44C-3B8D-42DD-BE4F-A7C85F330E7D}" type="pres">
      <dgm:prSet presAssocID="{875E18CB-FC92-48FD-9D15-1F8410A2617F}" presName="vert3" presStyleCnt="0"/>
      <dgm:spPr/>
    </dgm:pt>
    <dgm:pt modelId="{28310167-B7EE-47E2-821A-03DCBD9162B1}" type="pres">
      <dgm:prSet presAssocID="{67502619-7763-402B-BCD5-A7001D59C541}" presName="thinLine3" presStyleLbl="callout" presStyleIdx="0" presStyleCnt="3"/>
      <dgm:spPr/>
    </dgm:pt>
    <dgm:pt modelId="{7ED8309D-2121-4FF7-89EA-96870AF7E357}" type="pres">
      <dgm:prSet presAssocID="{9EF0909A-1357-4347-8741-D98648E8E32B}" presName="horz3" presStyleCnt="0"/>
      <dgm:spPr/>
    </dgm:pt>
    <dgm:pt modelId="{39704E6D-B586-48BC-9D45-486CD7BB7C2F}" type="pres">
      <dgm:prSet presAssocID="{9EF0909A-1357-4347-8741-D98648E8E32B}" presName="horzSpace3" presStyleCnt="0"/>
      <dgm:spPr/>
    </dgm:pt>
    <dgm:pt modelId="{7102C313-E798-4B16-A45E-8A6DFE581709}" type="pres">
      <dgm:prSet presAssocID="{9EF0909A-1357-4347-8741-D98648E8E32B}" presName="tx3" presStyleLbl="revTx" presStyleIdx="3" presStyleCnt="6"/>
      <dgm:spPr/>
      <dgm:t>
        <a:bodyPr/>
        <a:lstStyle/>
        <a:p>
          <a:endParaRPr lang="en-US"/>
        </a:p>
      </dgm:t>
    </dgm:pt>
    <dgm:pt modelId="{9CEC9698-158E-4C0C-9708-925D179213E3}" type="pres">
      <dgm:prSet presAssocID="{9EF0909A-1357-4347-8741-D98648E8E32B}" presName="vert3" presStyleCnt="0"/>
      <dgm:spPr/>
    </dgm:pt>
    <dgm:pt modelId="{2EC06B1A-ED34-4A2E-8DD7-A026F4AA6F85}" type="pres">
      <dgm:prSet presAssocID="{88C66796-E528-43FD-8B75-49AD96081FC9}" presName="thinLine2b" presStyleLbl="callout" presStyleIdx="1" presStyleCnt="3"/>
      <dgm:spPr/>
    </dgm:pt>
    <dgm:pt modelId="{1ADE28A6-1C3E-4964-AFC9-D5E1BAA52D13}" type="pres">
      <dgm:prSet presAssocID="{88C66796-E528-43FD-8B75-49AD96081FC9}" presName="vertSpace2b" presStyleCnt="0"/>
      <dgm:spPr/>
    </dgm:pt>
    <dgm:pt modelId="{CC82C06B-16EF-4C62-B21A-9156D26C9AC2}" type="pres">
      <dgm:prSet presAssocID="{6D8969E2-6CD3-4D5C-ACE6-264CDF59E821}" presName="horz2" presStyleCnt="0"/>
      <dgm:spPr/>
    </dgm:pt>
    <dgm:pt modelId="{B65A4E92-2E4D-48C1-BB99-BC041286D4CA}" type="pres">
      <dgm:prSet presAssocID="{6D8969E2-6CD3-4D5C-ACE6-264CDF59E821}" presName="horzSpace2" presStyleCnt="0"/>
      <dgm:spPr/>
    </dgm:pt>
    <dgm:pt modelId="{CD9D64B2-6614-4956-AE1B-D836AA8E0F81}" type="pres">
      <dgm:prSet presAssocID="{6D8969E2-6CD3-4D5C-ACE6-264CDF59E821}" presName="tx2" presStyleLbl="revTx" presStyleIdx="4" presStyleCnt="6"/>
      <dgm:spPr/>
      <dgm:t>
        <a:bodyPr/>
        <a:lstStyle/>
        <a:p>
          <a:endParaRPr lang="en-US"/>
        </a:p>
      </dgm:t>
    </dgm:pt>
    <dgm:pt modelId="{8BB0AC4D-0380-429E-A07C-37E1B497CD7A}" type="pres">
      <dgm:prSet presAssocID="{6D8969E2-6CD3-4D5C-ACE6-264CDF59E821}" presName="vert2" presStyleCnt="0"/>
      <dgm:spPr/>
    </dgm:pt>
    <dgm:pt modelId="{AAA5F010-581E-4D1A-ABCB-51A8C5E13FA9}" type="pres">
      <dgm:prSet presAssocID="{65B5C394-28D3-4A96-AF81-4B396BF7CEE3}" presName="horz3" presStyleCnt="0"/>
      <dgm:spPr/>
    </dgm:pt>
    <dgm:pt modelId="{8B5577F2-E26D-46E7-915C-E9472D693249}" type="pres">
      <dgm:prSet presAssocID="{65B5C394-28D3-4A96-AF81-4B396BF7CEE3}" presName="horzSpace3" presStyleCnt="0"/>
      <dgm:spPr/>
    </dgm:pt>
    <dgm:pt modelId="{CA2A77E7-2ED5-4D62-A38D-77A1AFD78DE4}" type="pres">
      <dgm:prSet presAssocID="{65B5C394-28D3-4A96-AF81-4B396BF7CEE3}" presName="tx3" presStyleLbl="revTx" presStyleIdx="5" presStyleCnt="6"/>
      <dgm:spPr/>
      <dgm:t>
        <a:bodyPr/>
        <a:lstStyle/>
        <a:p>
          <a:endParaRPr lang="en-US"/>
        </a:p>
      </dgm:t>
    </dgm:pt>
    <dgm:pt modelId="{419F9CBB-F047-44F8-AF9B-52126C779F18}" type="pres">
      <dgm:prSet presAssocID="{65B5C394-28D3-4A96-AF81-4B396BF7CEE3}" presName="vert3" presStyleCnt="0"/>
      <dgm:spPr/>
    </dgm:pt>
    <dgm:pt modelId="{87C7D64D-CDC8-42F2-A366-9E8478D14C50}" type="pres">
      <dgm:prSet presAssocID="{6D8969E2-6CD3-4D5C-ACE6-264CDF59E821}" presName="thinLine2b" presStyleLbl="callout" presStyleIdx="2" presStyleCnt="3"/>
      <dgm:spPr/>
    </dgm:pt>
    <dgm:pt modelId="{66AC2329-2141-468B-A501-EA9505346BCE}" type="pres">
      <dgm:prSet presAssocID="{6D8969E2-6CD3-4D5C-ACE6-264CDF59E821}" presName="vertSpace2b" presStyleCnt="0"/>
      <dgm:spPr/>
    </dgm:pt>
  </dgm:ptLst>
  <dgm:cxnLst>
    <dgm:cxn modelId="{1721FEAF-7EDC-44DE-8CFE-5683DCE98E0C}" srcId="{6D8969E2-6CD3-4D5C-ACE6-264CDF59E821}" destId="{65B5C394-28D3-4A96-AF81-4B396BF7CEE3}" srcOrd="0" destOrd="0" parTransId="{E4AF9507-E51F-4A41-9C3E-2A2A3C78C0E6}" sibTransId="{25BC8A0F-4886-493E-B782-265BBEEFA352}"/>
    <dgm:cxn modelId="{BFDEA44E-DD34-448A-8F5F-CBEAAC41E20E}" type="presOf" srcId="{EBB36497-F39F-404E-A626-4BDAEAAEABCE}" destId="{D4BB5F4B-C4BA-452C-B460-611BA3F6993A}" srcOrd="0" destOrd="0" presId="urn:microsoft.com/office/officeart/2008/layout/LinedList"/>
    <dgm:cxn modelId="{5D47BDD4-365C-437F-8F27-273465350C0F}" type="presOf" srcId="{9EF0909A-1357-4347-8741-D98648E8E32B}" destId="{7102C313-E798-4B16-A45E-8A6DFE581709}" srcOrd="0" destOrd="0" presId="urn:microsoft.com/office/officeart/2008/layout/LinedList"/>
    <dgm:cxn modelId="{9C7CAC8F-B28B-4B08-83E6-4D24C0361062}" type="presOf" srcId="{88C66796-E528-43FD-8B75-49AD96081FC9}" destId="{730543FD-CDDB-4F47-BD6C-4FB97D9D39DB}" srcOrd="0" destOrd="0" presId="urn:microsoft.com/office/officeart/2008/layout/LinedList"/>
    <dgm:cxn modelId="{272F1B91-0B7D-460C-963A-685FFF9E0F1A}" srcId="{EBB36497-F39F-404E-A626-4BDAEAAEABCE}" destId="{6D8969E2-6CD3-4D5C-ACE6-264CDF59E821}" srcOrd="1" destOrd="0" parTransId="{80F9DB7B-24CE-4873-986E-68D993C205FB}" sibTransId="{EC5D78F5-4A52-4F9F-A3AB-97C1341FC21B}"/>
    <dgm:cxn modelId="{5E8A43B2-7B45-486E-9315-B8F77E0D0BC6}" srcId="{88C66796-E528-43FD-8B75-49AD96081FC9}" destId="{875E18CB-FC92-48FD-9D15-1F8410A2617F}" srcOrd="0" destOrd="0" parTransId="{E614DF3D-F0CB-421F-9277-074E761A2376}" sibTransId="{67502619-7763-402B-BCD5-A7001D59C541}"/>
    <dgm:cxn modelId="{76CF2E65-250D-4D4E-94D4-264EB0C07ADB}" srcId="{EBB36497-F39F-404E-A626-4BDAEAAEABCE}" destId="{88C66796-E528-43FD-8B75-49AD96081FC9}" srcOrd="0" destOrd="0" parTransId="{FE104852-B128-4FB6-8EC0-6EA0D4EAAF55}" sibTransId="{C667ACDA-BF70-4E16-9F18-5F33A3563DB8}"/>
    <dgm:cxn modelId="{F7DFAD3C-ED2E-4F92-BE25-A79AAD84D225}" type="presOf" srcId="{026D6812-4049-4BA5-AC57-0547057CF11D}" destId="{262CF5DE-328A-4928-A0B0-544B6F7A10CC}" srcOrd="0" destOrd="0" presId="urn:microsoft.com/office/officeart/2008/layout/LinedList"/>
    <dgm:cxn modelId="{67ED8DEB-9C2A-4610-9497-09DE6ABB971F}" type="presOf" srcId="{875E18CB-FC92-48FD-9D15-1F8410A2617F}" destId="{16228383-4F68-4ED9-8391-2C1CC0A52C9E}" srcOrd="0" destOrd="0" presId="urn:microsoft.com/office/officeart/2008/layout/LinedList"/>
    <dgm:cxn modelId="{EAFB5137-76BC-4EBC-A7F6-6310603C701C}" type="presOf" srcId="{65B5C394-28D3-4A96-AF81-4B396BF7CEE3}" destId="{CA2A77E7-2ED5-4D62-A38D-77A1AFD78DE4}" srcOrd="0" destOrd="0" presId="urn:microsoft.com/office/officeart/2008/layout/LinedList"/>
    <dgm:cxn modelId="{9BF3AD60-9DBB-42E2-A124-3D2178136989}" srcId="{026D6812-4049-4BA5-AC57-0547057CF11D}" destId="{EBB36497-F39F-404E-A626-4BDAEAAEABCE}" srcOrd="0" destOrd="0" parTransId="{7C0FF793-E32F-497F-9C9A-C1263BF4768B}" sibTransId="{57E1E8AB-10C9-40EE-AEE7-9B7189A7F82D}"/>
    <dgm:cxn modelId="{56220575-A972-49D5-946A-93418082D2C6}" srcId="{88C66796-E528-43FD-8B75-49AD96081FC9}" destId="{9EF0909A-1357-4347-8741-D98648E8E32B}" srcOrd="1" destOrd="0" parTransId="{29F7EA5A-925D-4A99-8833-760E7913BE33}" sibTransId="{BAE20C65-658E-4DD2-A25E-415FAC30038A}"/>
    <dgm:cxn modelId="{10CA4DA8-D5C7-43D6-891F-FB7D34C88CFE}" type="presOf" srcId="{6D8969E2-6CD3-4D5C-ACE6-264CDF59E821}" destId="{CD9D64B2-6614-4956-AE1B-D836AA8E0F81}" srcOrd="0" destOrd="0" presId="urn:microsoft.com/office/officeart/2008/layout/LinedList"/>
    <dgm:cxn modelId="{F37EA548-2FF0-475C-B825-70EEF836F22D}" type="presParOf" srcId="{262CF5DE-328A-4928-A0B0-544B6F7A10CC}" destId="{7EAEE274-0D96-4D6F-A248-A580F2B8AD7A}" srcOrd="0" destOrd="0" presId="urn:microsoft.com/office/officeart/2008/layout/LinedList"/>
    <dgm:cxn modelId="{5740376D-10BD-4B01-AB0E-9C168E01BD07}" type="presParOf" srcId="{262CF5DE-328A-4928-A0B0-544B6F7A10CC}" destId="{FF2FD5BC-B994-49FF-BD20-B835E53EEEAD}" srcOrd="1" destOrd="0" presId="urn:microsoft.com/office/officeart/2008/layout/LinedList"/>
    <dgm:cxn modelId="{DCDE3DFF-2836-4434-AE63-C67EB9497D85}" type="presParOf" srcId="{FF2FD5BC-B994-49FF-BD20-B835E53EEEAD}" destId="{D4BB5F4B-C4BA-452C-B460-611BA3F6993A}" srcOrd="0" destOrd="0" presId="urn:microsoft.com/office/officeart/2008/layout/LinedList"/>
    <dgm:cxn modelId="{CBCD013B-D11B-4A94-871E-2B668C44ECD0}" type="presParOf" srcId="{FF2FD5BC-B994-49FF-BD20-B835E53EEEAD}" destId="{1AA92339-4D60-4A33-A044-3721FF7ACB84}" srcOrd="1" destOrd="0" presId="urn:microsoft.com/office/officeart/2008/layout/LinedList"/>
    <dgm:cxn modelId="{0A09B6DB-0639-4304-A215-5CD19DE6F523}" type="presParOf" srcId="{1AA92339-4D60-4A33-A044-3721FF7ACB84}" destId="{0BC9C48B-DB00-47CD-B5BF-F6EB093573CD}" srcOrd="0" destOrd="0" presId="urn:microsoft.com/office/officeart/2008/layout/LinedList"/>
    <dgm:cxn modelId="{E2C7C770-9459-4A82-AB6B-782F113A64CC}" type="presParOf" srcId="{1AA92339-4D60-4A33-A044-3721FF7ACB84}" destId="{F0670B80-144B-4BBB-8283-675058C7A7B2}" srcOrd="1" destOrd="0" presId="urn:microsoft.com/office/officeart/2008/layout/LinedList"/>
    <dgm:cxn modelId="{542778B5-DF03-4221-8DDE-60344118E970}" type="presParOf" srcId="{F0670B80-144B-4BBB-8283-675058C7A7B2}" destId="{544FB384-9293-468B-BD09-95DD843EC728}" srcOrd="0" destOrd="0" presId="urn:microsoft.com/office/officeart/2008/layout/LinedList"/>
    <dgm:cxn modelId="{FD528D83-1691-4F3A-87BA-9CA5CFDB55C2}" type="presParOf" srcId="{F0670B80-144B-4BBB-8283-675058C7A7B2}" destId="{730543FD-CDDB-4F47-BD6C-4FB97D9D39DB}" srcOrd="1" destOrd="0" presId="urn:microsoft.com/office/officeart/2008/layout/LinedList"/>
    <dgm:cxn modelId="{9FBED34B-EFBA-4485-9600-8A1E55AD2222}" type="presParOf" srcId="{F0670B80-144B-4BBB-8283-675058C7A7B2}" destId="{25FACDB7-BDEA-4B5E-9C26-C695A83A643B}" srcOrd="2" destOrd="0" presId="urn:microsoft.com/office/officeart/2008/layout/LinedList"/>
    <dgm:cxn modelId="{F2DF2FC7-AC92-4D7D-B92B-2CFB4D2BB445}" type="presParOf" srcId="{25FACDB7-BDEA-4B5E-9C26-C695A83A643B}" destId="{6E347326-9B79-44E3-831F-AEE78933314B}" srcOrd="0" destOrd="0" presId="urn:microsoft.com/office/officeart/2008/layout/LinedList"/>
    <dgm:cxn modelId="{81683093-9ED1-4E87-9B5A-265800BDBC78}" type="presParOf" srcId="{6E347326-9B79-44E3-831F-AEE78933314B}" destId="{E071358B-6EAB-435C-A6BB-18F6A276D1D7}" srcOrd="0" destOrd="0" presId="urn:microsoft.com/office/officeart/2008/layout/LinedList"/>
    <dgm:cxn modelId="{B92B07CB-2149-433B-B560-94D91F65AD1D}" type="presParOf" srcId="{6E347326-9B79-44E3-831F-AEE78933314B}" destId="{16228383-4F68-4ED9-8391-2C1CC0A52C9E}" srcOrd="1" destOrd="0" presId="urn:microsoft.com/office/officeart/2008/layout/LinedList"/>
    <dgm:cxn modelId="{8C3CF5C0-D2FB-4913-8809-975BF2EC38B3}" type="presParOf" srcId="{6E347326-9B79-44E3-831F-AEE78933314B}" destId="{EBC5E44C-3B8D-42DD-BE4F-A7C85F330E7D}" srcOrd="2" destOrd="0" presId="urn:microsoft.com/office/officeart/2008/layout/LinedList"/>
    <dgm:cxn modelId="{A12B1D69-A650-404F-82FE-70660108E08F}" type="presParOf" srcId="{25FACDB7-BDEA-4B5E-9C26-C695A83A643B}" destId="{28310167-B7EE-47E2-821A-03DCBD9162B1}" srcOrd="1" destOrd="0" presId="urn:microsoft.com/office/officeart/2008/layout/LinedList"/>
    <dgm:cxn modelId="{6D96637E-CFA0-4355-BF45-CB0DBC7B7E0C}" type="presParOf" srcId="{25FACDB7-BDEA-4B5E-9C26-C695A83A643B}" destId="{7ED8309D-2121-4FF7-89EA-96870AF7E357}" srcOrd="2" destOrd="0" presId="urn:microsoft.com/office/officeart/2008/layout/LinedList"/>
    <dgm:cxn modelId="{E576E2A8-AC52-4E03-98D6-8189E0051065}" type="presParOf" srcId="{7ED8309D-2121-4FF7-89EA-96870AF7E357}" destId="{39704E6D-B586-48BC-9D45-486CD7BB7C2F}" srcOrd="0" destOrd="0" presId="urn:microsoft.com/office/officeart/2008/layout/LinedList"/>
    <dgm:cxn modelId="{BF0167B4-09EB-4F3B-94C8-D99B428490A9}" type="presParOf" srcId="{7ED8309D-2121-4FF7-89EA-96870AF7E357}" destId="{7102C313-E798-4B16-A45E-8A6DFE581709}" srcOrd="1" destOrd="0" presId="urn:microsoft.com/office/officeart/2008/layout/LinedList"/>
    <dgm:cxn modelId="{CEC5613D-D1EA-478A-BB6B-970866F444E6}" type="presParOf" srcId="{7ED8309D-2121-4FF7-89EA-96870AF7E357}" destId="{9CEC9698-158E-4C0C-9708-925D179213E3}" srcOrd="2" destOrd="0" presId="urn:microsoft.com/office/officeart/2008/layout/LinedList"/>
    <dgm:cxn modelId="{2872E2E6-1127-422E-BEB5-4DD4D15485FC}" type="presParOf" srcId="{1AA92339-4D60-4A33-A044-3721FF7ACB84}" destId="{2EC06B1A-ED34-4A2E-8DD7-A026F4AA6F85}" srcOrd="2" destOrd="0" presId="urn:microsoft.com/office/officeart/2008/layout/LinedList"/>
    <dgm:cxn modelId="{958B7040-8EC6-4DD8-A258-1A37218BF53F}" type="presParOf" srcId="{1AA92339-4D60-4A33-A044-3721FF7ACB84}" destId="{1ADE28A6-1C3E-4964-AFC9-D5E1BAA52D13}" srcOrd="3" destOrd="0" presId="urn:microsoft.com/office/officeart/2008/layout/LinedList"/>
    <dgm:cxn modelId="{D368B720-2522-418E-9BA8-1236CAC8FD5B}" type="presParOf" srcId="{1AA92339-4D60-4A33-A044-3721FF7ACB84}" destId="{CC82C06B-16EF-4C62-B21A-9156D26C9AC2}" srcOrd="4" destOrd="0" presId="urn:microsoft.com/office/officeart/2008/layout/LinedList"/>
    <dgm:cxn modelId="{39699ECE-ADEC-4B89-A6A1-BD7EB1F16341}" type="presParOf" srcId="{CC82C06B-16EF-4C62-B21A-9156D26C9AC2}" destId="{B65A4E92-2E4D-48C1-BB99-BC041286D4CA}" srcOrd="0" destOrd="0" presId="urn:microsoft.com/office/officeart/2008/layout/LinedList"/>
    <dgm:cxn modelId="{9BC98E39-11B5-4C8D-AFDA-683F9E1A3952}" type="presParOf" srcId="{CC82C06B-16EF-4C62-B21A-9156D26C9AC2}" destId="{CD9D64B2-6614-4956-AE1B-D836AA8E0F81}" srcOrd="1" destOrd="0" presId="urn:microsoft.com/office/officeart/2008/layout/LinedList"/>
    <dgm:cxn modelId="{B8E7722E-0A35-4EA8-AB21-05A04EAE1456}" type="presParOf" srcId="{CC82C06B-16EF-4C62-B21A-9156D26C9AC2}" destId="{8BB0AC4D-0380-429E-A07C-37E1B497CD7A}" srcOrd="2" destOrd="0" presId="urn:microsoft.com/office/officeart/2008/layout/LinedList"/>
    <dgm:cxn modelId="{2F1ABA58-4672-49C1-92E5-C347ACCA6827}" type="presParOf" srcId="{8BB0AC4D-0380-429E-A07C-37E1B497CD7A}" destId="{AAA5F010-581E-4D1A-ABCB-51A8C5E13FA9}" srcOrd="0" destOrd="0" presId="urn:microsoft.com/office/officeart/2008/layout/LinedList"/>
    <dgm:cxn modelId="{A8C2587C-1700-4AF7-88CB-C144AAA9EB45}" type="presParOf" srcId="{AAA5F010-581E-4D1A-ABCB-51A8C5E13FA9}" destId="{8B5577F2-E26D-46E7-915C-E9472D693249}" srcOrd="0" destOrd="0" presId="urn:microsoft.com/office/officeart/2008/layout/LinedList"/>
    <dgm:cxn modelId="{6EC619FA-276B-4BED-A890-37E46B5B33A6}" type="presParOf" srcId="{AAA5F010-581E-4D1A-ABCB-51A8C5E13FA9}" destId="{CA2A77E7-2ED5-4D62-A38D-77A1AFD78DE4}" srcOrd="1" destOrd="0" presId="urn:microsoft.com/office/officeart/2008/layout/LinedList"/>
    <dgm:cxn modelId="{F93015B4-F0ED-41CC-9F5D-BE12DCB77302}" type="presParOf" srcId="{AAA5F010-581E-4D1A-ABCB-51A8C5E13FA9}" destId="{419F9CBB-F047-44F8-AF9B-52126C779F18}" srcOrd="2" destOrd="0" presId="urn:microsoft.com/office/officeart/2008/layout/LinedList"/>
    <dgm:cxn modelId="{5345EBFD-1B39-4394-82BA-EAC449FAD4DB}" type="presParOf" srcId="{1AA92339-4D60-4A33-A044-3721FF7ACB84}" destId="{87C7D64D-CDC8-42F2-A366-9E8478D14C50}" srcOrd="5" destOrd="0" presId="urn:microsoft.com/office/officeart/2008/layout/LinedList"/>
    <dgm:cxn modelId="{76F18508-CA6C-46DE-9FBF-D22CE884C560}" type="presParOf" srcId="{1AA92339-4D60-4A33-A044-3721FF7ACB84}" destId="{66AC2329-2141-468B-A501-EA9505346BCE}"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B3A06D0A-5BF5-4D7D-BD05-A9924C98D0FA}" type="doc">
      <dgm:prSet loTypeId="urn:microsoft.com/office/officeart/2005/8/layout/lProcess3" loCatId="process" qsTypeId="urn:microsoft.com/office/officeart/2005/8/quickstyle/simple1" qsCatId="simple" csTypeId="urn:microsoft.com/office/officeart/2005/8/colors/accent3_1" csCatId="accent3"/>
      <dgm:spPr/>
      <dgm:t>
        <a:bodyPr/>
        <a:lstStyle/>
        <a:p>
          <a:endParaRPr lang="fi-FI"/>
        </a:p>
      </dgm:t>
    </dgm:pt>
    <dgm:pt modelId="{F8C97392-0627-4A13-A697-FCF98719EADB}">
      <dgm:prSet/>
      <dgm:spPr/>
      <dgm:t>
        <a:bodyPr/>
        <a:lstStyle/>
        <a:p>
          <a:pPr rtl="0"/>
          <a:r>
            <a:rPr lang="en-US" b="1" smtClean="0"/>
            <a:t>Acceptance (“Yes”) that reaches the offeror on time (agreed / reasonable time / oral-&gt;immediately) </a:t>
          </a:r>
          <a:endParaRPr lang="fi-FI"/>
        </a:p>
      </dgm:t>
    </dgm:pt>
    <dgm:pt modelId="{2C3CC1F3-0D2D-45AA-A5C6-EBC514BF4766}" type="parTrans" cxnId="{9FAD3B8F-CF40-4020-95C8-2FA78B9E5B97}">
      <dgm:prSet/>
      <dgm:spPr/>
      <dgm:t>
        <a:bodyPr/>
        <a:lstStyle/>
        <a:p>
          <a:endParaRPr lang="fi-FI"/>
        </a:p>
      </dgm:t>
    </dgm:pt>
    <dgm:pt modelId="{E20BF7A9-6031-4515-8406-5BABA6C8D1D2}" type="sibTrans" cxnId="{9FAD3B8F-CF40-4020-95C8-2FA78B9E5B97}">
      <dgm:prSet/>
      <dgm:spPr/>
      <dgm:t>
        <a:bodyPr/>
        <a:lstStyle/>
        <a:p>
          <a:endParaRPr lang="fi-FI"/>
        </a:p>
      </dgm:t>
    </dgm:pt>
    <dgm:pt modelId="{CC93834B-7AEA-4B97-83AB-3DC0BB57B54B}">
      <dgm:prSet/>
      <dgm:spPr/>
      <dgm:t>
        <a:bodyPr/>
        <a:lstStyle/>
        <a:p>
          <a:pPr rtl="0"/>
          <a:r>
            <a:rPr lang="en-US" smtClean="0"/>
            <a:t>Concludes the contract </a:t>
          </a:r>
          <a:endParaRPr lang="fi-FI"/>
        </a:p>
      </dgm:t>
    </dgm:pt>
    <dgm:pt modelId="{51C3E1D0-D706-4D3F-93B2-2BB216695484}" type="parTrans" cxnId="{55D664F8-7B65-45FD-A377-918F7A3E67F7}">
      <dgm:prSet/>
      <dgm:spPr/>
      <dgm:t>
        <a:bodyPr/>
        <a:lstStyle/>
        <a:p>
          <a:endParaRPr lang="fi-FI"/>
        </a:p>
      </dgm:t>
    </dgm:pt>
    <dgm:pt modelId="{9468BDC3-DA4C-4135-8D66-0BF5AEF98263}" type="sibTrans" cxnId="{55D664F8-7B65-45FD-A377-918F7A3E67F7}">
      <dgm:prSet/>
      <dgm:spPr/>
      <dgm:t>
        <a:bodyPr/>
        <a:lstStyle/>
        <a:p>
          <a:endParaRPr lang="fi-FI"/>
        </a:p>
      </dgm:t>
    </dgm:pt>
    <dgm:pt modelId="{380EC02C-F922-4F2B-AA8E-75F546302BA5}">
      <dgm:prSet/>
      <dgm:spPr/>
      <dgm:t>
        <a:bodyPr/>
        <a:lstStyle/>
        <a:p>
          <a:pPr rtl="0"/>
          <a:r>
            <a:rPr lang="en-US" b="1" dirty="0" smtClean="0"/>
            <a:t>Negative answer (”No”)</a:t>
          </a:r>
          <a:endParaRPr lang="fi-FI" dirty="0"/>
        </a:p>
      </dgm:t>
    </dgm:pt>
    <dgm:pt modelId="{0710A666-B3DC-4898-A860-057E5EE13770}" type="parTrans" cxnId="{D5862B73-4E82-4F48-BC86-9B5D0C778C4B}">
      <dgm:prSet/>
      <dgm:spPr/>
      <dgm:t>
        <a:bodyPr/>
        <a:lstStyle/>
        <a:p>
          <a:endParaRPr lang="fi-FI"/>
        </a:p>
      </dgm:t>
    </dgm:pt>
    <dgm:pt modelId="{9B065ECE-050B-4F26-8B47-90AF79DA8297}" type="sibTrans" cxnId="{D5862B73-4E82-4F48-BC86-9B5D0C778C4B}">
      <dgm:prSet/>
      <dgm:spPr/>
      <dgm:t>
        <a:bodyPr/>
        <a:lstStyle/>
        <a:p>
          <a:endParaRPr lang="fi-FI"/>
        </a:p>
      </dgm:t>
    </dgm:pt>
    <dgm:pt modelId="{FF3E70EC-6D7D-4C68-9F8C-E82D0CBD7D67}">
      <dgm:prSet/>
      <dgm:spPr/>
      <dgm:t>
        <a:bodyPr/>
        <a:lstStyle/>
        <a:p>
          <a:pPr rtl="0"/>
          <a:r>
            <a:rPr lang="en-US" smtClean="0"/>
            <a:t>Binding nature of offer lapses </a:t>
          </a:r>
          <a:endParaRPr lang="fi-FI"/>
        </a:p>
      </dgm:t>
    </dgm:pt>
    <dgm:pt modelId="{20FFE77A-D64D-4DDE-BADA-54627891A59A}" type="parTrans" cxnId="{10095906-5D73-45D3-A379-D9432E5927ED}">
      <dgm:prSet/>
      <dgm:spPr/>
      <dgm:t>
        <a:bodyPr/>
        <a:lstStyle/>
        <a:p>
          <a:endParaRPr lang="fi-FI"/>
        </a:p>
      </dgm:t>
    </dgm:pt>
    <dgm:pt modelId="{2B376EA1-4B66-43A7-AE50-D5BC551D9294}" type="sibTrans" cxnId="{10095906-5D73-45D3-A379-D9432E5927ED}">
      <dgm:prSet/>
      <dgm:spPr/>
      <dgm:t>
        <a:bodyPr/>
        <a:lstStyle/>
        <a:p>
          <a:endParaRPr lang="fi-FI"/>
        </a:p>
      </dgm:t>
    </dgm:pt>
    <dgm:pt modelId="{8DED0CED-CD20-4519-A21D-A0BED676DDD4}">
      <dgm:prSet/>
      <dgm:spPr/>
      <dgm:t>
        <a:bodyPr/>
        <a:lstStyle/>
        <a:p>
          <a:pPr rtl="0"/>
          <a:r>
            <a:rPr lang="en-US" i="1" smtClean="0"/>
            <a:t>No contract</a:t>
          </a:r>
          <a:endParaRPr lang="fi-FI"/>
        </a:p>
      </dgm:t>
    </dgm:pt>
    <dgm:pt modelId="{E446D927-D3CB-4F39-BCEF-6532957834DA}" type="parTrans" cxnId="{F0B2924E-8703-4AB3-A64E-015429CD9B34}">
      <dgm:prSet/>
      <dgm:spPr/>
      <dgm:t>
        <a:bodyPr/>
        <a:lstStyle/>
        <a:p>
          <a:endParaRPr lang="fi-FI"/>
        </a:p>
      </dgm:t>
    </dgm:pt>
    <dgm:pt modelId="{9FF47C21-CC4A-49B4-A7B3-71040AADB02F}" type="sibTrans" cxnId="{F0B2924E-8703-4AB3-A64E-015429CD9B34}">
      <dgm:prSet/>
      <dgm:spPr/>
      <dgm:t>
        <a:bodyPr/>
        <a:lstStyle/>
        <a:p>
          <a:endParaRPr lang="fi-FI"/>
        </a:p>
      </dgm:t>
    </dgm:pt>
    <dgm:pt modelId="{6827F491-2CCC-4490-92B5-04763D565D72}">
      <dgm:prSet/>
      <dgm:spPr/>
      <dgm:t>
        <a:bodyPr/>
        <a:lstStyle/>
        <a:p>
          <a:pPr rtl="0"/>
          <a:r>
            <a:rPr lang="en-US" b="1" smtClean="0"/>
            <a:t>No answer during the validity time of the offer </a:t>
          </a:r>
          <a:endParaRPr lang="fi-FI"/>
        </a:p>
      </dgm:t>
    </dgm:pt>
    <dgm:pt modelId="{2297C335-FCE7-4CFE-BDA5-E8192658721F}" type="parTrans" cxnId="{439757E5-C7BD-4016-ABBA-EF919939688B}">
      <dgm:prSet/>
      <dgm:spPr/>
      <dgm:t>
        <a:bodyPr/>
        <a:lstStyle/>
        <a:p>
          <a:endParaRPr lang="fi-FI"/>
        </a:p>
      </dgm:t>
    </dgm:pt>
    <dgm:pt modelId="{1290505A-88A2-4911-9801-F38E4341E408}" type="sibTrans" cxnId="{439757E5-C7BD-4016-ABBA-EF919939688B}">
      <dgm:prSet/>
      <dgm:spPr/>
      <dgm:t>
        <a:bodyPr/>
        <a:lstStyle/>
        <a:p>
          <a:endParaRPr lang="fi-FI"/>
        </a:p>
      </dgm:t>
    </dgm:pt>
    <dgm:pt modelId="{A5E672E1-730B-42E5-9C0C-B6DDBB4A4231}">
      <dgm:prSet/>
      <dgm:spPr/>
      <dgm:t>
        <a:bodyPr/>
        <a:lstStyle/>
        <a:p>
          <a:pPr rtl="0"/>
          <a:r>
            <a:rPr lang="en-US" smtClean="0"/>
            <a:t>Binding nature of the offer lapses </a:t>
          </a:r>
          <a:endParaRPr lang="fi-FI"/>
        </a:p>
      </dgm:t>
    </dgm:pt>
    <dgm:pt modelId="{698BC82D-9134-4381-83AF-C415473D83E8}" type="parTrans" cxnId="{7A063C11-B1AF-4937-AB58-A2399CDAAD54}">
      <dgm:prSet/>
      <dgm:spPr/>
      <dgm:t>
        <a:bodyPr/>
        <a:lstStyle/>
        <a:p>
          <a:endParaRPr lang="fi-FI"/>
        </a:p>
      </dgm:t>
    </dgm:pt>
    <dgm:pt modelId="{0B2CE5FC-3C1F-4650-AE55-1AE18BA587AE}" type="sibTrans" cxnId="{7A063C11-B1AF-4937-AB58-A2399CDAAD54}">
      <dgm:prSet/>
      <dgm:spPr/>
      <dgm:t>
        <a:bodyPr/>
        <a:lstStyle/>
        <a:p>
          <a:endParaRPr lang="fi-FI"/>
        </a:p>
      </dgm:t>
    </dgm:pt>
    <dgm:pt modelId="{CB7E5C98-E386-4FE4-BAF9-4A1241906962}">
      <dgm:prSet/>
      <dgm:spPr/>
      <dgm:t>
        <a:bodyPr/>
        <a:lstStyle/>
        <a:p>
          <a:pPr rtl="0"/>
          <a:r>
            <a:rPr lang="en-US" i="1" smtClean="0"/>
            <a:t>No contract</a:t>
          </a:r>
          <a:endParaRPr lang="fi-FI"/>
        </a:p>
      </dgm:t>
    </dgm:pt>
    <dgm:pt modelId="{04489BB6-7B30-40A2-949A-4B5BB1DB4160}" type="parTrans" cxnId="{61529657-65DD-4443-8374-14C422042EB4}">
      <dgm:prSet/>
      <dgm:spPr/>
      <dgm:t>
        <a:bodyPr/>
        <a:lstStyle/>
        <a:p>
          <a:endParaRPr lang="fi-FI"/>
        </a:p>
      </dgm:t>
    </dgm:pt>
    <dgm:pt modelId="{0EDD1E86-B9B1-41BA-88A9-D16757BC785D}" type="sibTrans" cxnId="{61529657-65DD-4443-8374-14C422042EB4}">
      <dgm:prSet/>
      <dgm:spPr/>
      <dgm:t>
        <a:bodyPr/>
        <a:lstStyle/>
        <a:p>
          <a:endParaRPr lang="fi-FI"/>
        </a:p>
      </dgm:t>
    </dgm:pt>
    <dgm:pt modelId="{E39551A3-4F8E-4ACE-A680-CF7B8898DBF4}">
      <dgm:prSet/>
      <dgm:spPr/>
      <dgm:t>
        <a:bodyPr/>
        <a:lstStyle/>
        <a:p>
          <a:pPr rtl="0"/>
          <a:r>
            <a:rPr lang="en-US" b="1" smtClean="0"/>
            <a:t>Positive answer (”Yes”) different from the offer </a:t>
          </a:r>
          <a:endParaRPr lang="fi-FI"/>
        </a:p>
      </dgm:t>
    </dgm:pt>
    <dgm:pt modelId="{A0ECB0F1-2F29-4DCE-ACE3-AD8DE4FC9A46}" type="parTrans" cxnId="{4D698818-4DC6-4AC1-BC9F-FC146734F028}">
      <dgm:prSet/>
      <dgm:spPr/>
      <dgm:t>
        <a:bodyPr/>
        <a:lstStyle/>
        <a:p>
          <a:endParaRPr lang="fi-FI"/>
        </a:p>
      </dgm:t>
    </dgm:pt>
    <dgm:pt modelId="{563A9EF2-1B9C-438F-9B51-F75DC69AD71C}" type="sibTrans" cxnId="{4D698818-4DC6-4AC1-BC9F-FC146734F028}">
      <dgm:prSet/>
      <dgm:spPr/>
      <dgm:t>
        <a:bodyPr/>
        <a:lstStyle/>
        <a:p>
          <a:endParaRPr lang="fi-FI"/>
        </a:p>
      </dgm:t>
    </dgm:pt>
    <dgm:pt modelId="{8E2E876B-AF7A-4489-B488-3A274A10AB05}">
      <dgm:prSet/>
      <dgm:spPr/>
      <dgm:t>
        <a:bodyPr/>
        <a:lstStyle/>
        <a:p>
          <a:pPr rtl="0"/>
          <a:r>
            <a:rPr lang="en-US" smtClean="0"/>
            <a:t>new offer</a:t>
          </a:r>
          <a:endParaRPr lang="fi-FI"/>
        </a:p>
      </dgm:t>
    </dgm:pt>
    <dgm:pt modelId="{0EA420E6-E1ED-4185-9E31-8BCA9592F2C0}" type="parTrans" cxnId="{05B3630A-F393-4947-B1F5-3F646BE00F9E}">
      <dgm:prSet/>
      <dgm:spPr/>
      <dgm:t>
        <a:bodyPr/>
        <a:lstStyle/>
        <a:p>
          <a:endParaRPr lang="fi-FI"/>
        </a:p>
      </dgm:t>
    </dgm:pt>
    <dgm:pt modelId="{A25F3D5F-2F93-4CF9-B015-BBA05958CCCD}" type="sibTrans" cxnId="{05B3630A-F393-4947-B1F5-3F646BE00F9E}">
      <dgm:prSet/>
      <dgm:spPr/>
      <dgm:t>
        <a:bodyPr/>
        <a:lstStyle/>
        <a:p>
          <a:endParaRPr lang="fi-FI"/>
        </a:p>
      </dgm:t>
    </dgm:pt>
    <dgm:pt modelId="{EB3F0FDA-491B-4BC3-B3D3-80C1D1142BA9}">
      <dgm:prSet/>
      <dgm:spPr/>
      <dgm:t>
        <a:bodyPr/>
        <a:lstStyle/>
        <a:p>
          <a:pPr rtl="0"/>
          <a:r>
            <a:rPr lang="en-US" smtClean="0"/>
            <a:t>Binding nature of the original offer lapses</a:t>
          </a:r>
          <a:endParaRPr lang="fi-FI"/>
        </a:p>
      </dgm:t>
    </dgm:pt>
    <dgm:pt modelId="{233446B0-B89C-4162-9EDA-B4DC0F4B3AEA}" type="parTrans" cxnId="{ED2F951B-4550-4D29-914A-51F3A1DCF802}">
      <dgm:prSet/>
      <dgm:spPr/>
      <dgm:t>
        <a:bodyPr/>
        <a:lstStyle/>
        <a:p>
          <a:endParaRPr lang="fi-FI"/>
        </a:p>
      </dgm:t>
    </dgm:pt>
    <dgm:pt modelId="{30163D01-9FD8-4F7B-9C9B-5EFAB2BAFAB8}" type="sibTrans" cxnId="{ED2F951B-4550-4D29-914A-51F3A1DCF802}">
      <dgm:prSet/>
      <dgm:spPr/>
      <dgm:t>
        <a:bodyPr/>
        <a:lstStyle/>
        <a:p>
          <a:endParaRPr lang="fi-FI"/>
        </a:p>
      </dgm:t>
    </dgm:pt>
    <dgm:pt modelId="{5BA854D1-0BDB-4A86-A02F-C6D1AACDA09D}">
      <dgm:prSet/>
      <dgm:spPr/>
      <dgm:t>
        <a:bodyPr/>
        <a:lstStyle/>
        <a:p>
          <a:pPr rtl="0"/>
          <a:r>
            <a:rPr lang="en-US" smtClean="0"/>
            <a:t>By accepting the new offer the original offeror concludes the contract</a:t>
          </a:r>
          <a:endParaRPr lang="fi-FI"/>
        </a:p>
      </dgm:t>
    </dgm:pt>
    <dgm:pt modelId="{7F9FBB37-B2C4-475A-8D24-A13D771D6640}" type="parTrans" cxnId="{949EB9A8-C367-4BE2-8CB4-B422842FF19F}">
      <dgm:prSet/>
      <dgm:spPr/>
      <dgm:t>
        <a:bodyPr/>
        <a:lstStyle/>
        <a:p>
          <a:endParaRPr lang="fi-FI"/>
        </a:p>
      </dgm:t>
    </dgm:pt>
    <dgm:pt modelId="{802C95D6-920B-4013-9E5A-E8E0B0865207}" type="sibTrans" cxnId="{949EB9A8-C367-4BE2-8CB4-B422842FF19F}">
      <dgm:prSet/>
      <dgm:spPr/>
      <dgm:t>
        <a:bodyPr/>
        <a:lstStyle/>
        <a:p>
          <a:endParaRPr lang="fi-FI"/>
        </a:p>
      </dgm:t>
    </dgm:pt>
    <dgm:pt modelId="{E646ADA8-AD00-41A7-9A03-CC1607EDC894}">
      <dgm:prSet/>
      <dgm:spPr/>
      <dgm:t>
        <a:bodyPr/>
        <a:lstStyle/>
        <a:p>
          <a:pPr rtl="0"/>
          <a:r>
            <a:rPr lang="en-US" b="1" smtClean="0"/>
            <a:t>Positive answer (”Yes”) arriving late </a:t>
          </a:r>
          <a:endParaRPr lang="fi-FI"/>
        </a:p>
      </dgm:t>
    </dgm:pt>
    <dgm:pt modelId="{1346C860-13CE-4873-8419-B4FDD82DB6B1}" type="parTrans" cxnId="{53A0C79E-0E44-41CE-B2B2-4A83913E9FAE}">
      <dgm:prSet/>
      <dgm:spPr/>
      <dgm:t>
        <a:bodyPr/>
        <a:lstStyle/>
        <a:p>
          <a:endParaRPr lang="fi-FI"/>
        </a:p>
      </dgm:t>
    </dgm:pt>
    <dgm:pt modelId="{0C7B46F3-C958-4EEE-9341-88B7B82B1158}" type="sibTrans" cxnId="{53A0C79E-0E44-41CE-B2B2-4A83913E9FAE}">
      <dgm:prSet/>
      <dgm:spPr/>
      <dgm:t>
        <a:bodyPr/>
        <a:lstStyle/>
        <a:p>
          <a:endParaRPr lang="fi-FI"/>
        </a:p>
      </dgm:t>
    </dgm:pt>
    <dgm:pt modelId="{94ACAE7E-1570-42C1-B541-6B09A41EBE43}">
      <dgm:prSet/>
      <dgm:spPr/>
      <dgm:t>
        <a:bodyPr/>
        <a:lstStyle/>
        <a:p>
          <a:pPr rtl="0"/>
          <a:r>
            <a:rPr lang="en-US" smtClean="0"/>
            <a:t>new offer </a:t>
          </a:r>
          <a:endParaRPr lang="fi-FI"/>
        </a:p>
      </dgm:t>
    </dgm:pt>
    <dgm:pt modelId="{FDC6417A-9650-440A-8F5D-EDD3BF4CE42B}" type="parTrans" cxnId="{B8F67B75-F5DE-4DBC-9F62-9DFEF3C8A3B5}">
      <dgm:prSet/>
      <dgm:spPr/>
      <dgm:t>
        <a:bodyPr/>
        <a:lstStyle/>
        <a:p>
          <a:endParaRPr lang="fi-FI"/>
        </a:p>
      </dgm:t>
    </dgm:pt>
    <dgm:pt modelId="{83168121-27F5-4D11-96DA-E8C69276DB7C}" type="sibTrans" cxnId="{B8F67B75-F5DE-4DBC-9F62-9DFEF3C8A3B5}">
      <dgm:prSet/>
      <dgm:spPr/>
      <dgm:t>
        <a:bodyPr/>
        <a:lstStyle/>
        <a:p>
          <a:endParaRPr lang="fi-FI"/>
        </a:p>
      </dgm:t>
    </dgm:pt>
    <dgm:pt modelId="{F06BC93F-A3C1-41CE-806A-C2F22A70122C}">
      <dgm:prSet/>
      <dgm:spPr/>
      <dgm:t>
        <a:bodyPr/>
        <a:lstStyle/>
        <a:p>
          <a:pPr rtl="0"/>
          <a:r>
            <a:rPr lang="en-US" smtClean="0"/>
            <a:t>Binding nature of the original offer lapses</a:t>
          </a:r>
          <a:endParaRPr lang="fi-FI"/>
        </a:p>
      </dgm:t>
    </dgm:pt>
    <dgm:pt modelId="{357CE6E1-9A1D-41E9-A993-83422966EA37}" type="parTrans" cxnId="{8E624599-0377-4132-95A8-E498603E4699}">
      <dgm:prSet/>
      <dgm:spPr/>
      <dgm:t>
        <a:bodyPr/>
        <a:lstStyle/>
        <a:p>
          <a:endParaRPr lang="fi-FI"/>
        </a:p>
      </dgm:t>
    </dgm:pt>
    <dgm:pt modelId="{1563C545-C4A1-46AB-9799-E5FB33E8B3DF}" type="sibTrans" cxnId="{8E624599-0377-4132-95A8-E498603E4699}">
      <dgm:prSet/>
      <dgm:spPr/>
      <dgm:t>
        <a:bodyPr/>
        <a:lstStyle/>
        <a:p>
          <a:endParaRPr lang="fi-FI"/>
        </a:p>
      </dgm:t>
    </dgm:pt>
    <dgm:pt modelId="{C0F844A4-B7A2-4A02-A8C2-928AE76352EC}">
      <dgm:prSet/>
      <dgm:spPr/>
      <dgm:t>
        <a:bodyPr/>
        <a:lstStyle/>
        <a:p>
          <a:pPr rtl="0"/>
          <a:r>
            <a:rPr lang="en-US" smtClean="0"/>
            <a:t>By accepting the new offer the original offeror concludes the contract</a:t>
          </a:r>
          <a:endParaRPr lang="fi-FI"/>
        </a:p>
      </dgm:t>
    </dgm:pt>
    <dgm:pt modelId="{7027089B-EA11-41FD-B691-5F200FE83009}" type="parTrans" cxnId="{707CA0DD-E94E-4AC3-9EA0-FC722DAA75C5}">
      <dgm:prSet/>
      <dgm:spPr/>
      <dgm:t>
        <a:bodyPr/>
        <a:lstStyle/>
        <a:p>
          <a:endParaRPr lang="fi-FI"/>
        </a:p>
      </dgm:t>
    </dgm:pt>
    <dgm:pt modelId="{399B9F04-6972-4943-9EBC-7F2AE7E29A08}" type="sibTrans" cxnId="{707CA0DD-E94E-4AC3-9EA0-FC722DAA75C5}">
      <dgm:prSet/>
      <dgm:spPr/>
      <dgm:t>
        <a:bodyPr/>
        <a:lstStyle/>
        <a:p>
          <a:endParaRPr lang="fi-FI"/>
        </a:p>
      </dgm:t>
    </dgm:pt>
    <dgm:pt modelId="{3AAA745C-E43F-43B1-BF78-51971624B821}" type="pres">
      <dgm:prSet presAssocID="{B3A06D0A-5BF5-4D7D-BD05-A9924C98D0FA}" presName="Name0" presStyleCnt="0">
        <dgm:presLayoutVars>
          <dgm:chPref val="3"/>
          <dgm:dir/>
          <dgm:animLvl val="lvl"/>
          <dgm:resizeHandles/>
        </dgm:presLayoutVars>
      </dgm:prSet>
      <dgm:spPr/>
      <dgm:t>
        <a:bodyPr/>
        <a:lstStyle/>
        <a:p>
          <a:endParaRPr lang="fi-FI"/>
        </a:p>
      </dgm:t>
    </dgm:pt>
    <dgm:pt modelId="{A7BBFC2D-841D-46DD-AF91-DC5FD92220A5}" type="pres">
      <dgm:prSet presAssocID="{F8C97392-0627-4A13-A697-FCF98719EADB}" presName="horFlow" presStyleCnt="0"/>
      <dgm:spPr/>
      <dgm:t>
        <a:bodyPr/>
        <a:lstStyle/>
        <a:p>
          <a:endParaRPr lang="en-US"/>
        </a:p>
      </dgm:t>
    </dgm:pt>
    <dgm:pt modelId="{BDC73557-6F60-46B5-BAB3-318705A8E2E6}" type="pres">
      <dgm:prSet presAssocID="{F8C97392-0627-4A13-A697-FCF98719EADB}" presName="bigChev" presStyleLbl="node1" presStyleIdx="0" presStyleCnt="5"/>
      <dgm:spPr/>
      <dgm:t>
        <a:bodyPr/>
        <a:lstStyle/>
        <a:p>
          <a:endParaRPr lang="fi-FI"/>
        </a:p>
      </dgm:t>
    </dgm:pt>
    <dgm:pt modelId="{E9776E73-A98A-4ADB-A904-3A8701A199A7}" type="pres">
      <dgm:prSet presAssocID="{51C3E1D0-D706-4D3F-93B2-2BB216695484}" presName="parTrans" presStyleCnt="0"/>
      <dgm:spPr/>
      <dgm:t>
        <a:bodyPr/>
        <a:lstStyle/>
        <a:p>
          <a:endParaRPr lang="en-US"/>
        </a:p>
      </dgm:t>
    </dgm:pt>
    <dgm:pt modelId="{BAC3FBBE-897B-4DC5-B803-0542C37930E1}" type="pres">
      <dgm:prSet presAssocID="{CC93834B-7AEA-4B97-83AB-3DC0BB57B54B}" presName="node" presStyleLbl="alignAccFollowNode1" presStyleIdx="0" presStyleCnt="9">
        <dgm:presLayoutVars>
          <dgm:bulletEnabled val="1"/>
        </dgm:presLayoutVars>
      </dgm:prSet>
      <dgm:spPr/>
      <dgm:t>
        <a:bodyPr/>
        <a:lstStyle/>
        <a:p>
          <a:endParaRPr lang="fi-FI"/>
        </a:p>
      </dgm:t>
    </dgm:pt>
    <dgm:pt modelId="{C7D9187F-7814-4814-A662-64296094869E}" type="pres">
      <dgm:prSet presAssocID="{F8C97392-0627-4A13-A697-FCF98719EADB}" presName="vSp" presStyleCnt="0"/>
      <dgm:spPr/>
      <dgm:t>
        <a:bodyPr/>
        <a:lstStyle/>
        <a:p>
          <a:endParaRPr lang="en-US"/>
        </a:p>
      </dgm:t>
    </dgm:pt>
    <dgm:pt modelId="{D87073AB-F822-43B0-9A57-2B63B3916EAE}" type="pres">
      <dgm:prSet presAssocID="{380EC02C-F922-4F2B-AA8E-75F546302BA5}" presName="horFlow" presStyleCnt="0"/>
      <dgm:spPr/>
      <dgm:t>
        <a:bodyPr/>
        <a:lstStyle/>
        <a:p>
          <a:endParaRPr lang="en-US"/>
        </a:p>
      </dgm:t>
    </dgm:pt>
    <dgm:pt modelId="{88714D50-BFE6-492F-BA82-45632107ACC3}" type="pres">
      <dgm:prSet presAssocID="{380EC02C-F922-4F2B-AA8E-75F546302BA5}" presName="bigChev" presStyleLbl="node1" presStyleIdx="1" presStyleCnt="5"/>
      <dgm:spPr/>
      <dgm:t>
        <a:bodyPr/>
        <a:lstStyle/>
        <a:p>
          <a:endParaRPr lang="fi-FI"/>
        </a:p>
      </dgm:t>
    </dgm:pt>
    <dgm:pt modelId="{3212A81D-691A-48B2-B9CB-7A9881DD5A38}" type="pres">
      <dgm:prSet presAssocID="{20FFE77A-D64D-4DDE-BADA-54627891A59A}" presName="parTrans" presStyleCnt="0"/>
      <dgm:spPr/>
      <dgm:t>
        <a:bodyPr/>
        <a:lstStyle/>
        <a:p>
          <a:endParaRPr lang="en-US"/>
        </a:p>
      </dgm:t>
    </dgm:pt>
    <dgm:pt modelId="{26BC245F-D41B-4A10-AD50-EC540D8134A8}" type="pres">
      <dgm:prSet presAssocID="{FF3E70EC-6D7D-4C68-9F8C-E82D0CBD7D67}" presName="node" presStyleLbl="alignAccFollowNode1" presStyleIdx="1" presStyleCnt="9">
        <dgm:presLayoutVars>
          <dgm:bulletEnabled val="1"/>
        </dgm:presLayoutVars>
      </dgm:prSet>
      <dgm:spPr/>
      <dgm:t>
        <a:bodyPr/>
        <a:lstStyle/>
        <a:p>
          <a:endParaRPr lang="fi-FI"/>
        </a:p>
      </dgm:t>
    </dgm:pt>
    <dgm:pt modelId="{C6D22106-8B8C-4A19-B2B9-E3E949120640}" type="pres">
      <dgm:prSet presAssocID="{380EC02C-F922-4F2B-AA8E-75F546302BA5}" presName="vSp" presStyleCnt="0"/>
      <dgm:spPr/>
      <dgm:t>
        <a:bodyPr/>
        <a:lstStyle/>
        <a:p>
          <a:endParaRPr lang="en-US"/>
        </a:p>
      </dgm:t>
    </dgm:pt>
    <dgm:pt modelId="{1773276D-F763-4933-91FA-917B7A86E215}" type="pres">
      <dgm:prSet presAssocID="{6827F491-2CCC-4490-92B5-04763D565D72}" presName="horFlow" presStyleCnt="0"/>
      <dgm:spPr/>
      <dgm:t>
        <a:bodyPr/>
        <a:lstStyle/>
        <a:p>
          <a:endParaRPr lang="en-US"/>
        </a:p>
      </dgm:t>
    </dgm:pt>
    <dgm:pt modelId="{16C2DA2F-E577-404E-9862-3B59B244F6A3}" type="pres">
      <dgm:prSet presAssocID="{6827F491-2CCC-4490-92B5-04763D565D72}" presName="bigChev" presStyleLbl="node1" presStyleIdx="2" presStyleCnt="5"/>
      <dgm:spPr/>
      <dgm:t>
        <a:bodyPr/>
        <a:lstStyle/>
        <a:p>
          <a:endParaRPr lang="fi-FI"/>
        </a:p>
      </dgm:t>
    </dgm:pt>
    <dgm:pt modelId="{E61157CB-E523-403C-8BA5-77644311A32F}" type="pres">
      <dgm:prSet presAssocID="{698BC82D-9134-4381-83AF-C415473D83E8}" presName="parTrans" presStyleCnt="0"/>
      <dgm:spPr/>
      <dgm:t>
        <a:bodyPr/>
        <a:lstStyle/>
        <a:p>
          <a:endParaRPr lang="en-US"/>
        </a:p>
      </dgm:t>
    </dgm:pt>
    <dgm:pt modelId="{7FCF5F3C-2645-4D94-934B-065C61E787B4}" type="pres">
      <dgm:prSet presAssocID="{A5E672E1-730B-42E5-9C0C-B6DDBB4A4231}" presName="node" presStyleLbl="alignAccFollowNode1" presStyleIdx="2" presStyleCnt="9">
        <dgm:presLayoutVars>
          <dgm:bulletEnabled val="1"/>
        </dgm:presLayoutVars>
      </dgm:prSet>
      <dgm:spPr/>
      <dgm:t>
        <a:bodyPr/>
        <a:lstStyle/>
        <a:p>
          <a:endParaRPr lang="fi-FI"/>
        </a:p>
      </dgm:t>
    </dgm:pt>
    <dgm:pt modelId="{08F44BA2-A39C-4D69-B04E-5D0E048264C5}" type="pres">
      <dgm:prSet presAssocID="{6827F491-2CCC-4490-92B5-04763D565D72}" presName="vSp" presStyleCnt="0"/>
      <dgm:spPr/>
      <dgm:t>
        <a:bodyPr/>
        <a:lstStyle/>
        <a:p>
          <a:endParaRPr lang="en-US"/>
        </a:p>
      </dgm:t>
    </dgm:pt>
    <dgm:pt modelId="{F5C241ED-C9E9-4A40-91CA-A1985E281471}" type="pres">
      <dgm:prSet presAssocID="{E39551A3-4F8E-4ACE-A680-CF7B8898DBF4}" presName="horFlow" presStyleCnt="0"/>
      <dgm:spPr/>
      <dgm:t>
        <a:bodyPr/>
        <a:lstStyle/>
        <a:p>
          <a:endParaRPr lang="en-US"/>
        </a:p>
      </dgm:t>
    </dgm:pt>
    <dgm:pt modelId="{EFE18B22-A4F1-40FA-9897-4B793EDA3DA0}" type="pres">
      <dgm:prSet presAssocID="{E39551A3-4F8E-4ACE-A680-CF7B8898DBF4}" presName="bigChev" presStyleLbl="node1" presStyleIdx="3" presStyleCnt="5"/>
      <dgm:spPr/>
      <dgm:t>
        <a:bodyPr/>
        <a:lstStyle/>
        <a:p>
          <a:endParaRPr lang="fi-FI"/>
        </a:p>
      </dgm:t>
    </dgm:pt>
    <dgm:pt modelId="{91973F99-0DB5-446D-BC64-FD9645C33C0F}" type="pres">
      <dgm:prSet presAssocID="{0EA420E6-E1ED-4185-9E31-8BCA9592F2C0}" presName="parTrans" presStyleCnt="0"/>
      <dgm:spPr/>
      <dgm:t>
        <a:bodyPr/>
        <a:lstStyle/>
        <a:p>
          <a:endParaRPr lang="en-US"/>
        </a:p>
      </dgm:t>
    </dgm:pt>
    <dgm:pt modelId="{D300A5FE-D3C5-4A78-B08E-C7D0970D6983}" type="pres">
      <dgm:prSet presAssocID="{8E2E876B-AF7A-4489-B488-3A274A10AB05}" presName="node" presStyleLbl="alignAccFollowNode1" presStyleIdx="3" presStyleCnt="9">
        <dgm:presLayoutVars>
          <dgm:bulletEnabled val="1"/>
        </dgm:presLayoutVars>
      </dgm:prSet>
      <dgm:spPr/>
      <dgm:t>
        <a:bodyPr/>
        <a:lstStyle/>
        <a:p>
          <a:endParaRPr lang="fi-FI"/>
        </a:p>
      </dgm:t>
    </dgm:pt>
    <dgm:pt modelId="{1B762C61-F710-4711-B794-A084DEDD9D36}" type="pres">
      <dgm:prSet presAssocID="{A25F3D5F-2F93-4CF9-B015-BBA05958CCCD}" presName="sibTrans" presStyleCnt="0"/>
      <dgm:spPr/>
      <dgm:t>
        <a:bodyPr/>
        <a:lstStyle/>
        <a:p>
          <a:endParaRPr lang="en-US"/>
        </a:p>
      </dgm:t>
    </dgm:pt>
    <dgm:pt modelId="{C8A55042-3269-4C54-92AC-FBE1CBD13432}" type="pres">
      <dgm:prSet presAssocID="{EB3F0FDA-491B-4BC3-B3D3-80C1D1142BA9}" presName="node" presStyleLbl="alignAccFollowNode1" presStyleIdx="4" presStyleCnt="9">
        <dgm:presLayoutVars>
          <dgm:bulletEnabled val="1"/>
        </dgm:presLayoutVars>
      </dgm:prSet>
      <dgm:spPr/>
      <dgm:t>
        <a:bodyPr/>
        <a:lstStyle/>
        <a:p>
          <a:endParaRPr lang="fi-FI"/>
        </a:p>
      </dgm:t>
    </dgm:pt>
    <dgm:pt modelId="{BE693EB0-E26F-4C8A-BCD3-B05D4710C258}" type="pres">
      <dgm:prSet presAssocID="{30163D01-9FD8-4F7B-9C9B-5EFAB2BAFAB8}" presName="sibTrans" presStyleCnt="0"/>
      <dgm:spPr/>
      <dgm:t>
        <a:bodyPr/>
        <a:lstStyle/>
        <a:p>
          <a:endParaRPr lang="en-US"/>
        </a:p>
      </dgm:t>
    </dgm:pt>
    <dgm:pt modelId="{12FE348F-8BF7-4D27-A003-8E633A43F123}" type="pres">
      <dgm:prSet presAssocID="{5BA854D1-0BDB-4A86-A02F-C6D1AACDA09D}" presName="node" presStyleLbl="alignAccFollowNode1" presStyleIdx="5" presStyleCnt="9">
        <dgm:presLayoutVars>
          <dgm:bulletEnabled val="1"/>
        </dgm:presLayoutVars>
      </dgm:prSet>
      <dgm:spPr/>
      <dgm:t>
        <a:bodyPr/>
        <a:lstStyle/>
        <a:p>
          <a:endParaRPr lang="fi-FI"/>
        </a:p>
      </dgm:t>
    </dgm:pt>
    <dgm:pt modelId="{B1298643-CDEE-4F7B-A14C-6E712A4EB7CA}" type="pres">
      <dgm:prSet presAssocID="{E39551A3-4F8E-4ACE-A680-CF7B8898DBF4}" presName="vSp" presStyleCnt="0"/>
      <dgm:spPr/>
      <dgm:t>
        <a:bodyPr/>
        <a:lstStyle/>
        <a:p>
          <a:endParaRPr lang="en-US"/>
        </a:p>
      </dgm:t>
    </dgm:pt>
    <dgm:pt modelId="{892769C8-C76E-47B4-A120-720C03DE60C8}" type="pres">
      <dgm:prSet presAssocID="{E646ADA8-AD00-41A7-9A03-CC1607EDC894}" presName="horFlow" presStyleCnt="0"/>
      <dgm:spPr/>
      <dgm:t>
        <a:bodyPr/>
        <a:lstStyle/>
        <a:p>
          <a:endParaRPr lang="en-US"/>
        </a:p>
      </dgm:t>
    </dgm:pt>
    <dgm:pt modelId="{D58F6E6B-96A7-4E28-B147-6D1AAAB28BB2}" type="pres">
      <dgm:prSet presAssocID="{E646ADA8-AD00-41A7-9A03-CC1607EDC894}" presName="bigChev" presStyleLbl="node1" presStyleIdx="4" presStyleCnt="5"/>
      <dgm:spPr/>
      <dgm:t>
        <a:bodyPr/>
        <a:lstStyle/>
        <a:p>
          <a:endParaRPr lang="fi-FI"/>
        </a:p>
      </dgm:t>
    </dgm:pt>
    <dgm:pt modelId="{5DD0DC9C-6450-40ED-8AAE-D08131BC1B69}" type="pres">
      <dgm:prSet presAssocID="{FDC6417A-9650-440A-8F5D-EDD3BF4CE42B}" presName="parTrans" presStyleCnt="0"/>
      <dgm:spPr/>
      <dgm:t>
        <a:bodyPr/>
        <a:lstStyle/>
        <a:p>
          <a:endParaRPr lang="en-US"/>
        </a:p>
      </dgm:t>
    </dgm:pt>
    <dgm:pt modelId="{C56D3FA2-935C-49A5-8351-667B60C13AA3}" type="pres">
      <dgm:prSet presAssocID="{94ACAE7E-1570-42C1-B541-6B09A41EBE43}" presName="node" presStyleLbl="alignAccFollowNode1" presStyleIdx="6" presStyleCnt="9">
        <dgm:presLayoutVars>
          <dgm:bulletEnabled val="1"/>
        </dgm:presLayoutVars>
      </dgm:prSet>
      <dgm:spPr/>
      <dgm:t>
        <a:bodyPr/>
        <a:lstStyle/>
        <a:p>
          <a:endParaRPr lang="fi-FI"/>
        </a:p>
      </dgm:t>
    </dgm:pt>
    <dgm:pt modelId="{97BE36C4-893A-4756-8A59-2B79FD0113D3}" type="pres">
      <dgm:prSet presAssocID="{83168121-27F5-4D11-96DA-E8C69276DB7C}" presName="sibTrans" presStyleCnt="0"/>
      <dgm:spPr/>
      <dgm:t>
        <a:bodyPr/>
        <a:lstStyle/>
        <a:p>
          <a:endParaRPr lang="en-US"/>
        </a:p>
      </dgm:t>
    </dgm:pt>
    <dgm:pt modelId="{E1005312-EC67-4FAF-8C8A-9FFE6A6F44AC}" type="pres">
      <dgm:prSet presAssocID="{F06BC93F-A3C1-41CE-806A-C2F22A70122C}" presName="node" presStyleLbl="alignAccFollowNode1" presStyleIdx="7" presStyleCnt="9">
        <dgm:presLayoutVars>
          <dgm:bulletEnabled val="1"/>
        </dgm:presLayoutVars>
      </dgm:prSet>
      <dgm:spPr/>
      <dgm:t>
        <a:bodyPr/>
        <a:lstStyle/>
        <a:p>
          <a:endParaRPr lang="fi-FI"/>
        </a:p>
      </dgm:t>
    </dgm:pt>
    <dgm:pt modelId="{DFF83832-4CD7-4531-9198-7A148A54964B}" type="pres">
      <dgm:prSet presAssocID="{1563C545-C4A1-46AB-9799-E5FB33E8B3DF}" presName="sibTrans" presStyleCnt="0"/>
      <dgm:spPr/>
      <dgm:t>
        <a:bodyPr/>
        <a:lstStyle/>
        <a:p>
          <a:endParaRPr lang="en-US"/>
        </a:p>
      </dgm:t>
    </dgm:pt>
    <dgm:pt modelId="{B9B6DC56-6C79-4B37-BEA9-CFC5EE281CBF}" type="pres">
      <dgm:prSet presAssocID="{C0F844A4-B7A2-4A02-A8C2-928AE76352EC}" presName="node" presStyleLbl="alignAccFollowNode1" presStyleIdx="8" presStyleCnt="9">
        <dgm:presLayoutVars>
          <dgm:bulletEnabled val="1"/>
        </dgm:presLayoutVars>
      </dgm:prSet>
      <dgm:spPr/>
      <dgm:t>
        <a:bodyPr/>
        <a:lstStyle/>
        <a:p>
          <a:endParaRPr lang="fi-FI"/>
        </a:p>
      </dgm:t>
    </dgm:pt>
  </dgm:ptLst>
  <dgm:cxnLst>
    <dgm:cxn modelId="{05B3630A-F393-4947-B1F5-3F646BE00F9E}" srcId="{E39551A3-4F8E-4ACE-A680-CF7B8898DBF4}" destId="{8E2E876B-AF7A-4489-B488-3A274A10AB05}" srcOrd="0" destOrd="0" parTransId="{0EA420E6-E1ED-4185-9E31-8BCA9592F2C0}" sibTransId="{A25F3D5F-2F93-4CF9-B015-BBA05958CCCD}"/>
    <dgm:cxn modelId="{8044DBFE-BC83-4C08-A726-50B43DB57AB3}" type="presOf" srcId="{EB3F0FDA-491B-4BC3-B3D3-80C1D1142BA9}" destId="{C8A55042-3269-4C54-92AC-FBE1CBD13432}" srcOrd="0" destOrd="0" presId="urn:microsoft.com/office/officeart/2005/8/layout/lProcess3"/>
    <dgm:cxn modelId="{ED2F951B-4550-4D29-914A-51F3A1DCF802}" srcId="{E39551A3-4F8E-4ACE-A680-CF7B8898DBF4}" destId="{EB3F0FDA-491B-4BC3-B3D3-80C1D1142BA9}" srcOrd="1" destOrd="0" parTransId="{233446B0-B89C-4162-9EDA-B4DC0F4B3AEA}" sibTransId="{30163D01-9FD8-4F7B-9C9B-5EFAB2BAFAB8}"/>
    <dgm:cxn modelId="{FC0E7BFF-7502-4F06-94FC-CE43DAEDF81F}" type="presOf" srcId="{F8C97392-0627-4A13-A697-FCF98719EADB}" destId="{BDC73557-6F60-46B5-BAB3-318705A8E2E6}" srcOrd="0" destOrd="0" presId="urn:microsoft.com/office/officeart/2005/8/layout/lProcess3"/>
    <dgm:cxn modelId="{707CA0DD-E94E-4AC3-9EA0-FC722DAA75C5}" srcId="{E646ADA8-AD00-41A7-9A03-CC1607EDC894}" destId="{C0F844A4-B7A2-4A02-A8C2-928AE76352EC}" srcOrd="2" destOrd="0" parTransId="{7027089B-EA11-41FD-B691-5F200FE83009}" sibTransId="{399B9F04-6972-4943-9EBC-7F2AE7E29A08}"/>
    <dgm:cxn modelId="{C52C1614-36A6-4FAF-9950-3C122340A305}" type="presOf" srcId="{CB7E5C98-E386-4FE4-BAF9-4A1241906962}" destId="{7FCF5F3C-2645-4D94-934B-065C61E787B4}" srcOrd="0" destOrd="1" presId="urn:microsoft.com/office/officeart/2005/8/layout/lProcess3"/>
    <dgm:cxn modelId="{439757E5-C7BD-4016-ABBA-EF919939688B}" srcId="{B3A06D0A-5BF5-4D7D-BD05-A9924C98D0FA}" destId="{6827F491-2CCC-4490-92B5-04763D565D72}" srcOrd="2" destOrd="0" parTransId="{2297C335-FCE7-4CFE-BDA5-E8192658721F}" sibTransId="{1290505A-88A2-4911-9801-F38E4341E408}"/>
    <dgm:cxn modelId="{F0B2924E-8703-4AB3-A64E-015429CD9B34}" srcId="{FF3E70EC-6D7D-4C68-9F8C-E82D0CBD7D67}" destId="{8DED0CED-CD20-4519-A21D-A0BED676DDD4}" srcOrd="0" destOrd="0" parTransId="{E446D927-D3CB-4F39-BCEF-6532957834DA}" sibTransId="{9FF47C21-CC4A-49B4-A7B3-71040AADB02F}"/>
    <dgm:cxn modelId="{4D698818-4DC6-4AC1-BC9F-FC146734F028}" srcId="{B3A06D0A-5BF5-4D7D-BD05-A9924C98D0FA}" destId="{E39551A3-4F8E-4ACE-A680-CF7B8898DBF4}" srcOrd="3" destOrd="0" parTransId="{A0ECB0F1-2F29-4DCE-ACE3-AD8DE4FC9A46}" sibTransId="{563A9EF2-1B9C-438F-9B51-F75DC69AD71C}"/>
    <dgm:cxn modelId="{1432664F-5E13-418A-B6EA-B799F9A35E69}" type="presOf" srcId="{F06BC93F-A3C1-41CE-806A-C2F22A70122C}" destId="{E1005312-EC67-4FAF-8C8A-9FFE6A6F44AC}" srcOrd="0" destOrd="0" presId="urn:microsoft.com/office/officeart/2005/8/layout/lProcess3"/>
    <dgm:cxn modelId="{BBC8156E-5FE7-4B5E-8FF1-BAD71F20E32C}" type="presOf" srcId="{6827F491-2CCC-4490-92B5-04763D565D72}" destId="{16C2DA2F-E577-404E-9862-3B59B244F6A3}" srcOrd="0" destOrd="0" presId="urn:microsoft.com/office/officeart/2005/8/layout/lProcess3"/>
    <dgm:cxn modelId="{613C0593-3073-49E4-8CE2-5CF4B827A234}" type="presOf" srcId="{B3A06D0A-5BF5-4D7D-BD05-A9924C98D0FA}" destId="{3AAA745C-E43F-43B1-BF78-51971624B821}" srcOrd="0" destOrd="0" presId="urn:microsoft.com/office/officeart/2005/8/layout/lProcess3"/>
    <dgm:cxn modelId="{DCD111B5-6A19-4728-9AD9-3786DB86B96C}" type="presOf" srcId="{A5E672E1-730B-42E5-9C0C-B6DDBB4A4231}" destId="{7FCF5F3C-2645-4D94-934B-065C61E787B4}" srcOrd="0" destOrd="0" presId="urn:microsoft.com/office/officeart/2005/8/layout/lProcess3"/>
    <dgm:cxn modelId="{61529657-65DD-4443-8374-14C422042EB4}" srcId="{A5E672E1-730B-42E5-9C0C-B6DDBB4A4231}" destId="{CB7E5C98-E386-4FE4-BAF9-4A1241906962}" srcOrd="0" destOrd="0" parTransId="{04489BB6-7B30-40A2-949A-4B5BB1DB4160}" sibTransId="{0EDD1E86-B9B1-41BA-88A9-D16757BC785D}"/>
    <dgm:cxn modelId="{801B6504-78FE-4277-ABA5-EED013CB277E}" type="presOf" srcId="{8DED0CED-CD20-4519-A21D-A0BED676DDD4}" destId="{26BC245F-D41B-4A10-AD50-EC540D8134A8}" srcOrd="0" destOrd="1" presId="urn:microsoft.com/office/officeart/2005/8/layout/lProcess3"/>
    <dgm:cxn modelId="{53A0C79E-0E44-41CE-B2B2-4A83913E9FAE}" srcId="{B3A06D0A-5BF5-4D7D-BD05-A9924C98D0FA}" destId="{E646ADA8-AD00-41A7-9A03-CC1607EDC894}" srcOrd="4" destOrd="0" parTransId="{1346C860-13CE-4873-8419-B4FDD82DB6B1}" sibTransId="{0C7B46F3-C958-4EEE-9341-88B7B82B1158}"/>
    <dgm:cxn modelId="{A0B7901C-F0D6-45E4-B82E-3C172C6D3983}" type="presOf" srcId="{C0F844A4-B7A2-4A02-A8C2-928AE76352EC}" destId="{B9B6DC56-6C79-4B37-BEA9-CFC5EE281CBF}" srcOrd="0" destOrd="0" presId="urn:microsoft.com/office/officeart/2005/8/layout/lProcess3"/>
    <dgm:cxn modelId="{107EE557-7FFA-44E3-845A-AF8F167670F8}" type="presOf" srcId="{8E2E876B-AF7A-4489-B488-3A274A10AB05}" destId="{D300A5FE-D3C5-4A78-B08E-C7D0970D6983}" srcOrd="0" destOrd="0" presId="urn:microsoft.com/office/officeart/2005/8/layout/lProcess3"/>
    <dgm:cxn modelId="{618226A5-F1D9-46FE-A79A-627DF3F6C394}" type="presOf" srcId="{CC93834B-7AEA-4B97-83AB-3DC0BB57B54B}" destId="{BAC3FBBE-897B-4DC5-B803-0542C37930E1}" srcOrd="0" destOrd="0" presId="urn:microsoft.com/office/officeart/2005/8/layout/lProcess3"/>
    <dgm:cxn modelId="{55D664F8-7B65-45FD-A377-918F7A3E67F7}" srcId="{F8C97392-0627-4A13-A697-FCF98719EADB}" destId="{CC93834B-7AEA-4B97-83AB-3DC0BB57B54B}" srcOrd="0" destOrd="0" parTransId="{51C3E1D0-D706-4D3F-93B2-2BB216695484}" sibTransId="{9468BDC3-DA4C-4135-8D66-0BF5AEF98263}"/>
    <dgm:cxn modelId="{8E624599-0377-4132-95A8-E498603E4699}" srcId="{E646ADA8-AD00-41A7-9A03-CC1607EDC894}" destId="{F06BC93F-A3C1-41CE-806A-C2F22A70122C}" srcOrd="1" destOrd="0" parTransId="{357CE6E1-9A1D-41E9-A993-83422966EA37}" sibTransId="{1563C545-C4A1-46AB-9799-E5FB33E8B3DF}"/>
    <dgm:cxn modelId="{A0AD8D24-92B7-40F0-B43B-FF89B6172852}" type="presOf" srcId="{FF3E70EC-6D7D-4C68-9F8C-E82D0CBD7D67}" destId="{26BC245F-D41B-4A10-AD50-EC540D8134A8}" srcOrd="0" destOrd="0" presId="urn:microsoft.com/office/officeart/2005/8/layout/lProcess3"/>
    <dgm:cxn modelId="{B8F67B75-F5DE-4DBC-9F62-9DFEF3C8A3B5}" srcId="{E646ADA8-AD00-41A7-9A03-CC1607EDC894}" destId="{94ACAE7E-1570-42C1-B541-6B09A41EBE43}" srcOrd="0" destOrd="0" parTransId="{FDC6417A-9650-440A-8F5D-EDD3BF4CE42B}" sibTransId="{83168121-27F5-4D11-96DA-E8C69276DB7C}"/>
    <dgm:cxn modelId="{17BDC4FD-E7FE-45B6-867B-7D6B88F6CA28}" type="presOf" srcId="{E39551A3-4F8E-4ACE-A680-CF7B8898DBF4}" destId="{EFE18B22-A4F1-40FA-9897-4B793EDA3DA0}" srcOrd="0" destOrd="0" presId="urn:microsoft.com/office/officeart/2005/8/layout/lProcess3"/>
    <dgm:cxn modelId="{D5862B73-4E82-4F48-BC86-9B5D0C778C4B}" srcId="{B3A06D0A-5BF5-4D7D-BD05-A9924C98D0FA}" destId="{380EC02C-F922-4F2B-AA8E-75F546302BA5}" srcOrd="1" destOrd="0" parTransId="{0710A666-B3DC-4898-A860-057E5EE13770}" sibTransId="{9B065ECE-050B-4F26-8B47-90AF79DA8297}"/>
    <dgm:cxn modelId="{7A063C11-B1AF-4937-AB58-A2399CDAAD54}" srcId="{6827F491-2CCC-4490-92B5-04763D565D72}" destId="{A5E672E1-730B-42E5-9C0C-B6DDBB4A4231}" srcOrd="0" destOrd="0" parTransId="{698BC82D-9134-4381-83AF-C415473D83E8}" sibTransId="{0B2CE5FC-3C1F-4650-AE55-1AE18BA587AE}"/>
    <dgm:cxn modelId="{949EB9A8-C367-4BE2-8CB4-B422842FF19F}" srcId="{E39551A3-4F8E-4ACE-A680-CF7B8898DBF4}" destId="{5BA854D1-0BDB-4A86-A02F-C6D1AACDA09D}" srcOrd="2" destOrd="0" parTransId="{7F9FBB37-B2C4-475A-8D24-A13D771D6640}" sibTransId="{802C95D6-920B-4013-9E5A-E8E0B0865207}"/>
    <dgm:cxn modelId="{A1510521-2BEF-4FD5-A05B-66874ABBD334}" type="presOf" srcId="{5BA854D1-0BDB-4A86-A02F-C6D1AACDA09D}" destId="{12FE348F-8BF7-4D27-A003-8E633A43F123}" srcOrd="0" destOrd="0" presId="urn:microsoft.com/office/officeart/2005/8/layout/lProcess3"/>
    <dgm:cxn modelId="{734BB435-2CC4-40EC-AB62-3C5FDEC6AB4D}" type="presOf" srcId="{E646ADA8-AD00-41A7-9A03-CC1607EDC894}" destId="{D58F6E6B-96A7-4E28-B147-6D1AAAB28BB2}" srcOrd="0" destOrd="0" presId="urn:microsoft.com/office/officeart/2005/8/layout/lProcess3"/>
    <dgm:cxn modelId="{F5BD64DD-8624-485F-A188-DB4008AE138C}" type="presOf" srcId="{380EC02C-F922-4F2B-AA8E-75F546302BA5}" destId="{88714D50-BFE6-492F-BA82-45632107ACC3}" srcOrd="0" destOrd="0" presId="urn:microsoft.com/office/officeart/2005/8/layout/lProcess3"/>
    <dgm:cxn modelId="{10095906-5D73-45D3-A379-D9432E5927ED}" srcId="{380EC02C-F922-4F2B-AA8E-75F546302BA5}" destId="{FF3E70EC-6D7D-4C68-9F8C-E82D0CBD7D67}" srcOrd="0" destOrd="0" parTransId="{20FFE77A-D64D-4DDE-BADA-54627891A59A}" sibTransId="{2B376EA1-4B66-43A7-AE50-D5BC551D9294}"/>
    <dgm:cxn modelId="{9FAD3B8F-CF40-4020-95C8-2FA78B9E5B97}" srcId="{B3A06D0A-5BF5-4D7D-BD05-A9924C98D0FA}" destId="{F8C97392-0627-4A13-A697-FCF98719EADB}" srcOrd="0" destOrd="0" parTransId="{2C3CC1F3-0D2D-45AA-A5C6-EBC514BF4766}" sibTransId="{E20BF7A9-6031-4515-8406-5BABA6C8D1D2}"/>
    <dgm:cxn modelId="{85B0E5C6-5C82-4526-B3A7-EA867E017F8B}" type="presOf" srcId="{94ACAE7E-1570-42C1-B541-6B09A41EBE43}" destId="{C56D3FA2-935C-49A5-8351-667B60C13AA3}" srcOrd="0" destOrd="0" presId="urn:microsoft.com/office/officeart/2005/8/layout/lProcess3"/>
    <dgm:cxn modelId="{3D921795-6005-4F21-99EB-17DBE0B24EB8}" type="presParOf" srcId="{3AAA745C-E43F-43B1-BF78-51971624B821}" destId="{A7BBFC2D-841D-46DD-AF91-DC5FD92220A5}" srcOrd="0" destOrd="0" presId="urn:microsoft.com/office/officeart/2005/8/layout/lProcess3"/>
    <dgm:cxn modelId="{D52DCD07-D81B-4D11-B193-172F4892E775}" type="presParOf" srcId="{A7BBFC2D-841D-46DD-AF91-DC5FD92220A5}" destId="{BDC73557-6F60-46B5-BAB3-318705A8E2E6}" srcOrd="0" destOrd="0" presId="urn:microsoft.com/office/officeart/2005/8/layout/lProcess3"/>
    <dgm:cxn modelId="{451934F6-DEF7-4930-94F1-7FB19932AC2E}" type="presParOf" srcId="{A7BBFC2D-841D-46DD-AF91-DC5FD92220A5}" destId="{E9776E73-A98A-4ADB-A904-3A8701A199A7}" srcOrd="1" destOrd="0" presId="urn:microsoft.com/office/officeart/2005/8/layout/lProcess3"/>
    <dgm:cxn modelId="{2D74D9E6-D35D-4D24-8237-051A0B9DC0DE}" type="presParOf" srcId="{A7BBFC2D-841D-46DD-AF91-DC5FD92220A5}" destId="{BAC3FBBE-897B-4DC5-B803-0542C37930E1}" srcOrd="2" destOrd="0" presId="urn:microsoft.com/office/officeart/2005/8/layout/lProcess3"/>
    <dgm:cxn modelId="{60486302-9F75-44C0-AEC9-360CAA382209}" type="presParOf" srcId="{3AAA745C-E43F-43B1-BF78-51971624B821}" destId="{C7D9187F-7814-4814-A662-64296094869E}" srcOrd="1" destOrd="0" presId="urn:microsoft.com/office/officeart/2005/8/layout/lProcess3"/>
    <dgm:cxn modelId="{AF7044CC-0BF6-4925-9836-253494E022FC}" type="presParOf" srcId="{3AAA745C-E43F-43B1-BF78-51971624B821}" destId="{D87073AB-F822-43B0-9A57-2B63B3916EAE}" srcOrd="2" destOrd="0" presId="urn:microsoft.com/office/officeart/2005/8/layout/lProcess3"/>
    <dgm:cxn modelId="{1BE6D525-3537-45D2-B259-B68B3E601809}" type="presParOf" srcId="{D87073AB-F822-43B0-9A57-2B63B3916EAE}" destId="{88714D50-BFE6-492F-BA82-45632107ACC3}" srcOrd="0" destOrd="0" presId="urn:microsoft.com/office/officeart/2005/8/layout/lProcess3"/>
    <dgm:cxn modelId="{D59765EA-F926-4D41-BE09-56645C7A939D}" type="presParOf" srcId="{D87073AB-F822-43B0-9A57-2B63B3916EAE}" destId="{3212A81D-691A-48B2-B9CB-7A9881DD5A38}" srcOrd="1" destOrd="0" presId="urn:microsoft.com/office/officeart/2005/8/layout/lProcess3"/>
    <dgm:cxn modelId="{72D95902-9FB9-4092-95F6-33446975DE0B}" type="presParOf" srcId="{D87073AB-F822-43B0-9A57-2B63B3916EAE}" destId="{26BC245F-D41B-4A10-AD50-EC540D8134A8}" srcOrd="2" destOrd="0" presId="urn:microsoft.com/office/officeart/2005/8/layout/lProcess3"/>
    <dgm:cxn modelId="{0C2CD987-52EF-42AB-A27B-4A296686F05D}" type="presParOf" srcId="{3AAA745C-E43F-43B1-BF78-51971624B821}" destId="{C6D22106-8B8C-4A19-B2B9-E3E949120640}" srcOrd="3" destOrd="0" presId="urn:microsoft.com/office/officeart/2005/8/layout/lProcess3"/>
    <dgm:cxn modelId="{5FC3FCEE-2FEB-4FDF-A0ED-08C62D73FEC4}" type="presParOf" srcId="{3AAA745C-E43F-43B1-BF78-51971624B821}" destId="{1773276D-F763-4933-91FA-917B7A86E215}" srcOrd="4" destOrd="0" presId="urn:microsoft.com/office/officeart/2005/8/layout/lProcess3"/>
    <dgm:cxn modelId="{46BE1AB1-390B-4A28-8894-01F05D75DE2D}" type="presParOf" srcId="{1773276D-F763-4933-91FA-917B7A86E215}" destId="{16C2DA2F-E577-404E-9862-3B59B244F6A3}" srcOrd="0" destOrd="0" presId="urn:microsoft.com/office/officeart/2005/8/layout/lProcess3"/>
    <dgm:cxn modelId="{4F25D184-4C7D-4694-AA6D-AA4AA4DB46EF}" type="presParOf" srcId="{1773276D-F763-4933-91FA-917B7A86E215}" destId="{E61157CB-E523-403C-8BA5-77644311A32F}" srcOrd="1" destOrd="0" presId="urn:microsoft.com/office/officeart/2005/8/layout/lProcess3"/>
    <dgm:cxn modelId="{1DD5A8BD-CD4B-47C2-BCCF-E1059E1A13A2}" type="presParOf" srcId="{1773276D-F763-4933-91FA-917B7A86E215}" destId="{7FCF5F3C-2645-4D94-934B-065C61E787B4}" srcOrd="2" destOrd="0" presId="urn:microsoft.com/office/officeart/2005/8/layout/lProcess3"/>
    <dgm:cxn modelId="{BF007DE7-E280-42AD-89FF-99A5C6745C57}" type="presParOf" srcId="{3AAA745C-E43F-43B1-BF78-51971624B821}" destId="{08F44BA2-A39C-4D69-B04E-5D0E048264C5}" srcOrd="5" destOrd="0" presId="urn:microsoft.com/office/officeart/2005/8/layout/lProcess3"/>
    <dgm:cxn modelId="{F205AAB5-4F42-44E1-99F6-78FE543F3428}" type="presParOf" srcId="{3AAA745C-E43F-43B1-BF78-51971624B821}" destId="{F5C241ED-C9E9-4A40-91CA-A1985E281471}" srcOrd="6" destOrd="0" presId="urn:microsoft.com/office/officeart/2005/8/layout/lProcess3"/>
    <dgm:cxn modelId="{51634C0A-2C1B-47D7-A852-8A3B72B832E8}" type="presParOf" srcId="{F5C241ED-C9E9-4A40-91CA-A1985E281471}" destId="{EFE18B22-A4F1-40FA-9897-4B793EDA3DA0}" srcOrd="0" destOrd="0" presId="urn:microsoft.com/office/officeart/2005/8/layout/lProcess3"/>
    <dgm:cxn modelId="{B64DD323-533A-4C29-A0E4-3947BDB09748}" type="presParOf" srcId="{F5C241ED-C9E9-4A40-91CA-A1985E281471}" destId="{91973F99-0DB5-446D-BC64-FD9645C33C0F}" srcOrd="1" destOrd="0" presId="urn:microsoft.com/office/officeart/2005/8/layout/lProcess3"/>
    <dgm:cxn modelId="{0D8C5547-B6AE-425A-877B-7B14AA314CAF}" type="presParOf" srcId="{F5C241ED-C9E9-4A40-91CA-A1985E281471}" destId="{D300A5FE-D3C5-4A78-B08E-C7D0970D6983}" srcOrd="2" destOrd="0" presId="urn:microsoft.com/office/officeart/2005/8/layout/lProcess3"/>
    <dgm:cxn modelId="{66957ED1-3869-4C37-B1EA-B8F3EAB13601}" type="presParOf" srcId="{F5C241ED-C9E9-4A40-91CA-A1985E281471}" destId="{1B762C61-F710-4711-B794-A084DEDD9D36}" srcOrd="3" destOrd="0" presId="urn:microsoft.com/office/officeart/2005/8/layout/lProcess3"/>
    <dgm:cxn modelId="{7EA6023C-BBC2-4189-8D79-75877844455D}" type="presParOf" srcId="{F5C241ED-C9E9-4A40-91CA-A1985E281471}" destId="{C8A55042-3269-4C54-92AC-FBE1CBD13432}" srcOrd="4" destOrd="0" presId="urn:microsoft.com/office/officeart/2005/8/layout/lProcess3"/>
    <dgm:cxn modelId="{2D9F00A9-75E2-4DCA-BC82-9A2EB4C2A1B0}" type="presParOf" srcId="{F5C241ED-C9E9-4A40-91CA-A1985E281471}" destId="{BE693EB0-E26F-4C8A-BCD3-B05D4710C258}" srcOrd="5" destOrd="0" presId="urn:microsoft.com/office/officeart/2005/8/layout/lProcess3"/>
    <dgm:cxn modelId="{C42006E4-932C-4A85-921C-21A78B599583}" type="presParOf" srcId="{F5C241ED-C9E9-4A40-91CA-A1985E281471}" destId="{12FE348F-8BF7-4D27-A003-8E633A43F123}" srcOrd="6" destOrd="0" presId="urn:microsoft.com/office/officeart/2005/8/layout/lProcess3"/>
    <dgm:cxn modelId="{825C5CE9-EC19-4E7D-BE80-345C86D310D0}" type="presParOf" srcId="{3AAA745C-E43F-43B1-BF78-51971624B821}" destId="{B1298643-CDEE-4F7B-A14C-6E712A4EB7CA}" srcOrd="7" destOrd="0" presId="urn:microsoft.com/office/officeart/2005/8/layout/lProcess3"/>
    <dgm:cxn modelId="{C97B9277-B137-4FA2-AEAC-6651BE53878C}" type="presParOf" srcId="{3AAA745C-E43F-43B1-BF78-51971624B821}" destId="{892769C8-C76E-47B4-A120-720C03DE60C8}" srcOrd="8" destOrd="0" presId="urn:microsoft.com/office/officeart/2005/8/layout/lProcess3"/>
    <dgm:cxn modelId="{AA013634-C68E-42BE-94EE-82561E8DA136}" type="presParOf" srcId="{892769C8-C76E-47B4-A120-720C03DE60C8}" destId="{D58F6E6B-96A7-4E28-B147-6D1AAAB28BB2}" srcOrd="0" destOrd="0" presId="urn:microsoft.com/office/officeart/2005/8/layout/lProcess3"/>
    <dgm:cxn modelId="{8D72A054-D758-4C1C-96A4-486602D0B573}" type="presParOf" srcId="{892769C8-C76E-47B4-A120-720C03DE60C8}" destId="{5DD0DC9C-6450-40ED-8AAE-D08131BC1B69}" srcOrd="1" destOrd="0" presId="urn:microsoft.com/office/officeart/2005/8/layout/lProcess3"/>
    <dgm:cxn modelId="{559326E8-C27D-4588-BE48-0920E6E303F4}" type="presParOf" srcId="{892769C8-C76E-47B4-A120-720C03DE60C8}" destId="{C56D3FA2-935C-49A5-8351-667B60C13AA3}" srcOrd="2" destOrd="0" presId="urn:microsoft.com/office/officeart/2005/8/layout/lProcess3"/>
    <dgm:cxn modelId="{19605E2E-54F6-4223-B650-51CA13A3F2F2}" type="presParOf" srcId="{892769C8-C76E-47B4-A120-720C03DE60C8}" destId="{97BE36C4-893A-4756-8A59-2B79FD0113D3}" srcOrd="3" destOrd="0" presId="urn:microsoft.com/office/officeart/2005/8/layout/lProcess3"/>
    <dgm:cxn modelId="{48EC1F45-7EA1-4F86-94D8-208B27A743CF}" type="presParOf" srcId="{892769C8-C76E-47B4-A120-720C03DE60C8}" destId="{E1005312-EC67-4FAF-8C8A-9FFE6A6F44AC}" srcOrd="4" destOrd="0" presId="urn:microsoft.com/office/officeart/2005/8/layout/lProcess3"/>
    <dgm:cxn modelId="{98C378AF-6318-4DC8-8E67-B0AC54EA2A43}" type="presParOf" srcId="{892769C8-C76E-47B4-A120-720C03DE60C8}" destId="{DFF83832-4CD7-4531-9198-7A148A54964B}" srcOrd="5" destOrd="0" presId="urn:microsoft.com/office/officeart/2005/8/layout/lProcess3"/>
    <dgm:cxn modelId="{FF6EC8CD-748E-478A-BA05-9D813D70E628}" type="presParOf" srcId="{892769C8-C76E-47B4-A120-720C03DE60C8}" destId="{B9B6DC56-6C79-4B37-BEA9-CFC5EE281CBF}" srcOrd="6"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5013F32C-1213-4351-9B1C-816A3F9CDFBC}"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fi-FI"/>
        </a:p>
      </dgm:t>
    </dgm:pt>
    <dgm:pt modelId="{591BC80A-9F5F-45A2-A6A8-17EE460DD09E}">
      <dgm:prSet/>
      <dgm:spPr/>
      <dgm:t>
        <a:bodyPr/>
        <a:lstStyle/>
        <a:p>
          <a:pPr rtl="0"/>
          <a:r>
            <a:rPr lang="en-US" b="1" dirty="0" smtClean="0"/>
            <a:t>Contracts Act: “A reply that purports to be an acceptance but which, due to an addition, restriction or condition, does not correspond to the offer, shall be deemed a rejection constituting a new offer. ” </a:t>
          </a:r>
          <a:endParaRPr lang="fi-FI" dirty="0"/>
        </a:p>
      </dgm:t>
    </dgm:pt>
    <dgm:pt modelId="{00C93651-B330-4D13-9369-0CA9778BF7E9}" type="parTrans" cxnId="{19593A31-BD6C-4B2F-88C6-64D9E76719D2}">
      <dgm:prSet/>
      <dgm:spPr/>
      <dgm:t>
        <a:bodyPr/>
        <a:lstStyle/>
        <a:p>
          <a:endParaRPr lang="fi-FI"/>
        </a:p>
      </dgm:t>
    </dgm:pt>
    <dgm:pt modelId="{E62D86A7-F1A9-42AE-B3D7-CCE8E9BD7C93}" type="sibTrans" cxnId="{19593A31-BD6C-4B2F-88C6-64D9E76719D2}">
      <dgm:prSet/>
      <dgm:spPr/>
      <dgm:t>
        <a:bodyPr/>
        <a:lstStyle/>
        <a:p>
          <a:endParaRPr lang="fi-FI"/>
        </a:p>
      </dgm:t>
    </dgm:pt>
    <dgm:pt modelId="{B36D43D6-0F44-43F0-AC4A-5070D2AF6AE3}">
      <dgm:prSet/>
      <dgm:spPr/>
      <dgm:t>
        <a:bodyPr/>
        <a:lstStyle/>
        <a:p>
          <a:pPr rtl="0"/>
          <a:r>
            <a:rPr lang="en-US" b="1" smtClean="0"/>
            <a:t>Contracts Act: ”An acceptance that reaches the offeror too late shall be deemed to constitute a new offer made by the original acceptor.”</a:t>
          </a:r>
          <a:endParaRPr lang="fi-FI"/>
        </a:p>
      </dgm:t>
    </dgm:pt>
    <dgm:pt modelId="{29BFB3E3-32C9-436B-8737-E205D45CFCBB}" type="parTrans" cxnId="{4941CBE6-CA4E-4184-8A2D-82F320CD77A3}">
      <dgm:prSet/>
      <dgm:spPr/>
      <dgm:t>
        <a:bodyPr/>
        <a:lstStyle/>
        <a:p>
          <a:endParaRPr lang="fi-FI"/>
        </a:p>
      </dgm:t>
    </dgm:pt>
    <dgm:pt modelId="{A29DC94B-4870-4DAF-B720-CCB4B285F6C5}" type="sibTrans" cxnId="{4941CBE6-CA4E-4184-8A2D-82F320CD77A3}">
      <dgm:prSet/>
      <dgm:spPr/>
      <dgm:t>
        <a:bodyPr/>
        <a:lstStyle/>
        <a:p>
          <a:endParaRPr lang="fi-FI"/>
        </a:p>
      </dgm:t>
    </dgm:pt>
    <dgm:pt modelId="{0429E808-19B8-46B3-8411-17309F5C811F}" type="pres">
      <dgm:prSet presAssocID="{5013F32C-1213-4351-9B1C-816A3F9CDFBC}" presName="linear" presStyleCnt="0">
        <dgm:presLayoutVars>
          <dgm:animLvl val="lvl"/>
          <dgm:resizeHandles val="exact"/>
        </dgm:presLayoutVars>
      </dgm:prSet>
      <dgm:spPr/>
      <dgm:t>
        <a:bodyPr/>
        <a:lstStyle/>
        <a:p>
          <a:endParaRPr lang="fi-FI"/>
        </a:p>
      </dgm:t>
    </dgm:pt>
    <dgm:pt modelId="{CB7F6E1C-C36D-4958-9B2E-447E2D8BD907}" type="pres">
      <dgm:prSet presAssocID="{591BC80A-9F5F-45A2-A6A8-17EE460DD09E}" presName="parentText" presStyleLbl="node1" presStyleIdx="0" presStyleCnt="2">
        <dgm:presLayoutVars>
          <dgm:chMax val="0"/>
          <dgm:bulletEnabled val="1"/>
        </dgm:presLayoutVars>
      </dgm:prSet>
      <dgm:spPr/>
      <dgm:t>
        <a:bodyPr/>
        <a:lstStyle/>
        <a:p>
          <a:endParaRPr lang="fi-FI"/>
        </a:p>
      </dgm:t>
    </dgm:pt>
    <dgm:pt modelId="{64F9A9FC-15BF-4CB5-B3AC-40E3DF48F10D}" type="pres">
      <dgm:prSet presAssocID="{E62D86A7-F1A9-42AE-B3D7-CCE8E9BD7C93}" presName="spacer" presStyleCnt="0"/>
      <dgm:spPr/>
      <dgm:t>
        <a:bodyPr/>
        <a:lstStyle/>
        <a:p>
          <a:endParaRPr lang="en-US"/>
        </a:p>
      </dgm:t>
    </dgm:pt>
    <dgm:pt modelId="{423F7339-0281-4015-8ADE-639618630BC2}" type="pres">
      <dgm:prSet presAssocID="{B36D43D6-0F44-43F0-AC4A-5070D2AF6AE3}" presName="parentText" presStyleLbl="node1" presStyleIdx="1" presStyleCnt="2">
        <dgm:presLayoutVars>
          <dgm:chMax val="0"/>
          <dgm:bulletEnabled val="1"/>
        </dgm:presLayoutVars>
      </dgm:prSet>
      <dgm:spPr/>
      <dgm:t>
        <a:bodyPr/>
        <a:lstStyle/>
        <a:p>
          <a:endParaRPr lang="fi-FI"/>
        </a:p>
      </dgm:t>
    </dgm:pt>
  </dgm:ptLst>
  <dgm:cxnLst>
    <dgm:cxn modelId="{F6642E31-A46A-4BCC-921D-9172C495FDD7}" type="presOf" srcId="{5013F32C-1213-4351-9B1C-816A3F9CDFBC}" destId="{0429E808-19B8-46B3-8411-17309F5C811F}" srcOrd="0" destOrd="0" presId="urn:microsoft.com/office/officeart/2005/8/layout/vList2"/>
    <dgm:cxn modelId="{19593A31-BD6C-4B2F-88C6-64D9E76719D2}" srcId="{5013F32C-1213-4351-9B1C-816A3F9CDFBC}" destId="{591BC80A-9F5F-45A2-A6A8-17EE460DD09E}" srcOrd="0" destOrd="0" parTransId="{00C93651-B330-4D13-9369-0CA9778BF7E9}" sibTransId="{E62D86A7-F1A9-42AE-B3D7-CCE8E9BD7C93}"/>
    <dgm:cxn modelId="{26F4DE12-5E99-4C61-8E2A-B869CE5FA4CD}" type="presOf" srcId="{B36D43D6-0F44-43F0-AC4A-5070D2AF6AE3}" destId="{423F7339-0281-4015-8ADE-639618630BC2}" srcOrd="0" destOrd="0" presId="urn:microsoft.com/office/officeart/2005/8/layout/vList2"/>
    <dgm:cxn modelId="{A11D8518-E6E4-4F1D-9A96-32E4AD036554}" type="presOf" srcId="{591BC80A-9F5F-45A2-A6A8-17EE460DD09E}" destId="{CB7F6E1C-C36D-4958-9B2E-447E2D8BD907}" srcOrd="0" destOrd="0" presId="urn:microsoft.com/office/officeart/2005/8/layout/vList2"/>
    <dgm:cxn modelId="{4941CBE6-CA4E-4184-8A2D-82F320CD77A3}" srcId="{5013F32C-1213-4351-9B1C-816A3F9CDFBC}" destId="{B36D43D6-0F44-43F0-AC4A-5070D2AF6AE3}" srcOrd="1" destOrd="0" parTransId="{29BFB3E3-32C9-436B-8737-E205D45CFCBB}" sibTransId="{A29DC94B-4870-4DAF-B720-CCB4B285F6C5}"/>
    <dgm:cxn modelId="{C370BACA-ACF0-49F9-9981-81016E8FA81A}" type="presParOf" srcId="{0429E808-19B8-46B3-8411-17309F5C811F}" destId="{CB7F6E1C-C36D-4958-9B2E-447E2D8BD907}" srcOrd="0" destOrd="0" presId="urn:microsoft.com/office/officeart/2005/8/layout/vList2"/>
    <dgm:cxn modelId="{85ACA29E-ACBD-4BE7-AEA6-B9773A72DABA}" type="presParOf" srcId="{0429E808-19B8-46B3-8411-17309F5C811F}" destId="{64F9A9FC-15BF-4CB5-B3AC-40E3DF48F10D}" srcOrd="1" destOrd="0" presId="urn:microsoft.com/office/officeart/2005/8/layout/vList2"/>
    <dgm:cxn modelId="{DF08FEC9-BA46-4F2D-BB36-C6384F6B9604}" type="presParOf" srcId="{0429E808-19B8-46B3-8411-17309F5C811F}" destId="{423F7339-0281-4015-8ADE-639618630BC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F549C5E-D8A8-4A3D-811B-40111C9D982A}" type="doc">
      <dgm:prSet loTypeId="urn:microsoft.com/office/officeart/2005/8/layout/lProcess3" loCatId="process" qsTypeId="urn:microsoft.com/office/officeart/2005/8/quickstyle/simple1" qsCatId="simple" csTypeId="urn:microsoft.com/office/officeart/2005/8/colors/accent3_1" csCatId="accent3"/>
      <dgm:spPr/>
      <dgm:t>
        <a:bodyPr/>
        <a:lstStyle/>
        <a:p>
          <a:endParaRPr lang="fi-FI"/>
        </a:p>
      </dgm:t>
    </dgm:pt>
    <dgm:pt modelId="{7A6F9C1D-79D8-44CE-871E-65C56904F513}">
      <dgm:prSet/>
      <dgm:spPr/>
      <dgm:t>
        <a:bodyPr/>
        <a:lstStyle/>
        <a:p>
          <a:pPr rtl="0"/>
          <a:r>
            <a:rPr lang="en-US" b="1" smtClean="0"/>
            <a:t>Legal view: </a:t>
          </a:r>
          <a:endParaRPr lang="fi-FI"/>
        </a:p>
      </dgm:t>
    </dgm:pt>
    <dgm:pt modelId="{FE8750E2-0C69-4042-98A9-F4B3F6D153D1}" type="parTrans" cxnId="{5E555790-4857-4AD8-AEC4-2DA7EF67FA52}">
      <dgm:prSet/>
      <dgm:spPr/>
      <dgm:t>
        <a:bodyPr/>
        <a:lstStyle/>
        <a:p>
          <a:endParaRPr lang="fi-FI"/>
        </a:p>
      </dgm:t>
    </dgm:pt>
    <dgm:pt modelId="{6E62E658-C66C-40B8-8455-363A91FF13C4}" type="sibTrans" cxnId="{5E555790-4857-4AD8-AEC4-2DA7EF67FA52}">
      <dgm:prSet/>
      <dgm:spPr/>
      <dgm:t>
        <a:bodyPr/>
        <a:lstStyle/>
        <a:p>
          <a:endParaRPr lang="fi-FI"/>
        </a:p>
      </dgm:t>
    </dgm:pt>
    <dgm:pt modelId="{1279EA2C-4977-4189-AF7B-1FF3A9720057}">
      <dgm:prSet/>
      <dgm:spPr/>
      <dgm:t>
        <a:bodyPr/>
        <a:lstStyle/>
        <a:p>
          <a:pPr rtl="0"/>
          <a:r>
            <a:rPr lang="en-US" smtClean="0"/>
            <a:t>Two </a:t>
          </a:r>
          <a:r>
            <a:rPr lang="en-US" i="1" smtClean="0"/>
            <a:t>expressions of will </a:t>
          </a:r>
          <a:r>
            <a:rPr lang="en-US" smtClean="0"/>
            <a:t>with the same content unite </a:t>
          </a:r>
          <a:endParaRPr lang="fi-FI"/>
        </a:p>
      </dgm:t>
    </dgm:pt>
    <dgm:pt modelId="{40D3E5D1-24CB-4F5E-934E-2C761AB081B6}" type="parTrans" cxnId="{C5DD3268-3AD1-4CE3-B8A8-6E44D217930E}">
      <dgm:prSet/>
      <dgm:spPr/>
      <dgm:t>
        <a:bodyPr/>
        <a:lstStyle/>
        <a:p>
          <a:endParaRPr lang="fi-FI"/>
        </a:p>
      </dgm:t>
    </dgm:pt>
    <dgm:pt modelId="{5F9EE0E3-BDB4-43A6-8562-AE9F40A157FA}" type="sibTrans" cxnId="{C5DD3268-3AD1-4CE3-B8A8-6E44D217930E}">
      <dgm:prSet/>
      <dgm:spPr/>
      <dgm:t>
        <a:bodyPr/>
        <a:lstStyle/>
        <a:p>
          <a:endParaRPr lang="fi-FI"/>
        </a:p>
      </dgm:t>
    </dgm:pt>
    <dgm:pt modelId="{CFB2F02C-EDD2-4EC6-B7FB-3867205F6A11}">
      <dgm:prSet/>
      <dgm:spPr/>
      <dgm:t>
        <a:bodyPr/>
        <a:lstStyle/>
        <a:p>
          <a:pPr rtl="0"/>
          <a:r>
            <a:rPr lang="fi-FI" smtClean="0"/>
            <a:t>agreement = contract </a:t>
          </a:r>
          <a:endParaRPr lang="fi-FI"/>
        </a:p>
      </dgm:t>
    </dgm:pt>
    <dgm:pt modelId="{5E1261A8-443C-4FE7-8349-FBD9A0FC9446}" type="parTrans" cxnId="{82618F23-6D61-4EDB-936D-09DC0903EB07}">
      <dgm:prSet/>
      <dgm:spPr/>
      <dgm:t>
        <a:bodyPr/>
        <a:lstStyle/>
        <a:p>
          <a:endParaRPr lang="fi-FI"/>
        </a:p>
      </dgm:t>
    </dgm:pt>
    <dgm:pt modelId="{65D96C7B-FF0A-40BD-B8FE-21DDA5DB5F69}" type="sibTrans" cxnId="{82618F23-6D61-4EDB-936D-09DC0903EB07}">
      <dgm:prSet/>
      <dgm:spPr/>
      <dgm:t>
        <a:bodyPr/>
        <a:lstStyle/>
        <a:p>
          <a:endParaRPr lang="fi-FI"/>
        </a:p>
      </dgm:t>
    </dgm:pt>
    <dgm:pt modelId="{6067EB0E-7BD9-444D-A2E8-D70448682B1C}">
      <dgm:prSet/>
      <dgm:spPr/>
      <dgm:t>
        <a:bodyPr/>
        <a:lstStyle/>
        <a:p>
          <a:pPr rtl="0"/>
          <a:r>
            <a:rPr lang="en-US" smtClean="0"/>
            <a:t>Bilateral legal act vs. unilateral legal act</a:t>
          </a:r>
          <a:endParaRPr lang="fi-FI"/>
        </a:p>
      </dgm:t>
    </dgm:pt>
    <dgm:pt modelId="{84207080-501C-4B64-9AC0-EC9E62087355}" type="parTrans" cxnId="{F7E5F560-CE54-4E6A-9C38-8AA8E89522E1}">
      <dgm:prSet/>
      <dgm:spPr/>
      <dgm:t>
        <a:bodyPr/>
        <a:lstStyle/>
        <a:p>
          <a:endParaRPr lang="fi-FI"/>
        </a:p>
      </dgm:t>
    </dgm:pt>
    <dgm:pt modelId="{A2404136-5305-4A52-A7F0-BB4FEA3F3AA3}" type="sibTrans" cxnId="{F7E5F560-CE54-4E6A-9C38-8AA8E89522E1}">
      <dgm:prSet/>
      <dgm:spPr/>
      <dgm:t>
        <a:bodyPr/>
        <a:lstStyle/>
        <a:p>
          <a:endParaRPr lang="fi-FI"/>
        </a:p>
      </dgm:t>
    </dgm:pt>
    <dgm:pt modelId="{591E9107-1EEA-45FE-BA17-B8D984F2DD96}">
      <dgm:prSet/>
      <dgm:spPr/>
      <dgm:t>
        <a:bodyPr/>
        <a:lstStyle/>
        <a:p>
          <a:pPr rtl="0"/>
          <a:r>
            <a:rPr lang="en-US" b="1" dirty="0" err="1" smtClean="0"/>
            <a:t>Pacta</a:t>
          </a:r>
          <a:r>
            <a:rPr lang="en-US" b="1" dirty="0" smtClean="0"/>
            <a:t> </a:t>
          </a:r>
          <a:r>
            <a:rPr lang="en-US" b="1" dirty="0" err="1" smtClean="0"/>
            <a:t>sunt</a:t>
          </a:r>
          <a:r>
            <a:rPr lang="en-US" b="1" dirty="0" smtClean="0"/>
            <a:t> </a:t>
          </a:r>
          <a:r>
            <a:rPr lang="en-US" b="1" dirty="0" err="1" smtClean="0"/>
            <a:t>servanda</a:t>
          </a:r>
          <a:r>
            <a:rPr lang="en-US" b="1" dirty="0" smtClean="0"/>
            <a:t> = agreements must be kept</a:t>
          </a:r>
          <a:endParaRPr lang="fi-FI" dirty="0"/>
        </a:p>
      </dgm:t>
    </dgm:pt>
    <dgm:pt modelId="{47125BA6-6EF6-4792-A311-9B43755D0954}" type="parTrans" cxnId="{77CCF6A6-5C8E-4E4E-A9ED-3C626D4D67FA}">
      <dgm:prSet/>
      <dgm:spPr/>
      <dgm:t>
        <a:bodyPr/>
        <a:lstStyle/>
        <a:p>
          <a:endParaRPr lang="fi-FI"/>
        </a:p>
      </dgm:t>
    </dgm:pt>
    <dgm:pt modelId="{13E9DFB5-2392-4B66-87F1-CEB02ECDF0CA}" type="sibTrans" cxnId="{77CCF6A6-5C8E-4E4E-A9ED-3C626D4D67FA}">
      <dgm:prSet/>
      <dgm:spPr/>
      <dgm:t>
        <a:bodyPr/>
        <a:lstStyle/>
        <a:p>
          <a:endParaRPr lang="fi-FI"/>
        </a:p>
      </dgm:t>
    </dgm:pt>
    <dgm:pt modelId="{1B506D8C-4B43-4008-8B65-8323BCA90BE7}">
      <dgm:prSet/>
      <dgm:spPr/>
      <dgm:t>
        <a:bodyPr/>
        <a:lstStyle/>
        <a:p>
          <a:pPr rtl="0"/>
          <a:r>
            <a:rPr lang="en-US" b="1" smtClean="0"/>
            <a:t>Business administrative view: </a:t>
          </a:r>
          <a:endParaRPr lang="fi-FI"/>
        </a:p>
      </dgm:t>
    </dgm:pt>
    <dgm:pt modelId="{DADB7EB9-7DB8-4710-8328-8747B4D8EB4B}" type="parTrans" cxnId="{9D7CEAAB-A70A-4D65-BE3E-66ABA7B7D58F}">
      <dgm:prSet/>
      <dgm:spPr/>
      <dgm:t>
        <a:bodyPr/>
        <a:lstStyle/>
        <a:p>
          <a:endParaRPr lang="fi-FI"/>
        </a:p>
      </dgm:t>
    </dgm:pt>
    <dgm:pt modelId="{FAB1598D-2A99-4771-AD2B-4205F7885963}" type="sibTrans" cxnId="{9D7CEAAB-A70A-4D65-BE3E-66ABA7B7D58F}">
      <dgm:prSet/>
      <dgm:spPr/>
      <dgm:t>
        <a:bodyPr/>
        <a:lstStyle/>
        <a:p>
          <a:endParaRPr lang="fi-FI"/>
        </a:p>
      </dgm:t>
    </dgm:pt>
    <dgm:pt modelId="{CF1F7937-5D7E-477F-B695-EF9CA9C38898}">
      <dgm:prSet/>
      <dgm:spPr/>
      <dgm:t>
        <a:bodyPr/>
        <a:lstStyle/>
        <a:p>
          <a:pPr rtl="0"/>
          <a:r>
            <a:rPr lang="en-US" smtClean="0"/>
            <a:t>Contract is an instrument to implement business decisions </a:t>
          </a:r>
          <a:endParaRPr lang="fi-FI"/>
        </a:p>
      </dgm:t>
    </dgm:pt>
    <dgm:pt modelId="{C7CA0530-72B9-4E06-8019-65FE66CA9972}" type="parTrans" cxnId="{17D79556-0FFA-41D8-990E-54C7624D4799}">
      <dgm:prSet/>
      <dgm:spPr/>
      <dgm:t>
        <a:bodyPr/>
        <a:lstStyle/>
        <a:p>
          <a:endParaRPr lang="fi-FI"/>
        </a:p>
      </dgm:t>
    </dgm:pt>
    <dgm:pt modelId="{118953CA-8812-4C76-8E58-6AD0F5E30D5B}" type="sibTrans" cxnId="{17D79556-0FFA-41D8-990E-54C7624D4799}">
      <dgm:prSet/>
      <dgm:spPr/>
      <dgm:t>
        <a:bodyPr/>
        <a:lstStyle/>
        <a:p>
          <a:endParaRPr lang="fi-FI"/>
        </a:p>
      </dgm:t>
    </dgm:pt>
    <dgm:pt modelId="{1A38919A-4D3B-4C7F-A61A-96A30EB2A15C}">
      <dgm:prSet/>
      <dgm:spPr/>
      <dgm:t>
        <a:bodyPr/>
        <a:lstStyle/>
        <a:p>
          <a:pPr rtl="0"/>
          <a:r>
            <a:rPr lang="en-US" smtClean="0"/>
            <a:t>A means for risk management </a:t>
          </a:r>
          <a:endParaRPr lang="fi-FI"/>
        </a:p>
      </dgm:t>
    </dgm:pt>
    <dgm:pt modelId="{0166846F-C575-4EB0-94F9-3A2C5208386E}" type="parTrans" cxnId="{511A1397-92D3-4EEA-B3E8-12720C7D95E4}">
      <dgm:prSet/>
      <dgm:spPr/>
      <dgm:t>
        <a:bodyPr/>
        <a:lstStyle/>
        <a:p>
          <a:endParaRPr lang="fi-FI"/>
        </a:p>
      </dgm:t>
    </dgm:pt>
    <dgm:pt modelId="{5F427557-23B1-4CF2-924E-CB7FDF22A7F5}" type="sibTrans" cxnId="{511A1397-92D3-4EEA-B3E8-12720C7D95E4}">
      <dgm:prSet/>
      <dgm:spPr/>
      <dgm:t>
        <a:bodyPr/>
        <a:lstStyle/>
        <a:p>
          <a:endParaRPr lang="fi-FI"/>
        </a:p>
      </dgm:t>
    </dgm:pt>
    <dgm:pt modelId="{FA4F7163-7775-48EC-8E77-F26F99FF05DB}">
      <dgm:prSet/>
      <dgm:spPr/>
      <dgm:t>
        <a:bodyPr/>
        <a:lstStyle/>
        <a:p>
          <a:pPr rtl="0"/>
          <a:r>
            <a:rPr lang="en-US" smtClean="0"/>
            <a:t>The collection of contracts is part of a company’s assets </a:t>
          </a:r>
          <a:endParaRPr lang="fi-FI"/>
        </a:p>
      </dgm:t>
    </dgm:pt>
    <dgm:pt modelId="{34F4BF0D-C622-4A3C-87D1-2FC0B3EC2FE2}" type="parTrans" cxnId="{013818DE-3211-4C92-A62D-4E1E084F1067}">
      <dgm:prSet/>
      <dgm:spPr/>
      <dgm:t>
        <a:bodyPr/>
        <a:lstStyle/>
        <a:p>
          <a:endParaRPr lang="fi-FI"/>
        </a:p>
      </dgm:t>
    </dgm:pt>
    <dgm:pt modelId="{728D7641-FDD6-422E-867F-50497BB9D37B}" type="sibTrans" cxnId="{013818DE-3211-4C92-A62D-4E1E084F1067}">
      <dgm:prSet/>
      <dgm:spPr/>
      <dgm:t>
        <a:bodyPr/>
        <a:lstStyle/>
        <a:p>
          <a:endParaRPr lang="fi-FI"/>
        </a:p>
      </dgm:t>
    </dgm:pt>
    <dgm:pt modelId="{92B48231-9F3A-4952-BCF8-1A0151CE4B5C}">
      <dgm:prSet/>
      <dgm:spPr/>
      <dgm:t>
        <a:bodyPr/>
        <a:lstStyle/>
        <a:p>
          <a:pPr rtl="0"/>
          <a:r>
            <a:rPr lang="en-US" b="1" smtClean="0"/>
            <a:t>Economic view: </a:t>
          </a:r>
          <a:endParaRPr lang="fi-FI"/>
        </a:p>
      </dgm:t>
    </dgm:pt>
    <dgm:pt modelId="{25852F4C-6C28-4B36-9A06-9DB40BD5B43C}" type="parTrans" cxnId="{020DC5F5-8FCF-42C2-ABB2-29C2B47C5382}">
      <dgm:prSet/>
      <dgm:spPr/>
      <dgm:t>
        <a:bodyPr/>
        <a:lstStyle/>
        <a:p>
          <a:endParaRPr lang="fi-FI"/>
        </a:p>
      </dgm:t>
    </dgm:pt>
    <dgm:pt modelId="{D16C4078-70BC-4E0B-A2B8-59353ACEFE96}" type="sibTrans" cxnId="{020DC5F5-8FCF-42C2-ABB2-29C2B47C5382}">
      <dgm:prSet/>
      <dgm:spPr/>
      <dgm:t>
        <a:bodyPr/>
        <a:lstStyle/>
        <a:p>
          <a:endParaRPr lang="fi-FI"/>
        </a:p>
      </dgm:t>
    </dgm:pt>
    <dgm:pt modelId="{EF4DC40C-F2BC-4BE4-86F0-7B7886875AE4}">
      <dgm:prSet/>
      <dgm:spPr/>
      <dgm:t>
        <a:bodyPr/>
        <a:lstStyle/>
        <a:p>
          <a:pPr rtl="0"/>
          <a:r>
            <a:rPr lang="en-US" smtClean="0"/>
            <a:t>Net benefits gained from contractual arrangement is positive</a:t>
          </a:r>
          <a:endParaRPr lang="fi-FI"/>
        </a:p>
      </dgm:t>
    </dgm:pt>
    <dgm:pt modelId="{344042B8-0D69-4F46-8002-7F1F7FA8329C}" type="parTrans" cxnId="{C70CB382-B41A-480A-8AF6-920E62DA5D8A}">
      <dgm:prSet/>
      <dgm:spPr/>
      <dgm:t>
        <a:bodyPr/>
        <a:lstStyle/>
        <a:p>
          <a:endParaRPr lang="fi-FI"/>
        </a:p>
      </dgm:t>
    </dgm:pt>
    <dgm:pt modelId="{27642FD7-08D1-4C3B-91C0-4BA429CC08F3}" type="sibTrans" cxnId="{C70CB382-B41A-480A-8AF6-920E62DA5D8A}">
      <dgm:prSet/>
      <dgm:spPr/>
      <dgm:t>
        <a:bodyPr/>
        <a:lstStyle/>
        <a:p>
          <a:endParaRPr lang="fi-FI"/>
        </a:p>
      </dgm:t>
    </dgm:pt>
    <dgm:pt modelId="{33648BBB-2467-43B6-8BAA-1724420AA2EC}" type="pres">
      <dgm:prSet presAssocID="{5F549C5E-D8A8-4A3D-811B-40111C9D982A}" presName="Name0" presStyleCnt="0">
        <dgm:presLayoutVars>
          <dgm:chPref val="3"/>
          <dgm:dir/>
          <dgm:animLvl val="lvl"/>
          <dgm:resizeHandles/>
        </dgm:presLayoutVars>
      </dgm:prSet>
      <dgm:spPr/>
      <dgm:t>
        <a:bodyPr/>
        <a:lstStyle/>
        <a:p>
          <a:endParaRPr lang="fi-FI"/>
        </a:p>
      </dgm:t>
    </dgm:pt>
    <dgm:pt modelId="{F3A56444-A776-44CA-9F8F-02633DD82323}" type="pres">
      <dgm:prSet presAssocID="{7A6F9C1D-79D8-44CE-871E-65C56904F513}" presName="horFlow" presStyleCnt="0"/>
      <dgm:spPr/>
      <dgm:t>
        <a:bodyPr/>
        <a:lstStyle/>
        <a:p>
          <a:endParaRPr lang="en-US"/>
        </a:p>
      </dgm:t>
    </dgm:pt>
    <dgm:pt modelId="{1B0B63EE-B1CD-44DD-BF09-4973886BBD1A}" type="pres">
      <dgm:prSet presAssocID="{7A6F9C1D-79D8-44CE-871E-65C56904F513}" presName="bigChev" presStyleLbl="node1" presStyleIdx="0" presStyleCnt="4"/>
      <dgm:spPr/>
      <dgm:t>
        <a:bodyPr/>
        <a:lstStyle/>
        <a:p>
          <a:endParaRPr lang="fi-FI"/>
        </a:p>
      </dgm:t>
    </dgm:pt>
    <dgm:pt modelId="{0D845B08-1540-4AE6-9333-4464C544329D}" type="pres">
      <dgm:prSet presAssocID="{40D3E5D1-24CB-4F5E-934E-2C761AB081B6}" presName="parTrans" presStyleCnt="0"/>
      <dgm:spPr/>
      <dgm:t>
        <a:bodyPr/>
        <a:lstStyle/>
        <a:p>
          <a:endParaRPr lang="en-US"/>
        </a:p>
      </dgm:t>
    </dgm:pt>
    <dgm:pt modelId="{83774586-9710-45BD-9473-99753770F099}" type="pres">
      <dgm:prSet presAssocID="{1279EA2C-4977-4189-AF7B-1FF3A9720057}" presName="node" presStyleLbl="alignAccFollowNode1" presStyleIdx="0" presStyleCnt="7">
        <dgm:presLayoutVars>
          <dgm:bulletEnabled val="1"/>
        </dgm:presLayoutVars>
      </dgm:prSet>
      <dgm:spPr/>
      <dgm:t>
        <a:bodyPr/>
        <a:lstStyle/>
        <a:p>
          <a:endParaRPr lang="fi-FI"/>
        </a:p>
      </dgm:t>
    </dgm:pt>
    <dgm:pt modelId="{BE7DA566-5C1F-490E-93D3-BEC238677D86}" type="pres">
      <dgm:prSet presAssocID="{5F9EE0E3-BDB4-43A6-8562-AE9F40A157FA}" presName="sibTrans" presStyleCnt="0"/>
      <dgm:spPr/>
      <dgm:t>
        <a:bodyPr/>
        <a:lstStyle/>
        <a:p>
          <a:endParaRPr lang="en-US"/>
        </a:p>
      </dgm:t>
    </dgm:pt>
    <dgm:pt modelId="{163AEA8A-6E2F-4F47-AEBB-F4065074006A}" type="pres">
      <dgm:prSet presAssocID="{CFB2F02C-EDD2-4EC6-B7FB-3867205F6A11}" presName="node" presStyleLbl="alignAccFollowNode1" presStyleIdx="1" presStyleCnt="7">
        <dgm:presLayoutVars>
          <dgm:bulletEnabled val="1"/>
        </dgm:presLayoutVars>
      </dgm:prSet>
      <dgm:spPr/>
      <dgm:t>
        <a:bodyPr/>
        <a:lstStyle/>
        <a:p>
          <a:endParaRPr lang="fi-FI"/>
        </a:p>
      </dgm:t>
    </dgm:pt>
    <dgm:pt modelId="{8E6A4AD9-85ED-4E14-B3E4-AFF2CA8ECEBF}" type="pres">
      <dgm:prSet presAssocID="{65D96C7B-FF0A-40BD-B8FE-21DDA5DB5F69}" presName="sibTrans" presStyleCnt="0"/>
      <dgm:spPr/>
      <dgm:t>
        <a:bodyPr/>
        <a:lstStyle/>
        <a:p>
          <a:endParaRPr lang="en-US"/>
        </a:p>
      </dgm:t>
    </dgm:pt>
    <dgm:pt modelId="{E2B259C0-FFEC-4F11-96D0-ED02BA723DF1}" type="pres">
      <dgm:prSet presAssocID="{6067EB0E-7BD9-444D-A2E8-D70448682B1C}" presName="node" presStyleLbl="alignAccFollowNode1" presStyleIdx="2" presStyleCnt="7">
        <dgm:presLayoutVars>
          <dgm:bulletEnabled val="1"/>
        </dgm:presLayoutVars>
      </dgm:prSet>
      <dgm:spPr/>
      <dgm:t>
        <a:bodyPr/>
        <a:lstStyle/>
        <a:p>
          <a:endParaRPr lang="fi-FI"/>
        </a:p>
      </dgm:t>
    </dgm:pt>
    <dgm:pt modelId="{9404C882-82D3-49A7-B504-5DE4B294510F}" type="pres">
      <dgm:prSet presAssocID="{7A6F9C1D-79D8-44CE-871E-65C56904F513}" presName="vSp" presStyleCnt="0"/>
      <dgm:spPr/>
      <dgm:t>
        <a:bodyPr/>
        <a:lstStyle/>
        <a:p>
          <a:endParaRPr lang="en-US"/>
        </a:p>
      </dgm:t>
    </dgm:pt>
    <dgm:pt modelId="{E3343AAC-3F0D-44B6-A86E-F38AEAC5A6F9}" type="pres">
      <dgm:prSet presAssocID="{591E9107-1EEA-45FE-BA17-B8D984F2DD96}" presName="horFlow" presStyleCnt="0"/>
      <dgm:spPr/>
      <dgm:t>
        <a:bodyPr/>
        <a:lstStyle/>
        <a:p>
          <a:endParaRPr lang="en-US"/>
        </a:p>
      </dgm:t>
    </dgm:pt>
    <dgm:pt modelId="{1BCE0F50-FE2C-45B5-B31C-B3109E74F882}" type="pres">
      <dgm:prSet presAssocID="{591E9107-1EEA-45FE-BA17-B8D984F2DD96}" presName="bigChev" presStyleLbl="node1" presStyleIdx="1" presStyleCnt="4"/>
      <dgm:spPr/>
      <dgm:t>
        <a:bodyPr/>
        <a:lstStyle/>
        <a:p>
          <a:endParaRPr lang="fi-FI"/>
        </a:p>
      </dgm:t>
    </dgm:pt>
    <dgm:pt modelId="{CD4D193E-9184-4AC4-9014-3F1DBC4CEC0B}" type="pres">
      <dgm:prSet presAssocID="{591E9107-1EEA-45FE-BA17-B8D984F2DD96}" presName="vSp" presStyleCnt="0"/>
      <dgm:spPr/>
      <dgm:t>
        <a:bodyPr/>
        <a:lstStyle/>
        <a:p>
          <a:endParaRPr lang="en-US"/>
        </a:p>
      </dgm:t>
    </dgm:pt>
    <dgm:pt modelId="{D1963DC0-B979-4153-AF29-87320A0A9426}" type="pres">
      <dgm:prSet presAssocID="{1B506D8C-4B43-4008-8B65-8323BCA90BE7}" presName="horFlow" presStyleCnt="0"/>
      <dgm:spPr/>
      <dgm:t>
        <a:bodyPr/>
        <a:lstStyle/>
        <a:p>
          <a:endParaRPr lang="en-US"/>
        </a:p>
      </dgm:t>
    </dgm:pt>
    <dgm:pt modelId="{3C7809B0-592D-4F39-9CB4-D75AC8F69B1F}" type="pres">
      <dgm:prSet presAssocID="{1B506D8C-4B43-4008-8B65-8323BCA90BE7}" presName="bigChev" presStyleLbl="node1" presStyleIdx="2" presStyleCnt="4"/>
      <dgm:spPr/>
      <dgm:t>
        <a:bodyPr/>
        <a:lstStyle/>
        <a:p>
          <a:endParaRPr lang="fi-FI"/>
        </a:p>
      </dgm:t>
    </dgm:pt>
    <dgm:pt modelId="{7F37C114-0710-43B1-94C3-68B8A0D3F387}" type="pres">
      <dgm:prSet presAssocID="{C7CA0530-72B9-4E06-8019-65FE66CA9972}" presName="parTrans" presStyleCnt="0"/>
      <dgm:spPr/>
      <dgm:t>
        <a:bodyPr/>
        <a:lstStyle/>
        <a:p>
          <a:endParaRPr lang="en-US"/>
        </a:p>
      </dgm:t>
    </dgm:pt>
    <dgm:pt modelId="{DEA348A4-B310-4BD5-B294-F0511BAB5C59}" type="pres">
      <dgm:prSet presAssocID="{CF1F7937-5D7E-477F-B695-EF9CA9C38898}" presName="node" presStyleLbl="alignAccFollowNode1" presStyleIdx="3" presStyleCnt="7">
        <dgm:presLayoutVars>
          <dgm:bulletEnabled val="1"/>
        </dgm:presLayoutVars>
      </dgm:prSet>
      <dgm:spPr/>
      <dgm:t>
        <a:bodyPr/>
        <a:lstStyle/>
        <a:p>
          <a:endParaRPr lang="fi-FI"/>
        </a:p>
      </dgm:t>
    </dgm:pt>
    <dgm:pt modelId="{EA54B171-9903-43F6-81AC-54F0CFD8F376}" type="pres">
      <dgm:prSet presAssocID="{118953CA-8812-4C76-8E58-6AD0F5E30D5B}" presName="sibTrans" presStyleCnt="0"/>
      <dgm:spPr/>
      <dgm:t>
        <a:bodyPr/>
        <a:lstStyle/>
        <a:p>
          <a:endParaRPr lang="en-US"/>
        </a:p>
      </dgm:t>
    </dgm:pt>
    <dgm:pt modelId="{F8724FCE-D788-4141-9F3D-13A56547C7DE}" type="pres">
      <dgm:prSet presAssocID="{1A38919A-4D3B-4C7F-A61A-96A30EB2A15C}" presName="node" presStyleLbl="alignAccFollowNode1" presStyleIdx="4" presStyleCnt="7">
        <dgm:presLayoutVars>
          <dgm:bulletEnabled val="1"/>
        </dgm:presLayoutVars>
      </dgm:prSet>
      <dgm:spPr/>
      <dgm:t>
        <a:bodyPr/>
        <a:lstStyle/>
        <a:p>
          <a:endParaRPr lang="fi-FI"/>
        </a:p>
      </dgm:t>
    </dgm:pt>
    <dgm:pt modelId="{557A246D-B409-479E-BBB5-0EA27214E811}" type="pres">
      <dgm:prSet presAssocID="{5F427557-23B1-4CF2-924E-CB7FDF22A7F5}" presName="sibTrans" presStyleCnt="0"/>
      <dgm:spPr/>
      <dgm:t>
        <a:bodyPr/>
        <a:lstStyle/>
        <a:p>
          <a:endParaRPr lang="en-US"/>
        </a:p>
      </dgm:t>
    </dgm:pt>
    <dgm:pt modelId="{7A0022AE-9B63-4B1A-8EF6-69220D2C4CAD}" type="pres">
      <dgm:prSet presAssocID="{FA4F7163-7775-48EC-8E77-F26F99FF05DB}" presName="node" presStyleLbl="alignAccFollowNode1" presStyleIdx="5" presStyleCnt="7">
        <dgm:presLayoutVars>
          <dgm:bulletEnabled val="1"/>
        </dgm:presLayoutVars>
      </dgm:prSet>
      <dgm:spPr/>
      <dgm:t>
        <a:bodyPr/>
        <a:lstStyle/>
        <a:p>
          <a:endParaRPr lang="fi-FI"/>
        </a:p>
      </dgm:t>
    </dgm:pt>
    <dgm:pt modelId="{ECEC0ADD-E8DD-4115-94A7-C5AC14AA1338}" type="pres">
      <dgm:prSet presAssocID="{1B506D8C-4B43-4008-8B65-8323BCA90BE7}" presName="vSp" presStyleCnt="0"/>
      <dgm:spPr/>
      <dgm:t>
        <a:bodyPr/>
        <a:lstStyle/>
        <a:p>
          <a:endParaRPr lang="en-US"/>
        </a:p>
      </dgm:t>
    </dgm:pt>
    <dgm:pt modelId="{6CBE41B2-A3C3-4C00-B93E-8F6675F7D1B3}" type="pres">
      <dgm:prSet presAssocID="{92B48231-9F3A-4952-BCF8-1A0151CE4B5C}" presName="horFlow" presStyleCnt="0"/>
      <dgm:spPr/>
      <dgm:t>
        <a:bodyPr/>
        <a:lstStyle/>
        <a:p>
          <a:endParaRPr lang="en-US"/>
        </a:p>
      </dgm:t>
    </dgm:pt>
    <dgm:pt modelId="{B040B644-24F6-408B-80A3-46323171F6C2}" type="pres">
      <dgm:prSet presAssocID="{92B48231-9F3A-4952-BCF8-1A0151CE4B5C}" presName="bigChev" presStyleLbl="node1" presStyleIdx="3" presStyleCnt="4"/>
      <dgm:spPr/>
      <dgm:t>
        <a:bodyPr/>
        <a:lstStyle/>
        <a:p>
          <a:endParaRPr lang="fi-FI"/>
        </a:p>
      </dgm:t>
    </dgm:pt>
    <dgm:pt modelId="{73983B75-2A03-4E94-8A73-5E930864A994}" type="pres">
      <dgm:prSet presAssocID="{344042B8-0D69-4F46-8002-7F1F7FA8329C}" presName="parTrans" presStyleCnt="0"/>
      <dgm:spPr/>
      <dgm:t>
        <a:bodyPr/>
        <a:lstStyle/>
        <a:p>
          <a:endParaRPr lang="en-US"/>
        </a:p>
      </dgm:t>
    </dgm:pt>
    <dgm:pt modelId="{411865A4-7607-4233-AB04-9605EF0F440C}" type="pres">
      <dgm:prSet presAssocID="{EF4DC40C-F2BC-4BE4-86F0-7B7886875AE4}" presName="node" presStyleLbl="alignAccFollowNode1" presStyleIdx="6" presStyleCnt="7">
        <dgm:presLayoutVars>
          <dgm:bulletEnabled val="1"/>
        </dgm:presLayoutVars>
      </dgm:prSet>
      <dgm:spPr/>
      <dgm:t>
        <a:bodyPr/>
        <a:lstStyle/>
        <a:p>
          <a:endParaRPr lang="fi-FI"/>
        </a:p>
      </dgm:t>
    </dgm:pt>
  </dgm:ptLst>
  <dgm:cxnLst>
    <dgm:cxn modelId="{4F346F87-E509-4EDE-8EE9-5811560A109F}" type="presOf" srcId="{7A6F9C1D-79D8-44CE-871E-65C56904F513}" destId="{1B0B63EE-B1CD-44DD-BF09-4973886BBD1A}" srcOrd="0" destOrd="0" presId="urn:microsoft.com/office/officeart/2005/8/layout/lProcess3"/>
    <dgm:cxn modelId="{82618F23-6D61-4EDB-936D-09DC0903EB07}" srcId="{7A6F9C1D-79D8-44CE-871E-65C56904F513}" destId="{CFB2F02C-EDD2-4EC6-B7FB-3867205F6A11}" srcOrd="1" destOrd="0" parTransId="{5E1261A8-443C-4FE7-8349-FBD9A0FC9446}" sibTransId="{65D96C7B-FF0A-40BD-B8FE-21DDA5DB5F69}"/>
    <dgm:cxn modelId="{94C0F6DA-B279-4F5C-B028-F8543DDA39DE}" type="presOf" srcId="{1B506D8C-4B43-4008-8B65-8323BCA90BE7}" destId="{3C7809B0-592D-4F39-9CB4-D75AC8F69B1F}" srcOrd="0" destOrd="0" presId="urn:microsoft.com/office/officeart/2005/8/layout/lProcess3"/>
    <dgm:cxn modelId="{9D7CEAAB-A70A-4D65-BE3E-66ABA7B7D58F}" srcId="{5F549C5E-D8A8-4A3D-811B-40111C9D982A}" destId="{1B506D8C-4B43-4008-8B65-8323BCA90BE7}" srcOrd="2" destOrd="0" parTransId="{DADB7EB9-7DB8-4710-8328-8747B4D8EB4B}" sibTransId="{FAB1598D-2A99-4771-AD2B-4205F7885963}"/>
    <dgm:cxn modelId="{C70CB382-B41A-480A-8AF6-920E62DA5D8A}" srcId="{92B48231-9F3A-4952-BCF8-1A0151CE4B5C}" destId="{EF4DC40C-F2BC-4BE4-86F0-7B7886875AE4}" srcOrd="0" destOrd="0" parTransId="{344042B8-0D69-4F46-8002-7F1F7FA8329C}" sibTransId="{27642FD7-08D1-4C3B-91C0-4BA429CC08F3}"/>
    <dgm:cxn modelId="{013818DE-3211-4C92-A62D-4E1E084F1067}" srcId="{1B506D8C-4B43-4008-8B65-8323BCA90BE7}" destId="{FA4F7163-7775-48EC-8E77-F26F99FF05DB}" srcOrd="2" destOrd="0" parTransId="{34F4BF0D-C622-4A3C-87D1-2FC0B3EC2FE2}" sibTransId="{728D7641-FDD6-422E-867F-50497BB9D37B}"/>
    <dgm:cxn modelId="{C5DD3268-3AD1-4CE3-B8A8-6E44D217930E}" srcId="{7A6F9C1D-79D8-44CE-871E-65C56904F513}" destId="{1279EA2C-4977-4189-AF7B-1FF3A9720057}" srcOrd="0" destOrd="0" parTransId="{40D3E5D1-24CB-4F5E-934E-2C761AB081B6}" sibTransId="{5F9EE0E3-BDB4-43A6-8562-AE9F40A157FA}"/>
    <dgm:cxn modelId="{17D79556-0FFA-41D8-990E-54C7624D4799}" srcId="{1B506D8C-4B43-4008-8B65-8323BCA90BE7}" destId="{CF1F7937-5D7E-477F-B695-EF9CA9C38898}" srcOrd="0" destOrd="0" parTransId="{C7CA0530-72B9-4E06-8019-65FE66CA9972}" sibTransId="{118953CA-8812-4C76-8E58-6AD0F5E30D5B}"/>
    <dgm:cxn modelId="{FBDD08EF-337F-4DBC-9C4C-9D03172C64A8}" type="presOf" srcId="{92B48231-9F3A-4952-BCF8-1A0151CE4B5C}" destId="{B040B644-24F6-408B-80A3-46323171F6C2}" srcOrd="0" destOrd="0" presId="urn:microsoft.com/office/officeart/2005/8/layout/lProcess3"/>
    <dgm:cxn modelId="{2CE9E56C-E31E-43F4-A949-4BBCDBC09573}" type="presOf" srcId="{1A38919A-4D3B-4C7F-A61A-96A30EB2A15C}" destId="{F8724FCE-D788-4141-9F3D-13A56547C7DE}" srcOrd="0" destOrd="0" presId="urn:microsoft.com/office/officeart/2005/8/layout/lProcess3"/>
    <dgm:cxn modelId="{8406361C-014D-4D9F-B36E-BB9A64B9736F}" type="presOf" srcId="{6067EB0E-7BD9-444D-A2E8-D70448682B1C}" destId="{E2B259C0-FFEC-4F11-96D0-ED02BA723DF1}" srcOrd="0" destOrd="0" presId="urn:microsoft.com/office/officeart/2005/8/layout/lProcess3"/>
    <dgm:cxn modelId="{77CCF6A6-5C8E-4E4E-A9ED-3C626D4D67FA}" srcId="{5F549C5E-D8A8-4A3D-811B-40111C9D982A}" destId="{591E9107-1EEA-45FE-BA17-B8D984F2DD96}" srcOrd="1" destOrd="0" parTransId="{47125BA6-6EF6-4792-A311-9B43755D0954}" sibTransId="{13E9DFB5-2392-4B66-87F1-CEB02ECDF0CA}"/>
    <dgm:cxn modelId="{4EFF55C7-CD37-442A-8C38-0984829DF5DD}" type="presOf" srcId="{CFB2F02C-EDD2-4EC6-B7FB-3867205F6A11}" destId="{163AEA8A-6E2F-4F47-AEBB-F4065074006A}" srcOrd="0" destOrd="0" presId="urn:microsoft.com/office/officeart/2005/8/layout/lProcess3"/>
    <dgm:cxn modelId="{50B1E89C-CE89-4372-B922-C44A209BF98D}" type="presOf" srcId="{1279EA2C-4977-4189-AF7B-1FF3A9720057}" destId="{83774586-9710-45BD-9473-99753770F099}" srcOrd="0" destOrd="0" presId="urn:microsoft.com/office/officeart/2005/8/layout/lProcess3"/>
    <dgm:cxn modelId="{5E555790-4857-4AD8-AEC4-2DA7EF67FA52}" srcId="{5F549C5E-D8A8-4A3D-811B-40111C9D982A}" destId="{7A6F9C1D-79D8-44CE-871E-65C56904F513}" srcOrd="0" destOrd="0" parTransId="{FE8750E2-0C69-4042-98A9-F4B3F6D153D1}" sibTransId="{6E62E658-C66C-40B8-8455-363A91FF13C4}"/>
    <dgm:cxn modelId="{B52BC273-B634-474F-8534-0BE4179D8F6A}" type="presOf" srcId="{CF1F7937-5D7E-477F-B695-EF9CA9C38898}" destId="{DEA348A4-B310-4BD5-B294-F0511BAB5C59}" srcOrd="0" destOrd="0" presId="urn:microsoft.com/office/officeart/2005/8/layout/lProcess3"/>
    <dgm:cxn modelId="{020DC5F5-8FCF-42C2-ABB2-29C2B47C5382}" srcId="{5F549C5E-D8A8-4A3D-811B-40111C9D982A}" destId="{92B48231-9F3A-4952-BCF8-1A0151CE4B5C}" srcOrd="3" destOrd="0" parTransId="{25852F4C-6C28-4B36-9A06-9DB40BD5B43C}" sibTransId="{D16C4078-70BC-4E0B-A2B8-59353ACEFE96}"/>
    <dgm:cxn modelId="{1C4B198D-8117-43CD-82F9-E4BFD964C372}" type="presOf" srcId="{5F549C5E-D8A8-4A3D-811B-40111C9D982A}" destId="{33648BBB-2467-43B6-8BAA-1724420AA2EC}" srcOrd="0" destOrd="0" presId="urn:microsoft.com/office/officeart/2005/8/layout/lProcess3"/>
    <dgm:cxn modelId="{BC381C15-E495-4B01-8E80-F8433C6E1030}" type="presOf" srcId="{EF4DC40C-F2BC-4BE4-86F0-7B7886875AE4}" destId="{411865A4-7607-4233-AB04-9605EF0F440C}" srcOrd="0" destOrd="0" presId="urn:microsoft.com/office/officeart/2005/8/layout/lProcess3"/>
    <dgm:cxn modelId="{19C27AFF-3ECE-490E-A2D8-3E71293897DD}" type="presOf" srcId="{591E9107-1EEA-45FE-BA17-B8D984F2DD96}" destId="{1BCE0F50-FE2C-45B5-B31C-B3109E74F882}" srcOrd="0" destOrd="0" presId="urn:microsoft.com/office/officeart/2005/8/layout/lProcess3"/>
    <dgm:cxn modelId="{ED48CE0B-64D0-445C-8AAD-0C29519C8E55}" type="presOf" srcId="{FA4F7163-7775-48EC-8E77-F26F99FF05DB}" destId="{7A0022AE-9B63-4B1A-8EF6-69220D2C4CAD}" srcOrd="0" destOrd="0" presId="urn:microsoft.com/office/officeart/2005/8/layout/lProcess3"/>
    <dgm:cxn modelId="{F7E5F560-CE54-4E6A-9C38-8AA8E89522E1}" srcId="{7A6F9C1D-79D8-44CE-871E-65C56904F513}" destId="{6067EB0E-7BD9-444D-A2E8-D70448682B1C}" srcOrd="2" destOrd="0" parTransId="{84207080-501C-4B64-9AC0-EC9E62087355}" sibTransId="{A2404136-5305-4A52-A7F0-BB4FEA3F3AA3}"/>
    <dgm:cxn modelId="{511A1397-92D3-4EEA-B3E8-12720C7D95E4}" srcId="{1B506D8C-4B43-4008-8B65-8323BCA90BE7}" destId="{1A38919A-4D3B-4C7F-A61A-96A30EB2A15C}" srcOrd="1" destOrd="0" parTransId="{0166846F-C575-4EB0-94F9-3A2C5208386E}" sibTransId="{5F427557-23B1-4CF2-924E-CB7FDF22A7F5}"/>
    <dgm:cxn modelId="{6E3C7C79-916C-4ED4-8464-B5AC45A568AA}" type="presParOf" srcId="{33648BBB-2467-43B6-8BAA-1724420AA2EC}" destId="{F3A56444-A776-44CA-9F8F-02633DD82323}" srcOrd="0" destOrd="0" presId="urn:microsoft.com/office/officeart/2005/8/layout/lProcess3"/>
    <dgm:cxn modelId="{9EDC128A-6FBD-4E44-A663-47DB620A699F}" type="presParOf" srcId="{F3A56444-A776-44CA-9F8F-02633DD82323}" destId="{1B0B63EE-B1CD-44DD-BF09-4973886BBD1A}" srcOrd="0" destOrd="0" presId="urn:microsoft.com/office/officeart/2005/8/layout/lProcess3"/>
    <dgm:cxn modelId="{2B203585-105D-4AB4-80BB-28609CCA7DC5}" type="presParOf" srcId="{F3A56444-A776-44CA-9F8F-02633DD82323}" destId="{0D845B08-1540-4AE6-9333-4464C544329D}" srcOrd="1" destOrd="0" presId="urn:microsoft.com/office/officeart/2005/8/layout/lProcess3"/>
    <dgm:cxn modelId="{A5B851CA-9EE9-4114-96A5-6819F7285C40}" type="presParOf" srcId="{F3A56444-A776-44CA-9F8F-02633DD82323}" destId="{83774586-9710-45BD-9473-99753770F099}" srcOrd="2" destOrd="0" presId="urn:microsoft.com/office/officeart/2005/8/layout/lProcess3"/>
    <dgm:cxn modelId="{0A3ED727-61B8-4AA9-99B7-9642491250BB}" type="presParOf" srcId="{F3A56444-A776-44CA-9F8F-02633DD82323}" destId="{BE7DA566-5C1F-490E-93D3-BEC238677D86}" srcOrd="3" destOrd="0" presId="urn:microsoft.com/office/officeart/2005/8/layout/lProcess3"/>
    <dgm:cxn modelId="{D299AA0F-3ECA-42D8-B6BA-78F5BF3C8077}" type="presParOf" srcId="{F3A56444-A776-44CA-9F8F-02633DD82323}" destId="{163AEA8A-6E2F-4F47-AEBB-F4065074006A}" srcOrd="4" destOrd="0" presId="urn:microsoft.com/office/officeart/2005/8/layout/lProcess3"/>
    <dgm:cxn modelId="{5635A8C4-BA42-454B-8203-1A83C7D74689}" type="presParOf" srcId="{F3A56444-A776-44CA-9F8F-02633DD82323}" destId="{8E6A4AD9-85ED-4E14-B3E4-AFF2CA8ECEBF}" srcOrd="5" destOrd="0" presId="urn:microsoft.com/office/officeart/2005/8/layout/lProcess3"/>
    <dgm:cxn modelId="{E8E8B5C4-20D2-4042-9C40-BFD70A361B0B}" type="presParOf" srcId="{F3A56444-A776-44CA-9F8F-02633DD82323}" destId="{E2B259C0-FFEC-4F11-96D0-ED02BA723DF1}" srcOrd="6" destOrd="0" presId="urn:microsoft.com/office/officeart/2005/8/layout/lProcess3"/>
    <dgm:cxn modelId="{AD0FE731-C76C-4309-9B2F-6082CC2B7483}" type="presParOf" srcId="{33648BBB-2467-43B6-8BAA-1724420AA2EC}" destId="{9404C882-82D3-49A7-B504-5DE4B294510F}" srcOrd="1" destOrd="0" presId="urn:microsoft.com/office/officeart/2005/8/layout/lProcess3"/>
    <dgm:cxn modelId="{22AB6EEF-C571-4151-A671-35BBF493F4C1}" type="presParOf" srcId="{33648BBB-2467-43B6-8BAA-1724420AA2EC}" destId="{E3343AAC-3F0D-44B6-A86E-F38AEAC5A6F9}" srcOrd="2" destOrd="0" presId="urn:microsoft.com/office/officeart/2005/8/layout/lProcess3"/>
    <dgm:cxn modelId="{9C72042A-BB45-4250-9304-F8E818D752B3}" type="presParOf" srcId="{E3343AAC-3F0D-44B6-A86E-F38AEAC5A6F9}" destId="{1BCE0F50-FE2C-45B5-B31C-B3109E74F882}" srcOrd="0" destOrd="0" presId="urn:microsoft.com/office/officeart/2005/8/layout/lProcess3"/>
    <dgm:cxn modelId="{054813C0-E9A1-45D1-8188-A4FBDE84D489}" type="presParOf" srcId="{33648BBB-2467-43B6-8BAA-1724420AA2EC}" destId="{CD4D193E-9184-4AC4-9014-3F1DBC4CEC0B}" srcOrd="3" destOrd="0" presId="urn:microsoft.com/office/officeart/2005/8/layout/lProcess3"/>
    <dgm:cxn modelId="{ABB25692-422C-42DC-BD26-E73E8CA5E788}" type="presParOf" srcId="{33648BBB-2467-43B6-8BAA-1724420AA2EC}" destId="{D1963DC0-B979-4153-AF29-87320A0A9426}" srcOrd="4" destOrd="0" presId="urn:microsoft.com/office/officeart/2005/8/layout/lProcess3"/>
    <dgm:cxn modelId="{0C919E09-8D57-41C4-A20C-632B471A26CE}" type="presParOf" srcId="{D1963DC0-B979-4153-AF29-87320A0A9426}" destId="{3C7809B0-592D-4F39-9CB4-D75AC8F69B1F}" srcOrd="0" destOrd="0" presId="urn:microsoft.com/office/officeart/2005/8/layout/lProcess3"/>
    <dgm:cxn modelId="{BF376149-550B-419C-B953-6E5ADABA07CE}" type="presParOf" srcId="{D1963DC0-B979-4153-AF29-87320A0A9426}" destId="{7F37C114-0710-43B1-94C3-68B8A0D3F387}" srcOrd="1" destOrd="0" presId="urn:microsoft.com/office/officeart/2005/8/layout/lProcess3"/>
    <dgm:cxn modelId="{EF645ED4-C0AB-4F1A-9A4B-17CCE6F8CDA9}" type="presParOf" srcId="{D1963DC0-B979-4153-AF29-87320A0A9426}" destId="{DEA348A4-B310-4BD5-B294-F0511BAB5C59}" srcOrd="2" destOrd="0" presId="urn:microsoft.com/office/officeart/2005/8/layout/lProcess3"/>
    <dgm:cxn modelId="{A9162E8F-03CA-4D0F-B4DD-AEABA3AADABF}" type="presParOf" srcId="{D1963DC0-B979-4153-AF29-87320A0A9426}" destId="{EA54B171-9903-43F6-81AC-54F0CFD8F376}" srcOrd="3" destOrd="0" presId="urn:microsoft.com/office/officeart/2005/8/layout/lProcess3"/>
    <dgm:cxn modelId="{40B06684-C2EE-488A-829E-542496BA7A9F}" type="presParOf" srcId="{D1963DC0-B979-4153-AF29-87320A0A9426}" destId="{F8724FCE-D788-4141-9F3D-13A56547C7DE}" srcOrd="4" destOrd="0" presId="urn:microsoft.com/office/officeart/2005/8/layout/lProcess3"/>
    <dgm:cxn modelId="{DC722005-1CAF-40E3-87FC-E63E385FECE7}" type="presParOf" srcId="{D1963DC0-B979-4153-AF29-87320A0A9426}" destId="{557A246D-B409-479E-BBB5-0EA27214E811}" srcOrd="5" destOrd="0" presId="urn:microsoft.com/office/officeart/2005/8/layout/lProcess3"/>
    <dgm:cxn modelId="{FBB137A1-683C-4DB4-9ED5-5B3276A4BB8C}" type="presParOf" srcId="{D1963DC0-B979-4153-AF29-87320A0A9426}" destId="{7A0022AE-9B63-4B1A-8EF6-69220D2C4CAD}" srcOrd="6" destOrd="0" presId="urn:microsoft.com/office/officeart/2005/8/layout/lProcess3"/>
    <dgm:cxn modelId="{C0C55BB9-1CBA-4F3D-A085-DF818859C26F}" type="presParOf" srcId="{33648BBB-2467-43B6-8BAA-1724420AA2EC}" destId="{ECEC0ADD-E8DD-4115-94A7-C5AC14AA1338}" srcOrd="5" destOrd="0" presId="urn:microsoft.com/office/officeart/2005/8/layout/lProcess3"/>
    <dgm:cxn modelId="{AF4577A3-CC27-41CC-9451-0B7200AD1C4D}" type="presParOf" srcId="{33648BBB-2467-43B6-8BAA-1724420AA2EC}" destId="{6CBE41B2-A3C3-4C00-B93E-8F6675F7D1B3}" srcOrd="6" destOrd="0" presId="urn:microsoft.com/office/officeart/2005/8/layout/lProcess3"/>
    <dgm:cxn modelId="{C3AE7E67-CB40-4959-82D4-0FEEEAD96F28}" type="presParOf" srcId="{6CBE41B2-A3C3-4C00-B93E-8F6675F7D1B3}" destId="{B040B644-24F6-408B-80A3-46323171F6C2}" srcOrd="0" destOrd="0" presId="urn:microsoft.com/office/officeart/2005/8/layout/lProcess3"/>
    <dgm:cxn modelId="{5B1ACA55-280B-4B40-BD32-827E9D95E073}" type="presParOf" srcId="{6CBE41B2-A3C3-4C00-B93E-8F6675F7D1B3}" destId="{73983B75-2A03-4E94-8A73-5E930864A994}" srcOrd="1" destOrd="0" presId="urn:microsoft.com/office/officeart/2005/8/layout/lProcess3"/>
    <dgm:cxn modelId="{A927378B-8602-4D31-8AF2-0AB53D1DE5E7}" type="presParOf" srcId="{6CBE41B2-A3C3-4C00-B93E-8F6675F7D1B3}" destId="{411865A4-7607-4233-AB04-9605EF0F440C}"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EB642373-BDBA-4199-9C01-EBE9ED7B4783}" type="doc">
      <dgm:prSet loTypeId="urn:microsoft.com/office/officeart/2005/8/layout/lProcess3" loCatId="process" qsTypeId="urn:microsoft.com/office/officeart/2005/8/quickstyle/simple1" qsCatId="simple" csTypeId="urn:microsoft.com/office/officeart/2005/8/colors/accent2_1" csCatId="accent2" phldr="1"/>
      <dgm:spPr/>
      <dgm:t>
        <a:bodyPr/>
        <a:lstStyle/>
        <a:p>
          <a:endParaRPr lang="fi-FI"/>
        </a:p>
      </dgm:t>
    </dgm:pt>
    <dgm:pt modelId="{4BF97226-5581-4477-AB06-66D737C07004}">
      <dgm:prSet/>
      <dgm:spPr/>
      <dgm:t>
        <a:bodyPr/>
        <a:lstStyle/>
        <a:p>
          <a:pPr rtl="0"/>
          <a:r>
            <a:rPr lang="en-US" b="1" smtClean="0"/>
            <a:t>Effect of a deviant reply shall not apply if the offeree has considered the reply to correspond to the offer and the offeror must have understood the same. </a:t>
          </a:r>
          <a:endParaRPr lang="fi-FI"/>
        </a:p>
      </dgm:t>
    </dgm:pt>
    <dgm:pt modelId="{EAA718C6-BAF9-4806-AC93-5C451CBD15B4}" type="parTrans" cxnId="{9A55EFF5-5667-4A51-857F-3F961D42DB8B}">
      <dgm:prSet/>
      <dgm:spPr/>
      <dgm:t>
        <a:bodyPr/>
        <a:lstStyle/>
        <a:p>
          <a:endParaRPr lang="fi-FI"/>
        </a:p>
      </dgm:t>
    </dgm:pt>
    <dgm:pt modelId="{10E8E62B-D520-4D1B-93A1-B1C91771E43F}" type="sibTrans" cxnId="{9A55EFF5-5667-4A51-857F-3F961D42DB8B}">
      <dgm:prSet/>
      <dgm:spPr/>
      <dgm:t>
        <a:bodyPr/>
        <a:lstStyle/>
        <a:p>
          <a:endParaRPr lang="fi-FI"/>
        </a:p>
      </dgm:t>
    </dgm:pt>
    <dgm:pt modelId="{BAF4CA35-D128-48D7-A936-33DCB197C407}">
      <dgm:prSet/>
      <dgm:spPr/>
      <dgm:t>
        <a:bodyPr/>
        <a:lstStyle/>
        <a:p>
          <a:pPr rtl="0"/>
          <a:r>
            <a:rPr lang="en-US" smtClean="0"/>
            <a:t>If the offeror in that case does not wish to accept the reply, he/she shall, without undue delay, notify the offeree thereof; </a:t>
          </a:r>
          <a:endParaRPr lang="fi-FI"/>
        </a:p>
      </dgm:t>
    </dgm:pt>
    <dgm:pt modelId="{D027EC82-98C2-4041-A555-837F26CE9F13}" type="parTrans" cxnId="{3C22A055-0EFB-4864-A7D5-912BF0173A95}">
      <dgm:prSet/>
      <dgm:spPr/>
      <dgm:t>
        <a:bodyPr/>
        <a:lstStyle/>
        <a:p>
          <a:endParaRPr lang="fi-FI"/>
        </a:p>
      </dgm:t>
    </dgm:pt>
    <dgm:pt modelId="{EF7F00CF-B5F5-458C-AE4C-6013BF1F4278}" type="sibTrans" cxnId="{3C22A055-0EFB-4864-A7D5-912BF0173A95}">
      <dgm:prSet/>
      <dgm:spPr/>
      <dgm:t>
        <a:bodyPr/>
        <a:lstStyle/>
        <a:p>
          <a:endParaRPr lang="fi-FI"/>
        </a:p>
      </dgm:t>
    </dgm:pt>
    <dgm:pt modelId="{E47DE348-A5CC-44BD-AC6C-B58744CB5AA2}">
      <dgm:prSet/>
      <dgm:spPr/>
      <dgm:t>
        <a:bodyPr/>
        <a:lstStyle/>
        <a:p>
          <a:pPr rtl="0"/>
          <a:r>
            <a:rPr lang="en-US" smtClean="0"/>
            <a:t>otherwise a contract shall be deemed concluded on the terms contained in the reply</a:t>
          </a:r>
          <a:endParaRPr lang="fi-FI"/>
        </a:p>
      </dgm:t>
    </dgm:pt>
    <dgm:pt modelId="{91B8E512-D080-4034-8395-62ABD5FD4307}" type="parTrans" cxnId="{08419B29-1613-4E43-80CE-145A4E41F107}">
      <dgm:prSet/>
      <dgm:spPr/>
      <dgm:t>
        <a:bodyPr/>
        <a:lstStyle/>
        <a:p>
          <a:endParaRPr lang="fi-FI"/>
        </a:p>
      </dgm:t>
    </dgm:pt>
    <dgm:pt modelId="{B5A4874D-59E9-407C-9786-B84E07F30B55}" type="sibTrans" cxnId="{08419B29-1613-4E43-80CE-145A4E41F107}">
      <dgm:prSet/>
      <dgm:spPr/>
      <dgm:t>
        <a:bodyPr/>
        <a:lstStyle/>
        <a:p>
          <a:endParaRPr lang="fi-FI"/>
        </a:p>
      </dgm:t>
    </dgm:pt>
    <dgm:pt modelId="{A8EB7FA0-1532-471E-9DA1-D3C269F35540}">
      <dgm:prSet/>
      <dgm:spPr/>
      <dgm:t>
        <a:bodyPr/>
        <a:lstStyle/>
        <a:p>
          <a:pPr rtl="0"/>
          <a:r>
            <a:rPr lang="en-US" smtClean="0"/>
            <a:t>Deviant reply </a:t>
          </a:r>
          <a:endParaRPr lang="fi-FI"/>
        </a:p>
      </dgm:t>
    </dgm:pt>
    <dgm:pt modelId="{F5CB1F01-DE6D-4588-99CF-1FCD13B8796C}" type="parTrans" cxnId="{29EC867F-418E-45A5-884B-801FDE323D4A}">
      <dgm:prSet/>
      <dgm:spPr/>
      <dgm:t>
        <a:bodyPr/>
        <a:lstStyle/>
        <a:p>
          <a:endParaRPr lang="fi-FI"/>
        </a:p>
      </dgm:t>
    </dgm:pt>
    <dgm:pt modelId="{78D52198-4928-4713-8918-B0FEC5C50057}" type="sibTrans" cxnId="{29EC867F-418E-45A5-884B-801FDE323D4A}">
      <dgm:prSet/>
      <dgm:spPr/>
      <dgm:t>
        <a:bodyPr/>
        <a:lstStyle/>
        <a:p>
          <a:endParaRPr lang="fi-FI"/>
        </a:p>
      </dgm:t>
    </dgm:pt>
    <dgm:pt modelId="{B50EE6CF-B2ED-4650-87DC-6F920108C432}">
      <dgm:prSet/>
      <dgm:spPr/>
      <dgm:t>
        <a:bodyPr/>
        <a:lstStyle/>
        <a:p>
          <a:pPr rtl="0"/>
          <a:r>
            <a:rPr lang="en-US" i="1" smtClean="0"/>
            <a:t>the real will of the offeree deviates from the offer </a:t>
          </a:r>
          <a:endParaRPr lang="fi-FI"/>
        </a:p>
      </dgm:t>
    </dgm:pt>
    <dgm:pt modelId="{B3A7C015-15AF-41E5-8E22-85A34BC51143}" type="parTrans" cxnId="{859F8C3F-2B34-496C-9B01-2C8FC4F34D17}">
      <dgm:prSet/>
      <dgm:spPr/>
      <dgm:t>
        <a:bodyPr/>
        <a:lstStyle/>
        <a:p>
          <a:endParaRPr lang="fi-FI"/>
        </a:p>
      </dgm:t>
    </dgm:pt>
    <dgm:pt modelId="{47A79CAE-DB97-4BE4-9E65-0C29FB0CC2E7}" type="sibTrans" cxnId="{859F8C3F-2B34-496C-9B01-2C8FC4F34D17}">
      <dgm:prSet/>
      <dgm:spPr/>
      <dgm:t>
        <a:bodyPr/>
        <a:lstStyle/>
        <a:p>
          <a:endParaRPr lang="fi-FI"/>
        </a:p>
      </dgm:t>
    </dgm:pt>
    <dgm:pt modelId="{7FA6BF45-5F46-4232-975A-C88E82B6C63D}">
      <dgm:prSet/>
      <dgm:spPr/>
      <dgm:t>
        <a:bodyPr/>
        <a:lstStyle/>
        <a:p>
          <a:pPr rtl="0"/>
          <a:r>
            <a:rPr lang="en-US" smtClean="0"/>
            <a:t>Cf. error in expression </a:t>
          </a:r>
          <a:endParaRPr lang="fi-FI"/>
        </a:p>
      </dgm:t>
    </dgm:pt>
    <dgm:pt modelId="{06B6AF9B-D2E5-4234-BCB0-BD648EED84B2}" type="parTrans" cxnId="{C734C41D-EB97-40DD-9A7F-3CFAD7FF23FA}">
      <dgm:prSet/>
      <dgm:spPr/>
      <dgm:t>
        <a:bodyPr/>
        <a:lstStyle/>
        <a:p>
          <a:endParaRPr lang="fi-FI"/>
        </a:p>
      </dgm:t>
    </dgm:pt>
    <dgm:pt modelId="{91204193-4AB4-476E-BAEF-E394CEBC4D00}" type="sibTrans" cxnId="{C734C41D-EB97-40DD-9A7F-3CFAD7FF23FA}">
      <dgm:prSet/>
      <dgm:spPr/>
      <dgm:t>
        <a:bodyPr/>
        <a:lstStyle/>
        <a:p>
          <a:endParaRPr lang="fi-FI"/>
        </a:p>
      </dgm:t>
    </dgm:pt>
    <dgm:pt modelId="{81E082F5-B9A1-4147-8B15-1BB3CBA5A9FA}">
      <dgm:prSet/>
      <dgm:spPr/>
      <dgm:t>
        <a:bodyPr/>
        <a:lstStyle/>
        <a:p>
          <a:pPr rtl="0"/>
          <a:r>
            <a:rPr lang="en-US" i="1" dirty="0" smtClean="0"/>
            <a:t>Answer (expression of will) deviates from the real will of the offeree </a:t>
          </a:r>
          <a:endParaRPr lang="fi-FI" dirty="0"/>
        </a:p>
      </dgm:t>
    </dgm:pt>
    <dgm:pt modelId="{6B0296F5-631A-4A03-9249-622D90CF38D5}" type="parTrans" cxnId="{D5DFC9E1-B6BF-47E8-AEFE-1981F55704AA}">
      <dgm:prSet/>
      <dgm:spPr/>
      <dgm:t>
        <a:bodyPr/>
        <a:lstStyle/>
        <a:p>
          <a:endParaRPr lang="fi-FI"/>
        </a:p>
      </dgm:t>
    </dgm:pt>
    <dgm:pt modelId="{30DB9BA3-D9B4-4D02-9112-407AE7745FD2}" type="sibTrans" cxnId="{D5DFC9E1-B6BF-47E8-AEFE-1981F55704AA}">
      <dgm:prSet/>
      <dgm:spPr/>
      <dgm:t>
        <a:bodyPr/>
        <a:lstStyle/>
        <a:p>
          <a:endParaRPr lang="fi-FI"/>
        </a:p>
      </dgm:t>
    </dgm:pt>
    <dgm:pt modelId="{8D0B8A2B-D0B3-4EA4-900D-476B5C5A6AD4}">
      <dgm:prSet/>
      <dgm:spPr/>
      <dgm:t>
        <a:bodyPr/>
        <a:lstStyle/>
        <a:p>
          <a:pPr rtl="0"/>
          <a:r>
            <a:rPr lang="en-US" i="1" dirty="0" smtClean="0"/>
            <a:t>a) resulting in an erroneously positive answer </a:t>
          </a:r>
          <a:endParaRPr lang="fi-FI" dirty="0"/>
        </a:p>
      </dgm:t>
    </dgm:pt>
    <dgm:pt modelId="{EB808C61-BA03-426B-8877-D3CBFD758F47}" type="parTrans" cxnId="{B2F43BF6-E9CA-4EFD-924B-A12173B23AF2}">
      <dgm:prSet/>
      <dgm:spPr/>
      <dgm:t>
        <a:bodyPr/>
        <a:lstStyle/>
        <a:p>
          <a:endParaRPr lang="fi-FI"/>
        </a:p>
      </dgm:t>
    </dgm:pt>
    <dgm:pt modelId="{046C9A7E-34CD-4562-BD64-705EB289EEF1}" type="sibTrans" cxnId="{B2F43BF6-E9CA-4EFD-924B-A12173B23AF2}">
      <dgm:prSet/>
      <dgm:spPr/>
      <dgm:t>
        <a:bodyPr/>
        <a:lstStyle/>
        <a:p>
          <a:endParaRPr lang="fi-FI"/>
        </a:p>
      </dgm:t>
    </dgm:pt>
    <dgm:pt modelId="{4BD1EA30-7C61-4FDF-94BB-8532F1DA7C19}">
      <dgm:prSet/>
      <dgm:spPr/>
      <dgm:t>
        <a:bodyPr/>
        <a:lstStyle/>
        <a:p>
          <a:pPr rtl="0"/>
          <a:r>
            <a:rPr lang="en-US" baseline="0" dirty="0" smtClean="0"/>
            <a:t>may constitute an invalidity ground (Contracts Act S. 32) </a:t>
          </a:r>
          <a:endParaRPr lang="fi-FI" dirty="0"/>
        </a:p>
      </dgm:t>
    </dgm:pt>
    <dgm:pt modelId="{10AB5E1F-6289-47B4-8218-7126EF893415}" type="parTrans" cxnId="{D1157A64-CF2A-4894-B42B-44F83C226300}">
      <dgm:prSet/>
      <dgm:spPr/>
      <dgm:t>
        <a:bodyPr/>
        <a:lstStyle/>
        <a:p>
          <a:endParaRPr lang="fi-FI"/>
        </a:p>
      </dgm:t>
    </dgm:pt>
    <dgm:pt modelId="{0EC824FF-F906-480F-B40D-B3445162967C}" type="sibTrans" cxnId="{D1157A64-CF2A-4894-B42B-44F83C226300}">
      <dgm:prSet/>
      <dgm:spPr/>
      <dgm:t>
        <a:bodyPr/>
        <a:lstStyle/>
        <a:p>
          <a:endParaRPr lang="fi-FI"/>
        </a:p>
      </dgm:t>
    </dgm:pt>
    <dgm:pt modelId="{9ECBD268-0E8C-4838-A17B-D3E5202832E6}">
      <dgm:prSet/>
      <dgm:spPr/>
      <dgm:t>
        <a:bodyPr/>
        <a:lstStyle/>
        <a:p>
          <a:pPr rtl="0"/>
          <a:r>
            <a:rPr lang="en-US" i="1" dirty="0" smtClean="0"/>
            <a:t>b) resulting in an erroneously deviating answer: </a:t>
          </a:r>
          <a:endParaRPr lang="fi-FI" dirty="0"/>
        </a:p>
      </dgm:t>
    </dgm:pt>
    <dgm:pt modelId="{6FAD0ACC-68C2-4790-8498-DEE1D5DE70B2}" type="parTrans" cxnId="{1F338B29-4877-44AF-BECB-1C5A9DAD3A4B}">
      <dgm:prSet/>
      <dgm:spPr/>
      <dgm:t>
        <a:bodyPr/>
        <a:lstStyle/>
        <a:p>
          <a:endParaRPr lang="fi-FI"/>
        </a:p>
      </dgm:t>
    </dgm:pt>
    <dgm:pt modelId="{76E8D0CA-D9EB-4488-8D31-D549812B39A0}" type="sibTrans" cxnId="{1F338B29-4877-44AF-BECB-1C5A9DAD3A4B}">
      <dgm:prSet/>
      <dgm:spPr/>
      <dgm:t>
        <a:bodyPr/>
        <a:lstStyle/>
        <a:p>
          <a:endParaRPr lang="fi-FI"/>
        </a:p>
      </dgm:t>
    </dgm:pt>
    <dgm:pt modelId="{B3186A31-A42A-48C6-B922-F596FFEB858C}">
      <dgm:prSet/>
      <dgm:spPr/>
      <dgm:t>
        <a:bodyPr/>
        <a:lstStyle/>
        <a:p>
          <a:pPr rtl="0"/>
          <a:r>
            <a:rPr lang="en-US" baseline="0" dirty="0" smtClean="0"/>
            <a:t>ordinary rules on deviant replies apply (unless the offeror should have noticed the error -&gt; binding contract?) </a:t>
          </a:r>
          <a:endParaRPr lang="fi-FI" dirty="0"/>
        </a:p>
      </dgm:t>
    </dgm:pt>
    <dgm:pt modelId="{F77DD806-5814-4929-9F6A-05870D798F46}" type="parTrans" cxnId="{D71DE1A7-277A-4737-89AA-D0CA7F663F47}">
      <dgm:prSet/>
      <dgm:spPr/>
      <dgm:t>
        <a:bodyPr/>
        <a:lstStyle/>
        <a:p>
          <a:endParaRPr lang="fi-FI"/>
        </a:p>
      </dgm:t>
    </dgm:pt>
    <dgm:pt modelId="{CE8D62BA-904D-4B0B-AE05-F002AE02B2E3}" type="sibTrans" cxnId="{D71DE1A7-277A-4737-89AA-D0CA7F663F47}">
      <dgm:prSet/>
      <dgm:spPr/>
      <dgm:t>
        <a:bodyPr/>
        <a:lstStyle/>
        <a:p>
          <a:endParaRPr lang="fi-FI"/>
        </a:p>
      </dgm:t>
    </dgm:pt>
    <dgm:pt modelId="{2D21D7BE-3060-4ADA-BF8F-AD1B276DBD30}" type="pres">
      <dgm:prSet presAssocID="{EB642373-BDBA-4199-9C01-EBE9ED7B4783}" presName="Name0" presStyleCnt="0">
        <dgm:presLayoutVars>
          <dgm:chPref val="3"/>
          <dgm:dir/>
          <dgm:animLvl val="lvl"/>
          <dgm:resizeHandles/>
        </dgm:presLayoutVars>
      </dgm:prSet>
      <dgm:spPr/>
      <dgm:t>
        <a:bodyPr/>
        <a:lstStyle/>
        <a:p>
          <a:endParaRPr lang="fi-FI"/>
        </a:p>
      </dgm:t>
    </dgm:pt>
    <dgm:pt modelId="{67F2678B-9288-475F-84ED-3C8BECA8A4BB}" type="pres">
      <dgm:prSet presAssocID="{4BF97226-5581-4477-AB06-66D737C07004}" presName="horFlow" presStyleCnt="0"/>
      <dgm:spPr/>
      <dgm:t>
        <a:bodyPr/>
        <a:lstStyle/>
        <a:p>
          <a:endParaRPr lang="en-US"/>
        </a:p>
      </dgm:t>
    </dgm:pt>
    <dgm:pt modelId="{847BD3B4-6485-4DBD-AF81-E109FCE00EA0}" type="pres">
      <dgm:prSet presAssocID="{4BF97226-5581-4477-AB06-66D737C07004}" presName="bigChev" presStyleLbl="node1" presStyleIdx="0" presStyleCnt="3"/>
      <dgm:spPr/>
      <dgm:t>
        <a:bodyPr/>
        <a:lstStyle/>
        <a:p>
          <a:endParaRPr lang="fi-FI"/>
        </a:p>
      </dgm:t>
    </dgm:pt>
    <dgm:pt modelId="{CD3D596E-04A1-4C7F-B630-5F97372887B1}" type="pres">
      <dgm:prSet presAssocID="{D027EC82-98C2-4041-A555-837F26CE9F13}" presName="parTrans" presStyleCnt="0"/>
      <dgm:spPr/>
      <dgm:t>
        <a:bodyPr/>
        <a:lstStyle/>
        <a:p>
          <a:endParaRPr lang="en-US"/>
        </a:p>
      </dgm:t>
    </dgm:pt>
    <dgm:pt modelId="{0F2AA636-1773-4E7C-91B7-8524F68E686D}" type="pres">
      <dgm:prSet presAssocID="{BAF4CA35-D128-48D7-A936-33DCB197C407}" presName="node" presStyleLbl="alignAccFollowNode1" presStyleIdx="0" presStyleCnt="6">
        <dgm:presLayoutVars>
          <dgm:bulletEnabled val="1"/>
        </dgm:presLayoutVars>
      </dgm:prSet>
      <dgm:spPr/>
      <dgm:t>
        <a:bodyPr/>
        <a:lstStyle/>
        <a:p>
          <a:endParaRPr lang="fi-FI"/>
        </a:p>
      </dgm:t>
    </dgm:pt>
    <dgm:pt modelId="{D9047154-6F3F-459C-9C4F-DDAB74496681}" type="pres">
      <dgm:prSet presAssocID="{EF7F00CF-B5F5-458C-AE4C-6013BF1F4278}" presName="sibTrans" presStyleCnt="0"/>
      <dgm:spPr/>
      <dgm:t>
        <a:bodyPr/>
        <a:lstStyle/>
        <a:p>
          <a:endParaRPr lang="en-US"/>
        </a:p>
      </dgm:t>
    </dgm:pt>
    <dgm:pt modelId="{A1433481-AD1D-4829-BA5B-EF368B9896F6}" type="pres">
      <dgm:prSet presAssocID="{E47DE348-A5CC-44BD-AC6C-B58744CB5AA2}" presName="node" presStyleLbl="alignAccFollowNode1" presStyleIdx="1" presStyleCnt="6">
        <dgm:presLayoutVars>
          <dgm:bulletEnabled val="1"/>
        </dgm:presLayoutVars>
      </dgm:prSet>
      <dgm:spPr/>
      <dgm:t>
        <a:bodyPr/>
        <a:lstStyle/>
        <a:p>
          <a:endParaRPr lang="fi-FI"/>
        </a:p>
      </dgm:t>
    </dgm:pt>
    <dgm:pt modelId="{9CCA70B7-92F9-42B5-B5FF-8433FC4568D2}" type="pres">
      <dgm:prSet presAssocID="{4BF97226-5581-4477-AB06-66D737C07004}" presName="vSp" presStyleCnt="0"/>
      <dgm:spPr/>
      <dgm:t>
        <a:bodyPr/>
        <a:lstStyle/>
        <a:p>
          <a:endParaRPr lang="en-US"/>
        </a:p>
      </dgm:t>
    </dgm:pt>
    <dgm:pt modelId="{26F04B3A-DFA2-4CB8-A220-F23EA3F64450}" type="pres">
      <dgm:prSet presAssocID="{A8EB7FA0-1532-471E-9DA1-D3C269F35540}" presName="horFlow" presStyleCnt="0"/>
      <dgm:spPr/>
      <dgm:t>
        <a:bodyPr/>
        <a:lstStyle/>
        <a:p>
          <a:endParaRPr lang="en-US"/>
        </a:p>
      </dgm:t>
    </dgm:pt>
    <dgm:pt modelId="{18C10369-C1BA-4551-8796-05E910432C38}" type="pres">
      <dgm:prSet presAssocID="{A8EB7FA0-1532-471E-9DA1-D3C269F35540}" presName="bigChev" presStyleLbl="node1" presStyleIdx="1" presStyleCnt="3"/>
      <dgm:spPr/>
      <dgm:t>
        <a:bodyPr/>
        <a:lstStyle/>
        <a:p>
          <a:endParaRPr lang="fi-FI"/>
        </a:p>
      </dgm:t>
    </dgm:pt>
    <dgm:pt modelId="{0BD75F30-BFE0-47FF-A8A6-9F801AE3311B}" type="pres">
      <dgm:prSet presAssocID="{B3A7C015-15AF-41E5-8E22-85A34BC51143}" presName="parTrans" presStyleCnt="0"/>
      <dgm:spPr/>
      <dgm:t>
        <a:bodyPr/>
        <a:lstStyle/>
        <a:p>
          <a:endParaRPr lang="en-US"/>
        </a:p>
      </dgm:t>
    </dgm:pt>
    <dgm:pt modelId="{F2F17D84-EF01-44CF-BEDC-4812DBCA219E}" type="pres">
      <dgm:prSet presAssocID="{B50EE6CF-B2ED-4650-87DC-6F920108C432}" presName="node" presStyleLbl="alignAccFollowNode1" presStyleIdx="2" presStyleCnt="6">
        <dgm:presLayoutVars>
          <dgm:bulletEnabled val="1"/>
        </dgm:presLayoutVars>
      </dgm:prSet>
      <dgm:spPr/>
      <dgm:t>
        <a:bodyPr/>
        <a:lstStyle/>
        <a:p>
          <a:endParaRPr lang="fi-FI"/>
        </a:p>
      </dgm:t>
    </dgm:pt>
    <dgm:pt modelId="{14EFF9E5-D4AE-4892-B064-B5FC37F6C404}" type="pres">
      <dgm:prSet presAssocID="{A8EB7FA0-1532-471E-9DA1-D3C269F35540}" presName="vSp" presStyleCnt="0"/>
      <dgm:spPr/>
      <dgm:t>
        <a:bodyPr/>
        <a:lstStyle/>
        <a:p>
          <a:endParaRPr lang="en-US"/>
        </a:p>
      </dgm:t>
    </dgm:pt>
    <dgm:pt modelId="{2DB85FB2-92A7-450B-BE22-BF5FCF150C59}" type="pres">
      <dgm:prSet presAssocID="{7FA6BF45-5F46-4232-975A-C88E82B6C63D}" presName="horFlow" presStyleCnt="0"/>
      <dgm:spPr/>
      <dgm:t>
        <a:bodyPr/>
        <a:lstStyle/>
        <a:p>
          <a:endParaRPr lang="en-US"/>
        </a:p>
      </dgm:t>
    </dgm:pt>
    <dgm:pt modelId="{CE1FADA3-FEE5-4F93-9976-7805D8AF31D3}" type="pres">
      <dgm:prSet presAssocID="{7FA6BF45-5F46-4232-975A-C88E82B6C63D}" presName="bigChev" presStyleLbl="node1" presStyleIdx="2" presStyleCnt="3"/>
      <dgm:spPr/>
      <dgm:t>
        <a:bodyPr/>
        <a:lstStyle/>
        <a:p>
          <a:endParaRPr lang="fi-FI"/>
        </a:p>
      </dgm:t>
    </dgm:pt>
    <dgm:pt modelId="{C4F648B7-B1EE-44D8-A04B-9437FE858EEB}" type="pres">
      <dgm:prSet presAssocID="{6B0296F5-631A-4A03-9249-622D90CF38D5}" presName="parTrans" presStyleCnt="0"/>
      <dgm:spPr/>
      <dgm:t>
        <a:bodyPr/>
        <a:lstStyle/>
        <a:p>
          <a:endParaRPr lang="en-US"/>
        </a:p>
      </dgm:t>
    </dgm:pt>
    <dgm:pt modelId="{C32306A4-EB8F-4117-AF4D-BAF0848576EE}" type="pres">
      <dgm:prSet presAssocID="{81E082F5-B9A1-4147-8B15-1BB3CBA5A9FA}" presName="node" presStyleLbl="alignAccFollowNode1" presStyleIdx="3" presStyleCnt="6">
        <dgm:presLayoutVars>
          <dgm:bulletEnabled val="1"/>
        </dgm:presLayoutVars>
      </dgm:prSet>
      <dgm:spPr/>
      <dgm:t>
        <a:bodyPr/>
        <a:lstStyle/>
        <a:p>
          <a:endParaRPr lang="fi-FI"/>
        </a:p>
      </dgm:t>
    </dgm:pt>
    <dgm:pt modelId="{26479FC5-D753-4B9F-930D-ED9229D6C8C2}" type="pres">
      <dgm:prSet presAssocID="{30DB9BA3-D9B4-4D02-9112-407AE7745FD2}" presName="sibTrans" presStyleCnt="0"/>
      <dgm:spPr/>
      <dgm:t>
        <a:bodyPr/>
        <a:lstStyle/>
        <a:p>
          <a:endParaRPr lang="en-US"/>
        </a:p>
      </dgm:t>
    </dgm:pt>
    <dgm:pt modelId="{6680A9C7-9CD7-4495-AD6D-54AA52CA51F8}" type="pres">
      <dgm:prSet presAssocID="{8D0B8A2B-D0B3-4EA4-900D-476B5C5A6AD4}" presName="node" presStyleLbl="alignAccFollowNode1" presStyleIdx="4" presStyleCnt="6">
        <dgm:presLayoutVars>
          <dgm:bulletEnabled val="1"/>
        </dgm:presLayoutVars>
      </dgm:prSet>
      <dgm:spPr/>
      <dgm:t>
        <a:bodyPr/>
        <a:lstStyle/>
        <a:p>
          <a:endParaRPr lang="fi-FI"/>
        </a:p>
      </dgm:t>
    </dgm:pt>
    <dgm:pt modelId="{6EBDB2A1-9558-448F-AC67-7A505EBCC7D3}" type="pres">
      <dgm:prSet presAssocID="{046C9A7E-34CD-4562-BD64-705EB289EEF1}" presName="sibTrans" presStyleCnt="0"/>
      <dgm:spPr/>
      <dgm:t>
        <a:bodyPr/>
        <a:lstStyle/>
        <a:p>
          <a:endParaRPr lang="en-US"/>
        </a:p>
      </dgm:t>
    </dgm:pt>
    <dgm:pt modelId="{14E23613-1C7C-46CF-8966-B4E2DA526627}" type="pres">
      <dgm:prSet presAssocID="{9ECBD268-0E8C-4838-A17B-D3E5202832E6}" presName="node" presStyleLbl="alignAccFollowNode1" presStyleIdx="5" presStyleCnt="6">
        <dgm:presLayoutVars>
          <dgm:bulletEnabled val="1"/>
        </dgm:presLayoutVars>
      </dgm:prSet>
      <dgm:spPr/>
      <dgm:t>
        <a:bodyPr/>
        <a:lstStyle/>
        <a:p>
          <a:endParaRPr lang="fi-FI"/>
        </a:p>
      </dgm:t>
    </dgm:pt>
  </dgm:ptLst>
  <dgm:cxnLst>
    <dgm:cxn modelId="{D5DFC9E1-B6BF-47E8-AEFE-1981F55704AA}" srcId="{7FA6BF45-5F46-4232-975A-C88E82B6C63D}" destId="{81E082F5-B9A1-4147-8B15-1BB3CBA5A9FA}" srcOrd="0" destOrd="0" parTransId="{6B0296F5-631A-4A03-9249-622D90CF38D5}" sibTransId="{30DB9BA3-D9B4-4D02-9112-407AE7745FD2}"/>
    <dgm:cxn modelId="{859F8C3F-2B34-496C-9B01-2C8FC4F34D17}" srcId="{A8EB7FA0-1532-471E-9DA1-D3C269F35540}" destId="{B50EE6CF-B2ED-4650-87DC-6F920108C432}" srcOrd="0" destOrd="0" parTransId="{B3A7C015-15AF-41E5-8E22-85A34BC51143}" sibTransId="{47A79CAE-DB97-4BE4-9E65-0C29FB0CC2E7}"/>
    <dgm:cxn modelId="{29EC867F-418E-45A5-884B-801FDE323D4A}" srcId="{EB642373-BDBA-4199-9C01-EBE9ED7B4783}" destId="{A8EB7FA0-1532-471E-9DA1-D3C269F35540}" srcOrd="1" destOrd="0" parTransId="{F5CB1F01-DE6D-4588-99CF-1FCD13B8796C}" sibTransId="{78D52198-4928-4713-8918-B0FEC5C50057}"/>
    <dgm:cxn modelId="{46B27EE8-B22F-4452-84D2-82FD3EB916CB}" type="presOf" srcId="{4BF97226-5581-4477-AB06-66D737C07004}" destId="{847BD3B4-6485-4DBD-AF81-E109FCE00EA0}" srcOrd="0" destOrd="0" presId="urn:microsoft.com/office/officeart/2005/8/layout/lProcess3"/>
    <dgm:cxn modelId="{D71DE1A7-277A-4737-89AA-D0CA7F663F47}" srcId="{9ECBD268-0E8C-4838-A17B-D3E5202832E6}" destId="{B3186A31-A42A-48C6-B922-F596FFEB858C}" srcOrd="0" destOrd="0" parTransId="{F77DD806-5814-4929-9F6A-05870D798F46}" sibTransId="{CE8D62BA-904D-4B0B-AE05-F002AE02B2E3}"/>
    <dgm:cxn modelId="{72F97244-2201-4AF3-BAD7-2770D4DD6FFE}" type="presOf" srcId="{E47DE348-A5CC-44BD-AC6C-B58744CB5AA2}" destId="{A1433481-AD1D-4829-BA5B-EF368B9896F6}" srcOrd="0" destOrd="0" presId="urn:microsoft.com/office/officeart/2005/8/layout/lProcess3"/>
    <dgm:cxn modelId="{06409A6F-2D3F-4A02-A242-142D8CC65F7B}" type="presOf" srcId="{B3186A31-A42A-48C6-B922-F596FFEB858C}" destId="{14E23613-1C7C-46CF-8966-B4E2DA526627}" srcOrd="0" destOrd="1" presId="urn:microsoft.com/office/officeart/2005/8/layout/lProcess3"/>
    <dgm:cxn modelId="{08419B29-1613-4E43-80CE-145A4E41F107}" srcId="{4BF97226-5581-4477-AB06-66D737C07004}" destId="{E47DE348-A5CC-44BD-AC6C-B58744CB5AA2}" srcOrd="1" destOrd="0" parTransId="{91B8E512-D080-4034-8395-62ABD5FD4307}" sibTransId="{B5A4874D-59E9-407C-9786-B84E07F30B55}"/>
    <dgm:cxn modelId="{BDCB8119-AFE4-4D49-830D-955AEEACA6B2}" type="presOf" srcId="{B50EE6CF-B2ED-4650-87DC-6F920108C432}" destId="{F2F17D84-EF01-44CF-BEDC-4812DBCA219E}" srcOrd="0" destOrd="0" presId="urn:microsoft.com/office/officeart/2005/8/layout/lProcess3"/>
    <dgm:cxn modelId="{17CD20AE-D5E0-455A-B42D-4F962CC4263B}" type="presOf" srcId="{81E082F5-B9A1-4147-8B15-1BB3CBA5A9FA}" destId="{C32306A4-EB8F-4117-AF4D-BAF0848576EE}" srcOrd="0" destOrd="0" presId="urn:microsoft.com/office/officeart/2005/8/layout/lProcess3"/>
    <dgm:cxn modelId="{C734C41D-EB97-40DD-9A7F-3CFAD7FF23FA}" srcId="{EB642373-BDBA-4199-9C01-EBE9ED7B4783}" destId="{7FA6BF45-5F46-4232-975A-C88E82B6C63D}" srcOrd="2" destOrd="0" parTransId="{06B6AF9B-D2E5-4234-BCB0-BD648EED84B2}" sibTransId="{91204193-4AB4-476E-BAEF-E394CEBC4D00}"/>
    <dgm:cxn modelId="{67A2AC96-7E8A-4D10-8A51-CFEE28764553}" type="presOf" srcId="{4BD1EA30-7C61-4FDF-94BB-8532F1DA7C19}" destId="{6680A9C7-9CD7-4495-AD6D-54AA52CA51F8}" srcOrd="0" destOrd="1" presId="urn:microsoft.com/office/officeart/2005/8/layout/lProcess3"/>
    <dgm:cxn modelId="{D6BE6434-48E7-463B-9D95-26CB02581EA3}" type="presOf" srcId="{9ECBD268-0E8C-4838-A17B-D3E5202832E6}" destId="{14E23613-1C7C-46CF-8966-B4E2DA526627}" srcOrd="0" destOrd="0" presId="urn:microsoft.com/office/officeart/2005/8/layout/lProcess3"/>
    <dgm:cxn modelId="{1F338B29-4877-44AF-BECB-1C5A9DAD3A4B}" srcId="{7FA6BF45-5F46-4232-975A-C88E82B6C63D}" destId="{9ECBD268-0E8C-4838-A17B-D3E5202832E6}" srcOrd="2" destOrd="0" parTransId="{6FAD0ACC-68C2-4790-8498-DEE1D5DE70B2}" sibTransId="{76E8D0CA-D9EB-4488-8D31-D549812B39A0}"/>
    <dgm:cxn modelId="{8C0656D6-DD7B-4214-B713-433A9C9393B3}" type="presOf" srcId="{EB642373-BDBA-4199-9C01-EBE9ED7B4783}" destId="{2D21D7BE-3060-4ADA-BF8F-AD1B276DBD30}" srcOrd="0" destOrd="0" presId="urn:microsoft.com/office/officeart/2005/8/layout/lProcess3"/>
    <dgm:cxn modelId="{590196D4-BC24-4C80-8B0E-0D0C583E3E02}" type="presOf" srcId="{BAF4CA35-D128-48D7-A936-33DCB197C407}" destId="{0F2AA636-1773-4E7C-91B7-8524F68E686D}" srcOrd="0" destOrd="0" presId="urn:microsoft.com/office/officeart/2005/8/layout/lProcess3"/>
    <dgm:cxn modelId="{3C22A055-0EFB-4864-A7D5-912BF0173A95}" srcId="{4BF97226-5581-4477-AB06-66D737C07004}" destId="{BAF4CA35-D128-48D7-A936-33DCB197C407}" srcOrd="0" destOrd="0" parTransId="{D027EC82-98C2-4041-A555-837F26CE9F13}" sibTransId="{EF7F00CF-B5F5-458C-AE4C-6013BF1F4278}"/>
    <dgm:cxn modelId="{E6C3F71E-76FF-4FFD-BC13-37E5147FBB4A}" type="presOf" srcId="{A8EB7FA0-1532-471E-9DA1-D3C269F35540}" destId="{18C10369-C1BA-4551-8796-05E910432C38}" srcOrd="0" destOrd="0" presId="urn:microsoft.com/office/officeart/2005/8/layout/lProcess3"/>
    <dgm:cxn modelId="{B2F43BF6-E9CA-4EFD-924B-A12173B23AF2}" srcId="{7FA6BF45-5F46-4232-975A-C88E82B6C63D}" destId="{8D0B8A2B-D0B3-4EA4-900D-476B5C5A6AD4}" srcOrd="1" destOrd="0" parTransId="{EB808C61-BA03-426B-8877-D3CBFD758F47}" sibTransId="{046C9A7E-34CD-4562-BD64-705EB289EEF1}"/>
    <dgm:cxn modelId="{42502A15-DFD7-4B7E-9E65-D54C9595EF4C}" type="presOf" srcId="{8D0B8A2B-D0B3-4EA4-900D-476B5C5A6AD4}" destId="{6680A9C7-9CD7-4495-AD6D-54AA52CA51F8}" srcOrd="0" destOrd="0" presId="urn:microsoft.com/office/officeart/2005/8/layout/lProcess3"/>
    <dgm:cxn modelId="{D1157A64-CF2A-4894-B42B-44F83C226300}" srcId="{8D0B8A2B-D0B3-4EA4-900D-476B5C5A6AD4}" destId="{4BD1EA30-7C61-4FDF-94BB-8532F1DA7C19}" srcOrd="0" destOrd="0" parTransId="{10AB5E1F-6289-47B4-8218-7126EF893415}" sibTransId="{0EC824FF-F906-480F-B40D-B3445162967C}"/>
    <dgm:cxn modelId="{74E17B05-3346-40D7-828A-A7B5CFB54654}" type="presOf" srcId="{7FA6BF45-5F46-4232-975A-C88E82B6C63D}" destId="{CE1FADA3-FEE5-4F93-9976-7805D8AF31D3}" srcOrd="0" destOrd="0" presId="urn:microsoft.com/office/officeart/2005/8/layout/lProcess3"/>
    <dgm:cxn modelId="{9A55EFF5-5667-4A51-857F-3F961D42DB8B}" srcId="{EB642373-BDBA-4199-9C01-EBE9ED7B4783}" destId="{4BF97226-5581-4477-AB06-66D737C07004}" srcOrd="0" destOrd="0" parTransId="{EAA718C6-BAF9-4806-AC93-5C451CBD15B4}" sibTransId="{10E8E62B-D520-4D1B-93A1-B1C91771E43F}"/>
    <dgm:cxn modelId="{BAFE1FDA-F84C-4969-8FBF-EEC1599A48B2}" type="presParOf" srcId="{2D21D7BE-3060-4ADA-BF8F-AD1B276DBD30}" destId="{67F2678B-9288-475F-84ED-3C8BECA8A4BB}" srcOrd="0" destOrd="0" presId="urn:microsoft.com/office/officeart/2005/8/layout/lProcess3"/>
    <dgm:cxn modelId="{493CC170-343C-49DD-82D1-37EB890F6DE4}" type="presParOf" srcId="{67F2678B-9288-475F-84ED-3C8BECA8A4BB}" destId="{847BD3B4-6485-4DBD-AF81-E109FCE00EA0}" srcOrd="0" destOrd="0" presId="urn:microsoft.com/office/officeart/2005/8/layout/lProcess3"/>
    <dgm:cxn modelId="{A0E0C469-C6CE-4A6B-9BFC-A42061CD3EAA}" type="presParOf" srcId="{67F2678B-9288-475F-84ED-3C8BECA8A4BB}" destId="{CD3D596E-04A1-4C7F-B630-5F97372887B1}" srcOrd="1" destOrd="0" presId="urn:microsoft.com/office/officeart/2005/8/layout/lProcess3"/>
    <dgm:cxn modelId="{553B4ED7-2382-497A-AF41-4048F572587A}" type="presParOf" srcId="{67F2678B-9288-475F-84ED-3C8BECA8A4BB}" destId="{0F2AA636-1773-4E7C-91B7-8524F68E686D}" srcOrd="2" destOrd="0" presId="urn:microsoft.com/office/officeart/2005/8/layout/lProcess3"/>
    <dgm:cxn modelId="{BA3B6A2E-2550-4E70-A0EB-0D3B99BF65A5}" type="presParOf" srcId="{67F2678B-9288-475F-84ED-3C8BECA8A4BB}" destId="{D9047154-6F3F-459C-9C4F-DDAB74496681}" srcOrd="3" destOrd="0" presId="urn:microsoft.com/office/officeart/2005/8/layout/lProcess3"/>
    <dgm:cxn modelId="{9F5FEA2E-3787-44E5-8520-65C7A223C6C1}" type="presParOf" srcId="{67F2678B-9288-475F-84ED-3C8BECA8A4BB}" destId="{A1433481-AD1D-4829-BA5B-EF368B9896F6}" srcOrd="4" destOrd="0" presId="urn:microsoft.com/office/officeart/2005/8/layout/lProcess3"/>
    <dgm:cxn modelId="{87A98B7B-7E14-45FE-83F3-CF1E8AA08378}" type="presParOf" srcId="{2D21D7BE-3060-4ADA-BF8F-AD1B276DBD30}" destId="{9CCA70B7-92F9-42B5-B5FF-8433FC4568D2}" srcOrd="1" destOrd="0" presId="urn:microsoft.com/office/officeart/2005/8/layout/lProcess3"/>
    <dgm:cxn modelId="{F2044D2C-701A-4673-A330-F0702D879F27}" type="presParOf" srcId="{2D21D7BE-3060-4ADA-BF8F-AD1B276DBD30}" destId="{26F04B3A-DFA2-4CB8-A220-F23EA3F64450}" srcOrd="2" destOrd="0" presId="urn:microsoft.com/office/officeart/2005/8/layout/lProcess3"/>
    <dgm:cxn modelId="{C9B2879D-5642-4B4D-BF15-648E0D42C45A}" type="presParOf" srcId="{26F04B3A-DFA2-4CB8-A220-F23EA3F64450}" destId="{18C10369-C1BA-4551-8796-05E910432C38}" srcOrd="0" destOrd="0" presId="urn:microsoft.com/office/officeart/2005/8/layout/lProcess3"/>
    <dgm:cxn modelId="{40E1E8FB-69B9-4754-885E-7FE1872C441C}" type="presParOf" srcId="{26F04B3A-DFA2-4CB8-A220-F23EA3F64450}" destId="{0BD75F30-BFE0-47FF-A8A6-9F801AE3311B}" srcOrd="1" destOrd="0" presId="urn:microsoft.com/office/officeart/2005/8/layout/lProcess3"/>
    <dgm:cxn modelId="{539DA7CA-F4CD-4DB8-8D5F-1883F59B981D}" type="presParOf" srcId="{26F04B3A-DFA2-4CB8-A220-F23EA3F64450}" destId="{F2F17D84-EF01-44CF-BEDC-4812DBCA219E}" srcOrd="2" destOrd="0" presId="urn:microsoft.com/office/officeart/2005/8/layout/lProcess3"/>
    <dgm:cxn modelId="{58D20413-6CAB-4F3D-92DB-BDA982857D7F}" type="presParOf" srcId="{2D21D7BE-3060-4ADA-BF8F-AD1B276DBD30}" destId="{14EFF9E5-D4AE-4892-B064-B5FC37F6C404}" srcOrd="3" destOrd="0" presId="urn:microsoft.com/office/officeart/2005/8/layout/lProcess3"/>
    <dgm:cxn modelId="{AD0A7C5F-700E-4DCB-B5C7-14B4CB5FBD16}" type="presParOf" srcId="{2D21D7BE-3060-4ADA-BF8F-AD1B276DBD30}" destId="{2DB85FB2-92A7-450B-BE22-BF5FCF150C59}" srcOrd="4" destOrd="0" presId="urn:microsoft.com/office/officeart/2005/8/layout/lProcess3"/>
    <dgm:cxn modelId="{ACD5F939-CE42-4C1E-837A-6847E585C69F}" type="presParOf" srcId="{2DB85FB2-92A7-450B-BE22-BF5FCF150C59}" destId="{CE1FADA3-FEE5-4F93-9976-7805D8AF31D3}" srcOrd="0" destOrd="0" presId="urn:microsoft.com/office/officeart/2005/8/layout/lProcess3"/>
    <dgm:cxn modelId="{880A0F71-B2C3-4E0C-BF1D-886F1D5EBEF6}" type="presParOf" srcId="{2DB85FB2-92A7-450B-BE22-BF5FCF150C59}" destId="{C4F648B7-B1EE-44D8-A04B-9437FE858EEB}" srcOrd="1" destOrd="0" presId="urn:microsoft.com/office/officeart/2005/8/layout/lProcess3"/>
    <dgm:cxn modelId="{8C2AB948-7B19-4B58-B14F-D4B9DC6D6DFC}" type="presParOf" srcId="{2DB85FB2-92A7-450B-BE22-BF5FCF150C59}" destId="{C32306A4-EB8F-4117-AF4D-BAF0848576EE}" srcOrd="2" destOrd="0" presId="urn:microsoft.com/office/officeart/2005/8/layout/lProcess3"/>
    <dgm:cxn modelId="{698E14AA-7DE7-49A6-890F-06C78CC36F28}" type="presParOf" srcId="{2DB85FB2-92A7-450B-BE22-BF5FCF150C59}" destId="{26479FC5-D753-4B9F-930D-ED9229D6C8C2}" srcOrd="3" destOrd="0" presId="urn:microsoft.com/office/officeart/2005/8/layout/lProcess3"/>
    <dgm:cxn modelId="{BED03E27-5CC1-4353-A0BC-763775AA2067}" type="presParOf" srcId="{2DB85FB2-92A7-450B-BE22-BF5FCF150C59}" destId="{6680A9C7-9CD7-4495-AD6D-54AA52CA51F8}" srcOrd="4" destOrd="0" presId="urn:microsoft.com/office/officeart/2005/8/layout/lProcess3"/>
    <dgm:cxn modelId="{C8B45D91-5E16-4590-B143-A1AA3C36866D}" type="presParOf" srcId="{2DB85FB2-92A7-450B-BE22-BF5FCF150C59}" destId="{6EBDB2A1-9558-448F-AC67-7A505EBCC7D3}" srcOrd="5" destOrd="0" presId="urn:microsoft.com/office/officeart/2005/8/layout/lProcess3"/>
    <dgm:cxn modelId="{FE193034-0544-4D8A-AAB3-F6CE8CFBA78F}" type="presParOf" srcId="{2DB85FB2-92A7-450B-BE22-BF5FCF150C59}" destId="{14E23613-1C7C-46CF-8966-B4E2DA526627}" srcOrd="6"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A084ECD3-90F7-4E32-BBE1-292D11C58A93}" type="doc">
      <dgm:prSet loTypeId="urn:microsoft.com/office/officeart/2005/8/layout/lProcess3" loCatId="process" qsTypeId="urn:microsoft.com/office/officeart/2005/8/quickstyle/simple3" qsCatId="simple" csTypeId="urn:microsoft.com/office/officeart/2005/8/colors/accent2_2" csCatId="accent2" phldr="1"/>
      <dgm:spPr/>
      <dgm:t>
        <a:bodyPr/>
        <a:lstStyle/>
        <a:p>
          <a:endParaRPr lang="fi-FI"/>
        </a:p>
      </dgm:t>
    </dgm:pt>
    <dgm:pt modelId="{F359C3BD-63B1-42DB-82B7-5E78F362BCE4}">
      <dgm:prSet/>
      <dgm:spPr/>
      <dgm:t>
        <a:bodyPr/>
        <a:lstStyle/>
        <a:p>
          <a:pPr rtl="0"/>
          <a:r>
            <a:rPr lang="en-US" b="1" dirty="0" smtClean="0"/>
            <a:t>Effect of a late reply shall not apply if the acceptor has assumed that the acceptance has reached the offeror within due time and the offeror must have understood the same. </a:t>
          </a:r>
          <a:endParaRPr lang="fi-FI" dirty="0"/>
        </a:p>
      </dgm:t>
    </dgm:pt>
    <dgm:pt modelId="{4ACB44FA-41D5-4A06-A015-ABA3B0B2D618}" type="parTrans" cxnId="{C97B8F79-C0A5-4568-AD15-278F41EBF52F}">
      <dgm:prSet/>
      <dgm:spPr/>
      <dgm:t>
        <a:bodyPr/>
        <a:lstStyle/>
        <a:p>
          <a:endParaRPr lang="fi-FI"/>
        </a:p>
      </dgm:t>
    </dgm:pt>
    <dgm:pt modelId="{78BBD2E3-1AAA-4A4B-B4D0-28B475CBA2E8}" type="sibTrans" cxnId="{C97B8F79-C0A5-4568-AD15-278F41EBF52F}">
      <dgm:prSet/>
      <dgm:spPr/>
      <dgm:t>
        <a:bodyPr/>
        <a:lstStyle/>
        <a:p>
          <a:endParaRPr lang="fi-FI"/>
        </a:p>
      </dgm:t>
    </dgm:pt>
    <dgm:pt modelId="{5098D797-C3EB-4EFA-9442-2D1427255778}">
      <dgm:prSet/>
      <dgm:spPr/>
      <dgm:t>
        <a:bodyPr/>
        <a:lstStyle/>
        <a:p>
          <a:pPr rtl="0"/>
          <a:r>
            <a:rPr lang="en-US" smtClean="0"/>
            <a:t>If the offeror in that case does not wish to accept the acceptance, he/she shall, without undue delay, notify the acceptor thereof; </a:t>
          </a:r>
          <a:endParaRPr lang="fi-FI"/>
        </a:p>
      </dgm:t>
    </dgm:pt>
    <dgm:pt modelId="{B5BB0020-7C28-4D28-B94F-3EB925F4FF70}" type="parTrans" cxnId="{290D4B90-08CD-439B-A610-2545E4E7FF5B}">
      <dgm:prSet/>
      <dgm:spPr/>
      <dgm:t>
        <a:bodyPr/>
        <a:lstStyle/>
        <a:p>
          <a:endParaRPr lang="fi-FI"/>
        </a:p>
      </dgm:t>
    </dgm:pt>
    <dgm:pt modelId="{066B691B-FF72-4BEE-97AC-A5C09B6102AA}" type="sibTrans" cxnId="{290D4B90-08CD-439B-A610-2545E4E7FF5B}">
      <dgm:prSet/>
      <dgm:spPr/>
      <dgm:t>
        <a:bodyPr/>
        <a:lstStyle/>
        <a:p>
          <a:endParaRPr lang="fi-FI"/>
        </a:p>
      </dgm:t>
    </dgm:pt>
    <dgm:pt modelId="{52E4CE9C-2AF8-42CC-A68D-A3707E8F99F6}">
      <dgm:prSet/>
      <dgm:spPr/>
      <dgm:t>
        <a:bodyPr/>
        <a:lstStyle/>
        <a:p>
          <a:pPr rtl="0"/>
          <a:r>
            <a:rPr lang="en-US" smtClean="0"/>
            <a:t>otherwise a contract shall be deemed concluded by way of the </a:t>
          </a:r>
          <a:r>
            <a:rPr lang="fi-FI" smtClean="0"/>
            <a:t>acceptance </a:t>
          </a:r>
          <a:endParaRPr lang="fi-FI"/>
        </a:p>
      </dgm:t>
    </dgm:pt>
    <dgm:pt modelId="{FFB95684-D497-4B85-AA03-FE261F0060CF}" type="parTrans" cxnId="{BF6857E3-0375-44B9-AD26-C98C9CF2D0B2}">
      <dgm:prSet/>
      <dgm:spPr/>
      <dgm:t>
        <a:bodyPr/>
        <a:lstStyle/>
        <a:p>
          <a:endParaRPr lang="fi-FI"/>
        </a:p>
      </dgm:t>
    </dgm:pt>
    <dgm:pt modelId="{874DCCED-A9B1-4379-907A-C01BA2083D56}" type="sibTrans" cxnId="{BF6857E3-0375-44B9-AD26-C98C9CF2D0B2}">
      <dgm:prSet/>
      <dgm:spPr/>
      <dgm:t>
        <a:bodyPr/>
        <a:lstStyle/>
        <a:p>
          <a:endParaRPr lang="fi-FI"/>
        </a:p>
      </dgm:t>
    </dgm:pt>
    <dgm:pt modelId="{C1FDCEAF-FF0E-4F73-A336-DC9FBCF6AACA}" type="pres">
      <dgm:prSet presAssocID="{A084ECD3-90F7-4E32-BBE1-292D11C58A93}" presName="Name0" presStyleCnt="0">
        <dgm:presLayoutVars>
          <dgm:chPref val="3"/>
          <dgm:dir/>
          <dgm:animLvl val="lvl"/>
          <dgm:resizeHandles/>
        </dgm:presLayoutVars>
      </dgm:prSet>
      <dgm:spPr/>
      <dgm:t>
        <a:bodyPr/>
        <a:lstStyle/>
        <a:p>
          <a:endParaRPr lang="fi-FI"/>
        </a:p>
      </dgm:t>
    </dgm:pt>
    <dgm:pt modelId="{13785703-9F9B-408D-AF64-5719D2855C9E}" type="pres">
      <dgm:prSet presAssocID="{F359C3BD-63B1-42DB-82B7-5E78F362BCE4}" presName="horFlow" presStyleCnt="0"/>
      <dgm:spPr/>
      <dgm:t>
        <a:bodyPr/>
        <a:lstStyle/>
        <a:p>
          <a:endParaRPr lang="en-US"/>
        </a:p>
      </dgm:t>
    </dgm:pt>
    <dgm:pt modelId="{4A492A3D-6FC5-424D-824D-854A84954572}" type="pres">
      <dgm:prSet presAssocID="{F359C3BD-63B1-42DB-82B7-5E78F362BCE4}" presName="bigChev" presStyleLbl="node1" presStyleIdx="0" presStyleCnt="1"/>
      <dgm:spPr/>
      <dgm:t>
        <a:bodyPr/>
        <a:lstStyle/>
        <a:p>
          <a:endParaRPr lang="fi-FI"/>
        </a:p>
      </dgm:t>
    </dgm:pt>
    <dgm:pt modelId="{25A2E8BB-1118-4408-AE60-04C3BDF5EA8A}" type="pres">
      <dgm:prSet presAssocID="{B5BB0020-7C28-4D28-B94F-3EB925F4FF70}" presName="parTrans" presStyleCnt="0"/>
      <dgm:spPr/>
      <dgm:t>
        <a:bodyPr/>
        <a:lstStyle/>
        <a:p>
          <a:endParaRPr lang="en-US"/>
        </a:p>
      </dgm:t>
    </dgm:pt>
    <dgm:pt modelId="{575A32E9-0B57-416F-8960-0E1FCEB18A89}" type="pres">
      <dgm:prSet presAssocID="{5098D797-C3EB-4EFA-9442-2D1427255778}" presName="node" presStyleLbl="alignAccFollowNode1" presStyleIdx="0" presStyleCnt="2">
        <dgm:presLayoutVars>
          <dgm:bulletEnabled val="1"/>
        </dgm:presLayoutVars>
      </dgm:prSet>
      <dgm:spPr/>
      <dgm:t>
        <a:bodyPr/>
        <a:lstStyle/>
        <a:p>
          <a:endParaRPr lang="fi-FI"/>
        </a:p>
      </dgm:t>
    </dgm:pt>
    <dgm:pt modelId="{1A892464-3E8B-4B23-B92D-31F3348CAC59}" type="pres">
      <dgm:prSet presAssocID="{066B691B-FF72-4BEE-97AC-A5C09B6102AA}" presName="sibTrans" presStyleCnt="0"/>
      <dgm:spPr/>
      <dgm:t>
        <a:bodyPr/>
        <a:lstStyle/>
        <a:p>
          <a:endParaRPr lang="en-US"/>
        </a:p>
      </dgm:t>
    </dgm:pt>
    <dgm:pt modelId="{B2786A69-4E58-45A9-8B03-1C5C12BFA5B7}" type="pres">
      <dgm:prSet presAssocID="{52E4CE9C-2AF8-42CC-A68D-A3707E8F99F6}" presName="node" presStyleLbl="alignAccFollowNode1" presStyleIdx="1" presStyleCnt="2">
        <dgm:presLayoutVars>
          <dgm:bulletEnabled val="1"/>
        </dgm:presLayoutVars>
      </dgm:prSet>
      <dgm:spPr/>
      <dgm:t>
        <a:bodyPr/>
        <a:lstStyle/>
        <a:p>
          <a:endParaRPr lang="fi-FI"/>
        </a:p>
      </dgm:t>
    </dgm:pt>
  </dgm:ptLst>
  <dgm:cxnLst>
    <dgm:cxn modelId="{A4CC8AE5-8524-400A-946E-CC2022D30519}" type="presOf" srcId="{52E4CE9C-2AF8-42CC-A68D-A3707E8F99F6}" destId="{B2786A69-4E58-45A9-8B03-1C5C12BFA5B7}" srcOrd="0" destOrd="0" presId="urn:microsoft.com/office/officeart/2005/8/layout/lProcess3"/>
    <dgm:cxn modelId="{C97B8F79-C0A5-4568-AD15-278F41EBF52F}" srcId="{A084ECD3-90F7-4E32-BBE1-292D11C58A93}" destId="{F359C3BD-63B1-42DB-82B7-5E78F362BCE4}" srcOrd="0" destOrd="0" parTransId="{4ACB44FA-41D5-4A06-A015-ABA3B0B2D618}" sibTransId="{78BBD2E3-1AAA-4A4B-B4D0-28B475CBA2E8}"/>
    <dgm:cxn modelId="{BF6857E3-0375-44B9-AD26-C98C9CF2D0B2}" srcId="{F359C3BD-63B1-42DB-82B7-5E78F362BCE4}" destId="{52E4CE9C-2AF8-42CC-A68D-A3707E8F99F6}" srcOrd="1" destOrd="0" parTransId="{FFB95684-D497-4B85-AA03-FE261F0060CF}" sibTransId="{874DCCED-A9B1-4379-907A-C01BA2083D56}"/>
    <dgm:cxn modelId="{5E6666EE-0B6A-4EAB-804D-0D436644F699}" type="presOf" srcId="{F359C3BD-63B1-42DB-82B7-5E78F362BCE4}" destId="{4A492A3D-6FC5-424D-824D-854A84954572}" srcOrd="0" destOrd="0" presId="urn:microsoft.com/office/officeart/2005/8/layout/lProcess3"/>
    <dgm:cxn modelId="{290D4B90-08CD-439B-A610-2545E4E7FF5B}" srcId="{F359C3BD-63B1-42DB-82B7-5E78F362BCE4}" destId="{5098D797-C3EB-4EFA-9442-2D1427255778}" srcOrd="0" destOrd="0" parTransId="{B5BB0020-7C28-4D28-B94F-3EB925F4FF70}" sibTransId="{066B691B-FF72-4BEE-97AC-A5C09B6102AA}"/>
    <dgm:cxn modelId="{8E9A250A-7940-44EA-A616-EB1C535474D7}" type="presOf" srcId="{A084ECD3-90F7-4E32-BBE1-292D11C58A93}" destId="{C1FDCEAF-FF0E-4F73-A336-DC9FBCF6AACA}" srcOrd="0" destOrd="0" presId="urn:microsoft.com/office/officeart/2005/8/layout/lProcess3"/>
    <dgm:cxn modelId="{1C9D1176-3559-49FA-AC43-74F562CD7237}" type="presOf" srcId="{5098D797-C3EB-4EFA-9442-2D1427255778}" destId="{575A32E9-0B57-416F-8960-0E1FCEB18A89}" srcOrd="0" destOrd="0" presId="urn:microsoft.com/office/officeart/2005/8/layout/lProcess3"/>
    <dgm:cxn modelId="{95A0ABB6-5ACA-4894-AC05-C02632BDDFC7}" type="presParOf" srcId="{C1FDCEAF-FF0E-4F73-A336-DC9FBCF6AACA}" destId="{13785703-9F9B-408D-AF64-5719D2855C9E}" srcOrd="0" destOrd="0" presId="urn:microsoft.com/office/officeart/2005/8/layout/lProcess3"/>
    <dgm:cxn modelId="{ADE66403-D101-47B4-A794-4AA55687E1A6}" type="presParOf" srcId="{13785703-9F9B-408D-AF64-5719D2855C9E}" destId="{4A492A3D-6FC5-424D-824D-854A84954572}" srcOrd="0" destOrd="0" presId="urn:microsoft.com/office/officeart/2005/8/layout/lProcess3"/>
    <dgm:cxn modelId="{364D4835-05BC-47AF-94ED-4334A27D80BE}" type="presParOf" srcId="{13785703-9F9B-408D-AF64-5719D2855C9E}" destId="{25A2E8BB-1118-4408-AE60-04C3BDF5EA8A}" srcOrd="1" destOrd="0" presId="urn:microsoft.com/office/officeart/2005/8/layout/lProcess3"/>
    <dgm:cxn modelId="{2FDBF1D5-5103-43F9-AD25-27E0ACADD2B9}" type="presParOf" srcId="{13785703-9F9B-408D-AF64-5719D2855C9E}" destId="{575A32E9-0B57-416F-8960-0E1FCEB18A89}" srcOrd="2" destOrd="0" presId="urn:microsoft.com/office/officeart/2005/8/layout/lProcess3"/>
    <dgm:cxn modelId="{5CB484FA-49DF-45A2-9FE1-C4B46E6E44DF}" type="presParOf" srcId="{13785703-9F9B-408D-AF64-5719D2855C9E}" destId="{1A892464-3E8B-4B23-B92D-31F3348CAC59}" srcOrd="3" destOrd="0" presId="urn:microsoft.com/office/officeart/2005/8/layout/lProcess3"/>
    <dgm:cxn modelId="{4F6CD4AA-DC41-4AB9-AC93-8D6E9E656338}" type="presParOf" srcId="{13785703-9F9B-408D-AF64-5719D2855C9E}" destId="{B2786A69-4E58-45A9-8B03-1C5C12BFA5B7}" srcOrd="4"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8E3CB8A4-CBA8-44D4-9537-4AB5F0C2C7F6}"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i-FI"/>
        </a:p>
      </dgm:t>
    </dgm:pt>
    <dgm:pt modelId="{AC53BE75-1044-473F-8595-BC6C020F14F4}">
      <dgm:prSet/>
      <dgm:spPr/>
      <dgm:t>
        <a:bodyPr/>
        <a:lstStyle/>
        <a:p>
          <a:pPr rtl="0"/>
          <a:r>
            <a:rPr lang="fi-FI" b="1" dirty="0" err="1" smtClean="0"/>
            <a:t>Unidroit</a:t>
          </a:r>
          <a:r>
            <a:rPr lang="fi-FI" b="1" dirty="0" smtClean="0"/>
            <a:t> </a:t>
          </a:r>
          <a:r>
            <a:rPr lang="fi-FI" b="1" dirty="0" err="1" smtClean="0"/>
            <a:t>Principles</a:t>
          </a:r>
          <a:r>
            <a:rPr lang="fi-FI" b="1" dirty="0" smtClean="0"/>
            <a:t> </a:t>
          </a:r>
          <a:r>
            <a:rPr lang="fi-FI" b="1" dirty="0" err="1" smtClean="0"/>
            <a:t>article</a:t>
          </a:r>
          <a:r>
            <a:rPr lang="fi-FI" b="1" dirty="0" smtClean="0"/>
            <a:t> 2.1.11 (and CISG art. 19: </a:t>
          </a:r>
          <a:r>
            <a:rPr lang="fi-FI" b="1" i="1" dirty="0" err="1" smtClean="0"/>
            <a:t>Modified</a:t>
          </a:r>
          <a:r>
            <a:rPr lang="fi-FI" b="1" i="1" dirty="0" smtClean="0"/>
            <a:t> </a:t>
          </a:r>
          <a:r>
            <a:rPr lang="fi-FI" b="1" i="1" dirty="0" err="1" smtClean="0"/>
            <a:t>acceptance</a:t>
          </a:r>
          <a:r>
            <a:rPr lang="fi-FI" b="1" i="1" dirty="0" smtClean="0"/>
            <a:t>)</a:t>
          </a:r>
          <a:endParaRPr lang="fi-FI" dirty="0"/>
        </a:p>
      </dgm:t>
    </dgm:pt>
    <dgm:pt modelId="{266B9818-82A5-489F-B220-666945364BA1}" type="parTrans" cxnId="{5359BBE4-46A7-46A2-B2D8-AC53C3BE3EF6}">
      <dgm:prSet/>
      <dgm:spPr/>
      <dgm:t>
        <a:bodyPr/>
        <a:lstStyle/>
        <a:p>
          <a:endParaRPr lang="fi-FI"/>
        </a:p>
      </dgm:t>
    </dgm:pt>
    <dgm:pt modelId="{36CBFA19-3669-4711-8DD6-DE5528A79999}" type="sibTrans" cxnId="{5359BBE4-46A7-46A2-B2D8-AC53C3BE3EF6}">
      <dgm:prSet/>
      <dgm:spPr/>
      <dgm:t>
        <a:bodyPr/>
        <a:lstStyle/>
        <a:p>
          <a:endParaRPr lang="fi-FI"/>
        </a:p>
      </dgm:t>
    </dgm:pt>
    <dgm:pt modelId="{1684BF24-60CC-4455-9FB0-D6B7C03BB8A7}">
      <dgm:prSet/>
      <dgm:spPr/>
      <dgm:t>
        <a:bodyPr/>
        <a:lstStyle/>
        <a:p>
          <a:pPr rtl="0"/>
          <a:r>
            <a:rPr lang="en-US" b="1" smtClean="0"/>
            <a:t>(1) A reply to an offer which purports to be an acceptance but contains additions, limitations or other modifications is a rejection of the offer and constitutes a counter-offer.</a:t>
          </a:r>
          <a:endParaRPr lang="fi-FI"/>
        </a:p>
      </dgm:t>
    </dgm:pt>
    <dgm:pt modelId="{0333F8D2-2B54-4692-982D-513578D0EDF8}" type="parTrans" cxnId="{DDA6C486-40BB-4B2D-A303-03EAB81125F8}">
      <dgm:prSet/>
      <dgm:spPr/>
      <dgm:t>
        <a:bodyPr/>
        <a:lstStyle/>
        <a:p>
          <a:endParaRPr lang="fi-FI"/>
        </a:p>
      </dgm:t>
    </dgm:pt>
    <dgm:pt modelId="{F5DE3CA9-3A53-4C61-887F-4D4F362163E4}" type="sibTrans" cxnId="{DDA6C486-40BB-4B2D-A303-03EAB81125F8}">
      <dgm:prSet/>
      <dgm:spPr/>
      <dgm:t>
        <a:bodyPr/>
        <a:lstStyle/>
        <a:p>
          <a:endParaRPr lang="fi-FI"/>
        </a:p>
      </dgm:t>
    </dgm:pt>
    <dgm:pt modelId="{A07D2B51-943C-469E-A172-2988DB8064C2}">
      <dgm:prSet/>
      <dgm:spPr/>
      <dgm:t>
        <a:bodyPr/>
        <a:lstStyle/>
        <a:p>
          <a:pPr rtl="0"/>
          <a:r>
            <a:rPr lang="en-US" b="1" smtClean="0"/>
            <a:t>(2) However, a reply to an offer which purports to be an acceptance but contains additional or different terms which do not materially alter the terms of the offer constitutes an acceptance, </a:t>
          </a:r>
          <a:endParaRPr lang="fi-FI"/>
        </a:p>
      </dgm:t>
    </dgm:pt>
    <dgm:pt modelId="{B6476190-7713-4123-971A-B651F2F7384D}" type="parTrans" cxnId="{2BF35C2E-932C-4A00-B00C-1A3C2D483E22}">
      <dgm:prSet/>
      <dgm:spPr/>
      <dgm:t>
        <a:bodyPr/>
        <a:lstStyle/>
        <a:p>
          <a:endParaRPr lang="fi-FI"/>
        </a:p>
      </dgm:t>
    </dgm:pt>
    <dgm:pt modelId="{18C28FF4-4C47-43E5-B086-4A3ED8640EC4}" type="sibTrans" cxnId="{2BF35C2E-932C-4A00-B00C-1A3C2D483E22}">
      <dgm:prSet/>
      <dgm:spPr/>
      <dgm:t>
        <a:bodyPr/>
        <a:lstStyle/>
        <a:p>
          <a:endParaRPr lang="fi-FI"/>
        </a:p>
      </dgm:t>
    </dgm:pt>
    <dgm:pt modelId="{F32E1C99-157B-4188-BD03-B211A0514DEB}">
      <dgm:prSet/>
      <dgm:spPr/>
      <dgm:t>
        <a:bodyPr/>
        <a:lstStyle/>
        <a:p>
          <a:pPr rtl="0"/>
          <a:r>
            <a:rPr lang="en-US" smtClean="0"/>
            <a:t>unless the offeror, without undue delay, objects to the discrepancy. If the offeror does not object, the terms of the contract are the terms of the offer with the modifications contained in the acceptance.</a:t>
          </a:r>
          <a:endParaRPr lang="fi-FI"/>
        </a:p>
      </dgm:t>
    </dgm:pt>
    <dgm:pt modelId="{EEAFD2E0-CB1C-4EE8-93B5-1161138B72AD}" type="parTrans" cxnId="{D8AC9D84-0051-49F8-A6CB-93B4075FED4B}">
      <dgm:prSet/>
      <dgm:spPr/>
      <dgm:t>
        <a:bodyPr/>
        <a:lstStyle/>
        <a:p>
          <a:endParaRPr lang="fi-FI"/>
        </a:p>
      </dgm:t>
    </dgm:pt>
    <dgm:pt modelId="{222B7B60-E9E3-42A7-B429-A12F7270BD00}" type="sibTrans" cxnId="{D8AC9D84-0051-49F8-A6CB-93B4075FED4B}">
      <dgm:prSet/>
      <dgm:spPr/>
      <dgm:t>
        <a:bodyPr/>
        <a:lstStyle/>
        <a:p>
          <a:endParaRPr lang="fi-FI"/>
        </a:p>
      </dgm:t>
    </dgm:pt>
    <dgm:pt modelId="{11BD0F06-C9A6-467C-826A-E60F32F6F9D9}" type="pres">
      <dgm:prSet presAssocID="{8E3CB8A4-CBA8-44D4-9537-4AB5F0C2C7F6}" presName="linear" presStyleCnt="0">
        <dgm:presLayoutVars>
          <dgm:animLvl val="lvl"/>
          <dgm:resizeHandles val="exact"/>
        </dgm:presLayoutVars>
      </dgm:prSet>
      <dgm:spPr/>
      <dgm:t>
        <a:bodyPr/>
        <a:lstStyle/>
        <a:p>
          <a:endParaRPr lang="fi-FI"/>
        </a:p>
      </dgm:t>
    </dgm:pt>
    <dgm:pt modelId="{715F4294-8762-41D4-B980-64AF8EB9FE28}" type="pres">
      <dgm:prSet presAssocID="{AC53BE75-1044-473F-8595-BC6C020F14F4}" presName="parentText" presStyleLbl="node1" presStyleIdx="0" presStyleCnt="3">
        <dgm:presLayoutVars>
          <dgm:chMax val="0"/>
          <dgm:bulletEnabled val="1"/>
        </dgm:presLayoutVars>
      </dgm:prSet>
      <dgm:spPr/>
      <dgm:t>
        <a:bodyPr/>
        <a:lstStyle/>
        <a:p>
          <a:endParaRPr lang="fi-FI"/>
        </a:p>
      </dgm:t>
    </dgm:pt>
    <dgm:pt modelId="{AC5512FB-1836-4C75-84C1-E33C30CC4B9C}" type="pres">
      <dgm:prSet presAssocID="{36CBFA19-3669-4711-8DD6-DE5528A79999}" presName="spacer" presStyleCnt="0"/>
      <dgm:spPr/>
      <dgm:t>
        <a:bodyPr/>
        <a:lstStyle/>
        <a:p>
          <a:endParaRPr lang="en-US"/>
        </a:p>
      </dgm:t>
    </dgm:pt>
    <dgm:pt modelId="{19DBF1C4-B9AD-4DD7-8EB1-E2134FBFC9C2}" type="pres">
      <dgm:prSet presAssocID="{1684BF24-60CC-4455-9FB0-D6B7C03BB8A7}" presName="parentText" presStyleLbl="node1" presStyleIdx="1" presStyleCnt="3">
        <dgm:presLayoutVars>
          <dgm:chMax val="0"/>
          <dgm:bulletEnabled val="1"/>
        </dgm:presLayoutVars>
      </dgm:prSet>
      <dgm:spPr/>
      <dgm:t>
        <a:bodyPr/>
        <a:lstStyle/>
        <a:p>
          <a:endParaRPr lang="fi-FI"/>
        </a:p>
      </dgm:t>
    </dgm:pt>
    <dgm:pt modelId="{5158A81C-2579-4F90-9BFF-69E7AC07C2F9}" type="pres">
      <dgm:prSet presAssocID="{F5DE3CA9-3A53-4C61-887F-4D4F362163E4}" presName="spacer" presStyleCnt="0"/>
      <dgm:spPr/>
      <dgm:t>
        <a:bodyPr/>
        <a:lstStyle/>
        <a:p>
          <a:endParaRPr lang="en-US"/>
        </a:p>
      </dgm:t>
    </dgm:pt>
    <dgm:pt modelId="{D479DF8B-396E-4701-A2F9-FE95228F6B8C}" type="pres">
      <dgm:prSet presAssocID="{A07D2B51-943C-469E-A172-2988DB8064C2}" presName="parentText" presStyleLbl="node1" presStyleIdx="2" presStyleCnt="3">
        <dgm:presLayoutVars>
          <dgm:chMax val="0"/>
          <dgm:bulletEnabled val="1"/>
        </dgm:presLayoutVars>
      </dgm:prSet>
      <dgm:spPr/>
      <dgm:t>
        <a:bodyPr/>
        <a:lstStyle/>
        <a:p>
          <a:endParaRPr lang="fi-FI"/>
        </a:p>
      </dgm:t>
    </dgm:pt>
    <dgm:pt modelId="{D69CC511-231A-45A8-BFE0-4D7AC49C64B5}" type="pres">
      <dgm:prSet presAssocID="{A07D2B51-943C-469E-A172-2988DB8064C2}" presName="childText" presStyleLbl="revTx" presStyleIdx="0" presStyleCnt="1">
        <dgm:presLayoutVars>
          <dgm:bulletEnabled val="1"/>
        </dgm:presLayoutVars>
      </dgm:prSet>
      <dgm:spPr/>
      <dgm:t>
        <a:bodyPr/>
        <a:lstStyle/>
        <a:p>
          <a:endParaRPr lang="fi-FI"/>
        </a:p>
      </dgm:t>
    </dgm:pt>
  </dgm:ptLst>
  <dgm:cxnLst>
    <dgm:cxn modelId="{790A5803-175D-4CD4-B2F5-8CBEFD3763DC}" type="presOf" srcId="{1684BF24-60CC-4455-9FB0-D6B7C03BB8A7}" destId="{19DBF1C4-B9AD-4DD7-8EB1-E2134FBFC9C2}" srcOrd="0" destOrd="0" presId="urn:microsoft.com/office/officeart/2005/8/layout/vList2"/>
    <dgm:cxn modelId="{DDA6C486-40BB-4B2D-A303-03EAB81125F8}" srcId="{8E3CB8A4-CBA8-44D4-9537-4AB5F0C2C7F6}" destId="{1684BF24-60CC-4455-9FB0-D6B7C03BB8A7}" srcOrd="1" destOrd="0" parTransId="{0333F8D2-2B54-4692-982D-513578D0EDF8}" sibTransId="{F5DE3CA9-3A53-4C61-887F-4D4F362163E4}"/>
    <dgm:cxn modelId="{78D5FA96-FBF4-4FBD-A03E-6A3D219B0822}" type="presOf" srcId="{AC53BE75-1044-473F-8595-BC6C020F14F4}" destId="{715F4294-8762-41D4-B980-64AF8EB9FE28}" srcOrd="0" destOrd="0" presId="urn:microsoft.com/office/officeart/2005/8/layout/vList2"/>
    <dgm:cxn modelId="{5359BBE4-46A7-46A2-B2D8-AC53C3BE3EF6}" srcId="{8E3CB8A4-CBA8-44D4-9537-4AB5F0C2C7F6}" destId="{AC53BE75-1044-473F-8595-BC6C020F14F4}" srcOrd="0" destOrd="0" parTransId="{266B9818-82A5-489F-B220-666945364BA1}" sibTransId="{36CBFA19-3669-4711-8DD6-DE5528A79999}"/>
    <dgm:cxn modelId="{D8AC9D84-0051-49F8-A6CB-93B4075FED4B}" srcId="{A07D2B51-943C-469E-A172-2988DB8064C2}" destId="{F32E1C99-157B-4188-BD03-B211A0514DEB}" srcOrd="0" destOrd="0" parTransId="{EEAFD2E0-CB1C-4EE8-93B5-1161138B72AD}" sibTransId="{222B7B60-E9E3-42A7-B429-A12F7270BD00}"/>
    <dgm:cxn modelId="{AAAA35ED-7CC9-4D5C-AD43-489A6D3FEA35}" type="presOf" srcId="{F32E1C99-157B-4188-BD03-B211A0514DEB}" destId="{D69CC511-231A-45A8-BFE0-4D7AC49C64B5}" srcOrd="0" destOrd="0" presId="urn:microsoft.com/office/officeart/2005/8/layout/vList2"/>
    <dgm:cxn modelId="{2BF35C2E-932C-4A00-B00C-1A3C2D483E22}" srcId="{8E3CB8A4-CBA8-44D4-9537-4AB5F0C2C7F6}" destId="{A07D2B51-943C-469E-A172-2988DB8064C2}" srcOrd="2" destOrd="0" parTransId="{B6476190-7713-4123-971A-B651F2F7384D}" sibTransId="{18C28FF4-4C47-43E5-B086-4A3ED8640EC4}"/>
    <dgm:cxn modelId="{5BC64E72-E0D1-4C6A-B751-C2F86D27559E}" type="presOf" srcId="{A07D2B51-943C-469E-A172-2988DB8064C2}" destId="{D479DF8B-396E-4701-A2F9-FE95228F6B8C}" srcOrd="0" destOrd="0" presId="urn:microsoft.com/office/officeart/2005/8/layout/vList2"/>
    <dgm:cxn modelId="{8621108C-AC2B-4C9D-AEF8-00FB188958F9}" type="presOf" srcId="{8E3CB8A4-CBA8-44D4-9537-4AB5F0C2C7F6}" destId="{11BD0F06-C9A6-467C-826A-E60F32F6F9D9}" srcOrd="0" destOrd="0" presId="urn:microsoft.com/office/officeart/2005/8/layout/vList2"/>
    <dgm:cxn modelId="{1C7AB94A-66F2-4CB2-8B71-85BCD0ABAB1C}" type="presParOf" srcId="{11BD0F06-C9A6-467C-826A-E60F32F6F9D9}" destId="{715F4294-8762-41D4-B980-64AF8EB9FE28}" srcOrd="0" destOrd="0" presId="urn:microsoft.com/office/officeart/2005/8/layout/vList2"/>
    <dgm:cxn modelId="{0C25622D-9E36-4FBB-BE44-2644755D34D1}" type="presParOf" srcId="{11BD0F06-C9A6-467C-826A-E60F32F6F9D9}" destId="{AC5512FB-1836-4C75-84C1-E33C30CC4B9C}" srcOrd="1" destOrd="0" presId="urn:microsoft.com/office/officeart/2005/8/layout/vList2"/>
    <dgm:cxn modelId="{B9E3EF33-B17F-496A-A44F-E8C12EDF31C3}" type="presParOf" srcId="{11BD0F06-C9A6-467C-826A-E60F32F6F9D9}" destId="{19DBF1C4-B9AD-4DD7-8EB1-E2134FBFC9C2}" srcOrd="2" destOrd="0" presId="urn:microsoft.com/office/officeart/2005/8/layout/vList2"/>
    <dgm:cxn modelId="{EB1537FD-20ED-444C-ABEE-0DE03E0CBD7D}" type="presParOf" srcId="{11BD0F06-C9A6-467C-826A-E60F32F6F9D9}" destId="{5158A81C-2579-4F90-9BFF-69E7AC07C2F9}" srcOrd="3" destOrd="0" presId="urn:microsoft.com/office/officeart/2005/8/layout/vList2"/>
    <dgm:cxn modelId="{9A0D9AB7-A465-400B-8EC8-3AA671125164}" type="presParOf" srcId="{11BD0F06-C9A6-467C-826A-E60F32F6F9D9}" destId="{D479DF8B-396E-4701-A2F9-FE95228F6B8C}" srcOrd="4" destOrd="0" presId="urn:microsoft.com/office/officeart/2005/8/layout/vList2"/>
    <dgm:cxn modelId="{F88E7403-936C-40D9-BDB0-B0CA8476C22F}" type="presParOf" srcId="{11BD0F06-C9A6-467C-826A-E60F32F6F9D9}" destId="{D69CC511-231A-45A8-BFE0-4D7AC49C64B5}"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14A2CAD3-DAE9-4AB6-B916-3BD45B7EDF25}"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fi-FI"/>
        </a:p>
      </dgm:t>
    </dgm:pt>
    <dgm:pt modelId="{303E2C21-DBFC-4FDE-8F0D-E347D2899BD1}">
      <dgm:prSet/>
      <dgm:spPr/>
      <dgm:t>
        <a:bodyPr/>
        <a:lstStyle/>
        <a:p>
          <a:pPr rtl="0"/>
          <a:r>
            <a:rPr lang="fi-FI" b="1" smtClean="0"/>
            <a:t>Unidroit Principles article 2.1.9 (and CISG art. 21: </a:t>
          </a:r>
          <a:r>
            <a:rPr lang="en-US" b="1" i="1" smtClean="0"/>
            <a:t>Late acceptance. Delay in transmission)</a:t>
          </a:r>
          <a:endParaRPr lang="fi-FI"/>
        </a:p>
      </dgm:t>
    </dgm:pt>
    <dgm:pt modelId="{53CCC7B4-7DF8-46BB-B250-36F2CF0FBD88}" type="parTrans" cxnId="{6FCA9A67-A6EA-4C04-ADE7-7FE2CF0893B9}">
      <dgm:prSet/>
      <dgm:spPr/>
      <dgm:t>
        <a:bodyPr/>
        <a:lstStyle/>
        <a:p>
          <a:endParaRPr lang="fi-FI"/>
        </a:p>
      </dgm:t>
    </dgm:pt>
    <dgm:pt modelId="{6452E3E6-7E6B-4843-AEBC-531CB9CA1669}" type="sibTrans" cxnId="{6FCA9A67-A6EA-4C04-ADE7-7FE2CF0893B9}">
      <dgm:prSet/>
      <dgm:spPr/>
      <dgm:t>
        <a:bodyPr/>
        <a:lstStyle/>
        <a:p>
          <a:endParaRPr lang="fi-FI"/>
        </a:p>
      </dgm:t>
    </dgm:pt>
    <dgm:pt modelId="{C4BD915A-502A-4236-88FD-16BC8AAE1FF3}">
      <dgm:prSet/>
      <dgm:spPr/>
      <dgm:t>
        <a:bodyPr/>
        <a:lstStyle/>
        <a:p>
          <a:pPr rtl="0"/>
          <a:r>
            <a:rPr lang="en-US" b="1" smtClean="0"/>
            <a:t>(1) A late acceptance is nevertheless effective as an acceptance if without undue delay the offeror so informs the offeree or gives notice to that effect.</a:t>
          </a:r>
          <a:endParaRPr lang="fi-FI"/>
        </a:p>
      </dgm:t>
    </dgm:pt>
    <dgm:pt modelId="{327E052C-76F5-40BA-A823-5B776AAB58F4}" type="parTrans" cxnId="{7B45812E-DDBF-4865-8743-143F467A696D}">
      <dgm:prSet/>
      <dgm:spPr/>
      <dgm:t>
        <a:bodyPr/>
        <a:lstStyle/>
        <a:p>
          <a:endParaRPr lang="fi-FI"/>
        </a:p>
      </dgm:t>
    </dgm:pt>
    <dgm:pt modelId="{522EB9F4-3157-4011-AE97-BDBBA0DF659D}" type="sibTrans" cxnId="{7B45812E-DDBF-4865-8743-143F467A696D}">
      <dgm:prSet/>
      <dgm:spPr/>
      <dgm:t>
        <a:bodyPr/>
        <a:lstStyle/>
        <a:p>
          <a:endParaRPr lang="fi-FI"/>
        </a:p>
      </dgm:t>
    </dgm:pt>
    <dgm:pt modelId="{FEE390B5-7A3C-4A0F-A955-3C7563D0D48F}">
      <dgm:prSet/>
      <dgm:spPr/>
      <dgm:t>
        <a:bodyPr/>
        <a:lstStyle/>
        <a:p>
          <a:pPr rtl="0"/>
          <a:r>
            <a:rPr lang="en-US" b="1" smtClean="0"/>
            <a:t>(2) If a communication containing a late acceptance shows that it has been sent in such circumstances that if its transmission had been normal it would have reached the offeror in due time, the late acceptance is effective as an acceptance </a:t>
          </a:r>
          <a:endParaRPr lang="fi-FI"/>
        </a:p>
      </dgm:t>
    </dgm:pt>
    <dgm:pt modelId="{60450002-2242-499C-9267-BE178DD25CFA}" type="parTrans" cxnId="{50C1D821-ADEA-4477-B3A2-520EEEB5D198}">
      <dgm:prSet/>
      <dgm:spPr/>
      <dgm:t>
        <a:bodyPr/>
        <a:lstStyle/>
        <a:p>
          <a:endParaRPr lang="fi-FI"/>
        </a:p>
      </dgm:t>
    </dgm:pt>
    <dgm:pt modelId="{598E931B-F714-4893-83CE-46AC2EA2AF9B}" type="sibTrans" cxnId="{50C1D821-ADEA-4477-B3A2-520EEEB5D198}">
      <dgm:prSet/>
      <dgm:spPr/>
      <dgm:t>
        <a:bodyPr/>
        <a:lstStyle/>
        <a:p>
          <a:endParaRPr lang="fi-FI"/>
        </a:p>
      </dgm:t>
    </dgm:pt>
    <dgm:pt modelId="{B8816A24-796C-4113-B42B-C6283DFB42A9}">
      <dgm:prSet/>
      <dgm:spPr/>
      <dgm:t>
        <a:bodyPr/>
        <a:lstStyle/>
        <a:p>
          <a:pPr rtl="0"/>
          <a:r>
            <a:rPr lang="en-US" smtClean="0"/>
            <a:t>unless, without undue delay, the offeror informs the offeree that it considers the offer as having lapsed.</a:t>
          </a:r>
          <a:endParaRPr lang="fi-FI"/>
        </a:p>
      </dgm:t>
    </dgm:pt>
    <dgm:pt modelId="{F3B4A3D1-AE6D-48AD-80D8-3744531D10F7}" type="parTrans" cxnId="{70E9FCB5-135C-4316-B8B9-11A898382D12}">
      <dgm:prSet/>
      <dgm:spPr/>
      <dgm:t>
        <a:bodyPr/>
        <a:lstStyle/>
        <a:p>
          <a:endParaRPr lang="fi-FI"/>
        </a:p>
      </dgm:t>
    </dgm:pt>
    <dgm:pt modelId="{F7C8261F-CFCE-4F0A-B3D2-A85DB3798643}" type="sibTrans" cxnId="{70E9FCB5-135C-4316-B8B9-11A898382D12}">
      <dgm:prSet/>
      <dgm:spPr/>
      <dgm:t>
        <a:bodyPr/>
        <a:lstStyle/>
        <a:p>
          <a:endParaRPr lang="fi-FI"/>
        </a:p>
      </dgm:t>
    </dgm:pt>
    <dgm:pt modelId="{27F64966-596B-41E0-B9DD-7B244EB2E2D0}" type="pres">
      <dgm:prSet presAssocID="{14A2CAD3-DAE9-4AB6-B916-3BD45B7EDF25}" presName="linear" presStyleCnt="0">
        <dgm:presLayoutVars>
          <dgm:animLvl val="lvl"/>
          <dgm:resizeHandles val="exact"/>
        </dgm:presLayoutVars>
      </dgm:prSet>
      <dgm:spPr/>
      <dgm:t>
        <a:bodyPr/>
        <a:lstStyle/>
        <a:p>
          <a:endParaRPr lang="fi-FI"/>
        </a:p>
      </dgm:t>
    </dgm:pt>
    <dgm:pt modelId="{03D27494-8480-42B3-AF2B-9C79820E4AB9}" type="pres">
      <dgm:prSet presAssocID="{303E2C21-DBFC-4FDE-8F0D-E347D2899BD1}" presName="parentText" presStyleLbl="node1" presStyleIdx="0" presStyleCnt="3">
        <dgm:presLayoutVars>
          <dgm:chMax val="0"/>
          <dgm:bulletEnabled val="1"/>
        </dgm:presLayoutVars>
      </dgm:prSet>
      <dgm:spPr/>
      <dgm:t>
        <a:bodyPr/>
        <a:lstStyle/>
        <a:p>
          <a:endParaRPr lang="fi-FI"/>
        </a:p>
      </dgm:t>
    </dgm:pt>
    <dgm:pt modelId="{77539F77-CF6C-4120-8247-89E338F29B28}" type="pres">
      <dgm:prSet presAssocID="{6452E3E6-7E6B-4843-AEBC-531CB9CA1669}" presName="spacer" presStyleCnt="0"/>
      <dgm:spPr/>
      <dgm:t>
        <a:bodyPr/>
        <a:lstStyle/>
        <a:p>
          <a:endParaRPr lang="en-US"/>
        </a:p>
      </dgm:t>
    </dgm:pt>
    <dgm:pt modelId="{2CF81961-9E5C-42D7-8036-46FB5971EDF7}" type="pres">
      <dgm:prSet presAssocID="{C4BD915A-502A-4236-88FD-16BC8AAE1FF3}" presName="parentText" presStyleLbl="node1" presStyleIdx="1" presStyleCnt="3">
        <dgm:presLayoutVars>
          <dgm:chMax val="0"/>
          <dgm:bulletEnabled val="1"/>
        </dgm:presLayoutVars>
      </dgm:prSet>
      <dgm:spPr/>
      <dgm:t>
        <a:bodyPr/>
        <a:lstStyle/>
        <a:p>
          <a:endParaRPr lang="fi-FI"/>
        </a:p>
      </dgm:t>
    </dgm:pt>
    <dgm:pt modelId="{7A1000FA-114F-4119-8081-4D4317494F11}" type="pres">
      <dgm:prSet presAssocID="{522EB9F4-3157-4011-AE97-BDBBA0DF659D}" presName="spacer" presStyleCnt="0"/>
      <dgm:spPr/>
      <dgm:t>
        <a:bodyPr/>
        <a:lstStyle/>
        <a:p>
          <a:endParaRPr lang="en-US"/>
        </a:p>
      </dgm:t>
    </dgm:pt>
    <dgm:pt modelId="{7DFD0CB1-C94B-4F9B-80DE-62EE411E2C25}" type="pres">
      <dgm:prSet presAssocID="{FEE390B5-7A3C-4A0F-A955-3C7563D0D48F}" presName="parentText" presStyleLbl="node1" presStyleIdx="2" presStyleCnt="3">
        <dgm:presLayoutVars>
          <dgm:chMax val="0"/>
          <dgm:bulletEnabled val="1"/>
        </dgm:presLayoutVars>
      </dgm:prSet>
      <dgm:spPr/>
      <dgm:t>
        <a:bodyPr/>
        <a:lstStyle/>
        <a:p>
          <a:endParaRPr lang="fi-FI"/>
        </a:p>
      </dgm:t>
    </dgm:pt>
    <dgm:pt modelId="{B88B3CB8-CF66-400F-B841-9356F8DB05FC}" type="pres">
      <dgm:prSet presAssocID="{FEE390B5-7A3C-4A0F-A955-3C7563D0D48F}" presName="childText" presStyleLbl="revTx" presStyleIdx="0" presStyleCnt="1">
        <dgm:presLayoutVars>
          <dgm:bulletEnabled val="1"/>
        </dgm:presLayoutVars>
      </dgm:prSet>
      <dgm:spPr/>
      <dgm:t>
        <a:bodyPr/>
        <a:lstStyle/>
        <a:p>
          <a:endParaRPr lang="fi-FI"/>
        </a:p>
      </dgm:t>
    </dgm:pt>
  </dgm:ptLst>
  <dgm:cxnLst>
    <dgm:cxn modelId="{1EF42654-0C0B-4D2F-B25B-72838ED1CEDA}" type="presOf" srcId="{C4BD915A-502A-4236-88FD-16BC8AAE1FF3}" destId="{2CF81961-9E5C-42D7-8036-46FB5971EDF7}" srcOrd="0" destOrd="0" presId="urn:microsoft.com/office/officeart/2005/8/layout/vList2"/>
    <dgm:cxn modelId="{50C1D821-ADEA-4477-B3A2-520EEEB5D198}" srcId="{14A2CAD3-DAE9-4AB6-B916-3BD45B7EDF25}" destId="{FEE390B5-7A3C-4A0F-A955-3C7563D0D48F}" srcOrd="2" destOrd="0" parTransId="{60450002-2242-499C-9267-BE178DD25CFA}" sibTransId="{598E931B-F714-4893-83CE-46AC2EA2AF9B}"/>
    <dgm:cxn modelId="{ADCD27D1-AA88-418B-A448-B93AC5CD7C41}" type="presOf" srcId="{B8816A24-796C-4113-B42B-C6283DFB42A9}" destId="{B88B3CB8-CF66-400F-B841-9356F8DB05FC}" srcOrd="0" destOrd="0" presId="urn:microsoft.com/office/officeart/2005/8/layout/vList2"/>
    <dgm:cxn modelId="{847662FC-F1CB-4495-B951-2602B481D8D3}" type="presOf" srcId="{303E2C21-DBFC-4FDE-8F0D-E347D2899BD1}" destId="{03D27494-8480-42B3-AF2B-9C79820E4AB9}" srcOrd="0" destOrd="0" presId="urn:microsoft.com/office/officeart/2005/8/layout/vList2"/>
    <dgm:cxn modelId="{7B45812E-DDBF-4865-8743-143F467A696D}" srcId="{14A2CAD3-DAE9-4AB6-B916-3BD45B7EDF25}" destId="{C4BD915A-502A-4236-88FD-16BC8AAE1FF3}" srcOrd="1" destOrd="0" parTransId="{327E052C-76F5-40BA-A823-5B776AAB58F4}" sibTransId="{522EB9F4-3157-4011-AE97-BDBBA0DF659D}"/>
    <dgm:cxn modelId="{6FCA9A67-A6EA-4C04-ADE7-7FE2CF0893B9}" srcId="{14A2CAD3-DAE9-4AB6-B916-3BD45B7EDF25}" destId="{303E2C21-DBFC-4FDE-8F0D-E347D2899BD1}" srcOrd="0" destOrd="0" parTransId="{53CCC7B4-7DF8-46BB-B250-36F2CF0FBD88}" sibTransId="{6452E3E6-7E6B-4843-AEBC-531CB9CA1669}"/>
    <dgm:cxn modelId="{1263D222-15F8-43CD-8DE6-7D454E512F6B}" type="presOf" srcId="{14A2CAD3-DAE9-4AB6-B916-3BD45B7EDF25}" destId="{27F64966-596B-41E0-B9DD-7B244EB2E2D0}" srcOrd="0" destOrd="0" presId="urn:microsoft.com/office/officeart/2005/8/layout/vList2"/>
    <dgm:cxn modelId="{70E9FCB5-135C-4316-B8B9-11A898382D12}" srcId="{FEE390B5-7A3C-4A0F-A955-3C7563D0D48F}" destId="{B8816A24-796C-4113-B42B-C6283DFB42A9}" srcOrd="0" destOrd="0" parTransId="{F3B4A3D1-AE6D-48AD-80D8-3744531D10F7}" sibTransId="{F7C8261F-CFCE-4F0A-B3D2-A85DB3798643}"/>
    <dgm:cxn modelId="{C7C54E27-B706-442E-BD8B-EE2F88677E0A}" type="presOf" srcId="{FEE390B5-7A3C-4A0F-A955-3C7563D0D48F}" destId="{7DFD0CB1-C94B-4F9B-80DE-62EE411E2C25}" srcOrd="0" destOrd="0" presId="urn:microsoft.com/office/officeart/2005/8/layout/vList2"/>
    <dgm:cxn modelId="{26794494-1CFD-4799-939A-C91C40D38FEF}" type="presParOf" srcId="{27F64966-596B-41E0-B9DD-7B244EB2E2D0}" destId="{03D27494-8480-42B3-AF2B-9C79820E4AB9}" srcOrd="0" destOrd="0" presId="urn:microsoft.com/office/officeart/2005/8/layout/vList2"/>
    <dgm:cxn modelId="{6D477791-6CF1-4385-B1D2-4F37D45B9334}" type="presParOf" srcId="{27F64966-596B-41E0-B9DD-7B244EB2E2D0}" destId="{77539F77-CF6C-4120-8247-89E338F29B28}" srcOrd="1" destOrd="0" presId="urn:microsoft.com/office/officeart/2005/8/layout/vList2"/>
    <dgm:cxn modelId="{9B2FDBE0-6E8E-4DBF-B36E-2D229152B837}" type="presParOf" srcId="{27F64966-596B-41E0-B9DD-7B244EB2E2D0}" destId="{2CF81961-9E5C-42D7-8036-46FB5971EDF7}" srcOrd="2" destOrd="0" presId="urn:microsoft.com/office/officeart/2005/8/layout/vList2"/>
    <dgm:cxn modelId="{CEC74BCE-080C-418D-BF04-7AC1EC060149}" type="presParOf" srcId="{27F64966-596B-41E0-B9DD-7B244EB2E2D0}" destId="{7A1000FA-114F-4119-8081-4D4317494F11}" srcOrd="3" destOrd="0" presId="urn:microsoft.com/office/officeart/2005/8/layout/vList2"/>
    <dgm:cxn modelId="{8FF594D5-6DD6-43D7-8B5B-415593322873}" type="presParOf" srcId="{27F64966-596B-41E0-B9DD-7B244EB2E2D0}" destId="{7DFD0CB1-C94B-4F9B-80DE-62EE411E2C25}" srcOrd="4" destOrd="0" presId="urn:microsoft.com/office/officeart/2005/8/layout/vList2"/>
    <dgm:cxn modelId="{18FCD6CC-ED76-4CD1-8354-4D811041D816}" type="presParOf" srcId="{27F64966-596B-41E0-B9DD-7B244EB2E2D0}" destId="{B88B3CB8-CF66-400F-B841-9356F8DB05FC}"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B37ED875-9BC2-4B8E-B4BE-DBB59D18CB33}" type="doc">
      <dgm:prSet loTypeId="urn:microsoft.com/office/officeart/2005/8/layout/hProcess9" loCatId="process" qsTypeId="urn:microsoft.com/office/officeart/2005/8/quickstyle/simple1" qsCatId="simple" csTypeId="urn:microsoft.com/office/officeart/2005/8/colors/accent2_1" csCatId="accent2"/>
      <dgm:spPr/>
      <dgm:t>
        <a:bodyPr/>
        <a:lstStyle/>
        <a:p>
          <a:endParaRPr lang="fi-FI"/>
        </a:p>
      </dgm:t>
    </dgm:pt>
    <dgm:pt modelId="{5639D52C-65E2-4AAF-8DEC-3234D2EBA115}">
      <dgm:prSet/>
      <dgm:spPr/>
      <dgm:t>
        <a:bodyPr/>
        <a:lstStyle/>
        <a:p>
          <a:pPr rtl="0"/>
          <a:r>
            <a:rPr lang="en-US" b="1" smtClean="0"/>
            <a:t>REVOCATION OF AN OFFER OR ACCEPTANCE (Contracts Act S. 7) </a:t>
          </a:r>
          <a:endParaRPr lang="fi-FI"/>
        </a:p>
      </dgm:t>
    </dgm:pt>
    <dgm:pt modelId="{F46AED90-BA0F-499A-8CBA-4468B25E6AEB}" type="parTrans" cxnId="{B09E47C3-DDD6-45B1-B7A4-261395E68203}">
      <dgm:prSet/>
      <dgm:spPr/>
      <dgm:t>
        <a:bodyPr/>
        <a:lstStyle/>
        <a:p>
          <a:endParaRPr lang="fi-FI"/>
        </a:p>
      </dgm:t>
    </dgm:pt>
    <dgm:pt modelId="{2F000BB8-97FE-4FEA-A4A0-44419B9B49F1}" type="sibTrans" cxnId="{B09E47C3-DDD6-45B1-B7A4-261395E68203}">
      <dgm:prSet/>
      <dgm:spPr/>
      <dgm:t>
        <a:bodyPr/>
        <a:lstStyle/>
        <a:p>
          <a:endParaRPr lang="fi-FI"/>
        </a:p>
      </dgm:t>
    </dgm:pt>
    <dgm:pt modelId="{DD06794E-8842-47AD-B585-F93789FF76A3}">
      <dgm:prSet/>
      <dgm:spPr/>
      <dgm:t>
        <a:bodyPr/>
        <a:lstStyle/>
        <a:p>
          <a:pPr rtl="0"/>
          <a:r>
            <a:rPr lang="en-US" b="1" dirty="0" smtClean="0"/>
            <a:t>An offer or an acceptance that is revoked shall not be binding, if the revocation reaches the person to whom it is addressed </a:t>
          </a:r>
          <a:r>
            <a:rPr lang="en-US" b="1" i="1" dirty="0" smtClean="0"/>
            <a:t>before, or at the same time as, the offer or acceptance comes to his/her attention </a:t>
          </a:r>
          <a:endParaRPr lang="fi-FI" dirty="0"/>
        </a:p>
      </dgm:t>
    </dgm:pt>
    <dgm:pt modelId="{D73D3DB4-3F0E-494D-B542-3A8ADA2D743D}" type="parTrans" cxnId="{622003F0-8474-4C7C-990E-7DB726542876}">
      <dgm:prSet/>
      <dgm:spPr/>
      <dgm:t>
        <a:bodyPr/>
        <a:lstStyle/>
        <a:p>
          <a:endParaRPr lang="fi-FI"/>
        </a:p>
      </dgm:t>
    </dgm:pt>
    <dgm:pt modelId="{E60449F7-4D75-4422-BDDF-72FEBDDF275F}" type="sibTrans" cxnId="{622003F0-8474-4C7C-990E-7DB726542876}">
      <dgm:prSet/>
      <dgm:spPr/>
      <dgm:t>
        <a:bodyPr/>
        <a:lstStyle/>
        <a:p>
          <a:endParaRPr lang="fi-FI"/>
        </a:p>
      </dgm:t>
    </dgm:pt>
    <dgm:pt modelId="{ACD35117-E90D-45B3-A2FA-FD0644479619}">
      <dgm:prSet/>
      <dgm:spPr/>
      <dgm:t>
        <a:bodyPr/>
        <a:lstStyle/>
        <a:p>
          <a:pPr rtl="0"/>
          <a:r>
            <a:rPr lang="en-US" b="1" smtClean="0"/>
            <a:t>Revocation is possible also later if the parties have so agreed </a:t>
          </a:r>
          <a:endParaRPr lang="fi-FI"/>
        </a:p>
      </dgm:t>
    </dgm:pt>
    <dgm:pt modelId="{FCB97F19-F012-44B6-A2F6-143EDA988A57}" type="parTrans" cxnId="{424FE5DF-E2C5-47D7-B6DC-ACC758549310}">
      <dgm:prSet/>
      <dgm:spPr/>
      <dgm:t>
        <a:bodyPr/>
        <a:lstStyle/>
        <a:p>
          <a:endParaRPr lang="fi-FI"/>
        </a:p>
      </dgm:t>
    </dgm:pt>
    <dgm:pt modelId="{FE3E5238-86DB-4B3A-A3FD-00EA867C183F}" type="sibTrans" cxnId="{424FE5DF-E2C5-47D7-B6DC-ACC758549310}">
      <dgm:prSet/>
      <dgm:spPr/>
      <dgm:t>
        <a:bodyPr/>
        <a:lstStyle/>
        <a:p>
          <a:endParaRPr lang="fi-FI"/>
        </a:p>
      </dgm:t>
    </dgm:pt>
    <dgm:pt modelId="{F43A5BB1-6A5A-46F9-A55A-95914E04DD7B}" type="pres">
      <dgm:prSet presAssocID="{B37ED875-9BC2-4B8E-B4BE-DBB59D18CB33}" presName="CompostProcess" presStyleCnt="0">
        <dgm:presLayoutVars>
          <dgm:dir/>
          <dgm:resizeHandles val="exact"/>
        </dgm:presLayoutVars>
      </dgm:prSet>
      <dgm:spPr/>
      <dgm:t>
        <a:bodyPr/>
        <a:lstStyle/>
        <a:p>
          <a:endParaRPr lang="fi-FI"/>
        </a:p>
      </dgm:t>
    </dgm:pt>
    <dgm:pt modelId="{E1D1E33E-F1F6-4F1B-90A9-A801DCF9787B}" type="pres">
      <dgm:prSet presAssocID="{B37ED875-9BC2-4B8E-B4BE-DBB59D18CB33}" presName="arrow" presStyleLbl="bgShp" presStyleIdx="0" presStyleCnt="1"/>
      <dgm:spPr/>
      <dgm:t>
        <a:bodyPr/>
        <a:lstStyle/>
        <a:p>
          <a:endParaRPr lang="en-US"/>
        </a:p>
      </dgm:t>
    </dgm:pt>
    <dgm:pt modelId="{A023491F-B972-4426-9517-5CB4B37DA9D6}" type="pres">
      <dgm:prSet presAssocID="{B37ED875-9BC2-4B8E-B4BE-DBB59D18CB33}" presName="linearProcess" presStyleCnt="0"/>
      <dgm:spPr/>
      <dgm:t>
        <a:bodyPr/>
        <a:lstStyle/>
        <a:p>
          <a:endParaRPr lang="en-US"/>
        </a:p>
      </dgm:t>
    </dgm:pt>
    <dgm:pt modelId="{140A92EC-9BD6-4561-999E-AFD650FB77F4}" type="pres">
      <dgm:prSet presAssocID="{5639D52C-65E2-4AAF-8DEC-3234D2EBA115}" presName="textNode" presStyleLbl="node1" presStyleIdx="0" presStyleCnt="3">
        <dgm:presLayoutVars>
          <dgm:bulletEnabled val="1"/>
        </dgm:presLayoutVars>
      </dgm:prSet>
      <dgm:spPr/>
      <dgm:t>
        <a:bodyPr/>
        <a:lstStyle/>
        <a:p>
          <a:endParaRPr lang="fi-FI"/>
        </a:p>
      </dgm:t>
    </dgm:pt>
    <dgm:pt modelId="{96FFBB73-C562-4071-896B-1330CF3655CE}" type="pres">
      <dgm:prSet presAssocID="{2F000BB8-97FE-4FEA-A4A0-44419B9B49F1}" presName="sibTrans" presStyleCnt="0"/>
      <dgm:spPr/>
      <dgm:t>
        <a:bodyPr/>
        <a:lstStyle/>
        <a:p>
          <a:endParaRPr lang="en-US"/>
        </a:p>
      </dgm:t>
    </dgm:pt>
    <dgm:pt modelId="{D15DB186-D5BC-4FB6-9BA9-D92F969EA2A3}" type="pres">
      <dgm:prSet presAssocID="{DD06794E-8842-47AD-B585-F93789FF76A3}" presName="textNode" presStyleLbl="node1" presStyleIdx="1" presStyleCnt="3">
        <dgm:presLayoutVars>
          <dgm:bulletEnabled val="1"/>
        </dgm:presLayoutVars>
      </dgm:prSet>
      <dgm:spPr/>
      <dgm:t>
        <a:bodyPr/>
        <a:lstStyle/>
        <a:p>
          <a:endParaRPr lang="fi-FI"/>
        </a:p>
      </dgm:t>
    </dgm:pt>
    <dgm:pt modelId="{B3C163FA-BAC9-4671-927B-139FE7CA9D42}" type="pres">
      <dgm:prSet presAssocID="{E60449F7-4D75-4422-BDDF-72FEBDDF275F}" presName="sibTrans" presStyleCnt="0"/>
      <dgm:spPr/>
      <dgm:t>
        <a:bodyPr/>
        <a:lstStyle/>
        <a:p>
          <a:endParaRPr lang="en-US"/>
        </a:p>
      </dgm:t>
    </dgm:pt>
    <dgm:pt modelId="{02A40259-75CF-42AC-A146-D80B9735BB83}" type="pres">
      <dgm:prSet presAssocID="{ACD35117-E90D-45B3-A2FA-FD0644479619}" presName="textNode" presStyleLbl="node1" presStyleIdx="2" presStyleCnt="3">
        <dgm:presLayoutVars>
          <dgm:bulletEnabled val="1"/>
        </dgm:presLayoutVars>
      </dgm:prSet>
      <dgm:spPr/>
      <dgm:t>
        <a:bodyPr/>
        <a:lstStyle/>
        <a:p>
          <a:endParaRPr lang="fi-FI"/>
        </a:p>
      </dgm:t>
    </dgm:pt>
  </dgm:ptLst>
  <dgm:cxnLst>
    <dgm:cxn modelId="{B09E47C3-DDD6-45B1-B7A4-261395E68203}" srcId="{B37ED875-9BC2-4B8E-B4BE-DBB59D18CB33}" destId="{5639D52C-65E2-4AAF-8DEC-3234D2EBA115}" srcOrd="0" destOrd="0" parTransId="{F46AED90-BA0F-499A-8CBA-4468B25E6AEB}" sibTransId="{2F000BB8-97FE-4FEA-A4A0-44419B9B49F1}"/>
    <dgm:cxn modelId="{A3FAC712-AA55-40F0-A05E-4C3FDB97BDAA}" type="presOf" srcId="{DD06794E-8842-47AD-B585-F93789FF76A3}" destId="{D15DB186-D5BC-4FB6-9BA9-D92F969EA2A3}" srcOrd="0" destOrd="0" presId="urn:microsoft.com/office/officeart/2005/8/layout/hProcess9"/>
    <dgm:cxn modelId="{A73C9006-5538-4016-8F2A-52F3EA0D0ECF}" type="presOf" srcId="{B37ED875-9BC2-4B8E-B4BE-DBB59D18CB33}" destId="{F43A5BB1-6A5A-46F9-A55A-95914E04DD7B}" srcOrd="0" destOrd="0" presId="urn:microsoft.com/office/officeart/2005/8/layout/hProcess9"/>
    <dgm:cxn modelId="{DD386FE6-1101-45EA-8816-AFD4CA962273}" type="presOf" srcId="{ACD35117-E90D-45B3-A2FA-FD0644479619}" destId="{02A40259-75CF-42AC-A146-D80B9735BB83}" srcOrd="0" destOrd="0" presId="urn:microsoft.com/office/officeart/2005/8/layout/hProcess9"/>
    <dgm:cxn modelId="{2BBF391E-B305-4126-98C3-BB5EB7ED80FB}" type="presOf" srcId="{5639D52C-65E2-4AAF-8DEC-3234D2EBA115}" destId="{140A92EC-9BD6-4561-999E-AFD650FB77F4}" srcOrd="0" destOrd="0" presId="urn:microsoft.com/office/officeart/2005/8/layout/hProcess9"/>
    <dgm:cxn modelId="{424FE5DF-E2C5-47D7-B6DC-ACC758549310}" srcId="{B37ED875-9BC2-4B8E-B4BE-DBB59D18CB33}" destId="{ACD35117-E90D-45B3-A2FA-FD0644479619}" srcOrd="2" destOrd="0" parTransId="{FCB97F19-F012-44B6-A2F6-143EDA988A57}" sibTransId="{FE3E5238-86DB-4B3A-A3FD-00EA867C183F}"/>
    <dgm:cxn modelId="{622003F0-8474-4C7C-990E-7DB726542876}" srcId="{B37ED875-9BC2-4B8E-B4BE-DBB59D18CB33}" destId="{DD06794E-8842-47AD-B585-F93789FF76A3}" srcOrd="1" destOrd="0" parTransId="{D73D3DB4-3F0E-494D-B542-3A8ADA2D743D}" sibTransId="{E60449F7-4D75-4422-BDDF-72FEBDDF275F}"/>
    <dgm:cxn modelId="{ACEC70C0-D02B-4634-8C1B-A8A610D52A8B}" type="presParOf" srcId="{F43A5BB1-6A5A-46F9-A55A-95914E04DD7B}" destId="{E1D1E33E-F1F6-4F1B-90A9-A801DCF9787B}" srcOrd="0" destOrd="0" presId="urn:microsoft.com/office/officeart/2005/8/layout/hProcess9"/>
    <dgm:cxn modelId="{791DFEFE-0608-4261-855F-5D412B2345C2}" type="presParOf" srcId="{F43A5BB1-6A5A-46F9-A55A-95914E04DD7B}" destId="{A023491F-B972-4426-9517-5CB4B37DA9D6}" srcOrd="1" destOrd="0" presId="urn:microsoft.com/office/officeart/2005/8/layout/hProcess9"/>
    <dgm:cxn modelId="{465E2E5C-6B74-4752-8F02-833F6B924947}" type="presParOf" srcId="{A023491F-B972-4426-9517-5CB4B37DA9D6}" destId="{140A92EC-9BD6-4561-999E-AFD650FB77F4}" srcOrd="0" destOrd="0" presId="urn:microsoft.com/office/officeart/2005/8/layout/hProcess9"/>
    <dgm:cxn modelId="{C9E62CE8-C37A-43BE-9A58-9A1E1A3537A9}" type="presParOf" srcId="{A023491F-B972-4426-9517-5CB4B37DA9D6}" destId="{96FFBB73-C562-4071-896B-1330CF3655CE}" srcOrd="1" destOrd="0" presId="urn:microsoft.com/office/officeart/2005/8/layout/hProcess9"/>
    <dgm:cxn modelId="{4206A21A-EA9E-4441-96B4-F5FF317A8514}" type="presParOf" srcId="{A023491F-B972-4426-9517-5CB4B37DA9D6}" destId="{D15DB186-D5BC-4FB6-9BA9-D92F969EA2A3}" srcOrd="2" destOrd="0" presId="urn:microsoft.com/office/officeart/2005/8/layout/hProcess9"/>
    <dgm:cxn modelId="{37EAA099-2815-44A3-BF53-E88BFE715BF5}" type="presParOf" srcId="{A023491F-B972-4426-9517-5CB4B37DA9D6}" destId="{B3C163FA-BAC9-4671-927B-139FE7CA9D42}" srcOrd="3" destOrd="0" presId="urn:microsoft.com/office/officeart/2005/8/layout/hProcess9"/>
    <dgm:cxn modelId="{9248E103-628A-419D-B606-DB9AD62B49A4}" type="presParOf" srcId="{A023491F-B972-4426-9517-5CB4B37DA9D6}" destId="{02A40259-75CF-42AC-A146-D80B9735BB83}"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A4253B62-25EC-4B33-8BC5-9C63F7F5B792}"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880F9DB8-651A-40EB-8D70-D516EA6394AF}">
      <dgm:prSet/>
      <dgm:spPr/>
      <dgm:t>
        <a:bodyPr/>
        <a:lstStyle/>
        <a:p>
          <a:pPr rtl="0"/>
          <a:r>
            <a:rPr lang="fi-FI" b="1" smtClean="0"/>
            <a:t>OTHER ISSUES: Distinguishing </a:t>
          </a:r>
          <a:r>
            <a:rPr lang="en-US" b="1" smtClean="0"/>
            <a:t>binding offer and mere preparation of contract:</a:t>
          </a:r>
          <a:endParaRPr lang="fi-FI"/>
        </a:p>
      </dgm:t>
    </dgm:pt>
    <dgm:pt modelId="{6B4CD560-390E-46E0-89EF-97520EDF1479}" type="parTrans" cxnId="{3E6ECE37-0C7E-4E3B-82CF-F490FC745799}">
      <dgm:prSet/>
      <dgm:spPr/>
      <dgm:t>
        <a:bodyPr/>
        <a:lstStyle/>
        <a:p>
          <a:endParaRPr lang="fi-FI"/>
        </a:p>
      </dgm:t>
    </dgm:pt>
    <dgm:pt modelId="{52E59E74-5D22-4521-B11A-CE2EE95A4DB0}" type="sibTrans" cxnId="{3E6ECE37-0C7E-4E3B-82CF-F490FC745799}">
      <dgm:prSet/>
      <dgm:spPr/>
      <dgm:t>
        <a:bodyPr/>
        <a:lstStyle/>
        <a:p>
          <a:endParaRPr lang="fi-FI"/>
        </a:p>
      </dgm:t>
    </dgm:pt>
    <dgm:pt modelId="{9D86A772-0670-4C11-A3E6-327F4C788EE2}">
      <dgm:prSet/>
      <dgm:spPr/>
      <dgm:t>
        <a:bodyPr/>
        <a:lstStyle/>
        <a:p>
          <a:pPr rtl="0"/>
          <a:r>
            <a:rPr lang="en-US" smtClean="0"/>
            <a:t>Offeror’s desire to bind himself, </a:t>
          </a:r>
          <a:endParaRPr lang="fi-FI"/>
        </a:p>
      </dgm:t>
    </dgm:pt>
    <dgm:pt modelId="{3D1C9FE1-03B4-42EA-BEA6-689F09AEDDA0}" type="parTrans" cxnId="{2C485A2A-A01D-42FA-9414-974CF48969E6}">
      <dgm:prSet/>
      <dgm:spPr/>
      <dgm:t>
        <a:bodyPr/>
        <a:lstStyle/>
        <a:p>
          <a:endParaRPr lang="fi-FI"/>
        </a:p>
      </dgm:t>
    </dgm:pt>
    <dgm:pt modelId="{FA2EF835-F8B1-48F4-A5FD-51282632AC76}" type="sibTrans" cxnId="{2C485A2A-A01D-42FA-9414-974CF48969E6}">
      <dgm:prSet/>
      <dgm:spPr/>
      <dgm:t>
        <a:bodyPr/>
        <a:lstStyle/>
        <a:p>
          <a:endParaRPr lang="fi-FI"/>
        </a:p>
      </dgm:t>
    </dgm:pt>
    <dgm:pt modelId="{0096E494-C762-4809-9697-C8A28E44F5BC}">
      <dgm:prSet/>
      <dgm:spPr/>
      <dgm:t>
        <a:bodyPr/>
        <a:lstStyle/>
        <a:p>
          <a:pPr rtl="0"/>
          <a:r>
            <a:rPr lang="en-US" dirty="0" smtClean="0"/>
            <a:t>Expressions must be clear and detailed enough so that the offeree can decide about her commitment, </a:t>
          </a:r>
          <a:endParaRPr lang="fi-FI" dirty="0"/>
        </a:p>
      </dgm:t>
    </dgm:pt>
    <dgm:pt modelId="{1702A29F-3BC8-46E0-81EF-8EF3B993E34D}" type="parTrans" cxnId="{162EC88E-19D4-49ED-ADFE-CD01C2DE12BF}">
      <dgm:prSet/>
      <dgm:spPr/>
      <dgm:t>
        <a:bodyPr/>
        <a:lstStyle/>
        <a:p>
          <a:endParaRPr lang="fi-FI"/>
        </a:p>
      </dgm:t>
    </dgm:pt>
    <dgm:pt modelId="{AB58EE20-5F2B-4DA8-AFD5-22AB52B6FA6B}" type="sibTrans" cxnId="{162EC88E-19D4-49ED-ADFE-CD01C2DE12BF}">
      <dgm:prSet/>
      <dgm:spPr/>
      <dgm:t>
        <a:bodyPr/>
        <a:lstStyle/>
        <a:p>
          <a:endParaRPr lang="fi-FI"/>
        </a:p>
      </dgm:t>
    </dgm:pt>
    <dgm:pt modelId="{3503B931-3185-48F9-A175-734F35D29E2B}">
      <dgm:prSet/>
      <dgm:spPr/>
      <dgm:t>
        <a:bodyPr/>
        <a:lstStyle/>
        <a:p>
          <a:pPr rtl="0"/>
          <a:r>
            <a:rPr lang="en-US" smtClean="0"/>
            <a:t>Expressions have to be directed to limited group of people.</a:t>
          </a:r>
          <a:endParaRPr lang="fi-FI"/>
        </a:p>
      </dgm:t>
    </dgm:pt>
    <dgm:pt modelId="{E3E9135A-E254-4867-A2EF-CBB3D680834C}" type="parTrans" cxnId="{97AF83EA-1EDD-4389-AF4E-4CC4223DF245}">
      <dgm:prSet/>
      <dgm:spPr/>
      <dgm:t>
        <a:bodyPr/>
        <a:lstStyle/>
        <a:p>
          <a:endParaRPr lang="fi-FI"/>
        </a:p>
      </dgm:t>
    </dgm:pt>
    <dgm:pt modelId="{BDB4A441-3F04-44BB-88CD-8510567CBC82}" type="sibTrans" cxnId="{97AF83EA-1EDD-4389-AF4E-4CC4223DF245}">
      <dgm:prSet/>
      <dgm:spPr/>
      <dgm:t>
        <a:bodyPr/>
        <a:lstStyle/>
        <a:p>
          <a:endParaRPr lang="fi-FI"/>
        </a:p>
      </dgm:t>
    </dgm:pt>
    <dgm:pt modelId="{6C785766-E093-4700-A4ED-CEF6B8B414AA}">
      <dgm:prSet/>
      <dgm:spPr/>
      <dgm:t>
        <a:bodyPr/>
        <a:lstStyle/>
        <a:p>
          <a:pPr rtl="0"/>
          <a:r>
            <a:rPr lang="en-US" b="1" smtClean="0"/>
            <a:t>Marketing advertisements: </a:t>
          </a:r>
          <a:endParaRPr lang="fi-FI"/>
        </a:p>
      </dgm:t>
    </dgm:pt>
    <dgm:pt modelId="{3FDB2BC2-DD70-4C66-B627-E546539814A4}" type="parTrans" cxnId="{07485AF5-EAF6-4056-89EE-C2683C91F81D}">
      <dgm:prSet/>
      <dgm:spPr/>
      <dgm:t>
        <a:bodyPr/>
        <a:lstStyle/>
        <a:p>
          <a:endParaRPr lang="fi-FI"/>
        </a:p>
      </dgm:t>
    </dgm:pt>
    <dgm:pt modelId="{F8D3963C-4D74-42CB-ABAB-3C7D155CF6CB}" type="sibTrans" cxnId="{07485AF5-EAF6-4056-89EE-C2683C91F81D}">
      <dgm:prSet/>
      <dgm:spPr/>
      <dgm:t>
        <a:bodyPr/>
        <a:lstStyle/>
        <a:p>
          <a:endParaRPr lang="fi-FI"/>
        </a:p>
      </dgm:t>
    </dgm:pt>
    <dgm:pt modelId="{5EEE0CDA-3A2B-490D-8127-8C4854366215}">
      <dgm:prSet/>
      <dgm:spPr/>
      <dgm:t>
        <a:bodyPr/>
        <a:lstStyle/>
        <a:p>
          <a:pPr rtl="0"/>
          <a:r>
            <a:rPr lang="en-US" smtClean="0"/>
            <a:t>Not considered as binding offers but rather invitations </a:t>
          </a:r>
          <a:r>
            <a:rPr lang="fi-FI" smtClean="0"/>
            <a:t>to make offers.</a:t>
          </a:r>
          <a:endParaRPr lang="fi-FI"/>
        </a:p>
      </dgm:t>
    </dgm:pt>
    <dgm:pt modelId="{30136B57-9A55-4241-8115-576CE590ADCE}" type="parTrans" cxnId="{63A764B6-6813-4BD6-8080-73A62FFC4C5A}">
      <dgm:prSet/>
      <dgm:spPr/>
      <dgm:t>
        <a:bodyPr/>
        <a:lstStyle/>
        <a:p>
          <a:endParaRPr lang="fi-FI"/>
        </a:p>
      </dgm:t>
    </dgm:pt>
    <dgm:pt modelId="{505B1A3D-30BC-4ACF-BD73-4274CE33395D}" type="sibTrans" cxnId="{63A764B6-6813-4BD6-8080-73A62FFC4C5A}">
      <dgm:prSet/>
      <dgm:spPr/>
      <dgm:t>
        <a:bodyPr/>
        <a:lstStyle/>
        <a:p>
          <a:endParaRPr lang="fi-FI"/>
        </a:p>
      </dgm:t>
    </dgm:pt>
    <dgm:pt modelId="{F6DA6DB3-4422-40FB-A990-D7D2197B4384}" type="pres">
      <dgm:prSet presAssocID="{A4253B62-25EC-4B33-8BC5-9C63F7F5B792}" presName="vert0" presStyleCnt="0">
        <dgm:presLayoutVars>
          <dgm:dir/>
          <dgm:animOne val="branch"/>
          <dgm:animLvl val="lvl"/>
        </dgm:presLayoutVars>
      </dgm:prSet>
      <dgm:spPr/>
      <dgm:t>
        <a:bodyPr/>
        <a:lstStyle/>
        <a:p>
          <a:endParaRPr lang="en-US"/>
        </a:p>
      </dgm:t>
    </dgm:pt>
    <dgm:pt modelId="{C7685687-8C64-4959-9F37-782CA7C5C3E8}" type="pres">
      <dgm:prSet presAssocID="{880F9DB8-651A-40EB-8D70-D516EA6394AF}" presName="thickLine" presStyleLbl="alignNode1" presStyleIdx="0" presStyleCnt="2"/>
      <dgm:spPr/>
    </dgm:pt>
    <dgm:pt modelId="{80565D82-5BDC-4766-BF17-906D4D32165F}" type="pres">
      <dgm:prSet presAssocID="{880F9DB8-651A-40EB-8D70-D516EA6394AF}" presName="horz1" presStyleCnt="0"/>
      <dgm:spPr/>
    </dgm:pt>
    <dgm:pt modelId="{B8929F29-8BC4-4AD2-9D29-7ABB10F48DE7}" type="pres">
      <dgm:prSet presAssocID="{880F9DB8-651A-40EB-8D70-D516EA6394AF}" presName="tx1" presStyleLbl="revTx" presStyleIdx="0" presStyleCnt="6"/>
      <dgm:spPr/>
      <dgm:t>
        <a:bodyPr/>
        <a:lstStyle/>
        <a:p>
          <a:endParaRPr lang="en-US"/>
        </a:p>
      </dgm:t>
    </dgm:pt>
    <dgm:pt modelId="{5F5C71CE-1AE9-48E3-9155-DB1D409C5E16}" type="pres">
      <dgm:prSet presAssocID="{880F9DB8-651A-40EB-8D70-D516EA6394AF}" presName="vert1" presStyleCnt="0"/>
      <dgm:spPr/>
    </dgm:pt>
    <dgm:pt modelId="{AC32BF0D-8315-43F8-B794-8E6A20530F5B}" type="pres">
      <dgm:prSet presAssocID="{9D86A772-0670-4C11-A3E6-327F4C788EE2}" presName="vertSpace2a" presStyleCnt="0"/>
      <dgm:spPr/>
    </dgm:pt>
    <dgm:pt modelId="{CF3FFD16-8496-4966-8781-242ACCD38EE6}" type="pres">
      <dgm:prSet presAssocID="{9D86A772-0670-4C11-A3E6-327F4C788EE2}" presName="horz2" presStyleCnt="0"/>
      <dgm:spPr/>
    </dgm:pt>
    <dgm:pt modelId="{0DC2C6F3-5BB1-4F53-9A3A-C7D09E478A94}" type="pres">
      <dgm:prSet presAssocID="{9D86A772-0670-4C11-A3E6-327F4C788EE2}" presName="horzSpace2" presStyleCnt="0"/>
      <dgm:spPr/>
    </dgm:pt>
    <dgm:pt modelId="{34B15596-900B-4A65-8464-F0FC9524A192}" type="pres">
      <dgm:prSet presAssocID="{9D86A772-0670-4C11-A3E6-327F4C788EE2}" presName="tx2" presStyleLbl="revTx" presStyleIdx="1" presStyleCnt="6"/>
      <dgm:spPr/>
      <dgm:t>
        <a:bodyPr/>
        <a:lstStyle/>
        <a:p>
          <a:endParaRPr lang="en-US"/>
        </a:p>
      </dgm:t>
    </dgm:pt>
    <dgm:pt modelId="{D44853DC-5881-4DB3-A764-7966462AEA13}" type="pres">
      <dgm:prSet presAssocID="{9D86A772-0670-4C11-A3E6-327F4C788EE2}" presName="vert2" presStyleCnt="0"/>
      <dgm:spPr/>
    </dgm:pt>
    <dgm:pt modelId="{72CF5454-8856-4D7F-8708-2C4D18981653}" type="pres">
      <dgm:prSet presAssocID="{9D86A772-0670-4C11-A3E6-327F4C788EE2}" presName="thinLine2b" presStyleLbl="callout" presStyleIdx="0" presStyleCnt="4"/>
      <dgm:spPr/>
    </dgm:pt>
    <dgm:pt modelId="{901F0461-7F10-46A5-BE7D-682E8D7BBF11}" type="pres">
      <dgm:prSet presAssocID="{9D86A772-0670-4C11-A3E6-327F4C788EE2}" presName="vertSpace2b" presStyleCnt="0"/>
      <dgm:spPr/>
    </dgm:pt>
    <dgm:pt modelId="{AB9C7F58-C442-49E4-89E3-1D00D21D21CC}" type="pres">
      <dgm:prSet presAssocID="{0096E494-C762-4809-9697-C8A28E44F5BC}" presName="horz2" presStyleCnt="0"/>
      <dgm:spPr/>
    </dgm:pt>
    <dgm:pt modelId="{162BEBC1-DD09-4105-AD6B-EB7635D32009}" type="pres">
      <dgm:prSet presAssocID="{0096E494-C762-4809-9697-C8A28E44F5BC}" presName="horzSpace2" presStyleCnt="0"/>
      <dgm:spPr/>
    </dgm:pt>
    <dgm:pt modelId="{4D3FD98C-B00E-4C4A-BAA9-BA80B84973B8}" type="pres">
      <dgm:prSet presAssocID="{0096E494-C762-4809-9697-C8A28E44F5BC}" presName="tx2" presStyleLbl="revTx" presStyleIdx="2" presStyleCnt="6"/>
      <dgm:spPr/>
      <dgm:t>
        <a:bodyPr/>
        <a:lstStyle/>
        <a:p>
          <a:endParaRPr lang="en-US"/>
        </a:p>
      </dgm:t>
    </dgm:pt>
    <dgm:pt modelId="{ED1FC681-E86A-4633-9E5E-3C692BCA1E66}" type="pres">
      <dgm:prSet presAssocID="{0096E494-C762-4809-9697-C8A28E44F5BC}" presName="vert2" presStyleCnt="0"/>
      <dgm:spPr/>
    </dgm:pt>
    <dgm:pt modelId="{7B597339-8856-42C5-9E90-2B2DF2DC3E24}" type="pres">
      <dgm:prSet presAssocID="{0096E494-C762-4809-9697-C8A28E44F5BC}" presName="thinLine2b" presStyleLbl="callout" presStyleIdx="1" presStyleCnt="4"/>
      <dgm:spPr/>
    </dgm:pt>
    <dgm:pt modelId="{2F8BB3F0-B4A4-4C89-970B-A560C696C02A}" type="pres">
      <dgm:prSet presAssocID="{0096E494-C762-4809-9697-C8A28E44F5BC}" presName="vertSpace2b" presStyleCnt="0"/>
      <dgm:spPr/>
    </dgm:pt>
    <dgm:pt modelId="{38CF0674-B878-4949-9D94-5EF65B1CDB4C}" type="pres">
      <dgm:prSet presAssocID="{3503B931-3185-48F9-A175-734F35D29E2B}" presName="horz2" presStyleCnt="0"/>
      <dgm:spPr/>
    </dgm:pt>
    <dgm:pt modelId="{EC6D8BE2-9E2A-4FA9-8EC9-CF3739FCF3A5}" type="pres">
      <dgm:prSet presAssocID="{3503B931-3185-48F9-A175-734F35D29E2B}" presName="horzSpace2" presStyleCnt="0"/>
      <dgm:spPr/>
    </dgm:pt>
    <dgm:pt modelId="{6C0AD9C2-4244-44A7-84F3-8C51A07AD784}" type="pres">
      <dgm:prSet presAssocID="{3503B931-3185-48F9-A175-734F35D29E2B}" presName="tx2" presStyleLbl="revTx" presStyleIdx="3" presStyleCnt="6"/>
      <dgm:spPr/>
      <dgm:t>
        <a:bodyPr/>
        <a:lstStyle/>
        <a:p>
          <a:endParaRPr lang="en-US"/>
        </a:p>
      </dgm:t>
    </dgm:pt>
    <dgm:pt modelId="{DCB8BD8B-4F56-4B84-9A85-43DE4626B4A7}" type="pres">
      <dgm:prSet presAssocID="{3503B931-3185-48F9-A175-734F35D29E2B}" presName="vert2" presStyleCnt="0"/>
      <dgm:spPr/>
    </dgm:pt>
    <dgm:pt modelId="{DD5F7B8C-FA98-4EE2-A8B7-2E3DF3CDEDB4}" type="pres">
      <dgm:prSet presAssocID="{3503B931-3185-48F9-A175-734F35D29E2B}" presName="thinLine2b" presStyleLbl="callout" presStyleIdx="2" presStyleCnt="4"/>
      <dgm:spPr/>
    </dgm:pt>
    <dgm:pt modelId="{CBB3981D-AFE1-4FF9-81DD-29B091632BD6}" type="pres">
      <dgm:prSet presAssocID="{3503B931-3185-48F9-A175-734F35D29E2B}" presName="vertSpace2b" presStyleCnt="0"/>
      <dgm:spPr/>
    </dgm:pt>
    <dgm:pt modelId="{44D32A02-B394-46BD-9C96-BEAB8787EED8}" type="pres">
      <dgm:prSet presAssocID="{6C785766-E093-4700-A4ED-CEF6B8B414AA}" presName="thickLine" presStyleLbl="alignNode1" presStyleIdx="1" presStyleCnt="2"/>
      <dgm:spPr/>
    </dgm:pt>
    <dgm:pt modelId="{58EE210F-0A21-4C21-889B-9335E57BA31B}" type="pres">
      <dgm:prSet presAssocID="{6C785766-E093-4700-A4ED-CEF6B8B414AA}" presName="horz1" presStyleCnt="0"/>
      <dgm:spPr/>
    </dgm:pt>
    <dgm:pt modelId="{9F854756-0242-46AB-B7F6-41CBCEACDD2B}" type="pres">
      <dgm:prSet presAssocID="{6C785766-E093-4700-A4ED-CEF6B8B414AA}" presName="tx1" presStyleLbl="revTx" presStyleIdx="4" presStyleCnt="6"/>
      <dgm:spPr/>
      <dgm:t>
        <a:bodyPr/>
        <a:lstStyle/>
        <a:p>
          <a:endParaRPr lang="en-US"/>
        </a:p>
      </dgm:t>
    </dgm:pt>
    <dgm:pt modelId="{E3DB918B-FEF0-4AFF-9D6D-EB68D05B014A}" type="pres">
      <dgm:prSet presAssocID="{6C785766-E093-4700-A4ED-CEF6B8B414AA}" presName="vert1" presStyleCnt="0"/>
      <dgm:spPr/>
    </dgm:pt>
    <dgm:pt modelId="{E1F8252D-BEAB-4F8F-8A65-53C65D820D59}" type="pres">
      <dgm:prSet presAssocID="{5EEE0CDA-3A2B-490D-8127-8C4854366215}" presName="vertSpace2a" presStyleCnt="0"/>
      <dgm:spPr/>
    </dgm:pt>
    <dgm:pt modelId="{EC21086E-F7FA-4610-9097-C6E25882FC7C}" type="pres">
      <dgm:prSet presAssocID="{5EEE0CDA-3A2B-490D-8127-8C4854366215}" presName="horz2" presStyleCnt="0"/>
      <dgm:spPr/>
    </dgm:pt>
    <dgm:pt modelId="{14CD5306-402F-4363-A092-D83D0EFABE07}" type="pres">
      <dgm:prSet presAssocID="{5EEE0CDA-3A2B-490D-8127-8C4854366215}" presName="horzSpace2" presStyleCnt="0"/>
      <dgm:spPr/>
    </dgm:pt>
    <dgm:pt modelId="{2432296D-946A-4DDA-B7A8-FC9097377B2C}" type="pres">
      <dgm:prSet presAssocID="{5EEE0CDA-3A2B-490D-8127-8C4854366215}" presName="tx2" presStyleLbl="revTx" presStyleIdx="5" presStyleCnt="6"/>
      <dgm:spPr/>
      <dgm:t>
        <a:bodyPr/>
        <a:lstStyle/>
        <a:p>
          <a:endParaRPr lang="en-US"/>
        </a:p>
      </dgm:t>
    </dgm:pt>
    <dgm:pt modelId="{006BF4AA-E72B-4E55-84FC-D23A71FA5BEF}" type="pres">
      <dgm:prSet presAssocID="{5EEE0CDA-3A2B-490D-8127-8C4854366215}" presName="vert2" presStyleCnt="0"/>
      <dgm:spPr/>
    </dgm:pt>
    <dgm:pt modelId="{465B006C-6118-412F-B1EF-C3F00BF587D7}" type="pres">
      <dgm:prSet presAssocID="{5EEE0CDA-3A2B-490D-8127-8C4854366215}" presName="thinLine2b" presStyleLbl="callout" presStyleIdx="3" presStyleCnt="4"/>
      <dgm:spPr/>
    </dgm:pt>
    <dgm:pt modelId="{F8C74CEF-165B-4992-98A7-7CD335AB184B}" type="pres">
      <dgm:prSet presAssocID="{5EEE0CDA-3A2B-490D-8127-8C4854366215}" presName="vertSpace2b" presStyleCnt="0"/>
      <dgm:spPr/>
    </dgm:pt>
  </dgm:ptLst>
  <dgm:cxnLst>
    <dgm:cxn modelId="{162EC88E-19D4-49ED-ADFE-CD01C2DE12BF}" srcId="{880F9DB8-651A-40EB-8D70-D516EA6394AF}" destId="{0096E494-C762-4809-9697-C8A28E44F5BC}" srcOrd="1" destOrd="0" parTransId="{1702A29F-3BC8-46E0-81EF-8EF3B993E34D}" sibTransId="{AB58EE20-5F2B-4DA8-AFD5-22AB52B6FA6B}"/>
    <dgm:cxn modelId="{00033800-CFE7-4F91-9FE4-73FE10F1C12E}" type="presOf" srcId="{9D86A772-0670-4C11-A3E6-327F4C788EE2}" destId="{34B15596-900B-4A65-8464-F0FC9524A192}" srcOrd="0" destOrd="0" presId="urn:microsoft.com/office/officeart/2008/layout/LinedList"/>
    <dgm:cxn modelId="{63A764B6-6813-4BD6-8080-73A62FFC4C5A}" srcId="{6C785766-E093-4700-A4ED-CEF6B8B414AA}" destId="{5EEE0CDA-3A2B-490D-8127-8C4854366215}" srcOrd="0" destOrd="0" parTransId="{30136B57-9A55-4241-8115-576CE590ADCE}" sibTransId="{505B1A3D-30BC-4ACF-BD73-4274CE33395D}"/>
    <dgm:cxn modelId="{2C485A2A-A01D-42FA-9414-974CF48969E6}" srcId="{880F9DB8-651A-40EB-8D70-D516EA6394AF}" destId="{9D86A772-0670-4C11-A3E6-327F4C788EE2}" srcOrd="0" destOrd="0" parTransId="{3D1C9FE1-03B4-42EA-BEA6-689F09AEDDA0}" sibTransId="{FA2EF835-F8B1-48F4-A5FD-51282632AC76}"/>
    <dgm:cxn modelId="{068D9E28-C581-4C0F-887C-BF6D8A98FFCE}" type="presOf" srcId="{0096E494-C762-4809-9697-C8A28E44F5BC}" destId="{4D3FD98C-B00E-4C4A-BAA9-BA80B84973B8}" srcOrd="0" destOrd="0" presId="urn:microsoft.com/office/officeart/2008/layout/LinedList"/>
    <dgm:cxn modelId="{C2707552-60C1-44C7-807A-0E739E2530C9}" type="presOf" srcId="{A4253B62-25EC-4B33-8BC5-9C63F7F5B792}" destId="{F6DA6DB3-4422-40FB-A990-D7D2197B4384}" srcOrd="0" destOrd="0" presId="urn:microsoft.com/office/officeart/2008/layout/LinedList"/>
    <dgm:cxn modelId="{1C80FBD5-33FF-4F01-9597-DC3B2CE34C57}" type="presOf" srcId="{6C785766-E093-4700-A4ED-CEF6B8B414AA}" destId="{9F854756-0242-46AB-B7F6-41CBCEACDD2B}" srcOrd="0" destOrd="0" presId="urn:microsoft.com/office/officeart/2008/layout/LinedList"/>
    <dgm:cxn modelId="{97AF83EA-1EDD-4389-AF4E-4CC4223DF245}" srcId="{880F9DB8-651A-40EB-8D70-D516EA6394AF}" destId="{3503B931-3185-48F9-A175-734F35D29E2B}" srcOrd="2" destOrd="0" parTransId="{E3E9135A-E254-4867-A2EF-CBB3D680834C}" sibTransId="{BDB4A441-3F04-44BB-88CD-8510567CBC82}"/>
    <dgm:cxn modelId="{14B471DE-0C38-44CE-81AF-B0A3A5470CE5}" type="presOf" srcId="{880F9DB8-651A-40EB-8D70-D516EA6394AF}" destId="{B8929F29-8BC4-4AD2-9D29-7ABB10F48DE7}" srcOrd="0" destOrd="0" presId="urn:microsoft.com/office/officeart/2008/layout/LinedList"/>
    <dgm:cxn modelId="{81C42E90-43DB-4BCB-A62C-6CEC490292A1}" type="presOf" srcId="{5EEE0CDA-3A2B-490D-8127-8C4854366215}" destId="{2432296D-946A-4DDA-B7A8-FC9097377B2C}" srcOrd="0" destOrd="0" presId="urn:microsoft.com/office/officeart/2008/layout/LinedList"/>
    <dgm:cxn modelId="{07485AF5-EAF6-4056-89EE-C2683C91F81D}" srcId="{A4253B62-25EC-4B33-8BC5-9C63F7F5B792}" destId="{6C785766-E093-4700-A4ED-CEF6B8B414AA}" srcOrd="1" destOrd="0" parTransId="{3FDB2BC2-DD70-4C66-B627-E546539814A4}" sibTransId="{F8D3963C-4D74-42CB-ABAB-3C7D155CF6CB}"/>
    <dgm:cxn modelId="{B0253CDE-F302-488E-B887-9FBFFA73B78E}" type="presOf" srcId="{3503B931-3185-48F9-A175-734F35D29E2B}" destId="{6C0AD9C2-4244-44A7-84F3-8C51A07AD784}" srcOrd="0" destOrd="0" presId="urn:microsoft.com/office/officeart/2008/layout/LinedList"/>
    <dgm:cxn modelId="{3E6ECE37-0C7E-4E3B-82CF-F490FC745799}" srcId="{A4253B62-25EC-4B33-8BC5-9C63F7F5B792}" destId="{880F9DB8-651A-40EB-8D70-D516EA6394AF}" srcOrd="0" destOrd="0" parTransId="{6B4CD560-390E-46E0-89EF-97520EDF1479}" sibTransId="{52E59E74-5D22-4521-B11A-CE2EE95A4DB0}"/>
    <dgm:cxn modelId="{850B8FAD-DF92-44CB-85D0-010504DC7D7B}" type="presParOf" srcId="{F6DA6DB3-4422-40FB-A990-D7D2197B4384}" destId="{C7685687-8C64-4959-9F37-782CA7C5C3E8}" srcOrd="0" destOrd="0" presId="urn:microsoft.com/office/officeart/2008/layout/LinedList"/>
    <dgm:cxn modelId="{BB409C1F-5143-4F26-8E14-6B2CD20B073C}" type="presParOf" srcId="{F6DA6DB3-4422-40FB-A990-D7D2197B4384}" destId="{80565D82-5BDC-4766-BF17-906D4D32165F}" srcOrd="1" destOrd="0" presId="urn:microsoft.com/office/officeart/2008/layout/LinedList"/>
    <dgm:cxn modelId="{FF060DA8-0E52-4529-A59C-DAF7F9BDDBB2}" type="presParOf" srcId="{80565D82-5BDC-4766-BF17-906D4D32165F}" destId="{B8929F29-8BC4-4AD2-9D29-7ABB10F48DE7}" srcOrd="0" destOrd="0" presId="urn:microsoft.com/office/officeart/2008/layout/LinedList"/>
    <dgm:cxn modelId="{84FCDC69-57D5-4ECE-AD3F-B1FF9BA46963}" type="presParOf" srcId="{80565D82-5BDC-4766-BF17-906D4D32165F}" destId="{5F5C71CE-1AE9-48E3-9155-DB1D409C5E16}" srcOrd="1" destOrd="0" presId="urn:microsoft.com/office/officeart/2008/layout/LinedList"/>
    <dgm:cxn modelId="{B90BE334-A4D1-4656-8A9C-6A922BB0E489}" type="presParOf" srcId="{5F5C71CE-1AE9-48E3-9155-DB1D409C5E16}" destId="{AC32BF0D-8315-43F8-B794-8E6A20530F5B}" srcOrd="0" destOrd="0" presId="urn:microsoft.com/office/officeart/2008/layout/LinedList"/>
    <dgm:cxn modelId="{3E71AEF6-B590-4B86-AEAE-9079489FC7DE}" type="presParOf" srcId="{5F5C71CE-1AE9-48E3-9155-DB1D409C5E16}" destId="{CF3FFD16-8496-4966-8781-242ACCD38EE6}" srcOrd="1" destOrd="0" presId="urn:microsoft.com/office/officeart/2008/layout/LinedList"/>
    <dgm:cxn modelId="{3761DBF4-91A8-4C65-9B2F-92F8E9658603}" type="presParOf" srcId="{CF3FFD16-8496-4966-8781-242ACCD38EE6}" destId="{0DC2C6F3-5BB1-4F53-9A3A-C7D09E478A94}" srcOrd="0" destOrd="0" presId="urn:microsoft.com/office/officeart/2008/layout/LinedList"/>
    <dgm:cxn modelId="{85154BAD-1CD3-4927-8F8A-96D939FFBE5F}" type="presParOf" srcId="{CF3FFD16-8496-4966-8781-242ACCD38EE6}" destId="{34B15596-900B-4A65-8464-F0FC9524A192}" srcOrd="1" destOrd="0" presId="urn:microsoft.com/office/officeart/2008/layout/LinedList"/>
    <dgm:cxn modelId="{BD5F31A1-F5F3-4823-82C2-48639E2ABB9A}" type="presParOf" srcId="{CF3FFD16-8496-4966-8781-242ACCD38EE6}" destId="{D44853DC-5881-4DB3-A764-7966462AEA13}" srcOrd="2" destOrd="0" presId="urn:microsoft.com/office/officeart/2008/layout/LinedList"/>
    <dgm:cxn modelId="{28BFFF29-7EBF-4D87-8EE3-428F803A1B28}" type="presParOf" srcId="{5F5C71CE-1AE9-48E3-9155-DB1D409C5E16}" destId="{72CF5454-8856-4D7F-8708-2C4D18981653}" srcOrd="2" destOrd="0" presId="urn:microsoft.com/office/officeart/2008/layout/LinedList"/>
    <dgm:cxn modelId="{9F5E5327-C642-4A27-8B7E-AF59511C2B8C}" type="presParOf" srcId="{5F5C71CE-1AE9-48E3-9155-DB1D409C5E16}" destId="{901F0461-7F10-46A5-BE7D-682E8D7BBF11}" srcOrd="3" destOrd="0" presId="urn:microsoft.com/office/officeart/2008/layout/LinedList"/>
    <dgm:cxn modelId="{094A8480-1C97-4DA1-A848-B79811AACF1F}" type="presParOf" srcId="{5F5C71CE-1AE9-48E3-9155-DB1D409C5E16}" destId="{AB9C7F58-C442-49E4-89E3-1D00D21D21CC}" srcOrd="4" destOrd="0" presId="urn:microsoft.com/office/officeart/2008/layout/LinedList"/>
    <dgm:cxn modelId="{1E66D3D9-677B-4E5A-B7E8-E55CF9E28B16}" type="presParOf" srcId="{AB9C7F58-C442-49E4-89E3-1D00D21D21CC}" destId="{162BEBC1-DD09-4105-AD6B-EB7635D32009}" srcOrd="0" destOrd="0" presId="urn:microsoft.com/office/officeart/2008/layout/LinedList"/>
    <dgm:cxn modelId="{24B2910F-5D41-4D1A-A1E1-6439F233B608}" type="presParOf" srcId="{AB9C7F58-C442-49E4-89E3-1D00D21D21CC}" destId="{4D3FD98C-B00E-4C4A-BAA9-BA80B84973B8}" srcOrd="1" destOrd="0" presId="urn:microsoft.com/office/officeart/2008/layout/LinedList"/>
    <dgm:cxn modelId="{BF094508-18C3-4ADC-8187-234093353086}" type="presParOf" srcId="{AB9C7F58-C442-49E4-89E3-1D00D21D21CC}" destId="{ED1FC681-E86A-4633-9E5E-3C692BCA1E66}" srcOrd="2" destOrd="0" presId="urn:microsoft.com/office/officeart/2008/layout/LinedList"/>
    <dgm:cxn modelId="{56549E2F-E563-46E0-A860-9A0E34ABF000}" type="presParOf" srcId="{5F5C71CE-1AE9-48E3-9155-DB1D409C5E16}" destId="{7B597339-8856-42C5-9E90-2B2DF2DC3E24}" srcOrd="5" destOrd="0" presId="urn:microsoft.com/office/officeart/2008/layout/LinedList"/>
    <dgm:cxn modelId="{4BA6DE48-D949-4742-B5D9-CA4279CD64E0}" type="presParOf" srcId="{5F5C71CE-1AE9-48E3-9155-DB1D409C5E16}" destId="{2F8BB3F0-B4A4-4C89-970B-A560C696C02A}" srcOrd="6" destOrd="0" presId="urn:microsoft.com/office/officeart/2008/layout/LinedList"/>
    <dgm:cxn modelId="{38DDA3EE-8407-4588-A34B-2439C14FFF6C}" type="presParOf" srcId="{5F5C71CE-1AE9-48E3-9155-DB1D409C5E16}" destId="{38CF0674-B878-4949-9D94-5EF65B1CDB4C}" srcOrd="7" destOrd="0" presId="urn:microsoft.com/office/officeart/2008/layout/LinedList"/>
    <dgm:cxn modelId="{07F8CC94-3525-4BBC-B848-38A7ADD9C9F3}" type="presParOf" srcId="{38CF0674-B878-4949-9D94-5EF65B1CDB4C}" destId="{EC6D8BE2-9E2A-4FA9-8EC9-CF3739FCF3A5}" srcOrd="0" destOrd="0" presId="urn:microsoft.com/office/officeart/2008/layout/LinedList"/>
    <dgm:cxn modelId="{AA289551-2B12-4CB7-8EAB-A04B92336A0D}" type="presParOf" srcId="{38CF0674-B878-4949-9D94-5EF65B1CDB4C}" destId="{6C0AD9C2-4244-44A7-84F3-8C51A07AD784}" srcOrd="1" destOrd="0" presId="urn:microsoft.com/office/officeart/2008/layout/LinedList"/>
    <dgm:cxn modelId="{AEC22C04-6076-4782-95D3-553DF0D4A1C2}" type="presParOf" srcId="{38CF0674-B878-4949-9D94-5EF65B1CDB4C}" destId="{DCB8BD8B-4F56-4B84-9A85-43DE4626B4A7}" srcOrd="2" destOrd="0" presId="urn:microsoft.com/office/officeart/2008/layout/LinedList"/>
    <dgm:cxn modelId="{7381BD8A-64EC-44FB-BF33-F914B69B5642}" type="presParOf" srcId="{5F5C71CE-1AE9-48E3-9155-DB1D409C5E16}" destId="{DD5F7B8C-FA98-4EE2-A8B7-2E3DF3CDEDB4}" srcOrd="8" destOrd="0" presId="urn:microsoft.com/office/officeart/2008/layout/LinedList"/>
    <dgm:cxn modelId="{58439354-7CD0-4883-BED5-30219E5AB48A}" type="presParOf" srcId="{5F5C71CE-1AE9-48E3-9155-DB1D409C5E16}" destId="{CBB3981D-AFE1-4FF9-81DD-29B091632BD6}" srcOrd="9" destOrd="0" presId="urn:microsoft.com/office/officeart/2008/layout/LinedList"/>
    <dgm:cxn modelId="{DE91DEEE-7A89-418D-A86A-072810CB73A8}" type="presParOf" srcId="{F6DA6DB3-4422-40FB-A990-D7D2197B4384}" destId="{44D32A02-B394-46BD-9C96-BEAB8787EED8}" srcOrd="2" destOrd="0" presId="urn:microsoft.com/office/officeart/2008/layout/LinedList"/>
    <dgm:cxn modelId="{AE1DB7E1-12FB-4ACD-AC01-D67E5F4765BE}" type="presParOf" srcId="{F6DA6DB3-4422-40FB-A990-D7D2197B4384}" destId="{58EE210F-0A21-4C21-889B-9335E57BA31B}" srcOrd="3" destOrd="0" presId="urn:microsoft.com/office/officeart/2008/layout/LinedList"/>
    <dgm:cxn modelId="{E5EEFCBA-76DC-45CD-885F-41E50F670A2D}" type="presParOf" srcId="{58EE210F-0A21-4C21-889B-9335E57BA31B}" destId="{9F854756-0242-46AB-B7F6-41CBCEACDD2B}" srcOrd="0" destOrd="0" presId="urn:microsoft.com/office/officeart/2008/layout/LinedList"/>
    <dgm:cxn modelId="{25B16A75-42CB-4B27-8C79-D67C17834918}" type="presParOf" srcId="{58EE210F-0A21-4C21-889B-9335E57BA31B}" destId="{E3DB918B-FEF0-4AFF-9D6D-EB68D05B014A}" srcOrd="1" destOrd="0" presId="urn:microsoft.com/office/officeart/2008/layout/LinedList"/>
    <dgm:cxn modelId="{FA66E0AF-E906-4D8B-9422-9169C72C9CC4}" type="presParOf" srcId="{E3DB918B-FEF0-4AFF-9D6D-EB68D05B014A}" destId="{E1F8252D-BEAB-4F8F-8A65-53C65D820D59}" srcOrd="0" destOrd="0" presId="urn:microsoft.com/office/officeart/2008/layout/LinedList"/>
    <dgm:cxn modelId="{625D568E-1612-4BD4-9229-440621711088}" type="presParOf" srcId="{E3DB918B-FEF0-4AFF-9D6D-EB68D05B014A}" destId="{EC21086E-F7FA-4610-9097-C6E25882FC7C}" srcOrd="1" destOrd="0" presId="urn:microsoft.com/office/officeart/2008/layout/LinedList"/>
    <dgm:cxn modelId="{2947D976-9BEA-4A1E-AA1C-7E731DB32563}" type="presParOf" srcId="{EC21086E-F7FA-4610-9097-C6E25882FC7C}" destId="{14CD5306-402F-4363-A092-D83D0EFABE07}" srcOrd="0" destOrd="0" presId="urn:microsoft.com/office/officeart/2008/layout/LinedList"/>
    <dgm:cxn modelId="{C650872D-83D2-47C4-81A1-783B1F46F8A3}" type="presParOf" srcId="{EC21086E-F7FA-4610-9097-C6E25882FC7C}" destId="{2432296D-946A-4DDA-B7A8-FC9097377B2C}" srcOrd="1" destOrd="0" presId="urn:microsoft.com/office/officeart/2008/layout/LinedList"/>
    <dgm:cxn modelId="{694C440A-354B-43BD-8349-7450552C5606}" type="presParOf" srcId="{EC21086E-F7FA-4610-9097-C6E25882FC7C}" destId="{006BF4AA-E72B-4E55-84FC-D23A71FA5BEF}" srcOrd="2" destOrd="0" presId="urn:microsoft.com/office/officeart/2008/layout/LinedList"/>
    <dgm:cxn modelId="{419A441F-14EA-4C60-8155-6A5D42ACF1BF}" type="presParOf" srcId="{E3DB918B-FEF0-4AFF-9D6D-EB68D05B014A}" destId="{465B006C-6118-412F-B1EF-C3F00BF587D7}" srcOrd="2" destOrd="0" presId="urn:microsoft.com/office/officeart/2008/layout/LinedList"/>
    <dgm:cxn modelId="{7BA8BDE8-B834-488F-B8CD-813446D241CF}" type="presParOf" srcId="{E3DB918B-FEF0-4AFF-9D6D-EB68D05B014A}" destId="{F8C74CEF-165B-4992-98A7-7CD335AB184B}"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1C423F93-3C0F-4DD5-99D0-27CC18BFB351}" type="doc">
      <dgm:prSet loTypeId="urn:microsoft.com/office/officeart/2005/8/layout/target3" loCatId="relationship" qsTypeId="urn:microsoft.com/office/officeart/2005/8/quickstyle/simple3" qsCatId="simple" csTypeId="urn:microsoft.com/office/officeart/2005/8/colors/accent1_2" csCatId="accent1"/>
      <dgm:spPr/>
      <dgm:t>
        <a:bodyPr/>
        <a:lstStyle/>
        <a:p>
          <a:endParaRPr lang="fi-FI"/>
        </a:p>
      </dgm:t>
    </dgm:pt>
    <dgm:pt modelId="{6A13849D-AF49-47E3-89CE-0F81FA126EDE}">
      <dgm:prSet/>
      <dgm:spPr/>
      <dgm:t>
        <a:bodyPr/>
        <a:lstStyle/>
        <a:p>
          <a:pPr rtl="0"/>
          <a:r>
            <a:rPr lang="en-US" b="1" smtClean="0"/>
            <a:t>Standard terms: </a:t>
          </a:r>
          <a:endParaRPr lang="fi-FI"/>
        </a:p>
      </dgm:t>
    </dgm:pt>
    <dgm:pt modelId="{73B122EF-7849-4F0D-A51D-733E4D699B35}" type="parTrans" cxnId="{FA2D51F3-F079-4ADE-9D3E-D6056FA11414}">
      <dgm:prSet/>
      <dgm:spPr/>
      <dgm:t>
        <a:bodyPr/>
        <a:lstStyle/>
        <a:p>
          <a:endParaRPr lang="fi-FI"/>
        </a:p>
      </dgm:t>
    </dgm:pt>
    <dgm:pt modelId="{8FEA5A86-B9B1-461C-BF83-8E9897D6FE0C}" type="sibTrans" cxnId="{FA2D51F3-F079-4ADE-9D3E-D6056FA11414}">
      <dgm:prSet/>
      <dgm:spPr/>
      <dgm:t>
        <a:bodyPr/>
        <a:lstStyle/>
        <a:p>
          <a:endParaRPr lang="fi-FI"/>
        </a:p>
      </dgm:t>
    </dgm:pt>
    <dgm:pt modelId="{369C3EDC-FB3E-4F9D-8C12-AF15C7526F76}">
      <dgm:prSet/>
      <dgm:spPr/>
      <dgm:t>
        <a:bodyPr/>
        <a:lstStyle/>
        <a:p>
          <a:pPr rtl="0"/>
          <a:r>
            <a:rPr lang="en-US" smtClean="0"/>
            <a:t>Term collection, drawn up beforehand </a:t>
          </a:r>
          <a:endParaRPr lang="fi-FI"/>
        </a:p>
      </dgm:t>
    </dgm:pt>
    <dgm:pt modelId="{7714586E-477C-4964-926B-6AAC2F251992}" type="parTrans" cxnId="{3259670A-CF20-4E54-B32C-AF964C96735E}">
      <dgm:prSet/>
      <dgm:spPr/>
      <dgm:t>
        <a:bodyPr/>
        <a:lstStyle/>
        <a:p>
          <a:endParaRPr lang="fi-FI"/>
        </a:p>
      </dgm:t>
    </dgm:pt>
    <dgm:pt modelId="{DF6773AA-C6C7-415C-909C-D201E715DF25}" type="sibTrans" cxnId="{3259670A-CF20-4E54-B32C-AF964C96735E}">
      <dgm:prSet/>
      <dgm:spPr/>
      <dgm:t>
        <a:bodyPr/>
        <a:lstStyle/>
        <a:p>
          <a:endParaRPr lang="fi-FI"/>
        </a:p>
      </dgm:t>
    </dgm:pt>
    <dgm:pt modelId="{B6477EF2-1FF7-49E1-A5F0-8C9636868C3C}">
      <dgm:prSet/>
      <dgm:spPr/>
      <dgm:t>
        <a:bodyPr/>
        <a:lstStyle/>
        <a:p>
          <a:pPr rtl="0"/>
          <a:r>
            <a:rPr lang="en-US" smtClean="0"/>
            <a:t>Intention to use the collection in multiple </a:t>
          </a:r>
          <a:r>
            <a:rPr lang="fi-FI" smtClean="0"/>
            <a:t>contract relations </a:t>
          </a:r>
          <a:endParaRPr lang="fi-FI"/>
        </a:p>
      </dgm:t>
    </dgm:pt>
    <dgm:pt modelId="{BFCB7C7D-D9E0-4BA9-B4A1-DEC50BD3F4E8}" type="parTrans" cxnId="{D1B5E978-57F1-4249-855F-E09DCBF1408E}">
      <dgm:prSet/>
      <dgm:spPr/>
      <dgm:t>
        <a:bodyPr/>
        <a:lstStyle/>
        <a:p>
          <a:endParaRPr lang="fi-FI"/>
        </a:p>
      </dgm:t>
    </dgm:pt>
    <dgm:pt modelId="{CD13E649-4BA5-46E7-BB4F-551CAF01B8C0}" type="sibTrans" cxnId="{D1B5E978-57F1-4249-855F-E09DCBF1408E}">
      <dgm:prSet/>
      <dgm:spPr/>
      <dgm:t>
        <a:bodyPr/>
        <a:lstStyle/>
        <a:p>
          <a:endParaRPr lang="fi-FI"/>
        </a:p>
      </dgm:t>
    </dgm:pt>
    <dgm:pt modelId="{1A886DFF-3682-4DDD-8E21-0CCEE685B5C4}">
      <dgm:prSet/>
      <dgm:spPr/>
      <dgm:t>
        <a:bodyPr/>
        <a:lstStyle/>
        <a:p>
          <a:pPr rtl="0"/>
          <a:r>
            <a:rPr lang="en-US" smtClean="0"/>
            <a:t>Function: to minimize transaction costs, uniform </a:t>
          </a:r>
          <a:r>
            <a:rPr lang="fi-FI" smtClean="0"/>
            <a:t>contractual practices</a:t>
          </a:r>
          <a:endParaRPr lang="fi-FI"/>
        </a:p>
      </dgm:t>
    </dgm:pt>
    <dgm:pt modelId="{D8579A88-16DE-4D5C-A781-C51EBBCE0121}" type="parTrans" cxnId="{C7E19E9F-2ACE-46CE-A94C-F3A28D918B8D}">
      <dgm:prSet/>
      <dgm:spPr/>
      <dgm:t>
        <a:bodyPr/>
        <a:lstStyle/>
        <a:p>
          <a:endParaRPr lang="fi-FI"/>
        </a:p>
      </dgm:t>
    </dgm:pt>
    <dgm:pt modelId="{8F307299-ACD9-4CCF-A202-ECE4112AB1A2}" type="sibTrans" cxnId="{C7E19E9F-2ACE-46CE-A94C-F3A28D918B8D}">
      <dgm:prSet/>
      <dgm:spPr/>
      <dgm:t>
        <a:bodyPr/>
        <a:lstStyle/>
        <a:p>
          <a:endParaRPr lang="fi-FI"/>
        </a:p>
      </dgm:t>
    </dgm:pt>
    <dgm:pt modelId="{82C5761B-A82A-49DB-8EEF-0C51D786241C}">
      <dgm:prSet/>
      <dgm:spPr/>
      <dgm:t>
        <a:bodyPr/>
        <a:lstStyle/>
        <a:p>
          <a:pPr rtl="0"/>
          <a:r>
            <a:rPr lang="en-US" b="1" smtClean="0"/>
            <a:t>Different kinds of standard terms:</a:t>
          </a:r>
          <a:endParaRPr lang="fi-FI"/>
        </a:p>
      </dgm:t>
    </dgm:pt>
    <dgm:pt modelId="{05D715B9-021D-4069-B8B1-B584BDCA080F}" type="parTrans" cxnId="{EB104773-8A92-4BC1-81ED-83A47AD13463}">
      <dgm:prSet/>
      <dgm:spPr/>
      <dgm:t>
        <a:bodyPr/>
        <a:lstStyle/>
        <a:p>
          <a:endParaRPr lang="fi-FI"/>
        </a:p>
      </dgm:t>
    </dgm:pt>
    <dgm:pt modelId="{BD4464BF-1242-4A6C-A833-D7F67837836D}" type="sibTrans" cxnId="{EB104773-8A92-4BC1-81ED-83A47AD13463}">
      <dgm:prSet/>
      <dgm:spPr/>
      <dgm:t>
        <a:bodyPr/>
        <a:lstStyle/>
        <a:p>
          <a:endParaRPr lang="fi-FI"/>
        </a:p>
      </dgm:t>
    </dgm:pt>
    <dgm:pt modelId="{99E2FC0D-25A7-46CD-805D-576651437F76}">
      <dgm:prSet/>
      <dgm:spPr/>
      <dgm:t>
        <a:bodyPr/>
        <a:lstStyle/>
        <a:p>
          <a:pPr rtl="0"/>
          <a:r>
            <a:rPr lang="fi-FI" smtClean="0"/>
            <a:t>Standard terms drafted unilaterally </a:t>
          </a:r>
          <a:endParaRPr lang="fi-FI"/>
        </a:p>
      </dgm:t>
    </dgm:pt>
    <dgm:pt modelId="{34C59B89-008A-41A6-9923-B9249064E9B4}" type="parTrans" cxnId="{87906D91-C931-47D9-A930-9FA38FB47B22}">
      <dgm:prSet/>
      <dgm:spPr/>
      <dgm:t>
        <a:bodyPr/>
        <a:lstStyle/>
        <a:p>
          <a:endParaRPr lang="fi-FI"/>
        </a:p>
      </dgm:t>
    </dgm:pt>
    <dgm:pt modelId="{DCB27A96-F0B7-4296-91EF-746C6BE8E576}" type="sibTrans" cxnId="{87906D91-C931-47D9-A930-9FA38FB47B22}">
      <dgm:prSet/>
      <dgm:spPr/>
      <dgm:t>
        <a:bodyPr/>
        <a:lstStyle/>
        <a:p>
          <a:endParaRPr lang="fi-FI"/>
        </a:p>
      </dgm:t>
    </dgm:pt>
    <dgm:pt modelId="{CAD76E45-F036-444D-8182-FFF6AB28660D}">
      <dgm:prSet/>
      <dgm:spPr/>
      <dgm:t>
        <a:bodyPr/>
        <a:lstStyle/>
        <a:p>
          <a:pPr rtl="0"/>
          <a:r>
            <a:rPr lang="en-US" smtClean="0"/>
            <a:t>Standard terms drafted bilaterally (agreed documents) </a:t>
          </a:r>
          <a:endParaRPr lang="fi-FI"/>
        </a:p>
      </dgm:t>
    </dgm:pt>
    <dgm:pt modelId="{3262A88B-63AE-438A-B5AC-D37B02BBC8DF}" type="parTrans" cxnId="{B2D5E85C-EE71-4411-A5FB-3B0D4F1D48FE}">
      <dgm:prSet/>
      <dgm:spPr/>
      <dgm:t>
        <a:bodyPr/>
        <a:lstStyle/>
        <a:p>
          <a:endParaRPr lang="fi-FI"/>
        </a:p>
      </dgm:t>
    </dgm:pt>
    <dgm:pt modelId="{92963E7D-E51E-4909-B3F7-642E42FED354}" type="sibTrans" cxnId="{B2D5E85C-EE71-4411-A5FB-3B0D4F1D48FE}">
      <dgm:prSet/>
      <dgm:spPr/>
      <dgm:t>
        <a:bodyPr/>
        <a:lstStyle/>
        <a:p>
          <a:endParaRPr lang="fi-FI"/>
        </a:p>
      </dgm:t>
    </dgm:pt>
    <dgm:pt modelId="{7E1824DA-59D5-43D8-940D-868801F43146}">
      <dgm:prSet/>
      <dgm:spPr/>
      <dgm:t>
        <a:bodyPr/>
        <a:lstStyle/>
        <a:p>
          <a:pPr rtl="0"/>
          <a:r>
            <a:rPr lang="en-US" smtClean="0"/>
            <a:t>Standard terms drafted by company/entrepreneur and confirmed </a:t>
          </a:r>
          <a:r>
            <a:rPr lang="fi-FI" smtClean="0"/>
            <a:t>by public officer (in Finland the Consumer Ombudsman) </a:t>
          </a:r>
          <a:endParaRPr lang="fi-FI"/>
        </a:p>
      </dgm:t>
    </dgm:pt>
    <dgm:pt modelId="{ACCAB4D6-2EEF-4A26-BE7C-EF00E3E2F005}" type="parTrans" cxnId="{0E9F6A10-ACE1-48EF-AC2A-C5B6978DC768}">
      <dgm:prSet/>
      <dgm:spPr/>
      <dgm:t>
        <a:bodyPr/>
        <a:lstStyle/>
        <a:p>
          <a:endParaRPr lang="fi-FI"/>
        </a:p>
      </dgm:t>
    </dgm:pt>
    <dgm:pt modelId="{26BDC12A-E1DC-40E4-9DFB-4FB0FBF079F5}" type="sibTrans" cxnId="{0E9F6A10-ACE1-48EF-AC2A-C5B6978DC768}">
      <dgm:prSet/>
      <dgm:spPr/>
      <dgm:t>
        <a:bodyPr/>
        <a:lstStyle/>
        <a:p>
          <a:endParaRPr lang="fi-FI"/>
        </a:p>
      </dgm:t>
    </dgm:pt>
    <dgm:pt modelId="{B1C3F127-F75B-405F-BC78-ABACEE8A6498}">
      <dgm:prSet/>
      <dgm:spPr/>
      <dgm:t>
        <a:bodyPr/>
        <a:lstStyle/>
        <a:p>
          <a:pPr rtl="0"/>
          <a:r>
            <a:rPr lang="en-US" b="1" smtClean="0"/>
            <a:t>The need to protect the counterparty varies in these s</a:t>
          </a:r>
          <a:r>
            <a:rPr lang="fi-FI" b="1" smtClean="0"/>
            <a:t>ituations </a:t>
          </a:r>
          <a:endParaRPr lang="fi-FI"/>
        </a:p>
      </dgm:t>
    </dgm:pt>
    <dgm:pt modelId="{4507D235-2B31-4008-BE3E-4F8A863098FE}" type="parTrans" cxnId="{9056594C-F2E8-4039-8D1A-7176B7C11382}">
      <dgm:prSet/>
      <dgm:spPr/>
      <dgm:t>
        <a:bodyPr/>
        <a:lstStyle/>
        <a:p>
          <a:endParaRPr lang="fi-FI"/>
        </a:p>
      </dgm:t>
    </dgm:pt>
    <dgm:pt modelId="{8A84A3EC-DFE6-4664-A7BF-7C54FF5DB91A}" type="sibTrans" cxnId="{9056594C-F2E8-4039-8D1A-7176B7C11382}">
      <dgm:prSet/>
      <dgm:spPr/>
      <dgm:t>
        <a:bodyPr/>
        <a:lstStyle/>
        <a:p>
          <a:endParaRPr lang="fi-FI"/>
        </a:p>
      </dgm:t>
    </dgm:pt>
    <dgm:pt modelId="{57CF6F18-06C0-440C-917C-EA7AD3F1DC28}" type="pres">
      <dgm:prSet presAssocID="{1C423F93-3C0F-4DD5-99D0-27CC18BFB351}" presName="Name0" presStyleCnt="0">
        <dgm:presLayoutVars>
          <dgm:chMax val="7"/>
          <dgm:dir/>
          <dgm:animLvl val="lvl"/>
          <dgm:resizeHandles val="exact"/>
        </dgm:presLayoutVars>
      </dgm:prSet>
      <dgm:spPr/>
      <dgm:t>
        <a:bodyPr/>
        <a:lstStyle/>
        <a:p>
          <a:endParaRPr lang="fi-FI"/>
        </a:p>
      </dgm:t>
    </dgm:pt>
    <dgm:pt modelId="{0BA5BB99-3477-4F1A-BB65-2145BE8F447B}" type="pres">
      <dgm:prSet presAssocID="{6A13849D-AF49-47E3-89CE-0F81FA126EDE}" presName="circle1" presStyleLbl="node1" presStyleIdx="0" presStyleCnt="3"/>
      <dgm:spPr/>
      <dgm:t>
        <a:bodyPr/>
        <a:lstStyle/>
        <a:p>
          <a:endParaRPr lang="en-US"/>
        </a:p>
      </dgm:t>
    </dgm:pt>
    <dgm:pt modelId="{8A4A8F3A-7E52-4955-BD39-3EAEFF9D9B76}" type="pres">
      <dgm:prSet presAssocID="{6A13849D-AF49-47E3-89CE-0F81FA126EDE}" presName="space" presStyleCnt="0"/>
      <dgm:spPr/>
      <dgm:t>
        <a:bodyPr/>
        <a:lstStyle/>
        <a:p>
          <a:endParaRPr lang="en-US"/>
        </a:p>
      </dgm:t>
    </dgm:pt>
    <dgm:pt modelId="{733E4419-9F77-470D-8008-FE1F9BCCA3D1}" type="pres">
      <dgm:prSet presAssocID="{6A13849D-AF49-47E3-89CE-0F81FA126EDE}" presName="rect1" presStyleLbl="alignAcc1" presStyleIdx="0" presStyleCnt="3" custLinFactNeighborX="0" custLinFactNeighborY="-1484"/>
      <dgm:spPr/>
      <dgm:t>
        <a:bodyPr/>
        <a:lstStyle/>
        <a:p>
          <a:endParaRPr lang="fi-FI"/>
        </a:p>
      </dgm:t>
    </dgm:pt>
    <dgm:pt modelId="{4C3FEA36-52CA-4D1C-90BD-D41AD9977A3D}" type="pres">
      <dgm:prSet presAssocID="{82C5761B-A82A-49DB-8EEF-0C51D786241C}" presName="vertSpace2" presStyleLbl="node1" presStyleIdx="0" presStyleCnt="3"/>
      <dgm:spPr/>
      <dgm:t>
        <a:bodyPr/>
        <a:lstStyle/>
        <a:p>
          <a:endParaRPr lang="en-US"/>
        </a:p>
      </dgm:t>
    </dgm:pt>
    <dgm:pt modelId="{B8955559-A027-4D10-A88D-2FB6213A9F1F}" type="pres">
      <dgm:prSet presAssocID="{82C5761B-A82A-49DB-8EEF-0C51D786241C}" presName="circle2" presStyleLbl="node1" presStyleIdx="1" presStyleCnt="3"/>
      <dgm:spPr/>
      <dgm:t>
        <a:bodyPr/>
        <a:lstStyle/>
        <a:p>
          <a:endParaRPr lang="en-US"/>
        </a:p>
      </dgm:t>
    </dgm:pt>
    <dgm:pt modelId="{F3E806BA-E209-4E43-8A7A-EA1932567704}" type="pres">
      <dgm:prSet presAssocID="{82C5761B-A82A-49DB-8EEF-0C51D786241C}" presName="rect2" presStyleLbl="alignAcc1" presStyleIdx="1" presStyleCnt="3"/>
      <dgm:spPr/>
      <dgm:t>
        <a:bodyPr/>
        <a:lstStyle/>
        <a:p>
          <a:endParaRPr lang="fi-FI"/>
        </a:p>
      </dgm:t>
    </dgm:pt>
    <dgm:pt modelId="{984BA964-9654-4B6D-A7AD-73FAF69D285A}" type="pres">
      <dgm:prSet presAssocID="{B1C3F127-F75B-405F-BC78-ABACEE8A6498}" presName="vertSpace3" presStyleLbl="node1" presStyleIdx="1" presStyleCnt="3"/>
      <dgm:spPr/>
      <dgm:t>
        <a:bodyPr/>
        <a:lstStyle/>
        <a:p>
          <a:endParaRPr lang="en-US"/>
        </a:p>
      </dgm:t>
    </dgm:pt>
    <dgm:pt modelId="{07FFDF25-2607-40CC-954B-F4D9A0065F56}" type="pres">
      <dgm:prSet presAssocID="{B1C3F127-F75B-405F-BC78-ABACEE8A6498}" presName="circle3" presStyleLbl="node1" presStyleIdx="2" presStyleCnt="3"/>
      <dgm:spPr/>
      <dgm:t>
        <a:bodyPr/>
        <a:lstStyle/>
        <a:p>
          <a:endParaRPr lang="en-US"/>
        </a:p>
      </dgm:t>
    </dgm:pt>
    <dgm:pt modelId="{6ED3CD05-710C-4EB7-A2EC-D6AEE5D96ACB}" type="pres">
      <dgm:prSet presAssocID="{B1C3F127-F75B-405F-BC78-ABACEE8A6498}" presName="rect3" presStyleLbl="alignAcc1" presStyleIdx="2" presStyleCnt="3"/>
      <dgm:spPr/>
      <dgm:t>
        <a:bodyPr/>
        <a:lstStyle/>
        <a:p>
          <a:endParaRPr lang="fi-FI"/>
        </a:p>
      </dgm:t>
    </dgm:pt>
    <dgm:pt modelId="{11C62E04-C81E-4C74-B3DC-2887F3D5B475}" type="pres">
      <dgm:prSet presAssocID="{6A13849D-AF49-47E3-89CE-0F81FA126EDE}" presName="rect1ParTx" presStyleLbl="alignAcc1" presStyleIdx="2" presStyleCnt="3">
        <dgm:presLayoutVars>
          <dgm:chMax val="1"/>
          <dgm:bulletEnabled val="1"/>
        </dgm:presLayoutVars>
      </dgm:prSet>
      <dgm:spPr/>
      <dgm:t>
        <a:bodyPr/>
        <a:lstStyle/>
        <a:p>
          <a:endParaRPr lang="fi-FI"/>
        </a:p>
      </dgm:t>
    </dgm:pt>
    <dgm:pt modelId="{EA2693B8-5934-42EA-8526-4D8DC9B423AA}" type="pres">
      <dgm:prSet presAssocID="{6A13849D-AF49-47E3-89CE-0F81FA126EDE}" presName="rect1ChTx" presStyleLbl="alignAcc1" presStyleIdx="2" presStyleCnt="3">
        <dgm:presLayoutVars>
          <dgm:bulletEnabled val="1"/>
        </dgm:presLayoutVars>
      </dgm:prSet>
      <dgm:spPr/>
      <dgm:t>
        <a:bodyPr/>
        <a:lstStyle/>
        <a:p>
          <a:endParaRPr lang="fi-FI"/>
        </a:p>
      </dgm:t>
    </dgm:pt>
    <dgm:pt modelId="{9511BAB7-81A1-4B13-8486-8BBD976058A8}" type="pres">
      <dgm:prSet presAssocID="{82C5761B-A82A-49DB-8EEF-0C51D786241C}" presName="rect2ParTx" presStyleLbl="alignAcc1" presStyleIdx="2" presStyleCnt="3">
        <dgm:presLayoutVars>
          <dgm:chMax val="1"/>
          <dgm:bulletEnabled val="1"/>
        </dgm:presLayoutVars>
      </dgm:prSet>
      <dgm:spPr/>
      <dgm:t>
        <a:bodyPr/>
        <a:lstStyle/>
        <a:p>
          <a:endParaRPr lang="fi-FI"/>
        </a:p>
      </dgm:t>
    </dgm:pt>
    <dgm:pt modelId="{5EC59CB2-01D9-4D5B-AA9A-9D5B7344DDB1}" type="pres">
      <dgm:prSet presAssocID="{82C5761B-A82A-49DB-8EEF-0C51D786241C}" presName="rect2ChTx" presStyleLbl="alignAcc1" presStyleIdx="2" presStyleCnt="3">
        <dgm:presLayoutVars>
          <dgm:bulletEnabled val="1"/>
        </dgm:presLayoutVars>
      </dgm:prSet>
      <dgm:spPr/>
      <dgm:t>
        <a:bodyPr/>
        <a:lstStyle/>
        <a:p>
          <a:endParaRPr lang="fi-FI"/>
        </a:p>
      </dgm:t>
    </dgm:pt>
    <dgm:pt modelId="{1885FEA2-DFBA-4A30-915A-01B8FADA8E2B}" type="pres">
      <dgm:prSet presAssocID="{B1C3F127-F75B-405F-BC78-ABACEE8A6498}" presName="rect3ParTx" presStyleLbl="alignAcc1" presStyleIdx="2" presStyleCnt="3">
        <dgm:presLayoutVars>
          <dgm:chMax val="1"/>
          <dgm:bulletEnabled val="1"/>
        </dgm:presLayoutVars>
      </dgm:prSet>
      <dgm:spPr/>
      <dgm:t>
        <a:bodyPr/>
        <a:lstStyle/>
        <a:p>
          <a:endParaRPr lang="fi-FI"/>
        </a:p>
      </dgm:t>
    </dgm:pt>
    <dgm:pt modelId="{1DBE9E22-9591-45FD-931F-5B10DFBC4E36}" type="pres">
      <dgm:prSet presAssocID="{B1C3F127-F75B-405F-BC78-ABACEE8A6498}" presName="rect3ChTx" presStyleLbl="alignAcc1" presStyleIdx="2" presStyleCnt="3">
        <dgm:presLayoutVars>
          <dgm:bulletEnabled val="1"/>
        </dgm:presLayoutVars>
      </dgm:prSet>
      <dgm:spPr/>
      <dgm:t>
        <a:bodyPr/>
        <a:lstStyle/>
        <a:p>
          <a:endParaRPr lang="en-US"/>
        </a:p>
      </dgm:t>
    </dgm:pt>
  </dgm:ptLst>
  <dgm:cxnLst>
    <dgm:cxn modelId="{9056594C-F2E8-4039-8D1A-7176B7C11382}" srcId="{1C423F93-3C0F-4DD5-99D0-27CC18BFB351}" destId="{B1C3F127-F75B-405F-BC78-ABACEE8A6498}" srcOrd="2" destOrd="0" parTransId="{4507D235-2B31-4008-BE3E-4F8A863098FE}" sibTransId="{8A84A3EC-DFE6-4664-A7BF-7C54FF5DB91A}"/>
    <dgm:cxn modelId="{22DD4B91-4BBB-4A77-9A6A-E8B2C7F4564B}" type="presOf" srcId="{99E2FC0D-25A7-46CD-805D-576651437F76}" destId="{5EC59CB2-01D9-4D5B-AA9A-9D5B7344DDB1}" srcOrd="0" destOrd="0" presId="urn:microsoft.com/office/officeart/2005/8/layout/target3"/>
    <dgm:cxn modelId="{343F282D-6B8F-46CF-8894-0EF03EFA521F}" type="presOf" srcId="{369C3EDC-FB3E-4F9D-8C12-AF15C7526F76}" destId="{EA2693B8-5934-42EA-8526-4D8DC9B423AA}" srcOrd="0" destOrd="0" presId="urn:microsoft.com/office/officeart/2005/8/layout/target3"/>
    <dgm:cxn modelId="{EB104773-8A92-4BC1-81ED-83A47AD13463}" srcId="{1C423F93-3C0F-4DD5-99D0-27CC18BFB351}" destId="{82C5761B-A82A-49DB-8EEF-0C51D786241C}" srcOrd="1" destOrd="0" parTransId="{05D715B9-021D-4069-B8B1-B584BDCA080F}" sibTransId="{BD4464BF-1242-4A6C-A833-D7F67837836D}"/>
    <dgm:cxn modelId="{FF76E894-6210-4870-82ED-EEED34A2229E}" type="presOf" srcId="{B1C3F127-F75B-405F-BC78-ABACEE8A6498}" destId="{6ED3CD05-710C-4EB7-A2EC-D6AEE5D96ACB}" srcOrd="0" destOrd="0" presId="urn:microsoft.com/office/officeart/2005/8/layout/target3"/>
    <dgm:cxn modelId="{D314F416-6675-4A74-B235-B287A7B87F38}" type="presOf" srcId="{6A13849D-AF49-47E3-89CE-0F81FA126EDE}" destId="{733E4419-9F77-470D-8008-FE1F9BCCA3D1}" srcOrd="0" destOrd="0" presId="urn:microsoft.com/office/officeart/2005/8/layout/target3"/>
    <dgm:cxn modelId="{19F054C5-3903-4547-9E04-C512B1BD8328}" type="presOf" srcId="{6A13849D-AF49-47E3-89CE-0F81FA126EDE}" destId="{11C62E04-C81E-4C74-B3DC-2887F3D5B475}" srcOrd="1" destOrd="0" presId="urn:microsoft.com/office/officeart/2005/8/layout/target3"/>
    <dgm:cxn modelId="{BD58E654-2CC7-4EE9-B1DA-052CC906DD42}" type="presOf" srcId="{82C5761B-A82A-49DB-8EEF-0C51D786241C}" destId="{F3E806BA-E209-4E43-8A7A-EA1932567704}" srcOrd="0" destOrd="0" presId="urn:microsoft.com/office/officeart/2005/8/layout/target3"/>
    <dgm:cxn modelId="{87906D91-C931-47D9-A930-9FA38FB47B22}" srcId="{82C5761B-A82A-49DB-8EEF-0C51D786241C}" destId="{99E2FC0D-25A7-46CD-805D-576651437F76}" srcOrd="0" destOrd="0" parTransId="{34C59B89-008A-41A6-9923-B9249064E9B4}" sibTransId="{DCB27A96-F0B7-4296-91EF-746C6BE8E576}"/>
    <dgm:cxn modelId="{924CCA96-42D1-411E-9AEF-55E18F1FE829}" type="presOf" srcId="{1A886DFF-3682-4DDD-8E21-0CCEE685B5C4}" destId="{EA2693B8-5934-42EA-8526-4D8DC9B423AA}" srcOrd="0" destOrd="2" presId="urn:microsoft.com/office/officeart/2005/8/layout/target3"/>
    <dgm:cxn modelId="{B2D5E85C-EE71-4411-A5FB-3B0D4F1D48FE}" srcId="{82C5761B-A82A-49DB-8EEF-0C51D786241C}" destId="{CAD76E45-F036-444D-8182-FFF6AB28660D}" srcOrd="1" destOrd="0" parTransId="{3262A88B-63AE-438A-B5AC-D37B02BBC8DF}" sibTransId="{92963E7D-E51E-4909-B3F7-642E42FED354}"/>
    <dgm:cxn modelId="{D1B5E978-57F1-4249-855F-E09DCBF1408E}" srcId="{6A13849D-AF49-47E3-89CE-0F81FA126EDE}" destId="{B6477EF2-1FF7-49E1-A5F0-8C9636868C3C}" srcOrd="1" destOrd="0" parTransId="{BFCB7C7D-D9E0-4BA9-B4A1-DEC50BD3F4E8}" sibTransId="{CD13E649-4BA5-46E7-BB4F-551CAF01B8C0}"/>
    <dgm:cxn modelId="{1782FEB5-70D9-4DC9-94B2-372E1F20D415}" type="presOf" srcId="{CAD76E45-F036-444D-8182-FFF6AB28660D}" destId="{5EC59CB2-01D9-4D5B-AA9A-9D5B7344DDB1}" srcOrd="0" destOrd="1" presId="urn:microsoft.com/office/officeart/2005/8/layout/target3"/>
    <dgm:cxn modelId="{8441DD81-73F2-430D-A1CE-E3164703567A}" type="presOf" srcId="{1C423F93-3C0F-4DD5-99D0-27CC18BFB351}" destId="{57CF6F18-06C0-440C-917C-EA7AD3F1DC28}" srcOrd="0" destOrd="0" presId="urn:microsoft.com/office/officeart/2005/8/layout/target3"/>
    <dgm:cxn modelId="{55FF9BB3-BAD9-490F-9821-8BDDD223EB20}" type="presOf" srcId="{B6477EF2-1FF7-49E1-A5F0-8C9636868C3C}" destId="{EA2693B8-5934-42EA-8526-4D8DC9B423AA}" srcOrd="0" destOrd="1" presId="urn:microsoft.com/office/officeart/2005/8/layout/target3"/>
    <dgm:cxn modelId="{0E9F6A10-ACE1-48EF-AC2A-C5B6978DC768}" srcId="{82C5761B-A82A-49DB-8EEF-0C51D786241C}" destId="{7E1824DA-59D5-43D8-940D-868801F43146}" srcOrd="2" destOrd="0" parTransId="{ACCAB4D6-2EEF-4A26-BE7C-EF00E3E2F005}" sibTransId="{26BDC12A-E1DC-40E4-9DFB-4FB0FBF079F5}"/>
    <dgm:cxn modelId="{2959A73B-3B46-40D7-BD98-701583DFAA87}" type="presOf" srcId="{7E1824DA-59D5-43D8-940D-868801F43146}" destId="{5EC59CB2-01D9-4D5B-AA9A-9D5B7344DDB1}" srcOrd="0" destOrd="2" presId="urn:microsoft.com/office/officeart/2005/8/layout/target3"/>
    <dgm:cxn modelId="{C7E19E9F-2ACE-46CE-A94C-F3A28D918B8D}" srcId="{6A13849D-AF49-47E3-89CE-0F81FA126EDE}" destId="{1A886DFF-3682-4DDD-8E21-0CCEE685B5C4}" srcOrd="2" destOrd="0" parTransId="{D8579A88-16DE-4D5C-A781-C51EBBCE0121}" sibTransId="{8F307299-ACD9-4CCF-A202-ECE4112AB1A2}"/>
    <dgm:cxn modelId="{F5E68D41-15F5-499A-A307-8AE731A115B2}" type="presOf" srcId="{82C5761B-A82A-49DB-8EEF-0C51D786241C}" destId="{9511BAB7-81A1-4B13-8486-8BBD976058A8}" srcOrd="1" destOrd="0" presId="urn:microsoft.com/office/officeart/2005/8/layout/target3"/>
    <dgm:cxn modelId="{ED8E2F28-6392-4B85-BC0D-F7E37FD14516}" type="presOf" srcId="{B1C3F127-F75B-405F-BC78-ABACEE8A6498}" destId="{1885FEA2-DFBA-4A30-915A-01B8FADA8E2B}" srcOrd="1" destOrd="0" presId="urn:microsoft.com/office/officeart/2005/8/layout/target3"/>
    <dgm:cxn modelId="{FA2D51F3-F079-4ADE-9D3E-D6056FA11414}" srcId="{1C423F93-3C0F-4DD5-99D0-27CC18BFB351}" destId="{6A13849D-AF49-47E3-89CE-0F81FA126EDE}" srcOrd="0" destOrd="0" parTransId="{73B122EF-7849-4F0D-A51D-733E4D699B35}" sibTransId="{8FEA5A86-B9B1-461C-BF83-8E9897D6FE0C}"/>
    <dgm:cxn modelId="{3259670A-CF20-4E54-B32C-AF964C96735E}" srcId="{6A13849D-AF49-47E3-89CE-0F81FA126EDE}" destId="{369C3EDC-FB3E-4F9D-8C12-AF15C7526F76}" srcOrd="0" destOrd="0" parTransId="{7714586E-477C-4964-926B-6AAC2F251992}" sibTransId="{DF6773AA-C6C7-415C-909C-D201E715DF25}"/>
    <dgm:cxn modelId="{9E2647E0-96B7-4E2D-A81D-F7315A9A8D58}" type="presParOf" srcId="{57CF6F18-06C0-440C-917C-EA7AD3F1DC28}" destId="{0BA5BB99-3477-4F1A-BB65-2145BE8F447B}" srcOrd="0" destOrd="0" presId="urn:microsoft.com/office/officeart/2005/8/layout/target3"/>
    <dgm:cxn modelId="{A1EE07BB-8191-49B3-A620-E429E833F49B}" type="presParOf" srcId="{57CF6F18-06C0-440C-917C-EA7AD3F1DC28}" destId="{8A4A8F3A-7E52-4955-BD39-3EAEFF9D9B76}" srcOrd="1" destOrd="0" presId="urn:microsoft.com/office/officeart/2005/8/layout/target3"/>
    <dgm:cxn modelId="{A0723132-A77C-4495-9B72-19A178A2A19F}" type="presParOf" srcId="{57CF6F18-06C0-440C-917C-EA7AD3F1DC28}" destId="{733E4419-9F77-470D-8008-FE1F9BCCA3D1}" srcOrd="2" destOrd="0" presId="urn:microsoft.com/office/officeart/2005/8/layout/target3"/>
    <dgm:cxn modelId="{BD6A14DC-61B5-41F1-B727-05E867294378}" type="presParOf" srcId="{57CF6F18-06C0-440C-917C-EA7AD3F1DC28}" destId="{4C3FEA36-52CA-4D1C-90BD-D41AD9977A3D}" srcOrd="3" destOrd="0" presId="urn:microsoft.com/office/officeart/2005/8/layout/target3"/>
    <dgm:cxn modelId="{9F7DACEE-D1B0-4586-8479-975DAD1AACD9}" type="presParOf" srcId="{57CF6F18-06C0-440C-917C-EA7AD3F1DC28}" destId="{B8955559-A027-4D10-A88D-2FB6213A9F1F}" srcOrd="4" destOrd="0" presId="urn:microsoft.com/office/officeart/2005/8/layout/target3"/>
    <dgm:cxn modelId="{4C1C78BC-4DBD-497F-9B1A-13BCEB3E6B6A}" type="presParOf" srcId="{57CF6F18-06C0-440C-917C-EA7AD3F1DC28}" destId="{F3E806BA-E209-4E43-8A7A-EA1932567704}" srcOrd="5" destOrd="0" presId="urn:microsoft.com/office/officeart/2005/8/layout/target3"/>
    <dgm:cxn modelId="{94A23FF9-B2AE-4494-9009-4309AA34698B}" type="presParOf" srcId="{57CF6F18-06C0-440C-917C-EA7AD3F1DC28}" destId="{984BA964-9654-4B6D-A7AD-73FAF69D285A}" srcOrd="6" destOrd="0" presId="urn:microsoft.com/office/officeart/2005/8/layout/target3"/>
    <dgm:cxn modelId="{C5A6F20C-14D3-45F6-8446-A6FCC8042933}" type="presParOf" srcId="{57CF6F18-06C0-440C-917C-EA7AD3F1DC28}" destId="{07FFDF25-2607-40CC-954B-F4D9A0065F56}" srcOrd="7" destOrd="0" presId="urn:microsoft.com/office/officeart/2005/8/layout/target3"/>
    <dgm:cxn modelId="{C645CC6C-9145-4876-9E41-72D8BFFE9697}" type="presParOf" srcId="{57CF6F18-06C0-440C-917C-EA7AD3F1DC28}" destId="{6ED3CD05-710C-4EB7-A2EC-D6AEE5D96ACB}" srcOrd="8" destOrd="0" presId="urn:microsoft.com/office/officeart/2005/8/layout/target3"/>
    <dgm:cxn modelId="{74108BF4-0FFF-41C0-A571-BF889EF32874}" type="presParOf" srcId="{57CF6F18-06C0-440C-917C-EA7AD3F1DC28}" destId="{11C62E04-C81E-4C74-B3DC-2887F3D5B475}" srcOrd="9" destOrd="0" presId="urn:microsoft.com/office/officeart/2005/8/layout/target3"/>
    <dgm:cxn modelId="{79050BE6-94AD-4C1E-9947-4E02C06A31AE}" type="presParOf" srcId="{57CF6F18-06C0-440C-917C-EA7AD3F1DC28}" destId="{EA2693B8-5934-42EA-8526-4D8DC9B423AA}" srcOrd="10" destOrd="0" presId="urn:microsoft.com/office/officeart/2005/8/layout/target3"/>
    <dgm:cxn modelId="{380342B8-7275-40C2-AAEC-00C1F7F439EE}" type="presParOf" srcId="{57CF6F18-06C0-440C-917C-EA7AD3F1DC28}" destId="{9511BAB7-81A1-4B13-8486-8BBD976058A8}" srcOrd="11" destOrd="0" presId="urn:microsoft.com/office/officeart/2005/8/layout/target3"/>
    <dgm:cxn modelId="{BC0C1FCF-4499-4B82-9E5A-B3B04A1AD5A3}" type="presParOf" srcId="{57CF6F18-06C0-440C-917C-EA7AD3F1DC28}" destId="{5EC59CB2-01D9-4D5B-AA9A-9D5B7344DDB1}" srcOrd="12" destOrd="0" presId="urn:microsoft.com/office/officeart/2005/8/layout/target3"/>
    <dgm:cxn modelId="{DB160071-AA4A-4323-AB20-23FA0B419982}" type="presParOf" srcId="{57CF6F18-06C0-440C-917C-EA7AD3F1DC28}" destId="{1885FEA2-DFBA-4A30-915A-01B8FADA8E2B}" srcOrd="13" destOrd="0" presId="urn:microsoft.com/office/officeart/2005/8/layout/target3"/>
    <dgm:cxn modelId="{CF6201DE-A720-44CE-A218-CE54FC1347E1}" type="presParOf" srcId="{57CF6F18-06C0-440C-917C-EA7AD3F1DC28}" destId="{1DBE9E22-9591-45FD-931F-5B10DFBC4E36}"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F384D408-324E-43BA-8B49-58E50BA4E8B8}"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58776A02-10EA-4DC1-A584-DCE64723A05F}">
      <dgm:prSet/>
      <dgm:spPr/>
      <dgm:t>
        <a:bodyPr/>
        <a:lstStyle/>
        <a:p>
          <a:pPr rtl="0"/>
          <a:r>
            <a:rPr lang="fi-FI" b="1" smtClean="0"/>
            <a:t>Protection of the other party – goals</a:t>
          </a:r>
          <a:endParaRPr lang="fi-FI"/>
        </a:p>
      </dgm:t>
    </dgm:pt>
    <dgm:pt modelId="{4EFEBC34-E375-4380-8F8B-A3F1F131F7B1}" type="parTrans" cxnId="{0D10BDF7-E448-4C2B-AD34-15150750F861}">
      <dgm:prSet/>
      <dgm:spPr/>
      <dgm:t>
        <a:bodyPr/>
        <a:lstStyle/>
        <a:p>
          <a:endParaRPr lang="fi-FI"/>
        </a:p>
      </dgm:t>
    </dgm:pt>
    <dgm:pt modelId="{942FF056-9EBC-4EE0-8E49-09AFB1617333}" type="sibTrans" cxnId="{0D10BDF7-E448-4C2B-AD34-15150750F861}">
      <dgm:prSet/>
      <dgm:spPr/>
      <dgm:t>
        <a:bodyPr/>
        <a:lstStyle/>
        <a:p>
          <a:endParaRPr lang="fi-FI"/>
        </a:p>
      </dgm:t>
    </dgm:pt>
    <dgm:pt modelId="{5589DB53-F863-4B4A-9E60-EBEFFA32BEAE}">
      <dgm:prSet/>
      <dgm:spPr/>
      <dgm:t>
        <a:bodyPr/>
        <a:lstStyle/>
        <a:p>
          <a:pPr rtl="0"/>
          <a:r>
            <a:rPr lang="en-US" dirty="0" smtClean="0"/>
            <a:t>enhancing the level of awareness about the content and consequences of standard terms, especially in case of </a:t>
          </a:r>
          <a:r>
            <a:rPr lang="fi-FI" dirty="0" err="1" smtClean="0"/>
            <a:t>unilaterally</a:t>
          </a:r>
          <a:r>
            <a:rPr lang="fi-FI" dirty="0" smtClean="0"/>
            <a:t> </a:t>
          </a:r>
          <a:r>
            <a:rPr lang="fi-FI" dirty="0" err="1" smtClean="0"/>
            <a:t>drafted</a:t>
          </a:r>
          <a:r>
            <a:rPr lang="fi-FI" dirty="0" smtClean="0"/>
            <a:t> </a:t>
          </a:r>
          <a:r>
            <a:rPr lang="fi-FI" dirty="0" err="1" smtClean="0"/>
            <a:t>terms</a:t>
          </a:r>
          <a:endParaRPr lang="fi-FI" dirty="0"/>
        </a:p>
      </dgm:t>
    </dgm:pt>
    <dgm:pt modelId="{72EA9E97-6133-4650-8DED-F02B8450CD55}" type="parTrans" cxnId="{3FF86708-DD7A-4853-BD42-4B9B37494CFE}">
      <dgm:prSet/>
      <dgm:spPr/>
      <dgm:t>
        <a:bodyPr/>
        <a:lstStyle/>
        <a:p>
          <a:endParaRPr lang="fi-FI"/>
        </a:p>
      </dgm:t>
    </dgm:pt>
    <dgm:pt modelId="{C2E871C1-092D-4438-8377-8E18ABB8338F}" type="sibTrans" cxnId="{3FF86708-DD7A-4853-BD42-4B9B37494CFE}">
      <dgm:prSet/>
      <dgm:spPr/>
      <dgm:t>
        <a:bodyPr/>
        <a:lstStyle/>
        <a:p>
          <a:endParaRPr lang="fi-FI"/>
        </a:p>
      </dgm:t>
    </dgm:pt>
    <dgm:pt modelId="{F3542EA5-B531-44B5-AC47-C0AFE2C68E5D}">
      <dgm:prSet/>
      <dgm:spPr/>
      <dgm:t>
        <a:bodyPr/>
        <a:lstStyle/>
        <a:p>
          <a:pPr rtl="0"/>
          <a:r>
            <a:rPr lang="en-US" smtClean="0"/>
            <a:t>compensating the imbalance between parties:</a:t>
          </a:r>
          <a:endParaRPr lang="fi-FI"/>
        </a:p>
      </dgm:t>
    </dgm:pt>
    <dgm:pt modelId="{A057692B-A4E5-4780-8554-76233B782EC4}" type="parTrans" cxnId="{421E6044-8D8C-4634-A64D-8FB4684FC895}">
      <dgm:prSet/>
      <dgm:spPr/>
      <dgm:t>
        <a:bodyPr/>
        <a:lstStyle/>
        <a:p>
          <a:endParaRPr lang="fi-FI"/>
        </a:p>
      </dgm:t>
    </dgm:pt>
    <dgm:pt modelId="{B478A239-173D-4FEA-90FC-01E2665731E8}" type="sibTrans" cxnId="{421E6044-8D8C-4634-A64D-8FB4684FC895}">
      <dgm:prSet/>
      <dgm:spPr/>
      <dgm:t>
        <a:bodyPr/>
        <a:lstStyle/>
        <a:p>
          <a:endParaRPr lang="fi-FI"/>
        </a:p>
      </dgm:t>
    </dgm:pt>
    <dgm:pt modelId="{E8EC9222-F9BE-4D0D-92C3-7937216137D6}">
      <dgm:prSet/>
      <dgm:spPr/>
      <dgm:t>
        <a:bodyPr/>
        <a:lstStyle/>
        <a:p>
          <a:pPr rtl="0"/>
          <a:r>
            <a:rPr lang="en-US" b="1" smtClean="0"/>
            <a:t>Protection of the other party - in which respects and with which criteria </a:t>
          </a:r>
          <a:endParaRPr lang="fi-FI"/>
        </a:p>
      </dgm:t>
    </dgm:pt>
    <dgm:pt modelId="{C8BBF1FA-CF5F-4096-ACDC-AB226861689E}" type="parTrans" cxnId="{D784729F-8793-4FA2-AC97-E6ED2B8EBC71}">
      <dgm:prSet/>
      <dgm:spPr/>
      <dgm:t>
        <a:bodyPr/>
        <a:lstStyle/>
        <a:p>
          <a:endParaRPr lang="fi-FI"/>
        </a:p>
      </dgm:t>
    </dgm:pt>
    <dgm:pt modelId="{33A1BCA3-5709-42EA-951A-4307308FAA6B}" type="sibTrans" cxnId="{D784729F-8793-4FA2-AC97-E6ED2B8EBC71}">
      <dgm:prSet/>
      <dgm:spPr/>
      <dgm:t>
        <a:bodyPr/>
        <a:lstStyle/>
        <a:p>
          <a:endParaRPr lang="fi-FI"/>
        </a:p>
      </dgm:t>
    </dgm:pt>
    <dgm:pt modelId="{AEC204A7-AA12-4155-989C-3ACE41D23098}">
      <dgm:prSet/>
      <dgm:spPr/>
      <dgm:t>
        <a:bodyPr/>
        <a:lstStyle/>
        <a:p>
          <a:pPr rtl="0"/>
          <a:r>
            <a:rPr lang="en-US" b="0" smtClean="0"/>
            <a:t>Criterium 1: How the standard terms are attached </a:t>
          </a:r>
          <a:r>
            <a:rPr lang="fi-FI" b="0" smtClean="0"/>
            <a:t>to the contract </a:t>
          </a:r>
          <a:endParaRPr lang="fi-FI"/>
        </a:p>
      </dgm:t>
    </dgm:pt>
    <dgm:pt modelId="{1DBE49D7-4C82-488E-A622-61C8AB0F38A0}" type="parTrans" cxnId="{499A209F-DE90-465E-9729-645013C3CB03}">
      <dgm:prSet/>
      <dgm:spPr/>
      <dgm:t>
        <a:bodyPr/>
        <a:lstStyle/>
        <a:p>
          <a:endParaRPr lang="fi-FI"/>
        </a:p>
      </dgm:t>
    </dgm:pt>
    <dgm:pt modelId="{0B4C2819-DC96-4F40-B07A-77CE1CF654FF}" type="sibTrans" cxnId="{499A209F-DE90-465E-9729-645013C3CB03}">
      <dgm:prSet/>
      <dgm:spPr/>
      <dgm:t>
        <a:bodyPr/>
        <a:lstStyle/>
        <a:p>
          <a:endParaRPr lang="fi-FI"/>
        </a:p>
      </dgm:t>
    </dgm:pt>
    <dgm:pt modelId="{ED021964-D332-422D-B398-6998FCF7D363}">
      <dgm:prSet/>
      <dgm:spPr/>
      <dgm:t>
        <a:bodyPr/>
        <a:lstStyle/>
        <a:p>
          <a:pPr rtl="0"/>
          <a:r>
            <a:rPr lang="en-US" b="0" smtClean="0"/>
            <a:t>Criterium 2: Demand to highlight strict and </a:t>
          </a:r>
          <a:r>
            <a:rPr lang="fi-FI" b="0" smtClean="0"/>
            <a:t>surprising terms</a:t>
          </a:r>
          <a:endParaRPr lang="fi-FI"/>
        </a:p>
      </dgm:t>
    </dgm:pt>
    <dgm:pt modelId="{F19F465E-9247-4C34-A027-44B21502CED6}" type="parTrans" cxnId="{A0131720-BF6F-4665-9353-B5924845D033}">
      <dgm:prSet/>
      <dgm:spPr/>
      <dgm:t>
        <a:bodyPr/>
        <a:lstStyle/>
        <a:p>
          <a:endParaRPr lang="fi-FI"/>
        </a:p>
      </dgm:t>
    </dgm:pt>
    <dgm:pt modelId="{0EF95838-3B55-46D5-8D95-B7CA59D1C9A7}" type="sibTrans" cxnId="{A0131720-BF6F-4665-9353-B5924845D033}">
      <dgm:prSet/>
      <dgm:spPr/>
      <dgm:t>
        <a:bodyPr/>
        <a:lstStyle/>
        <a:p>
          <a:endParaRPr lang="fi-FI"/>
        </a:p>
      </dgm:t>
    </dgm:pt>
    <dgm:pt modelId="{20836CFF-85C0-4226-9437-88E94A7BC28F}" type="pres">
      <dgm:prSet presAssocID="{F384D408-324E-43BA-8B49-58E50BA4E8B8}" presName="vert0" presStyleCnt="0">
        <dgm:presLayoutVars>
          <dgm:dir/>
          <dgm:animOne val="branch"/>
          <dgm:animLvl val="lvl"/>
        </dgm:presLayoutVars>
      </dgm:prSet>
      <dgm:spPr/>
      <dgm:t>
        <a:bodyPr/>
        <a:lstStyle/>
        <a:p>
          <a:endParaRPr lang="en-US"/>
        </a:p>
      </dgm:t>
    </dgm:pt>
    <dgm:pt modelId="{4D44435F-7C01-4382-A467-8DAF1885B582}" type="pres">
      <dgm:prSet presAssocID="{58776A02-10EA-4DC1-A584-DCE64723A05F}" presName="thickLine" presStyleLbl="alignNode1" presStyleIdx="0" presStyleCnt="2"/>
      <dgm:spPr/>
    </dgm:pt>
    <dgm:pt modelId="{5BF939D0-1330-4107-BA53-9BD7D3116E6B}" type="pres">
      <dgm:prSet presAssocID="{58776A02-10EA-4DC1-A584-DCE64723A05F}" presName="horz1" presStyleCnt="0"/>
      <dgm:spPr/>
    </dgm:pt>
    <dgm:pt modelId="{25A66AB3-FA7B-4855-B6A9-92B43D166C2C}" type="pres">
      <dgm:prSet presAssocID="{58776A02-10EA-4DC1-A584-DCE64723A05F}" presName="tx1" presStyleLbl="revTx" presStyleIdx="0" presStyleCnt="6"/>
      <dgm:spPr/>
      <dgm:t>
        <a:bodyPr/>
        <a:lstStyle/>
        <a:p>
          <a:endParaRPr lang="en-US"/>
        </a:p>
      </dgm:t>
    </dgm:pt>
    <dgm:pt modelId="{D393271B-B9CA-48B2-8E5F-02648B26CEFD}" type="pres">
      <dgm:prSet presAssocID="{58776A02-10EA-4DC1-A584-DCE64723A05F}" presName="vert1" presStyleCnt="0"/>
      <dgm:spPr/>
    </dgm:pt>
    <dgm:pt modelId="{A55C2790-B248-4707-806B-A3750EC2D0B7}" type="pres">
      <dgm:prSet presAssocID="{5589DB53-F863-4B4A-9E60-EBEFFA32BEAE}" presName="vertSpace2a" presStyleCnt="0"/>
      <dgm:spPr/>
    </dgm:pt>
    <dgm:pt modelId="{753BF0C5-4626-4E5D-BF79-4294F50A36CD}" type="pres">
      <dgm:prSet presAssocID="{5589DB53-F863-4B4A-9E60-EBEFFA32BEAE}" presName="horz2" presStyleCnt="0"/>
      <dgm:spPr/>
    </dgm:pt>
    <dgm:pt modelId="{7E1208E1-7070-4400-BDF4-FE3F9EB8323C}" type="pres">
      <dgm:prSet presAssocID="{5589DB53-F863-4B4A-9E60-EBEFFA32BEAE}" presName="horzSpace2" presStyleCnt="0"/>
      <dgm:spPr/>
    </dgm:pt>
    <dgm:pt modelId="{960373A0-DF85-49E6-95D1-0585ED57A97A}" type="pres">
      <dgm:prSet presAssocID="{5589DB53-F863-4B4A-9E60-EBEFFA32BEAE}" presName="tx2" presStyleLbl="revTx" presStyleIdx="1" presStyleCnt="6"/>
      <dgm:spPr/>
      <dgm:t>
        <a:bodyPr/>
        <a:lstStyle/>
        <a:p>
          <a:endParaRPr lang="en-US"/>
        </a:p>
      </dgm:t>
    </dgm:pt>
    <dgm:pt modelId="{078168A6-FABE-4CD3-B713-3749C7DEB43F}" type="pres">
      <dgm:prSet presAssocID="{5589DB53-F863-4B4A-9E60-EBEFFA32BEAE}" presName="vert2" presStyleCnt="0"/>
      <dgm:spPr/>
    </dgm:pt>
    <dgm:pt modelId="{0C6F9059-CC86-4F87-B6A1-3A1FCF69B05B}" type="pres">
      <dgm:prSet presAssocID="{5589DB53-F863-4B4A-9E60-EBEFFA32BEAE}" presName="thinLine2b" presStyleLbl="callout" presStyleIdx="0" presStyleCnt="4"/>
      <dgm:spPr/>
    </dgm:pt>
    <dgm:pt modelId="{FFB83760-D7E4-4738-95C7-C2A3BF0B5F58}" type="pres">
      <dgm:prSet presAssocID="{5589DB53-F863-4B4A-9E60-EBEFFA32BEAE}" presName="vertSpace2b" presStyleCnt="0"/>
      <dgm:spPr/>
    </dgm:pt>
    <dgm:pt modelId="{37124DF5-66D6-4860-A99C-443B2C6BFBA3}" type="pres">
      <dgm:prSet presAssocID="{F3542EA5-B531-44B5-AC47-C0AFE2C68E5D}" presName="horz2" presStyleCnt="0"/>
      <dgm:spPr/>
    </dgm:pt>
    <dgm:pt modelId="{E8F738B1-4FD5-4FA5-BFEF-D571CDA0E3CD}" type="pres">
      <dgm:prSet presAssocID="{F3542EA5-B531-44B5-AC47-C0AFE2C68E5D}" presName="horzSpace2" presStyleCnt="0"/>
      <dgm:spPr/>
    </dgm:pt>
    <dgm:pt modelId="{CCE4B893-1008-47E1-A2D2-B7F739262BC5}" type="pres">
      <dgm:prSet presAssocID="{F3542EA5-B531-44B5-AC47-C0AFE2C68E5D}" presName="tx2" presStyleLbl="revTx" presStyleIdx="2" presStyleCnt="6"/>
      <dgm:spPr/>
      <dgm:t>
        <a:bodyPr/>
        <a:lstStyle/>
        <a:p>
          <a:endParaRPr lang="en-US"/>
        </a:p>
      </dgm:t>
    </dgm:pt>
    <dgm:pt modelId="{75539324-B2EC-4493-836B-3788D56D5F6C}" type="pres">
      <dgm:prSet presAssocID="{F3542EA5-B531-44B5-AC47-C0AFE2C68E5D}" presName="vert2" presStyleCnt="0"/>
      <dgm:spPr/>
    </dgm:pt>
    <dgm:pt modelId="{61C6F754-AEF6-483D-AC22-E0A65B2A5EB7}" type="pres">
      <dgm:prSet presAssocID="{F3542EA5-B531-44B5-AC47-C0AFE2C68E5D}" presName="thinLine2b" presStyleLbl="callout" presStyleIdx="1" presStyleCnt="4"/>
      <dgm:spPr/>
    </dgm:pt>
    <dgm:pt modelId="{DA0B54C5-2593-4231-80B5-471750AA78BC}" type="pres">
      <dgm:prSet presAssocID="{F3542EA5-B531-44B5-AC47-C0AFE2C68E5D}" presName="vertSpace2b" presStyleCnt="0"/>
      <dgm:spPr/>
    </dgm:pt>
    <dgm:pt modelId="{794925E9-BC58-48AB-83A7-3B00BFFE54B8}" type="pres">
      <dgm:prSet presAssocID="{E8EC9222-F9BE-4D0D-92C3-7937216137D6}" presName="thickLine" presStyleLbl="alignNode1" presStyleIdx="1" presStyleCnt="2"/>
      <dgm:spPr/>
    </dgm:pt>
    <dgm:pt modelId="{4DDA9DBD-732B-4B65-B5D4-E5CD78B160D4}" type="pres">
      <dgm:prSet presAssocID="{E8EC9222-F9BE-4D0D-92C3-7937216137D6}" presName="horz1" presStyleCnt="0"/>
      <dgm:spPr/>
    </dgm:pt>
    <dgm:pt modelId="{CB440779-749D-493F-8F17-FD56419A3944}" type="pres">
      <dgm:prSet presAssocID="{E8EC9222-F9BE-4D0D-92C3-7937216137D6}" presName="tx1" presStyleLbl="revTx" presStyleIdx="3" presStyleCnt="6"/>
      <dgm:spPr/>
      <dgm:t>
        <a:bodyPr/>
        <a:lstStyle/>
        <a:p>
          <a:endParaRPr lang="en-US"/>
        </a:p>
      </dgm:t>
    </dgm:pt>
    <dgm:pt modelId="{03A9093D-39B1-4F8D-BD3F-2ED2C21D6FB5}" type="pres">
      <dgm:prSet presAssocID="{E8EC9222-F9BE-4D0D-92C3-7937216137D6}" presName="vert1" presStyleCnt="0"/>
      <dgm:spPr/>
    </dgm:pt>
    <dgm:pt modelId="{A498670C-2DD1-42EC-BE72-A44ACD349F2C}" type="pres">
      <dgm:prSet presAssocID="{AEC204A7-AA12-4155-989C-3ACE41D23098}" presName="vertSpace2a" presStyleCnt="0"/>
      <dgm:spPr/>
    </dgm:pt>
    <dgm:pt modelId="{9F322548-7E7F-42EE-8F81-97CF82A2DCF2}" type="pres">
      <dgm:prSet presAssocID="{AEC204A7-AA12-4155-989C-3ACE41D23098}" presName="horz2" presStyleCnt="0"/>
      <dgm:spPr/>
    </dgm:pt>
    <dgm:pt modelId="{69FC8365-7794-4739-A244-4EFD15E4355B}" type="pres">
      <dgm:prSet presAssocID="{AEC204A7-AA12-4155-989C-3ACE41D23098}" presName="horzSpace2" presStyleCnt="0"/>
      <dgm:spPr/>
    </dgm:pt>
    <dgm:pt modelId="{CB8486BE-0F6D-4936-A706-7976C051E0A9}" type="pres">
      <dgm:prSet presAssocID="{AEC204A7-AA12-4155-989C-3ACE41D23098}" presName="tx2" presStyleLbl="revTx" presStyleIdx="4" presStyleCnt="6"/>
      <dgm:spPr/>
      <dgm:t>
        <a:bodyPr/>
        <a:lstStyle/>
        <a:p>
          <a:endParaRPr lang="en-US"/>
        </a:p>
      </dgm:t>
    </dgm:pt>
    <dgm:pt modelId="{ECFE507C-0F28-4A10-99A2-8A0ABB03CFB7}" type="pres">
      <dgm:prSet presAssocID="{AEC204A7-AA12-4155-989C-3ACE41D23098}" presName="vert2" presStyleCnt="0"/>
      <dgm:spPr/>
    </dgm:pt>
    <dgm:pt modelId="{776C0752-BB29-4B4A-A473-3C843D91543B}" type="pres">
      <dgm:prSet presAssocID="{AEC204A7-AA12-4155-989C-3ACE41D23098}" presName="thinLine2b" presStyleLbl="callout" presStyleIdx="2" presStyleCnt="4"/>
      <dgm:spPr/>
    </dgm:pt>
    <dgm:pt modelId="{C18F9323-E17F-4E65-86C5-33CF0A34F556}" type="pres">
      <dgm:prSet presAssocID="{AEC204A7-AA12-4155-989C-3ACE41D23098}" presName="vertSpace2b" presStyleCnt="0"/>
      <dgm:spPr/>
    </dgm:pt>
    <dgm:pt modelId="{2A195996-39C8-4E6E-A158-70F1455776C5}" type="pres">
      <dgm:prSet presAssocID="{ED021964-D332-422D-B398-6998FCF7D363}" presName="horz2" presStyleCnt="0"/>
      <dgm:spPr/>
    </dgm:pt>
    <dgm:pt modelId="{F8E8230C-1A34-4847-BC22-29F4330D4525}" type="pres">
      <dgm:prSet presAssocID="{ED021964-D332-422D-B398-6998FCF7D363}" presName="horzSpace2" presStyleCnt="0"/>
      <dgm:spPr/>
    </dgm:pt>
    <dgm:pt modelId="{495C658E-7915-43C8-AC74-79BB0990498B}" type="pres">
      <dgm:prSet presAssocID="{ED021964-D332-422D-B398-6998FCF7D363}" presName="tx2" presStyleLbl="revTx" presStyleIdx="5" presStyleCnt="6"/>
      <dgm:spPr/>
      <dgm:t>
        <a:bodyPr/>
        <a:lstStyle/>
        <a:p>
          <a:endParaRPr lang="en-US"/>
        </a:p>
      </dgm:t>
    </dgm:pt>
    <dgm:pt modelId="{1CA8FFD0-9CF6-445C-99B1-349685F05B5D}" type="pres">
      <dgm:prSet presAssocID="{ED021964-D332-422D-B398-6998FCF7D363}" presName="vert2" presStyleCnt="0"/>
      <dgm:spPr/>
    </dgm:pt>
    <dgm:pt modelId="{1293FA34-1C20-4A99-BA78-410F304DC9F9}" type="pres">
      <dgm:prSet presAssocID="{ED021964-D332-422D-B398-6998FCF7D363}" presName="thinLine2b" presStyleLbl="callout" presStyleIdx="3" presStyleCnt="4"/>
      <dgm:spPr/>
    </dgm:pt>
    <dgm:pt modelId="{3511E17E-8039-43EC-A47A-EC264FB891C2}" type="pres">
      <dgm:prSet presAssocID="{ED021964-D332-422D-B398-6998FCF7D363}" presName="vertSpace2b" presStyleCnt="0"/>
      <dgm:spPr/>
    </dgm:pt>
  </dgm:ptLst>
  <dgm:cxnLst>
    <dgm:cxn modelId="{A84ACC0D-1D3F-4932-A116-BBFF666652FE}" type="presOf" srcId="{ED021964-D332-422D-B398-6998FCF7D363}" destId="{495C658E-7915-43C8-AC74-79BB0990498B}" srcOrd="0" destOrd="0" presId="urn:microsoft.com/office/officeart/2008/layout/LinedList"/>
    <dgm:cxn modelId="{EE508E1A-8392-43DD-8310-1024694F9BE3}" type="presOf" srcId="{AEC204A7-AA12-4155-989C-3ACE41D23098}" destId="{CB8486BE-0F6D-4936-A706-7976C051E0A9}" srcOrd="0" destOrd="0" presId="urn:microsoft.com/office/officeart/2008/layout/LinedList"/>
    <dgm:cxn modelId="{7D82C7D8-F0E1-4F97-A328-C8CABC80E9CC}" type="presOf" srcId="{58776A02-10EA-4DC1-A584-DCE64723A05F}" destId="{25A66AB3-FA7B-4855-B6A9-92B43D166C2C}" srcOrd="0" destOrd="0" presId="urn:microsoft.com/office/officeart/2008/layout/LinedList"/>
    <dgm:cxn modelId="{0D10BDF7-E448-4C2B-AD34-15150750F861}" srcId="{F384D408-324E-43BA-8B49-58E50BA4E8B8}" destId="{58776A02-10EA-4DC1-A584-DCE64723A05F}" srcOrd="0" destOrd="0" parTransId="{4EFEBC34-E375-4380-8F8B-A3F1F131F7B1}" sibTransId="{942FF056-9EBC-4EE0-8E49-09AFB1617333}"/>
    <dgm:cxn modelId="{421E6044-8D8C-4634-A64D-8FB4684FC895}" srcId="{58776A02-10EA-4DC1-A584-DCE64723A05F}" destId="{F3542EA5-B531-44B5-AC47-C0AFE2C68E5D}" srcOrd="1" destOrd="0" parTransId="{A057692B-A4E5-4780-8554-76233B782EC4}" sibTransId="{B478A239-173D-4FEA-90FC-01E2665731E8}"/>
    <dgm:cxn modelId="{6D434AB9-49C5-42BF-8E33-C0BBB00EE1E9}" type="presOf" srcId="{5589DB53-F863-4B4A-9E60-EBEFFA32BEAE}" destId="{960373A0-DF85-49E6-95D1-0585ED57A97A}" srcOrd="0" destOrd="0" presId="urn:microsoft.com/office/officeart/2008/layout/LinedList"/>
    <dgm:cxn modelId="{3FF86708-DD7A-4853-BD42-4B9B37494CFE}" srcId="{58776A02-10EA-4DC1-A584-DCE64723A05F}" destId="{5589DB53-F863-4B4A-9E60-EBEFFA32BEAE}" srcOrd="0" destOrd="0" parTransId="{72EA9E97-6133-4650-8DED-F02B8450CD55}" sibTransId="{C2E871C1-092D-4438-8377-8E18ABB8338F}"/>
    <dgm:cxn modelId="{B8C09FC3-94ED-4A77-97EF-B845365665FE}" type="presOf" srcId="{F384D408-324E-43BA-8B49-58E50BA4E8B8}" destId="{20836CFF-85C0-4226-9437-88E94A7BC28F}" srcOrd="0" destOrd="0" presId="urn:microsoft.com/office/officeart/2008/layout/LinedList"/>
    <dgm:cxn modelId="{D784729F-8793-4FA2-AC97-E6ED2B8EBC71}" srcId="{F384D408-324E-43BA-8B49-58E50BA4E8B8}" destId="{E8EC9222-F9BE-4D0D-92C3-7937216137D6}" srcOrd="1" destOrd="0" parTransId="{C8BBF1FA-CF5F-4096-ACDC-AB226861689E}" sibTransId="{33A1BCA3-5709-42EA-951A-4307308FAA6B}"/>
    <dgm:cxn modelId="{B78B0D5E-0BCA-46FF-89CE-90E44FAE8EB1}" type="presOf" srcId="{F3542EA5-B531-44B5-AC47-C0AFE2C68E5D}" destId="{CCE4B893-1008-47E1-A2D2-B7F739262BC5}" srcOrd="0" destOrd="0" presId="urn:microsoft.com/office/officeart/2008/layout/LinedList"/>
    <dgm:cxn modelId="{D485B746-9F65-4FBF-8E8E-E9741EDB59C1}" type="presOf" srcId="{E8EC9222-F9BE-4D0D-92C3-7937216137D6}" destId="{CB440779-749D-493F-8F17-FD56419A3944}" srcOrd="0" destOrd="0" presId="urn:microsoft.com/office/officeart/2008/layout/LinedList"/>
    <dgm:cxn modelId="{499A209F-DE90-465E-9729-645013C3CB03}" srcId="{E8EC9222-F9BE-4D0D-92C3-7937216137D6}" destId="{AEC204A7-AA12-4155-989C-3ACE41D23098}" srcOrd="0" destOrd="0" parTransId="{1DBE49D7-4C82-488E-A622-61C8AB0F38A0}" sibTransId="{0B4C2819-DC96-4F40-B07A-77CE1CF654FF}"/>
    <dgm:cxn modelId="{A0131720-BF6F-4665-9353-B5924845D033}" srcId="{E8EC9222-F9BE-4D0D-92C3-7937216137D6}" destId="{ED021964-D332-422D-B398-6998FCF7D363}" srcOrd="1" destOrd="0" parTransId="{F19F465E-9247-4C34-A027-44B21502CED6}" sibTransId="{0EF95838-3B55-46D5-8D95-B7CA59D1C9A7}"/>
    <dgm:cxn modelId="{050FAF1F-F951-4A10-88EA-1A6BF6132E4E}" type="presParOf" srcId="{20836CFF-85C0-4226-9437-88E94A7BC28F}" destId="{4D44435F-7C01-4382-A467-8DAF1885B582}" srcOrd="0" destOrd="0" presId="urn:microsoft.com/office/officeart/2008/layout/LinedList"/>
    <dgm:cxn modelId="{913BF075-6646-4A13-9D8F-B97306145491}" type="presParOf" srcId="{20836CFF-85C0-4226-9437-88E94A7BC28F}" destId="{5BF939D0-1330-4107-BA53-9BD7D3116E6B}" srcOrd="1" destOrd="0" presId="urn:microsoft.com/office/officeart/2008/layout/LinedList"/>
    <dgm:cxn modelId="{43CE6360-7BC6-4D31-A5B7-1E5C3BD8C94E}" type="presParOf" srcId="{5BF939D0-1330-4107-BA53-9BD7D3116E6B}" destId="{25A66AB3-FA7B-4855-B6A9-92B43D166C2C}" srcOrd="0" destOrd="0" presId="urn:microsoft.com/office/officeart/2008/layout/LinedList"/>
    <dgm:cxn modelId="{7FFBAE70-9D10-4C1D-9B14-ED0B45B2BBE8}" type="presParOf" srcId="{5BF939D0-1330-4107-BA53-9BD7D3116E6B}" destId="{D393271B-B9CA-48B2-8E5F-02648B26CEFD}" srcOrd="1" destOrd="0" presId="urn:microsoft.com/office/officeart/2008/layout/LinedList"/>
    <dgm:cxn modelId="{82905834-E979-4A1B-B2B4-A8162A2189F0}" type="presParOf" srcId="{D393271B-B9CA-48B2-8E5F-02648B26CEFD}" destId="{A55C2790-B248-4707-806B-A3750EC2D0B7}" srcOrd="0" destOrd="0" presId="urn:microsoft.com/office/officeart/2008/layout/LinedList"/>
    <dgm:cxn modelId="{A4EDFB34-AAF6-4B82-BBEC-BBF94130D097}" type="presParOf" srcId="{D393271B-B9CA-48B2-8E5F-02648B26CEFD}" destId="{753BF0C5-4626-4E5D-BF79-4294F50A36CD}" srcOrd="1" destOrd="0" presId="urn:microsoft.com/office/officeart/2008/layout/LinedList"/>
    <dgm:cxn modelId="{41FE3B23-29C8-414C-994E-4A0B4BEC00C5}" type="presParOf" srcId="{753BF0C5-4626-4E5D-BF79-4294F50A36CD}" destId="{7E1208E1-7070-4400-BDF4-FE3F9EB8323C}" srcOrd="0" destOrd="0" presId="urn:microsoft.com/office/officeart/2008/layout/LinedList"/>
    <dgm:cxn modelId="{B9FEC5D4-C0BC-41FA-8315-613C60030295}" type="presParOf" srcId="{753BF0C5-4626-4E5D-BF79-4294F50A36CD}" destId="{960373A0-DF85-49E6-95D1-0585ED57A97A}" srcOrd="1" destOrd="0" presId="urn:microsoft.com/office/officeart/2008/layout/LinedList"/>
    <dgm:cxn modelId="{54D49528-A911-4317-A1BF-95B5B4B4CEB3}" type="presParOf" srcId="{753BF0C5-4626-4E5D-BF79-4294F50A36CD}" destId="{078168A6-FABE-4CD3-B713-3749C7DEB43F}" srcOrd="2" destOrd="0" presId="urn:microsoft.com/office/officeart/2008/layout/LinedList"/>
    <dgm:cxn modelId="{F34F6DB3-3783-4627-9D86-07AAE29DDB8A}" type="presParOf" srcId="{D393271B-B9CA-48B2-8E5F-02648B26CEFD}" destId="{0C6F9059-CC86-4F87-B6A1-3A1FCF69B05B}" srcOrd="2" destOrd="0" presId="urn:microsoft.com/office/officeart/2008/layout/LinedList"/>
    <dgm:cxn modelId="{3D7946B7-F197-4612-B7EF-A004C919AC13}" type="presParOf" srcId="{D393271B-B9CA-48B2-8E5F-02648B26CEFD}" destId="{FFB83760-D7E4-4738-95C7-C2A3BF0B5F58}" srcOrd="3" destOrd="0" presId="urn:microsoft.com/office/officeart/2008/layout/LinedList"/>
    <dgm:cxn modelId="{24F31998-65FC-4BDF-BA42-946C97EFEF6E}" type="presParOf" srcId="{D393271B-B9CA-48B2-8E5F-02648B26CEFD}" destId="{37124DF5-66D6-4860-A99C-443B2C6BFBA3}" srcOrd="4" destOrd="0" presId="urn:microsoft.com/office/officeart/2008/layout/LinedList"/>
    <dgm:cxn modelId="{43ED27F7-437C-4EC6-A357-8722ADDD9E48}" type="presParOf" srcId="{37124DF5-66D6-4860-A99C-443B2C6BFBA3}" destId="{E8F738B1-4FD5-4FA5-BFEF-D571CDA0E3CD}" srcOrd="0" destOrd="0" presId="urn:microsoft.com/office/officeart/2008/layout/LinedList"/>
    <dgm:cxn modelId="{0F9FF9AF-250A-4790-8BC1-4583F491E099}" type="presParOf" srcId="{37124DF5-66D6-4860-A99C-443B2C6BFBA3}" destId="{CCE4B893-1008-47E1-A2D2-B7F739262BC5}" srcOrd="1" destOrd="0" presId="urn:microsoft.com/office/officeart/2008/layout/LinedList"/>
    <dgm:cxn modelId="{4B5DB608-7A06-4188-994F-DB7098347DF7}" type="presParOf" srcId="{37124DF5-66D6-4860-A99C-443B2C6BFBA3}" destId="{75539324-B2EC-4493-836B-3788D56D5F6C}" srcOrd="2" destOrd="0" presId="urn:microsoft.com/office/officeart/2008/layout/LinedList"/>
    <dgm:cxn modelId="{F3736F2C-133F-4240-8E8D-482CA362EAD9}" type="presParOf" srcId="{D393271B-B9CA-48B2-8E5F-02648B26CEFD}" destId="{61C6F754-AEF6-483D-AC22-E0A65B2A5EB7}" srcOrd="5" destOrd="0" presId="urn:microsoft.com/office/officeart/2008/layout/LinedList"/>
    <dgm:cxn modelId="{934A92F6-9134-4FE5-A6A8-A02368B43600}" type="presParOf" srcId="{D393271B-B9CA-48B2-8E5F-02648B26CEFD}" destId="{DA0B54C5-2593-4231-80B5-471750AA78BC}" srcOrd="6" destOrd="0" presId="urn:microsoft.com/office/officeart/2008/layout/LinedList"/>
    <dgm:cxn modelId="{4235DF81-538B-4E88-B46D-E56DE8F74C30}" type="presParOf" srcId="{20836CFF-85C0-4226-9437-88E94A7BC28F}" destId="{794925E9-BC58-48AB-83A7-3B00BFFE54B8}" srcOrd="2" destOrd="0" presId="urn:microsoft.com/office/officeart/2008/layout/LinedList"/>
    <dgm:cxn modelId="{A303528D-BFA1-486C-B818-66B566CAC94E}" type="presParOf" srcId="{20836CFF-85C0-4226-9437-88E94A7BC28F}" destId="{4DDA9DBD-732B-4B65-B5D4-E5CD78B160D4}" srcOrd="3" destOrd="0" presId="urn:microsoft.com/office/officeart/2008/layout/LinedList"/>
    <dgm:cxn modelId="{20BA4822-8544-46F6-9661-255CDECF970A}" type="presParOf" srcId="{4DDA9DBD-732B-4B65-B5D4-E5CD78B160D4}" destId="{CB440779-749D-493F-8F17-FD56419A3944}" srcOrd="0" destOrd="0" presId="urn:microsoft.com/office/officeart/2008/layout/LinedList"/>
    <dgm:cxn modelId="{79EDD153-94A9-4CE4-929A-DC8B156716AC}" type="presParOf" srcId="{4DDA9DBD-732B-4B65-B5D4-E5CD78B160D4}" destId="{03A9093D-39B1-4F8D-BD3F-2ED2C21D6FB5}" srcOrd="1" destOrd="0" presId="urn:microsoft.com/office/officeart/2008/layout/LinedList"/>
    <dgm:cxn modelId="{A197E33A-3B1A-4B8F-A6C6-4DDA10DF8087}" type="presParOf" srcId="{03A9093D-39B1-4F8D-BD3F-2ED2C21D6FB5}" destId="{A498670C-2DD1-42EC-BE72-A44ACD349F2C}" srcOrd="0" destOrd="0" presId="urn:microsoft.com/office/officeart/2008/layout/LinedList"/>
    <dgm:cxn modelId="{5FA2E01E-97A9-4690-AC09-D516F5A87CD7}" type="presParOf" srcId="{03A9093D-39B1-4F8D-BD3F-2ED2C21D6FB5}" destId="{9F322548-7E7F-42EE-8F81-97CF82A2DCF2}" srcOrd="1" destOrd="0" presId="urn:microsoft.com/office/officeart/2008/layout/LinedList"/>
    <dgm:cxn modelId="{47A15B3C-3BBC-4F90-AF02-E7E79AF1F6EF}" type="presParOf" srcId="{9F322548-7E7F-42EE-8F81-97CF82A2DCF2}" destId="{69FC8365-7794-4739-A244-4EFD15E4355B}" srcOrd="0" destOrd="0" presId="urn:microsoft.com/office/officeart/2008/layout/LinedList"/>
    <dgm:cxn modelId="{840B1821-F29D-439F-96FC-2EE172422F84}" type="presParOf" srcId="{9F322548-7E7F-42EE-8F81-97CF82A2DCF2}" destId="{CB8486BE-0F6D-4936-A706-7976C051E0A9}" srcOrd="1" destOrd="0" presId="urn:microsoft.com/office/officeart/2008/layout/LinedList"/>
    <dgm:cxn modelId="{40EA82F3-7057-4471-ACED-AA6AD8B372AC}" type="presParOf" srcId="{9F322548-7E7F-42EE-8F81-97CF82A2DCF2}" destId="{ECFE507C-0F28-4A10-99A2-8A0ABB03CFB7}" srcOrd="2" destOrd="0" presId="urn:microsoft.com/office/officeart/2008/layout/LinedList"/>
    <dgm:cxn modelId="{38476268-11AF-4CE8-8758-051350AC102E}" type="presParOf" srcId="{03A9093D-39B1-4F8D-BD3F-2ED2C21D6FB5}" destId="{776C0752-BB29-4B4A-A473-3C843D91543B}" srcOrd="2" destOrd="0" presId="urn:microsoft.com/office/officeart/2008/layout/LinedList"/>
    <dgm:cxn modelId="{706CEA07-DE75-4E2D-9943-7303044805FD}" type="presParOf" srcId="{03A9093D-39B1-4F8D-BD3F-2ED2C21D6FB5}" destId="{C18F9323-E17F-4E65-86C5-33CF0A34F556}" srcOrd="3" destOrd="0" presId="urn:microsoft.com/office/officeart/2008/layout/LinedList"/>
    <dgm:cxn modelId="{E23F3E9D-158F-4FA2-8DDA-C08C00970A6F}" type="presParOf" srcId="{03A9093D-39B1-4F8D-BD3F-2ED2C21D6FB5}" destId="{2A195996-39C8-4E6E-A158-70F1455776C5}" srcOrd="4" destOrd="0" presId="urn:microsoft.com/office/officeart/2008/layout/LinedList"/>
    <dgm:cxn modelId="{9A53F43B-6F75-4207-B4BA-5A243D10C199}" type="presParOf" srcId="{2A195996-39C8-4E6E-A158-70F1455776C5}" destId="{F8E8230C-1A34-4847-BC22-29F4330D4525}" srcOrd="0" destOrd="0" presId="urn:microsoft.com/office/officeart/2008/layout/LinedList"/>
    <dgm:cxn modelId="{FD5546E6-B7D2-488C-96ED-BD70C4A45B1A}" type="presParOf" srcId="{2A195996-39C8-4E6E-A158-70F1455776C5}" destId="{495C658E-7915-43C8-AC74-79BB0990498B}" srcOrd="1" destOrd="0" presId="urn:microsoft.com/office/officeart/2008/layout/LinedList"/>
    <dgm:cxn modelId="{97BFEF23-8401-4E48-BD5D-3B2082F4E319}" type="presParOf" srcId="{2A195996-39C8-4E6E-A158-70F1455776C5}" destId="{1CA8FFD0-9CF6-445C-99B1-349685F05B5D}" srcOrd="2" destOrd="0" presId="urn:microsoft.com/office/officeart/2008/layout/LinedList"/>
    <dgm:cxn modelId="{6974329B-CC55-4564-9CD6-B5F47C54F3F6}" type="presParOf" srcId="{03A9093D-39B1-4F8D-BD3F-2ED2C21D6FB5}" destId="{1293FA34-1C20-4A99-BA78-410F304DC9F9}" srcOrd="5" destOrd="0" presId="urn:microsoft.com/office/officeart/2008/layout/LinedList"/>
    <dgm:cxn modelId="{19301D42-64ED-4962-8E49-9C9CCD0CB2B8}" type="presParOf" srcId="{03A9093D-39B1-4F8D-BD3F-2ED2C21D6FB5}" destId="{3511E17E-8039-43EC-A47A-EC264FB891C2}"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4176DDE3-909F-4679-B597-C36DA8DCAC53}" type="doc">
      <dgm:prSet loTypeId="urn:microsoft.com/office/officeart/2008/layout/LinedList" loCatId="list" qsTypeId="urn:microsoft.com/office/officeart/2005/8/quickstyle/3d4" qsCatId="3D" csTypeId="urn:microsoft.com/office/officeart/2005/8/colors/accent3_1" csCatId="accent3" phldr="1"/>
      <dgm:spPr/>
      <dgm:t>
        <a:bodyPr/>
        <a:lstStyle/>
        <a:p>
          <a:endParaRPr lang="fi-FI"/>
        </a:p>
      </dgm:t>
    </dgm:pt>
    <dgm:pt modelId="{E2EF03FD-CA6C-48AB-A5F2-3C148DE96380}">
      <dgm:prSet/>
      <dgm:spPr/>
      <dgm:t>
        <a:bodyPr/>
        <a:lstStyle/>
        <a:p>
          <a:pPr rtl="0"/>
          <a:r>
            <a:rPr lang="en-US" b="1" smtClean="0"/>
            <a:t>Attaching the standard terms to the contract – valid alternatives:</a:t>
          </a:r>
          <a:endParaRPr lang="fi-FI"/>
        </a:p>
      </dgm:t>
    </dgm:pt>
    <dgm:pt modelId="{85974C0A-051A-46EF-9F89-704D46AA9E8F}" type="parTrans" cxnId="{5462E805-50DF-4207-B1A6-F2E8FAB6006A}">
      <dgm:prSet/>
      <dgm:spPr/>
      <dgm:t>
        <a:bodyPr/>
        <a:lstStyle/>
        <a:p>
          <a:endParaRPr lang="fi-FI"/>
        </a:p>
      </dgm:t>
    </dgm:pt>
    <dgm:pt modelId="{026058ED-5DF2-483D-9913-DAB6395D2B89}" type="sibTrans" cxnId="{5462E805-50DF-4207-B1A6-F2E8FAB6006A}">
      <dgm:prSet/>
      <dgm:spPr/>
      <dgm:t>
        <a:bodyPr/>
        <a:lstStyle/>
        <a:p>
          <a:endParaRPr lang="fi-FI"/>
        </a:p>
      </dgm:t>
    </dgm:pt>
    <dgm:pt modelId="{0859B903-F15D-4660-949D-A2CE9ACC7491}">
      <dgm:prSet/>
      <dgm:spPr/>
      <dgm:t>
        <a:bodyPr/>
        <a:lstStyle/>
        <a:p>
          <a:pPr rtl="0"/>
          <a:r>
            <a:rPr lang="en-US" smtClean="0"/>
            <a:t>1. Standard terms are included in the same contract paper that is used</a:t>
          </a:r>
          <a:endParaRPr lang="fi-FI"/>
        </a:p>
      </dgm:t>
    </dgm:pt>
    <dgm:pt modelId="{D6908903-CF91-498F-A52E-A50E73BEDE17}" type="parTrans" cxnId="{F43E76E9-DD5D-49C2-979E-2549F9F440E5}">
      <dgm:prSet/>
      <dgm:spPr/>
      <dgm:t>
        <a:bodyPr/>
        <a:lstStyle/>
        <a:p>
          <a:endParaRPr lang="fi-FI"/>
        </a:p>
      </dgm:t>
    </dgm:pt>
    <dgm:pt modelId="{C0433037-CFC4-44B5-8D69-89684954C5D4}" type="sibTrans" cxnId="{F43E76E9-DD5D-49C2-979E-2549F9F440E5}">
      <dgm:prSet/>
      <dgm:spPr/>
      <dgm:t>
        <a:bodyPr/>
        <a:lstStyle/>
        <a:p>
          <a:endParaRPr lang="fi-FI"/>
        </a:p>
      </dgm:t>
    </dgm:pt>
    <dgm:pt modelId="{22158D0C-9BE7-4AFC-A148-24DDD092B9F5}">
      <dgm:prSet/>
      <dgm:spPr/>
      <dgm:t>
        <a:bodyPr/>
        <a:lstStyle/>
        <a:p>
          <a:pPr rtl="0"/>
          <a:r>
            <a:rPr lang="en-US" smtClean="0"/>
            <a:t>2. Web-based trade: buyer must read and approve standard terms before </a:t>
          </a:r>
          <a:r>
            <a:rPr lang="fi-FI" smtClean="0"/>
            <a:t>ordering</a:t>
          </a:r>
          <a:endParaRPr lang="fi-FI"/>
        </a:p>
      </dgm:t>
    </dgm:pt>
    <dgm:pt modelId="{4765C082-C013-433A-AED1-B1A705CBCC92}" type="parTrans" cxnId="{8DA6D30E-A596-42DC-9057-B43510023E2E}">
      <dgm:prSet/>
      <dgm:spPr/>
      <dgm:t>
        <a:bodyPr/>
        <a:lstStyle/>
        <a:p>
          <a:endParaRPr lang="fi-FI"/>
        </a:p>
      </dgm:t>
    </dgm:pt>
    <dgm:pt modelId="{D0DCC64F-6BC2-473A-BFD2-3E1C8A44129C}" type="sibTrans" cxnId="{8DA6D30E-A596-42DC-9057-B43510023E2E}">
      <dgm:prSet/>
      <dgm:spPr/>
      <dgm:t>
        <a:bodyPr/>
        <a:lstStyle/>
        <a:p>
          <a:endParaRPr lang="fi-FI"/>
        </a:p>
      </dgm:t>
    </dgm:pt>
    <dgm:pt modelId="{0AE1E13C-FF7D-4C34-910D-5BB0B429A294}">
      <dgm:prSet/>
      <dgm:spPr/>
      <dgm:t>
        <a:bodyPr/>
        <a:lstStyle/>
        <a:p>
          <a:pPr rtl="0"/>
          <a:r>
            <a:rPr lang="en-US" dirty="0" smtClean="0"/>
            <a:t>3. Contract paper refers to the terms and states them to be applied </a:t>
          </a:r>
          <a:endParaRPr lang="fi-FI" dirty="0"/>
        </a:p>
      </dgm:t>
    </dgm:pt>
    <dgm:pt modelId="{FDBB9970-5442-490F-854A-C0A5BCD15639}" type="parTrans" cxnId="{AE1B61DE-B25A-4407-8B52-483939B86212}">
      <dgm:prSet/>
      <dgm:spPr/>
      <dgm:t>
        <a:bodyPr/>
        <a:lstStyle/>
        <a:p>
          <a:endParaRPr lang="fi-FI"/>
        </a:p>
      </dgm:t>
    </dgm:pt>
    <dgm:pt modelId="{1053BADE-AE76-4EBA-80E8-A828F7E2ED5C}" type="sibTrans" cxnId="{AE1B61DE-B25A-4407-8B52-483939B86212}">
      <dgm:prSet/>
      <dgm:spPr/>
      <dgm:t>
        <a:bodyPr/>
        <a:lstStyle/>
        <a:p>
          <a:endParaRPr lang="fi-FI"/>
        </a:p>
      </dgm:t>
    </dgm:pt>
    <dgm:pt modelId="{BA3E8EEF-8ADC-4608-A453-C88DF789250A}">
      <dgm:prSet/>
      <dgm:spPr/>
      <dgm:t>
        <a:bodyPr/>
        <a:lstStyle/>
        <a:p>
          <a:pPr rtl="0"/>
          <a:r>
            <a:rPr lang="en-US" i="1" smtClean="0"/>
            <a:t>Prerequisite: Adverse party must have had an opportunity to explore the content of the standard terms = Adverse party must be aware of where he/she can explore the terms or the terms have been </a:t>
          </a:r>
          <a:r>
            <a:rPr lang="fi-FI" i="1" smtClean="0"/>
            <a:t>presented to him/her beforehand</a:t>
          </a:r>
          <a:endParaRPr lang="fi-FI"/>
        </a:p>
      </dgm:t>
    </dgm:pt>
    <dgm:pt modelId="{4B288AC0-FFBB-4FFA-8AB2-B994896DC169}" type="parTrans" cxnId="{A0023BC4-D268-4ED9-951C-216E0B92365E}">
      <dgm:prSet/>
      <dgm:spPr/>
      <dgm:t>
        <a:bodyPr/>
        <a:lstStyle/>
        <a:p>
          <a:endParaRPr lang="fi-FI"/>
        </a:p>
      </dgm:t>
    </dgm:pt>
    <dgm:pt modelId="{9AC75EAE-84E1-42B6-B6D1-0571D2008744}" type="sibTrans" cxnId="{A0023BC4-D268-4ED9-951C-216E0B92365E}">
      <dgm:prSet/>
      <dgm:spPr/>
      <dgm:t>
        <a:bodyPr/>
        <a:lstStyle/>
        <a:p>
          <a:endParaRPr lang="fi-FI"/>
        </a:p>
      </dgm:t>
    </dgm:pt>
    <dgm:pt modelId="{A686A1FF-27F1-4245-8FE5-0EE12793E0AA}" type="pres">
      <dgm:prSet presAssocID="{4176DDE3-909F-4679-B597-C36DA8DCAC53}" presName="vert0" presStyleCnt="0">
        <dgm:presLayoutVars>
          <dgm:dir/>
          <dgm:animOne val="branch"/>
          <dgm:animLvl val="lvl"/>
        </dgm:presLayoutVars>
      </dgm:prSet>
      <dgm:spPr/>
      <dgm:t>
        <a:bodyPr/>
        <a:lstStyle/>
        <a:p>
          <a:endParaRPr lang="en-US"/>
        </a:p>
      </dgm:t>
    </dgm:pt>
    <dgm:pt modelId="{84EBCD43-8310-4883-8A6F-69D97585EC3A}" type="pres">
      <dgm:prSet presAssocID="{E2EF03FD-CA6C-48AB-A5F2-3C148DE96380}" presName="thickLine" presStyleLbl="alignNode1" presStyleIdx="0" presStyleCnt="1"/>
      <dgm:spPr/>
    </dgm:pt>
    <dgm:pt modelId="{5AD46F10-9E40-4E79-9DE8-22785A49FEA3}" type="pres">
      <dgm:prSet presAssocID="{E2EF03FD-CA6C-48AB-A5F2-3C148DE96380}" presName="horz1" presStyleCnt="0"/>
      <dgm:spPr/>
    </dgm:pt>
    <dgm:pt modelId="{D359B776-81BC-4B0B-8235-80909508DEE1}" type="pres">
      <dgm:prSet presAssocID="{E2EF03FD-CA6C-48AB-A5F2-3C148DE96380}" presName="tx1" presStyleLbl="revTx" presStyleIdx="0" presStyleCnt="5"/>
      <dgm:spPr/>
      <dgm:t>
        <a:bodyPr/>
        <a:lstStyle/>
        <a:p>
          <a:endParaRPr lang="en-US"/>
        </a:p>
      </dgm:t>
    </dgm:pt>
    <dgm:pt modelId="{1E1DDB19-08FF-48EE-B6FD-91D9663D4A56}" type="pres">
      <dgm:prSet presAssocID="{E2EF03FD-CA6C-48AB-A5F2-3C148DE96380}" presName="vert1" presStyleCnt="0"/>
      <dgm:spPr/>
    </dgm:pt>
    <dgm:pt modelId="{E7395227-2878-49B3-854D-9FAC7700D510}" type="pres">
      <dgm:prSet presAssocID="{0859B903-F15D-4660-949D-A2CE9ACC7491}" presName="vertSpace2a" presStyleCnt="0"/>
      <dgm:spPr/>
    </dgm:pt>
    <dgm:pt modelId="{CCF78C7A-413A-4FCF-A4FE-43E78BBBF70B}" type="pres">
      <dgm:prSet presAssocID="{0859B903-F15D-4660-949D-A2CE9ACC7491}" presName="horz2" presStyleCnt="0"/>
      <dgm:spPr/>
    </dgm:pt>
    <dgm:pt modelId="{B3F79079-5264-4E16-8940-A65CA70D92B9}" type="pres">
      <dgm:prSet presAssocID="{0859B903-F15D-4660-949D-A2CE9ACC7491}" presName="horzSpace2" presStyleCnt="0"/>
      <dgm:spPr/>
    </dgm:pt>
    <dgm:pt modelId="{1F95304A-E7D2-446D-8296-0F5BF1ABE553}" type="pres">
      <dgm:prSet presAssocID="{0859B903-F15D-4660-949D-A2CE9ACC7491}" presName="tx2" presStyleLbl="revTx" presStyleIdx="1" presStyleCnt="5"/>
      <dgm:spPr/>
      <dgm:t>
        <a:bodyPr/>
        <a:lstStyle/>
        <a:p>
          <a:endParaRPr lang="en-US"/>
        </a:p>
      </dgm:t>
    </dgm:pt>
    <dgm:pt modelId="{D0732F97-8194-4F83-84C1-2C6299731F7C}" type="pres">
      <dgm:prSet presAssocID="{0859B903-F15D-4660-949D-A2CE9ACC7491}" presName="vert2" presStyleCnt="0"/>
      <dgm:spPr/>
    </dgm:pt>
    <dgm:pt modelId="{75344EFA-34E4-45DB-B62D-3B39D4D9EB3A}" type="pres">
      <dgm:prSet presAssocID="{0859B903-F15D-4660-949D-A2CE9ACC7491}" presName="thinLine2b" presStyleLbl="callout" presStyleIdx="0" presStyleCnt="3"/>
      <dgm:spPr/>
    </dgm:pt>
    <dgm:pt modelId="{417AA627-DF3B-4299-9FC9-ECFA07240C3F}" type="pres">
      <dgm:prSet presAssocID="{0859B903-F15D-4660-949D-A2CE9ACC7491}" presName="vertSpace2b" presStyleCnt="0"/>
      <dgm:spPr/>
    </dgm:pt>
    <dgm:pt modelId="{1E4B0892-78C6-460A-A37B-14F2BCFB5E44}" type="pres">
      <dgm:prSet presAssocID="{22158D0C-9BE7-4AFC-A148-24DDD092B9F5}" presName="horz2" presStyleCnt="0"/>
      <dgm:spPr/>
    </dgm:pt>
    <dgm:pt modelId="{B5D75490-F384-4470-B4F3-D121B4E22D9D}" type="pres">
      <dgm:prSet presAssocID="{22158D0C-9BE7-4AFC-A148-24DDD092B9F5}" presName="horzSpace2" presStyleCnt="0"/>
      <dgm:spPr/>
    </dgm:pt>
    <dgm:pt modelId="{4DD9BF5B-C9BE-4EB6-9640-94CA1503B864}" type="pres">
      <dgm:prSet presAssocID="{22158D0C-9BE7-4AFC-A148-24DDD092B9F5}" presName="tx2" presStyleLbl="revTx" presStyleIdx="2" presStyleCnt="5"/>
      <dgm:spPr/>
      <dgm:t>
        <a:bodyPr/>
        <a:lstStyle/>
        <a:p>
          <a:endParaRPr lang="en-US"/>
        </a:p>
      </dgm:t>
    </dgm:pt>
    <dgm:pt modelId="{B71127E7-4FC4-4C16-9E15-0AFF4BDB34EE}" type="pres">
      <dgm:prSet presAssocID="{22158D0C-9BE7-4AFC-A148-24DDD092B9F5}" presName="vert2" presStyleCnt="0"/>
      <dgm:spPr/>
    </dgm:pt>
    <dgm:pt modelId="{A1707E28-82AB-430E-A5C9-14A943D07B3E}" type="pres">
      <dgm:prSet presAssocID="{22158D0C-9BE7-4AFC-A148-24DDD092B9F5}" presName="thinLine2b" presStyleLbl="callout" presStyleIdx="1" presStyleCnt="3"/>
      <dgm:spPr/>
    </dgm:pt>
    <dgm:pt modelId="{DFC6D156-1640-49EC-AC51-6D41A9F5013E}" type="pres">
      <dgm:prSet presAssocID="{22158D0C-9BE7-4AFC-A148-24DDD092B9F5}" presName="vertSpace2b" presStyleCnt="0"/>
      <dgm:spPr/>
    </dgm:pt>
    <dgm:pt modelId="{88B492E9-6F2D-4944-A074-FC3093F46438}" type="pres">
      <dgm:prSet presAssocID="{0AE1E13C-FF7D-4C34-910D-5BB0B429A294}" presName="horz2" presStyleCnt="0"/>
      <dgm:spPr/>
    </dgm:pt>
    <dgm:pt modelId="{62F13D1D-7521-4C15-927B-F71FB8D98C65}" type="pres">
      <dgm:prSet presAssocID="{0AE1E13C-FF7D-4C34-910D-5BB0B429A294}" presName="horzSpace2" presStyleCnt="0"/>
      <dgm:spPr/>
    </dgm:pt>
    <dgm:pt modelId="{5264B3D7-30F3-4CE9-9B9D-FA7D68AC4646}" type="pres">
      <dgm:prSet presAssocID="{0AE1E13C-FF7D-4C34-910D-5BB0B429A294}" presName="tx2" presStyleLbl="revTx" presStyleIdx="3" presStyleCnt="5"/>
      <dgm:spPr/>
      <dgm:t>
        <a:bodyPr/>
        <a:lstStyle/>
        <a:p>
          <a:endParaRPr lang="en-US"/>
        </a:p>
      </dgm:t>
    </dgm:pt>
    <dgm:pt modelId="{EC5922B2-7B16-4A4B-9A8C-DDE6C2C8FD54}" type="pres">
      <dgm:prSet presAssocID="{0AE1E13C-FF7D-4C34-910D-5BB0B429A294}" presName="vert2" presStyleCnt="0"/>
      <dgm:spPr/>
    </dgm:pt>
    <dgm:pt modelId="{5FA10F79-D0CA-4F06-9F9B-BACB5C350CD4}" type="pres">
      <dgm:prSet presAssocID="{BA3E8EEF-8ADC-4608-A453-C88DF789250A}" presName="horz3" presStyleCnt="0"/>
      <dgm:spPr/>
    </dgm:pt>
    <dgm:pt modelId="{65B33127-1F5C-422D-B19C-0AD7BD4DDD79}" type="pres">
      <dgm:prSet presAssocID="{BA3E8EEF-8ADC-4608-A453-C88DF789250A}" presName="horzSpace3" presStyleCnt="0"/>
      <dgm:spPr/>
    </dgm:pt>
    <dgm:pt modelId="{C057E564-9110-4231-9795-2CA2BC81C09E}" type="pres">
      <dgm:prSet presAssocID="{BA3E8EEF-8ADC-4608-A453-C88DF789250A}" presName="tx3" presStyleLbl="revTx" presStyleIdx="4" presStyleCnt="5"/>
      <dgm:spPr/>
      <dgm:t>
        <a:bodyPr/>
        <a:lstStyle/>
        <a:p>
          <a:endParaRPr lang="en-US"/>
        </a:p>
      </dgm:t>
    </dgm:pt>
    <dgm:pt modelId="{E20B39DF-AF67-441C-955C-19A2DC93AF3C}" type="pres">
      <dgm:prSet presAssocID="{BA3E8EEF-8ADC-4608-A453-C88DF789250A}" presName="vert3" presStyleCnt="0"/>
      <dgm:spPr/>
    </dgm:pt>
    <dgm:pt modelId="{CF7BB7EF-D06E-4108-AF90-3B07E0BCDB1C}" type="pres">
      <dgm:prSet presAssocID="{0AE1E13C-FF7D-4C34-910D-5BB0B429A294}" presName="thinLine2b" presStyleLbl="callout" presStyleIdx="2" presStyleCnt="3"/>
      <dgm:spPr/>
    </dgm:pt>
    <dgm:pt modelId="{6C33BBF6-6D76-4B2D-8AF7-6CDDCEE4F8C3}" type="pres">
      <dgm:prSet presAssocID="{0AE1E13C-FF7D-4C34-910D-5BB0B429A294}" presName="vertSpace2b" presStyleCnt="0"/>
      <dgm:spPr/>
    </dgm:pt>
  </dgm:ptLst>
  <dgm:cxnLst>
    <dgm:cxn modelId="{DC9628D4-B47B-436B-A095-AD8BA0C41DCC}" type="presOf" srcId="{BA3E8EEF-8ADC-4608-A453-C88DF789250A}" destId="{C057E564-9110-4231-9795-2CA2BC81C09E}" srcOrd="0" destOrd="0" presId="urn:microsoft.com/office/officeart/2008/layout/LinedList"/>
    <dgm:cxn modelId="{A372226C-26A6-4F4F-9092-6A56673D1E72}" type="presOf" srcId="{22158D0C-9BE7-4AFC-A148-24DDD092B9F5}" destId="{4DD9BF5B-C9BE-4EB6-9640-94CA1503B864}" srcOrd="0" destOrd="0" presId="urn:microsoft.com/office/officeart/2008/layout/LinedList"/>
    <dgm:cxn modelId="{A0023BC4-D268-4ED9-951C-216E0B92365E}" srcId="{0AE1E13C-FF7D-4C34-910D-5BB0B429A294}" destId="{BA3E8EEF-8ADC-4608-A453-C88DF789250A}" srcOrd="0" destOrd="0" parTransId="{4B288AC0-FFBB-4FFA-8AB2-B994896DC169}" sibTransId="{9AC75EAE-84E1-42B6-B6D1-0571D2008744}"/>
    <dgm:cxn modelId="{F43E76E9-DD5D-49C2-979E-2549F9F440E5}" srcId="{E2EF03FD-CA6C-48AB-A5F2-3C148DE96380}" destId="{0859B903-F15D-4660-949D-A2CE9ACC7491}" srcOrd="0" destOrd="0" parTransId="{D6908903-CF91-498F-A52E-A50E73BEDE17}" sibTransId="{C0433037-CFC4-44B5-8D69-89684954C5D4}"/>
    <dgm:cxn modelId="{BE2AA670-CD62-4653-BF07-AAD4EA07C296}" type="presOf" srcId="{0AE1E13C-FF7D-4C34-910D-5BB0B429A294}" destId="{5264B3D7-30F3-4CE9-9B9D-FA7D68AC4646}" srcOrd="0" destOrd="0" presId="urn:microsoft.com/office/officeart/2008/layout/LinedList"/>
    <dgm:cxn modelId="{E15C95A2-4836-4C3A-93F5-821B879BF19D}" type="presOf" srcId="{0859B903-F15D-4660-949D-A2CE9ACC7491}" destId="{1F95304A-E7D2-446D-8296-0F5BF1ABE553}" srcOrd="0" destOrd="0" presId="urn:microsoft.com/office/officeart/2008/layout/LinedList"/>
    <dgm:cxn modelId="{5FE26684-27F6-44CA-BEB3-CE8DC3248DBF}" type="presOf" srcId="{4176DDE3-909F-4679-B597-C36DA8DCAC53}" destId="{A686A1FF-27F1-4245-8FE5-0EE12793E0AA}" srcOrd="0" destOrd="0" presId="urn:microsoft.com/office/officeart/2008/layout/LinedList"/>
    <dgm:cxn modelId="{8DA6D30E-A596-42DC-9057-B43510023E2E}" srcId="{E2EF03FD-CA6C-48AB-A5F2-3C148DE96380}" destId="{22158D0C-9BE7-4AFC-A148-24DDD092B9F5}" srcOrd="1" destOrd="0" parTransId="{4765C082-C013-433A-AED1-B1A705CBCC92}" sibTransId="{D0DCC64F-6BC2-473A-BFD2-3E1C8A44129C}"/>
    <dgm:cxn modelId="{AE1B61DE-B25A-4407-8B52-483939B86212}" srcId="{E2EF03FD-CA6C-48AB-A5F2-3C148DE96380}" destId="{0AE1E13C-FF7D-4C34-910D-5BB0B429A294}" srcOrd="2" destOrd="0" parTransId="{FDBB9970-5442-490F-854A-C0A5BCD15639}" sibTransId="{1053BADE-AE76-4EBA-80E8-A828F7E2ED5C}"/>
    <dgm:cxn modelId="{B40075F6-CB42-4CDE-AECC-347999828672}" type="presOf" srcId="{E2EF03FD-CA6C-48AB-A5F2-3C148DE96380}" destId="{D359B776-81BC-4B0B-8235-80909508DEE1}" srcOrd="0" destOrd="0" presId="urn:microsoft.com/office/officeart/2008/layout/LinedList"/>
    <dgm:cxn modelId="{5462E805-50DF-4207-B1A6-F2E8FAB6006A}" srcId="{4176DDE3-909F-4679-B597-C36DA8DCAC53}" destId="{E2EF03FD-CA6C-48AB-A5F2-3C148DE96380}" srcOrd="0" destOrd="0" parTransId="{85974C0A-051A-46EF-9F89-704D46AA9E8F}" sibTransId="{026058ED-5DF2-483D-9913-DAB6395D2B89}"/>
    <dgm:cxn modelId="{C44AEA6D-6C5B-4D00-92B5-C2B6D93621E0}" type="presParOf" srcId="{A686A1FF-27F1-4245-8FE5-0EE12793E0AA}" destId="{84EBCD43-8310-4883-8A6F-69D97585EC3A}" srcOrd="0" destOrd="0" presId="urn:microsoft.com/office/officeart/2008/layout/LinedList"/>
    <dgm:cxn modelId="{548836CF-F356-4447-B5E5-AC6A273877DC}" type="presParOf" srcId="{A686A1FF-27F1-4245-8FE5-0EE12793E0AA}" destId="{5AD46F10-9E40-4E79-9DE8-22785A49FEA3}" srcOrd="1" destOrd="0" presId="urn:microsoft.com/office/officeart/2008/layout/LinedList"/>
    <dgm:cxn modelId="{F93088DE-9D54-4457-88FE-BB85568FB12F}" type="presParOf" srcId="{5AD46F10-9E40-4E79-9DE8-22785A49FEA3}" destId="{D359B776-81BC-4B0B-8235-80909508DEE1}" srcOrd="0" destOrd="0" presId="urn:microsoft.com/office/officeart/2008/layout/LinedList"/>
    <dgm:cxn modelId="{A86AC550-FBA2-4CD1-AF18-1279EBE3CFA4}" type="presParOf" srcId="{5AD46F10-9E40-4E79-9DE8-22785A49FEA3}" destId="{1E1DDB19-08FF-48EE-B6FD-91D9663D4A56}" srcOrd="1" destOrd="0" presId="urn:microsoft.com/office/officeart/2008/layout/LinedList"/>
    <dgm:cxn modelId="{E85B97FE-6383-494F-9C68-8402CFBC0C12}" type="presParOf" srcId="{1E1DDB19-08FF-48EE-B6FD-91D9663D4A56}" destId="{E7395227-2878-49B3-854D-9FAC7700D510}" srcOrd="0" destOrd="0" presId="urn:microsoft.com/office/officeart/2008/layout/LinedList"/>
    <dgm:cxn modelId="{09603F1F-6309-4363-984B-E70857033EEA}" type="presParOf" srcId="{1E1DDB19-08FF-48EE-B6FD-91D9663D4A56}" destId="{CCF78C7A-413A-4FCF-A4FE-43E78BBBF70B}" srcOrd="1" destOrd="0" presId="urn:microsoft.com/office/officeart/2008/layout/LinedList"/>
    <dgm:cxn modelId="{1DD8C72A-1227-4EFA-9100-B8CAC3578112}" type="presParOf" srcId="{CCF78C7A-413A-4FCF-A4FE-43E78BBBF70B}" destId="{B3F79079-5264-4E16-8940-A65CA70D92B9}" srcOrd="0" destOrd="0" presId="urn:microsoft.com/office/officeart/2008/layout/LinedList"/>
    <dgm:cxn modelId="{C8A2A75C-C344-4BED-883D-C72967DFB2F9}" type="presParOf" srcId="{CCF78C7A-413A-4FCF-A4FE-43E78BBBF70B}" destId="{1F95304A-E7D2-446D-8296-0F5BF1ABE553}" srcOrd="1" destOrd="0" presId="urn:microsoft.com/office/officeart/2008/layout/LinedList"/>
    <dgm:cxn modelId="{917D761C-8CFF-4B5D-B41B-E24200B0B6D7}" type="presParOf" srcId="{CCF78C7A-413A-4FCF-A4FE-43E78BBBF70B}" destId="{D0732F97-8194-4F83-84C1-2C6299731F7C}" srcOrd="2" destOrd="0" presId="urn:microsoft.com/office/officeart/2008/layout/LinedList"/>
    <dgm:cxn modelId="{819DAB08-5EEE-4FF1-9529-2ED96BAB138B}" type="presParOf" srcId="{1E1DDB19-08FF-48EE-B6FD-91D9663D4A56}" destId="{75344EFA-34E4-45DB-B62D-3B39D4D9EB3A}" srcOrd="2" destOrd="0" presId="urn:microsoft.com/office/officeart/2008/layout/LinedList"/>
    <dgm:cxn modelId="{0BB60466-DAF6-47DB-9269-087D518B6E18}" type="presParOf" srcId="{1E1DDB19-08FF-48EE-B6FD-91D9663D4A56}" destId="{417AA627-DF3B-4299-9FC9-ECFA07240C3F}" srcOrd="3" destOrd="0" presId="urn:microsoft.com/office/officeart/2008/layout/LinedList"/>
    <dgm:cxn modelId="{FE4251D7-DDED-41D8-9F08-62C2C8104A4D}" type="presParOf" srcId="{1E1DDB19-08FF-48EE-B6FD-91D9663D4A56}" destId="{1E4B0892-78C6-460A-A37B-14F2BCFB5E44}" srcOrd="4" destOrd="0" presId="urn:microsoft.com/office/officeart/2008/layout/LinedList"/>
    <dgm:cxn modelId="{3CABFD66-C68A-4F64-B4A0-D14C08F18FC7}" type="presParOf" srcId="{1E4B0892-78C6-460A-A37B-14F2BCFB5E44}" destId="{B5D75490-F384-4470-B4F3-D121B4E22D9D}" srcOrd="0" destOrd="0" presId="urn:microsoft.com/office/officeart/2008/layout/LinedList"/>
    <dgm:cxn modelId="{7925505A-88A0-40E6-BCE2-4C9049C29ECC}" type="presParOf" srcId="{1E4B0892-78C6-460A-A37B-14F2BCFB5E44}" destId="{4DD9BF5B-C9BE-4EB6-9640-94CA1503B864}" srcOrd="1" destOrd="0" presId="urn:microsoft.com/office/officeart/2008/layout/LinedList"/>
    <dgm:cxn modelId="{3272AE95-BAD0-4B67-9D37-A69451AD9D3C}" type="presParOf" srcId="{1E4B0892-78C6-460A-A37B-14F2BCFB5E44}" destId="{B71127E7-4FC4-4C16-9E15-0AFF4BDB34EE}" srcOrd="2" destOrd="0" presId="urn:microsoft.com/office/officeart/2008/layout/LinedList"/>
    <dgm:cxn modelId="{F2105163-6C4E-4BE1-9F5C-91F6D52E5DBB}" type="presParOf" srcId="{1E1DDB19-08FF-48EE-B6FD-91D9663D4A56}" destId="{A1707E28-82AB-430E-A5C9-14A943D07B3E}" srcOrd="5" destOrd="0" presId="urn:microsoft.com/office/officeart/2008/layout/LinedList"/>
    <dgm:cxn modelId="{B2A4649B-E9EF-4DC9-B6F2-865F2466E39B}" type="presParOf" srcId="{1E1DDB19-08FF-48EE-B6FD-91D9663D4A56}" destId="{DFC6D156-1640-49EC-AC51-6D41A9F5013E}" srcOrd="6" destOrd="0" presId="urn:microsoft.com/office/officeart/2008/layout/LinedList"/>
    <dgm:cxn modelId="{140135BE-9439-4BBE-962D-8AB217CC59FF}" type="presParOf" srcId="{1E1DDB19-08FF-48EE-B6FD-91D9663D4A56}" destId="{88B492E9-6F2D-4944-A074-FC3093F46438}" srcOrd="7" destOrd="0" presId="urn:microsoft.com/office/officeart/2008/layout/LinedList"/>
    <dgm:cxn modelId="{121BE109-869A-4503-9846-002351977F22}" type="presParOf" srcId="{88B492E9-6F2D-4944-A074-FC3093F46438}" destId="{62F13D1D-7521-4C15-927B-F71FB8D98C65}" srcOrd="0" destOrd="0" presId="urn:microsoft.com/office/officeart/2008/layout/LinedList"/>
    <dgm:cxn modelId="{99CF31A0-1C38-4992-92E6-6F9E04D2577A}" type="presParOf" srcId="{88B492E9-6F2D-4944-A074-FC3093F46438}" destId="{5264B3D7-30F3-4CE9-9B9D-FA7D68AC4646}" srcOrd="1" destOrd="0" presId="urn:microsoft.com/office/officeart/2008/layout/LinedList"/>
    <dgm:cxn modelId="{5DF755A8-4288-44A9-AB84-81BE19F0FF79}" type="presParOf" srcId="{88B492E9-6F2D-4944-A074-FC3093F46438}" destId="{EC5922B2-7B16-4A4B-9A8C-DDE6C2C8FD54}" srcOrd="2" destOrd="0" presId="urn:microsoft.com/office/officeart/2008/layout/LinedList"/>
    <dgm:cxn modelId="{4B1F0276-E39B-42D6-BE3A-73F94C795A56}" type="presParOf" srcId="{EC5922B2-7B16-4A4B-9A8C-DDE6C2C8FD54}" destId="{5FA10F79-D0CA-4F06-9F9B-BACB5C350CD4}" srcOrd="0" destOrd="0" presId="urn:microsoft.com/office/officeart/2008/layout/LinedList"/>
    <dgm:cxn modelId="{F07AA459-913C-4338-BC2D-78094DE41481}" type="presParOf" srcId="{5FA10F79-D0CA-4F06-9F9B-BACB5C350CD4}" destId="{65B33127-1F5C-422D-B19C-0AD7BD4DDD79}" srcOrd="0" destOrd="0" presId="urn:microsoft.com/office/officeart/2008/layout/LinedList"/>
    <dgm:cxn modelId="{2BF94365-7F99-42D2-AB10-E492F2EE7540}" type="presParOf" srcId="{5FA10F79-D0CA-4F06-9F9B-BACB5C350CD4}" destId="{C057E564-9110-4231-9795-2CA2BC81C09E}" srcOrd="1" destOrd="0" presId="urn:microsoft.com/office/officeart/2008/layout/LinedList"/>
    <dgm:cxn modelId="{644AB62B-4F3D-46DF-A7F2-A70742AC7CDF}" type="presParOf" srcId="{5FA10F79-D0CA-4F06-9F9B-BACB5C350CD4}" destId="{E20B39DF-AF67-441C-955C-19A2DC93AF3C}" srcOrd="2" destOrd="0" presId="urn:microsoft.com/office/officeart/2008/layout/LinedList"/>
    <dgm:cxn modelId="{29A519AB-2CBB-434C-8D26-57E57EFCEF0B}" type="presParOf" srcId="{1E1DDB19-08FF-48EE-B6FD-91D9663D4A56}" destId="{CF7BB7EF-D06E-4108-AF90-3B07E0BCDB1C}" srcOrd="8" destOrd="0" presId="urn:microsoft.com/office/officeart/2008/layout/LinedList"/>
    <dgm:cxn modelId="{794DEE5B-E8F8-4A28-B463-8F466D6DF7F7}" type="presParOf" srcId="{1E1DDB19-08FF-48EE-B6FD-91D9663D4A56}" destId="{6C33BBF6-6D76-4B2D-8AF7-6CDDCEE4F8C3}"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400DCC98-EFD4-4ED2-A915-E7E38DC5CFF9}" type="doc">
      <dgm:prSet loTypeId="urn:microsoft.com/office/officeart/2005/8/layout/hierarchy4" loCatId="list" qsTypeId="urn:microsoft.com/office/officeart/2005/8/quickstyle/simple1" qsCatId="simple" csTypeId="urn:microsoft.com/office/officeart/2005/8/colors/accent2_1" csCatId="accent2"/>
      <dgm:spPr/>
      <dgm:t>
        <a:bodyPr/>
        <a:lstStyle/>
        <a:p>
          <a:endParaRPr lang="fi-FI"/>
        </a:p>
      </dgm:t>
    </dgm:pt>
    <dgm:pt modelId="{F95CDB5C-ED1E-4D7C-8B38-7ADB263558CB}">
      <dgm:prSet/>
      <dgm:spPr/>
      <dgm:t>
        <a:bodyPr/>
        <a:lstStyle/>
        <a:p>
          <a:pPr rtl="0"/>
          <a:r>
            <a:rPr lang="en-US" b="1" dirty="0" smtClean="0"/>
            <a:t>Attaching the standard terms to the contract (cont.) </a:t>
          </a:r>
          <a:endParaRPr lang="fi-FI" dirty="0"/>
        </a:p>
      </dgm:t>
    </dgm:pt>
    <dgm:pt modelId="{5F43D500-7A24-4A24-AB9C-2355792EC2B7}" type="parTrans" cxnId="{654481A1-F9EC-4164-938A-FF98B4FBDE11}">
      <dgm:prSet/>
      <dgm:spPr/>
      <dgm:t>
        <a:bodyPr/>
        <a:lstStyle/>
        <a:p>
          <a:endParaRPr lang="fi-FI"/>
        </a:p>
      </dgm:t>
    </dgm:pt>
    <dgm:pt modelId="{00205522-D78D-4753-9731-498573430F41}" type="sibTrans" cxnId="{654481A1-F9EC-4164-938A-FF98B4FBDE11}">
      <dgm:prSet/>
      <dgm:spPr/>
      <dgm:t>
        <a:bodyPr/>
        <a:lstStyle/>
        <a:p>
          <a:endParaRPr lang="fi-FI"/>
        </a:p>
      </dgm:t>
    </dgm:pt>
    <dgm:pt modelId="{6419F061-702F-4CE8-9F6C-54BEDBE0CBB0}">
      <dgm:prSet/>
      <dgm:spPr/>
      <dgm:t>
        <a:bodyPr/>
        <a:lstStyle/>
        <a:p>
          <a:pPr rtl="0"/>
          <a:r>
            <a:rPr lang="en-US" smtClean="0"/>
            <a:t>3. Standard terms become part of contract due to commercial or  </a:t>
          </a:r>
          <a:r>
            <a:rPr lang="fi-FI" smtClean="0"/>
            <a:t>contractual practice, e</a:t>
          </a:r>
          <a:r>
            <a:rPr lang="en-US" smtClean="0"/>
            <a:t>specially when </a:t>
          </a:r>
          <a:endParaRPr lang="fi-FI"/>
        </a:p>
      </dgm:t>
    </dgm:pt>
    <dgm:pt modelId="{59D16F9C-B788-4564-8BC9-A663A7532C2E}" type="parTrans" cxnId="{DDC12FBC-F437-4CB7-9160-4E562AD50953}">
      <dgm:prSet/>
      <dgm:spPr/>
      <dgm:t>
        <a:bodyPr/>
        <a:lstStyle/>
        <a:p>
          <a:endParaRPr lang="fi-FI"/>
        </a:p>
      </dgm:t>
    </dgm:pt>
    <dgm:pt modelId="{E059ADB2-2A20-49F9-9AAC-167020F938AB}" type="sibTrans" cxnId="{DDC12FBC-F437-4CB7-9160-4E562AD50953}">
      <dgm:prSet/>
      <dgm:spPr/>
      <dgm:t>
        <a:bodyPr/>
        <a:lstStyle/>
        <a:p>
          <a:endParaRPr lang="fi-FI"/>
        </a:p>
      </dgm:t>
    </dgm:pt>
    <dgm:pt modelId="{36D3CA2C-E70C-43E5-A2CB-FF5352CDB586}">
      <dgm:prSet/>
      <dgm:spPr/>
      <dgm:t>
        <a:bodyPr/>
        <a:lstStyle/>
        <a:p>
          <a:pPr rtl="0"/>
          <a:r>
            <a:rPr lang="en-US" i="1" smtClean="0"/>
            <a:t>1) standard terms are formed together by both parties (“agreed documents”) and when </a:t>
          </a:r>
          <a:endParaRPr lang="fi-FI"/>
        </a:p>
      </dgm:t>
    </dgm:pt>
    <dgm:pt modelId="{285450AF-5076-411F-B5CB-C67A4DC0B888}" type="parTrans" cxnId="{35749A84-4B3A-4055-BA9E-52A6EE483056}">
      <dgm:prSet/>
      <dgm:spPr/>
      <dgm:t>
        <a:bodyPr/>
        <a:lstStyle/>
        <a:p>
          <a:endParaRPr lang="fi-FI"/>
        </a:p>
      </dgm:t>
    </dgm:pt>
    <dgm:pt modelId="{123433EB-E9E1-488D-8690-B088317311A9}" type="sibTrans" cxnId="{35749A84-4B3A-4055-BA9E-52A6EE483056}">
      <dgm:prSet/>
      <dgm:spPr/>
      <dgm:t>
        <a:bodyPr/>
        <a:lstStyle/>
        <a:p>
          <a:endParaRPr lang="fi-FI"/>
        </a:p>
      </dgm:t>
    </dgm:pt>
    <dgm:pt modelId="{9731EA4F-1951-4BA8-8A3E-8A9BC67548D3}">
      <dgm:prSet/>
      <dgm:spPr/>
      <dgm:t>
        <a:bodyPr/>
        <a:lstStyle/>
        <a:p>
          <a:pPr rtl="0"/>
          <a:r>
            <a:rPr lang="en-US" i="1" smtClean="0"/>
            <a:t>2) same standard terms have been </a:t>
          </a:r>
          <a:r>
            <a:rPr lang="fi-FI" i="1" smtClean="0"/>
            <a:t>used before by parties. </a:t>
          </a:r>
          <a:endParaRPr lang="fi-FI"/>
        </a:p>
      </dgm:t>
    </dgm:pt>
    <dgm:pt modelId="{CA5D613D-1668-4173-A6BA-EBFC83F490C5}" type="parTrans" cxnId="{9CCB827F-2BDB-46C5-84EB-D76718CBB1E6}">
      <dgm:prSet/>
      <dgm:spPr/>
      <dgm:t>
        <a:bodyPr/>
        <a:lstStyle/>
        <a:p>
          <a:endParaRPr lang="fi-FI"/>
        </a:p>
      </dgm:t>
    </dgm:pt>
    <dgm:pt modelId="{172143D8-FBDA-4285-9011-A228C0F22AA2}" type="sibTrans" cxnId="{9CCB827F-2BDB-46C5-84EB-D76718CBB1E6}">
      <dgm:prSet/>
      <dgm:spPr/>
      <dgm:t>
        <a:bodyPr/>
        <a:lstStyle/>
        <a:p>
          <a:endParaRPr lang="fi-FI"/>
        </a:p>
      </dgm:t>
    </dgm:pt>
    <dgm:pt modelId="{96837815-425C-416F-B6BC-B10CBA582CE8}">
      <dgm:prSet/>
      <dgm:spPr/>
      <dgm:t>
        <a:bodyPr/>
        <a:lstStyle/>
        <a:p>
          <a:pPr rtl="0"/>
          <a:r>
            <a:rPr lang="fi-FI" b="1" smtClean="0"/>
            <a:t>Strict and surprising terms </a:t>
          </a:r>
          <a:endParaRPr lang="fi-FI"/>
        </a:p>
      </dgm:t>
    </dgm:pt>
    <dgm:pt modelId="{F3F025EB-9542-473A-82B3-51FE50AEF2A9}" type="parTrans" cxnId="{3D9FE18F-CC42-4D09-9F25-B1A6432B2D1B}">
      <dgm:prSet/>
      <dgm:spPr/>
      <dgm:t>
        <a:bodyPr/>
        <a:lstStyle/>
        <a:p>
          <a:endParaRPr lang="fi-FI"/>
        </a:p>
      </dgm:t>
    </dgm:pt>
    <dgm:pt modelId="{B674B141-661C-42C9-A35F-623E05B12CC4}" type="sibTrans" cxnId="{3D9FE18F-CC42-4D09-9F25-B1A6432B2D1B}">
      <dgm:prSet/>
      <dgm:spPr/>
      <dgm:t>
        <a:bodyPr/>
        <a:lstStyle/>
        <a:p>
          <a:endParaRPr lang="fi-FI"/>
        </a:p>
      </dgm:t>
    </dgm:pt>
    <dgm:pt modelId="{53650B99-9F21-401C-951B-75CB30C10577}">
      <dgm:prSet/>
      <dgm:spPr/>
      <dgm:t>
        <a:bodyPr/>
        <a:lstStyle/>
        <a:p>
          <a:pPr rtl="0"/>
          <a:r>
            <a:rPr lang="fi-FI" smtClean="0"/>
            <a:t>Demand to highlight -&gt; How?</a:t>
          </a:r>
          <a:endParaRPr lang="fi-FI"/>
        </a:p>
      </dgm:t>
    </dgm:pt>
    <dgm:pt modelId="{237E1E53-D98A-4476-BABB-52AB5450E070}" type="parTrans" cxnId="{8ED290BB-C174-424E-96EE-A729F2848581}">
      <dgm:prSet/>
      <dgm:spPr/>
      <dgm:t>
        <a:bodyPr/>
        <a:lstStyle/>
        <a:p>
          <a:endParaRPr lang="fi-FI"/>
        </a:p>
      </dgm:t>
    </dgm:pt>
    <dgm:pt modelId="{EC2A7CBC-65BB-46C7-BA7D-1A6F2486C2CA}" type="sibTrans" cxnId="{8ED290BB-C174-424E-96EE-A729F2848581}">
      <dgm:prSet/>
      <dgm:spPr/>
      <dgm:t>
        <a:bodyPr/>
        <a:lstStyle/>
        <a:p>
          <a:endParaRPr lang="fi-FI"/>
        </a:p>
      </dgm:t>
    </dgm:pt>
    <dgm:pt modelId="{632D4944-ABC5-4402-917E-145A8F441088}">
      <dgm:prSet/>
      <dgm:spPr/>
      <dgm:t>
        <a:bodyPr/>
        <a:lstStyle/>
        <a:p>
          <a:pPr rtl="0"/>
          <a:r>
            <a:rPr lang="en-US" smtClean="0"/>
            <a:t>What is a non-strict term:</a:t>
          </a:r>
          <a:endParaRPr lang="fi-FI"/>
        </a:p>
      </dgm:t>
    </dgm:pt>
    <dgm:pt modelId="{E6556B1C-088F-42EB-8AEE-14F4F6900D3C}" type="parTrans" cxnId="{A133527C-573F-47C4-A101-1C67B94A8B32}">
      <dgm:prSet/>
      <dgm:spPr/>
      <dgm:t>
        <a:bodyPr/>
        <a:lstStyle/>
        <a:p>
          <a:endParaRPr lang="fi-FI"/>
        </a:p>
      </dgm:t>
    </dgm:pt>
    <dgm:pt modelId="{DEE6180B-C6FD-4664-B829-E643FFDD343F}" type="sibTrans" cxnId="{A133527C-573F-47C4-A101-1C67B94A8B32}">
      <dgm:prSet/>
      <dgm:spPr/>
      <dgm:t>
        <a:bodyPr/>
        <a:lstStyle/>
        <a:p>
          <a:endParaRPr lang="fi-FI"/>
        </a:p>
      </dgm:t>
    </dgm:pt>
    <dgm:pt modelId="{C605C2E8-AF9C-42B3-A163-16F63B10AFEE}">
      <dgm:prSet/>
      <dgm:spPr/>
      <dgm:t>
        <a:bodyPr/>
        <a:lstStyle/>
        <a:p>
          <a:pPr rtl="0"/>
          <a:r>
            <a:rPr lang="en-US" i="1" smtClean="0"/>
            <a:t>Comparison with non-mandatory law and general principles in </a:t>
          </a:r>
          <a:r>
            <a:rPr lang="fi-FI" i="1" smtClean="0"/>
            <a:t>contract law </a:t>
          </a:r>
          <a:endParaRPr lang="fi-FI"/>
        </a:p>
      </dgm:t>
    </dgm:pt>
    <dgm:pt modelId="{6AEECFCF-D6BB-494C-A2AB-0168EF5DE1A3}" type="parTrans" cxnId="{D248E10C-167A-48BC-81E8-A7257914905E}">
      <dgm:prSet/>
      <dgm:spPr/>
      <dgm:t>
        <a:bodyPr/>
        <a:lstStyle/>
        <a:p>
          <a:endParaRPr lang="fi-FI"/>
        </a:p>
      </dgm:t>
    </dgm:pt>
    <dgm:pt modelId="{CF31E94B-8B84-4343-9725-EB3A85A49831}" type="sibTrans" cxnId="{D248E10C-167A-48BC-81E8-A7257914905E}">
      <dgm:prSet/>
      <dgm:spPr/>
      <dgm:t>
        <a:bodyPr/>
        <a:lstStyle/>
        <a:p>
          <a:endParaRPr lang="fi-FI"/>
        </a:p>
      </dgm:t>
    </dgm:pt>
    <dgm:pt modelId="{70E48423-EA14-4C49-B27E-0C5F1F090C39}">
      <dgm:prSet/>
      <dgm:spPr/>
      <dgm:t>
        <a:bodyPr/>
        <a:lstStyle/>
        <a:p>
          <a:pPr rtl="0"/>
          <a:r>
            <a:rPr lang="en-US" i="1" smtClean="0"/>
            <a:t>If non-strict term didn’t appear among terms, the balance of </a:t>
          </a:r>
          <a:r>
            <a:rPr lang="fi-FI" i="1" smtClean="0"/>
            <a:t>obligations wouldn’t change</a:t>
          </a:r>
          <a:endParaRPr lang="fi-FI"/>
        </a:p>
      </dgm:t>
    </dgm:pt>
    <dgm:pt modelId="{A805275F-0A2C-40A4-B226-F2B5821EBDA7}" type="parTrans" cxnId="{D41415FF-8A4F-45CA-96EB-15F1074B27F5}">
      <dgm:prSet/>
      <dgm:spPr/>
      <dgm:t>
        <a:bodyPr/>
        <a:lstStyle/>
        <a:p>
          <a:endParaRPr lang="fi-FI"/>
        </a:p>
      </dgm:t>
    </dgm:pt>
    <dgm:pt modelId="{A038BE81-1DE0-49D5-9772-6E8603E0612B}" type="sibTrans" cxnId="{D41415FF-8A4F-45CA-96EB-15F1074B27F5}">
      <dgm:prSet/>
      <dgm:spPr/>
      <dgm:t>
        <a:bodyPr/>
        <a:lstStyle/>
        <a:p>
          <a:endParaRPr lang="fi-FI"/>
        </a:p>
      </dgm:t>
    </dgm:pt>
    <dgm:pt modelId="{F417F572-AF59-4623-B263-9CF245DADB45}" type="pres">
      <dgm:prSet presAssocID="{400DCC98-EFD4-4ED2-A915-E7E38DC5CFF9}" presName="Name0" presStyleCnt="0">
        <dgm:presLayoutVars>
          <dgm:chPref val="1"/>
          <dgm:dir/>
          <dgm:animOne val="branch"/>
          <dgm:animLvl val="lvl"/>
          <dgm:resizeHandles/>
        </dgm:presLayoutVars>
      </dgm:prSet>
      <dgm:spPr/>
      <dgm:t>
        <a:bodyPr/>
        <a:lstStyle/>
        <a:p>
          <a:endParaRPr lang="fi-FI"/>
        </a:p>
      </dgm:t>
    </dgm:pt>
    <dgm:pt modelId="{BD3CA469-0897-49C4-BDBE-DF0D65D54816}" type="pres">
      <dgm:prSet presAssocID="{F95CDB5C-ED1E-4D7C-8B38-7ADB263558CB}" presName="vertOne" presStyleCnt="0"/>
      <dgm:spPr/>
      <dgm:t>
        <a:bodyPr/>
        <a:lstStyle/>
        <a:p>
          <a:endParaRPr lang="en-US"/>
        </a:p>
      </dgm:t>
    </dgm:pt>
    <dgm:pt modelId="{5CA350E3-C723-42C1-B155-9EDA54406674}" type="pres">
      <dgm:prSet presAssocID="{F95CDB5C-ED1E-4D7C-8B38-7ADB263558CB}" presName="txOne" presStyleLbl="node0" presStyleIdx="0" presStyleCnt="2">
        <dgm:presLayoutVars>
          <dgm:chPref val="3"/>
        </dgm:presLayoutVars>
      </dgm:prSet>
      <dgm:spPr/>
      <dgm:t>
        <a:bodyPr/>
        <a:lstStyle/>
        <a:p>
          <a:endParaRPr lang="fi-FI"/>
        </a:p>
      </dgm:t>
    </dgm:pt>
    <dgm:pt modelId="{E16BB0F0-6C76-488F-8DA0-F2567B32F0BD}" type="pres">
      <dgm:prSet presAssocID="{F95CDB5C-ED1E-4D7C-8B38-7ADB263558CB}" presName="parTransOne" presStyleCnt="0"/>
      <dgm:spPr/>
      <dgm:t>
        <a:bodyPr/>
        <a:lstStyle/>
        <a:p>
          <a:endParaRPr lang="en-US"/>
        </a:p>
      </dgm:t>
    </dgm:pt>
    <dgm:pt modelId="{F0EF01B3-58F6-49E4-959A-BBCB672864E7}" type="pres">
      <dgm:prSet presAssocID="{F95CDB5C-ED1E-4D7C-8B38-7ADB263558CB}" presName="horzOne" presStyleCnt="0"/>
      <dgm:spPr/>
      <dgm:t>
        <a:bodyPr/>
        <a:lstStyle/>
        <a:p>
          <a:endParaRPr lang="en-US"/>
        </a:p>
      </dgm:t>
    </dgm:pt>
    <dgm:pt modelId="{BB8BB20C-8549-47F7-9F67-F609F4267DE4}" type="pres">
      <dgm:prSet presAssocID="{6419F061-702F-4CE8-9F6C-54BEDBE0CBB0}" presName="vertTwo" presStyleCnt="0"/>
      <dgm:spPr/>
      <dgm:t>
        <a:bodyPr/>
        <a:lstStyle/>
        <a:p>
          <a:endParaRPr lang="en-US"/>
        </a:p>
      </dgm:t>
    </dgm:pt>
    <dgm:pt modelId="{17E8D6F6-A0D3-4198-8D8B-4D4A58C7E95E}" type="pres">
      <dgm:prSet presAssocID="{6419F061-702F-4CE8-9F6C-54BEDBE0CBB0}" presName="txTwo" presStyleLbl="node2" presStyleIdx="0" presStyleCnt="3">
        <dgm:presLayoutVars>
          <dgm:chPref val="3"/>
        </dgm:presLayoutVars>
      </dgm:prSet>
      <dgm:spPr/>
      <dgm:t>
        <a:bodyPr/>
        <a:lstStyle/>
        <a:p>
          <a:endParaRPr lang="fi-FI"/>
        </a:p>
      </dgm:t>
    </dgm:pt>
    <dgm:pt modelId="{F42B6515-3484-4E6F-9F27-49EA6E6C96D2}" type="pres">
      <dgm:prSet presAssocID="{6419F061-702F-4CE8-9F6C-54BEDBE0CBB0}" presName="parTransTwo" presStyleCnt="0"/>
      <dgm:spPr/>
      <dgm:t>
        <a:bodyPr/>
        <a:lstStyle/>
        <a:p>
          <a:endParaRPr lang="en-US"/>
        </a:p>
      </dgm:t>
    </dgm:pt>
    <dgm:pt modelId="{B60954F0-D7C3-469C-B54C-2DE7CEFFE8C2}" type="pres">
      <dgm:prSet presAssocID="{6419F061-702F-4CE8-9F6C-54BEDBE0CBB0}" presName="horzTwo" presStyleCnt="0"/>
      <dgm:spPr/>
      <dgm:t>
        <a:bodyPr/>
        <a:lstStyle/>
        <a:p>
          <a:endParaRPr lang="en-US"/>
        </a:p>
      </dgm:t>
    </dgm:pt>
    <dgm:pt modelId="{2263571D-A456-4A96-B562-47F69A6EF146}" type="pres">
      <dgm:prSet presAssocID="{36D3CA2C-E70C-43E5-A2CB-FF5352CDB586}" presName="vertThree" presStyleCnt="0"/>
      <dgm:spPr/>
      <dgm:t>
        <a:bodyPr/>
        <a:lstStyle/>
        <a:p>
          <a:endParaRPr lang="en-US"/>
        </a:p>
      </dgm:t>
    </dgm:pt>
    <dgm:pt modelId="{5D91CEB0-57D8-4FB1-8B13-4ED24292E9BF}" type="pres">
      <dgm:prSet presAssocID="{36D3CA2C-E70C-43E5-A2CB-FF5352CDB586}" presName="txThree" presStyleLbl="node3" presStyleIdx="0" presStyleCnt="4">
        <dgm:presLayoutVars>
          <dgm:chPref val="3"/>
        </dgm:presLayoutVars>
      </dgm:prSet>
      <dgm:spPr/>
      <dgm:t>
        <a:bodyPr/>
        <a:lstStyle/>
        <a:p>
          <a:endParaRPr lang="fi-FI"/>
        </a:p>
      </dgm:t>
    </dgm:pt>
    <dgm:pt modelId="{C66F2428-B29C-4BC4-8C91-D1EB31200017}" type="pres">
      <dgm:prSet presAssocID="{36D3CA2C-E70C-43E5-A2CB-FF5352CDB586}" presName="horzThree" presStyleCnt="0"/>
      <dgm:spPr/>
      <dgm:t>
        <a:bodyPr/>
        <a:lstStyle/>
        <a:p>
          <a:endParaRPr lang="en-US"/>
        </a:p>
      </dgm:t>
    </dgm:pt>
    <dgm:pt modelId="{EED1C5CC-6F17-4A8D-A2AF-F363D0E78D5C}" type="pres">
      <dgm:prSet presAssocID="{123433EB-E9E1-488D-8690-B088317311A9}" presName="sibSpaceThree" presStyleCnt="0"/>
      <dgm:spPr/>
      <dgm:t>
        <a:bodyPr/>
        <a:lstStyle/>
        <a:p>
          <a:endParaRPr lang="en-US"/>
        </a:p>
      </dgm:t>
    </dgm:pt>
    <dgm:pt modelId="{E5339885-B595-4173-BDDA-CA22B47D58FC}" type="pres">
      <dgm:prSet presAssocID="{9731EA4F-1951-4BA8-8A3E-8A9BC67548D3}" presName="vertThree" presStyleCnt="0"/>
      <dgm:spPr/>
      <dgm:t>
        <a:bodyPr/>
        <a:lstStyle/>
        <a:p>
          <a:endParaRPr lang="en-US"/>
        </a:p>
      </dgm:t>
    </dgm:pt>
    <dgm:pt modelId="{A7927FFC-0302-42B9-8CDC-D7788503151A}" type="pres">
      <dgm:prSet presAssocID="{9731EA4F-1951-4BA8-8A3E-8A9BC67548D3}" presName="txThree" presStyleLbl="node3" presStyleIdx="1" presStyleCnt="4">
        <dgm:presLayoutVars>
          <dgm:chPref val="3"/>
        </dgm:presLayoutVars>
      </dgm:prSet>
      <dgm:spPr/>
      <dgm:t>
        <a:bodyPr/>
        <a:lstStyle/>
        <a:p>
          <a:endParaRPr lang="fi-FI"/>
        </a:p>
      </dgm:t>
    </dgm:pt>
    <dgm:pt modelId="{F856D8CE-CCC4-4218-A000-73E8B35090D0}" type="pres">
      <dgm:prSet presAssocID="{9731EA4F-1951-4BA8-8A3E-8A9BC67548D3}" presName="horzThree" presStyleCnt="0"/>
      <dgm:spPr/>
      <dgm:t>
        <a:bodyPr/>
        <a:lstStyle/>
        <a:p>
          <a:endParaRPr lang="en-US"/>
        </a:p>
      </dgm:t>
    </dgm:pt>
    <dgm:pt modelId="{80D5A5A1-C4F0-40EA-A9FF-80277DC3301B}" type="pres">
      <dgm:prSet presAssocID="{00205522-D78D-4753-9731-498573430F41}" presName="sibSpaceOne" presStyleCnt="0"/>
      <dgm:spPr/>
      <dgm:t>
        <a:bodyPr/>
        <a:lstStyle/>
        <a:p>
          <a:endParaRPr lang="en-US"/>
        </a:p>
      </dgm:t>
    </dgm:pt>
    <dgm:pt modelId="{44A603E2-B244-47B8-A72B-F3FFEA1A7CD5}" type="pres">
      <dgm:prSet presAssocID="{96837815-425C-416F-B6BC-B10CBA582CE8}" presName="vertOne" presStyleCnt="0"/>
      <dgm:spPr/>
      <dgm:t>
        <a:bodyPr/>
        <a:lstStyle/>
        <a:p>
          <a:endParaRPr lang="en-US"/>
        </a:p>
      </dgm:t>
    </dgm:pt>
    <dgm:pt modelId="{8949A6E7-D559-4583-8DC9-9C5423612352}" type="pres">
      <dgm:prSet presAssocID="{96837815-425C-416F-B6BC-B10CBA582CE8}" presName="txOne" presStyleLbl="node0" presStyleIdx="1" presStyleCnt="2">
        <dgm:presLayoutVars>
          <dgm:chPref val="3"/>
        </dgm:presLayoutVars>
      </dgm:prSet>
      <dgm:spPr/>
      <dgm:t>
        <a:bodyPr/>
        <a:lstStyle/>
        <a:p>
          <a:endParaRPr lang="fi-FI"/>
        </a:p>
      </dgm:t>
    </dgm:pt>
    <dgm:pt modelId="{A5023366-2094-402F-A67D-5FD5CB131FC4}" type="pres">
      <dgm:prSet presAssocID="{96837815-425C-416F-B6BC-B10CBA582CE8}" presName="parTransOne" presStyleCnt="0"/>
      <dgm:spPr/>
      <dgm:t>
        <a:bodyPr/>
        <a:lstStyle/>
        <a:p>
          <a:endParaRPr lang="en-US"/>
        </a:p>
      </dgm:t>
    </dgm:pt>
    <dgm:pt modelId="{C12CB67C-1D03-41B5-A1AB-0CCF0F495BF0}" type="pres">
      <dgm:prSet presAssocID="{96837815-425C-416F-B6BC-B10CBA582CE8}" presName="horzOne" presStyleCnt="0"/>
      <dgm:spPr/>
      <dgm:t>
        <a:bodyPr/>
        <a:lstStyle/>
        <a:p>
          <a:endParaRPr lang="en-US"/>
        </a:p>
      </dgm:t>
    </dgm:pt>
    <dgm:pt modelId="{B465C6CF-A882-44B8-BAB4-E7C26744A479}" type="pres">
      <dgm:prSet presAssocID="{53650B99-9F21-401C-951B-75CB30C10577}" presName="vertTwo" presStyleCnt="0"/>
      <dgm:spPr/>
      <dgm:t>
        <a:bodyPr/>
        <a:lstStyle/>
        <a:p>
          <a:endParaRPr lang="en-US"/>
        </a:p>
      </dgm:t>
    </dgm:pt>
    <dgm:pt modelId="{F65E1F60-65E3-4890-B7CD-469CB3974029}" type="pres">
      <dgm:prSet presAssocID="{53650B99-9F21-401C-951B-75CB30C10577}" presName="txTwo" presStyleLbl="node2" presStyleIdx="1" presStyleCnt="3">
        <dgm:presLayoutVars>
          <dgm:chPref val="3"/>
        </dgm:presLayoutVars>
      </dgm:prSet>
      <dgm:spPr/>
      <dgm:t>
        <a:bodyPr/>
        <a:lstStyle/>
        <a:p>
          <a:endParaRPr lang="fi-FI"/>
        </a:p>
      </dgm:t>
    </dgm:pt>
    <dgm:pt modelId="{A422EA42-DB1C-42CE-990D-442D53F1D28A}" type="pres">
      <dgm:prSet presAssocID="{53650B99-9F21-401C-951B-75CB30C10577}" presName="horzTwo" presStyleCnt="0"/>
      <dgm:spPr/>
      <dgm:t>
        <a:bodyPr/>
        <a:lstStyle/>
        <a:p>
          <a:endParaRPr lang="en-US"/>
        </a:p>
      </dgm:t>
    </dgm:pt>
    <dgm:pt modelId="{A7DFF56D-CD96-453D-8D72-5A80509B75C6}" type="pres">
      <dgm:prSet presAssocID="{EC2A7CBC-65BB-46C7-BA7D-1A6F2486C2CA}" presName="sibSpaceTwo" presStyleCnt="0"/>
      <dgm:spPr/>
      <dgm:t>
        <a:bodyPr/>
        <a:lstStyle/>
        <a:p>
          <a:endParaRPr lang="en-US"/>
        </a:p>
      </dgm:t>
    </dgm:pt>
    <dgm:pt modelId="{AF5B991B-981B-451D-8053-AE4ACEB9DFA0}" type="pres">
      <dgm:prSet presAssocID="{632D4944-ABC5-4402-917E-145A8F441088}" presName="vertTwo" presStyleCnt="0"/>
      <dgm:spPr/>
      <dgm:t>
        <a:bodyPr/>
        <a:lstStyle/>
        <a:p>
          <a:endParaRPr lang="en-US"/>
        </a:p>
      </dgm:t>
    </dgm:pt>
    <dgm:pt modelId="{09A13D19-1458-4A3C-83E8-3D2C0512F8B5}" type="pres">
      <dgm:prSet presAssocID="{632D4944-ABC5-4402-917E-145A8F441088}" presName="txTwo" presStyleLbl="node2" presStyleIdx="2" presStyleCnt="3">
        <dgm:presLayoutVars>
          <dgm:chPref val="3"/>
        </dgm:presLayoutVars>
      </dgm:prSet>
      <dgm:spPr/>
      <dgm:t>
        <a:bodyPr/>
        <a:lstStyle/>
        <a:p>
          <a:endParaRPr lang="fi-FI"/>
        </a:p>
      </dgm:t>
    </dgm:pt>
    <dgm:pt modelId="{57C7C23A-2099-4CAE-8D0B-30E954B655A0}" type="pres">
      <dgm:prSet presAssocID="{632D4944-ABC5-4402-917E-145A8F441088}" presName="parTransTwo" presStyleCnt="0"/>
      <dgm:spPr/>
      <dgm:t>
        <a:bodyPr/>
        <a:lstStyle/>
        <a:p>
          <a:endParaRPr lang="en-US"/>
        </a:p>
      </dgm:t>
    </dgm:pt>
    <dgm:pt modelId="{DEA10E0F-680F-49E0-A1F7-32443EEF0F73}" type="pres">
      <dgm:prSet presAssocID="{632D4944-ABC5-4402-917E-145A8F441088}" presName="horzTwo" presStyleCnt="0"/>
      <dgm:spPr/>
      <dgm:t>
        <a:bodyPr/>
        <a:lstStyle/>
        <a:p>
          <a:endParaRPr lang="en-US"/>
        </a:p>
      </dgm:t>
    </dgm:pt>
    <dgm:pt modelId="{A23C2E1F-2EC7-46A3-AD41-5A1AAFE24301}" type="pres">
      <dgm:prSet presAssocID="{C605C2E8-AF9C-42B3-A163-16F63B10AFEE}" presName="vertThree" presStyleCnt="0"/>
      <dgm:spPr/>
      <dgm:t>
        <a:bodyPr/>
        <a:lstStyle/>
        <a:p>
          <a:endParaRPr lang="en-US"/>
        </a:p>
      </dgm:t>
    </dgm:pt>
    <dgm:pt modelId="{BDA9275A-5F85-4A36-A871-744868548098}" type="pres">
      <dgm:prSet presAssocID="{C605C2E8-AF9C-42B3-A163-16F63B10AFEE}" presName="txThree" presStyleLbl="node3" presStyleIdx="2" presStyleCnt="4">
        <dgm:presLayoutVars>
          <dgm:chPref val="3"/>
        </dgm:presLayoutVars>
      </dgm:prSet>
      <dgm:spPr/>
      <dgm:t>
        <a:bodyPr/>
        <a:lstStyle/>
        <a:p>
          <a:endParaRPr lang="fi-FI"/>
        </a:p>
      </dgm:t>
    </dgm:pt>
    <dgm:pt modelId="{680CCACE-4915-489B-9D9D-EBCED6AA0DF4}" type="pres">
      <dgm:prSet presAssocID="{C605C2E8-AF9C-42B3-A163-16F63B10AFEE}" presName="horzThree" presStyleCnt="0"/>
      <dgm:spPr/>
      <dgm:t>
        <a:bodyPr/>
        <a:lstStyle/>
        <a:p>
          <a:endParaRPr lang="en-US"/>
        </a:p>
      </dgm:t>
    </dgm:pt>
    <dgm:pt modelId="{71F145EF-F763-475B-A7DE-033002484B7E}" type="pres">
      <dgm:prSet presAssocID="{CF31E94B-8B84-4343-9725-EB3A85A49831}" presName="sibSpaceThree" presStyleCnt="0"/>
      <dgm:spPr/>
      <dgm:t>
        <a:bodyPr/>
        <a:lstStyle/>
        <a:p>
          <a:endParaRPr lang="en-US"/>
        </a:p>
      </dgm:t>
    </dgm:pt>
    <dgm:pt modelId="{DF293AF4-3687-4A17-9067-A589B37B5A9A}" type="pres">
      <dgm:prSet presAssocID="{70E48423-EA14-4C49-B27E-0C5F1F090C39}" presName="vertThree" presStyleCnt="0"/>
      <dgm:spPr/>
      <dgm:t>
        <a:bodyPr/>
        <a:lstStyle/>
        <a:p>
          <a:endParaRPr lang="en-US"/>
        </a:p>
      </dgm:t>
    </dgm:pt>
    <dgm:pt modelId="{DCF28675-16C4-42A2-84D2-C21548DC97B5}" type="pres">
      <dgm:prSet presAssocID="{70E48423-EA14-4C49-B27E-0C5F1F090C39}" presName="txThree" presStyleLbl="node3" presStyleIdx="3" presStyleCnt="4">
        <dgm:presLayoutVars>
          <dgm:chPref val="3"/>
        </dgm:presLayoutVars>
      </dgm:prSet>
      <dgm:spPr/>
      <dgm:t>
        <a:bodyPr/>
        <a:lstStyle/>
        <a:p>
          <a:endParaRPr lang="fi-FI"/>
        </a:p>
      </dgm:t>
    </dgm:pt>
    <dgm:pt modelId="{0E382133-B7EF-4062-BAE5-A61442784A38}" type="pres">
      <dgm:prSet presAssocID="{70E48423-EA14-4C49-B27E-0C5F1F090C39}" presName="horzThree" presStyleCnt="0"/>
      <dgm:spPr/>
      <dgm:t>
        <a:bodyPr/>
        <a:lstStyle/>
        <a:p>
          <a:endParaRPr lang="en-US"/>
        </a:p>
      </dgm:t>
    </dgm:pt>
  </dgm:ptLst>
  <dgm:cxnLst>
    <dgm:cxn modelId="{D248E10C-167A-48BC-81E8-A7257914905E}" srcId="{632D4944-ABC5-4402-917E-145A8F441088}" destId="{C605C2E8-AF9C-42B3-A163-16F63B10AFEE}" srcOrd="0" destOrd="0" parTransId="{6AEECFCF-D6BB-494C-A2AB-0168EF5DE1A3}" sibTransId="{CF31E94B-8B84-4343-9725-EB3A85A49831}"/>
    <dgm:cxn modelId="{24D9FEBE-2973-4863-A812-6AF36801C616}" type="presOf" srcId="{6419F061-702F-4CE8-9F6C-54BEDBE0CBB0}" destId="{17E8D6F6-A0D3-4198-8D8B-4D4A58C7E95E}" srcOrd="0" destOrd="0" presId="urn:microsoft.com/office/officeart/2005/8/layout/hierarchy4"/>
    <dgm:cxn modelId="{A133527C-573F-47C4-A101-1C67B94A8B32}" srcId="{96837815-425C-416F-B6BC-B10CBA582CE8}" destId="{632D4944-ABC5-4402-917E-145A8F441088}" srcOrd="1" destOrd="0" parTransId="{E6556B1C-088F-42EB-8AEE-14F4F6900D3C}" sibTransId="{DEE6180B-C6FD-4664-B829-E643FFDD343F}"/>
    <dgm:cxn modelId="{35749A84-4B3A-4055-BA9E-52A6EE483056}" srcId="{6419F061-702F-4CE8-9F6C-54BEDBE0CBB0}" destId="{36D3CA2C-E70C-43E5-A2CB-FF5352CDB586}" srcOrd="0" destOrd="0" parTransId="{285450AF-5076-411F-B5CB-C67A4DC0B888}" sibTransId="{123433EB-E9E1-488D-8690-B088317311A9}"/>
    <dgm:cxn modelId="{31F43FC9-7174-49CA-AD55-6015F268D79E}" type="presOf" srcId="{70E48423-EA14-4C49-B27E-0C5F1F090C39}" destId="{DCF28675-16C4-42A2-84D2-C21548DC97B5}" srcOrd="0" destOrd="0" presId="urn:microsoft.com/office/officeart/2005/8/layout/hierarchy4"/>
    <dgm:cxn modelId="{D41415FF-8A4F-45CA-96EB-15F1074B27F5}" srcId="{632D4944-ABC5-4402-917E-145A8F441088}" destId="{70E48423-EA14-4C49-B27E-0C5F1F090C39}" srcOrd="1" destOrd="0" parTransId="{A805275F-0A2C-40A4-B226-F2B5821EBDA7}" sibTransId="{A038BE81-1DE0-49D5-9772-6E8603E0612B}"/>
    <dgm:cxn modelId="{692A96D3-0406-4292-A08B-6D2D899D8389}" type="presOf" srcId="{9731EA4F-1951-4BA8-8A3E-8A9BC67548D3}" destId="{A7927FFC-0302-42B9-8CDC-D7788503151A}" srcOrd="0" destOrd="0" presId="urn:microsoft.com/office/officeart/2005/8/layout/hierarchy4"/>
    <dgm:cxn modelId="{8901EA3D-048D-4C19-B386-8D46A740C45B}" type="presOf" srcId="{F95CDB5C-ED1E-4D7C-8B38-7ADB263558CB}" destId="{5CA350E3-C723-42C1-B155-9EDA54406674}" srcOrd="0" destOrd="0" presId="urn:microsoft.com/office/officeart/2005/8/layout/hierarchy4"/>
    <dgm:cxn modelId="{9CCB827F-2BDB-46C5-84EB-D76718CBB1E6}" srcId="{6419F061-702F-4CE8-9F6C-54BEDBE0CBB0}" destId="{9731EA4F-1951-4BA8-8A3E-8A9BC67548D3}" srcOrd="1" destOrd="0" parTransId="{CA5D613D-1668-4173-A6BA-EBFC83F490C5}" sibTransId="{172143D8-FBDA-4285-9011-A228C0F22AA2}"/>
    <dgm:cxn modelId="{048A6139-6819-4632-A790-1D2654F30012}" type="presOf" srcId="{36D3CA2C-E70C-43E5-A2CB-FF5352CDB586}" destId="{5D91CEB0-57D8-4FB1-8B13-4ED24292E9BF}" srcOrd="0" destOrd="0" presId="urn:microsoft.com/office/officeart/2005/8/layout/hierarchy4"/>
    <dgm:cxn modelId="{AAF2D762-34A4-410B-89BA-08CB34D317DE}" type="presOf" srcId="{96837815-425C-416F-B6BC-B10CBA582CE8}" destId="{8949A6E7-D559-4583-8DC9-9C5423612352}" srcOrd="0" destOrd="0" presId="urn:microsoft.com/office/officeart/2005/8/layout/hierarchy4"/>
    <dgm:cxn modelId="{8ED290BB-C174-424E-96EE-A729F2848581}" srcId="{96837815-425C-416F-B6BC-B10CBA582CE8}" destId="{53650B99-9F21-401C-951B-75CB30C10577}" srcOrd="0" destOrd="0" parTransId="{237E1E53-D98A-4476-BABB-52AB5450E070}" sibTransId="{EC2A7CBC-65BB-46C7-BA7D-1A6F2486C2CA}"/>
    <dgm:cxn modelId="{654481A1-F9EC-4164-938A-FF98B4FBDE11}" srcId="{400DCC98-EFD4-4ED2-A915-E7E38DC5CFF9}" destId="{F95CDB5C-ED1E-4D7C-8B38-7ADB263558CB}" srcOrd="0" destOrd="0" parTransId="{5F43D500-7A24-4A24-AB9C-2355792EC2B7}" sibTransId="{00205522-D78D-4753-9731-498573430F41}"/>
    <dgm:cxn modelId="{DDC12FBC-F437-4CB7-9160-4E562AD50953}" srcId="{F95CDB5C-ED1E-4D7C-8B38-7ADB263558CB}" destId="{6419F061-702F-4CE8-9F6C-54BEDBE0CBB0}" srcOrd="0" destOrd="0" parTransId="{59D16F9C-B788-4564-8BC9-A663A7532C2E}" sibTransId="{E059ADB2-2A20-49F9-9AAC-167020F938AB}"/>
    <dgm:cxn modelId="{3D9FE18F-CC42-4D09-9F25-B1A6432B2D1B}" srcId="{400DCC98-EFD4-4ED2-A915-E7E38DC5CFF9}" destId="{96837815-425C-416F-B6BC-B10CBA582CE8}" srcOrd="1" destOrd="0" parTransId="{F3F025EB-9542-473A-82B3-51FE50AEF2A9}" sibTransId="{B674B141-661C-42C9-A35F-623E05B12CC4}"/>
    <dgm:cxn modelId="{B0B22436-0D22-402E-8772-85177F733046}" type="presOf" srcId="{53650B99-9F21-401C-951B-75CB30C10577}" destId="{F65E1F60-65E3-4890-B7CD-469CB3974029}" srcOrd="0" destOrd="0" presId="urn:microsoft.com/office/officeart/2005/8/layout/hierarchy4"/>
    <dgm:cxn modelId="{D35C090E-5480-4627-BB23-8539B78A5E55}" type="presOf" srcId="{C605C2E8-AF9C-42B3-A163-16F63B10AFEE}" destId="{BDA9275A-5F85-4A36-A871-744868548098}" srcOrd="0" destOrd="0" presId="urn:microsoft.com/office/officeart/2005/8/layout/hierarchy4"/>
    <dgm:cxn modelId="{38970EED-AA5F-4AF8-8009-E20FDFAEEC36}" type="presOf" srcId="{632D4944-ABC5-4402-917E-145A8F441088}" destId="{09A13D19-1458-4A3C-83E8-3D2C0512F8B5}" srcOrd="0" destOrd="0" presId="urn:microsoft.com/office/officeart/2005/8/layout/hierarchy4"/>
    <dgm:cxn modelId="{9C35A944-D61F-428C-9466-9F9CD9E02CFE}" type="presOf" srcId="{400DCC98-EFD4-4ED2-A915-E7E38DC5CFF9}" destId="{F417F572-AF59-4623-B263-9CF245DADB45}" srcOrd="0" destOrd="0" presId="urn:microsoft.com/office/officeart/2005/8/layout/hierarchy4"/>
    <dgm:cxn modelId="{BA45BCBE-6195-44F9-8C2C-8D7D143E4741}" type="presParOf" srcId="{F417F572-AF59-4623-B263-9CF245DADB45}" destId="{BD3CA469-0897-49C4-BDBE-DF0D65D54816}" srcOrd="0" destOrd="0" presId="urn:microsoft.com/office/officeart/2005/8/layout/hierarchy4"/>
    <dgm:cxn modelId="{012FE7BE-28F9-4189-8EFD-A2F8CC3D94F3}" type="presParOf" srcId="{BD3CA469-0897-49C4-BDBE-DF0D65D54816}" destId="{5CA350E3-C723-42C1-B155-9EDA54406674}" srcOrd="0" destOrd="0" presId="urn:microsoft.com/office/officeart/2005/8/layout/hierarchy4"/>
    <dgm:cxn modelId="{CF63F576-E8A9-4892-9D96-4883F6A1CB84}" type="presParOf" srcId="{BD3CA469-0897-49C4-BDBE-DF0D65D54816}" destId="{E16BB0F0-6C76-488F-8DA0-F2567B32F0BD}" srcOrd="1" destOrd="0" presId="urn:microsoft.com/office/officeart/2005/8/layout/hierarchy4"/>
    <dgm:cxn modelId="{3A399678-85C3-4B08-B7DA-E8ED27703B54}" type="presParOf" srcId="{BD3CA469-0897-49C4-BDBE-DF0D65D54816}" destId="{F0EF01B3-58F6-49E4-959A-BBCB672864E7}" srcOrd="2" destOrd="0" presId="urn:microsoft.com/office/officeart/2005/8/layout/hierarchy4"/>
    <dgm:cxn modelId="{335A759C-641B-46D4-9E16-C4DFCAC28EAF}" type="presParOf" srcId="{F0EF01B3-58F6-49E4-959A-BBCB672864E7}" destId="{BB8BB20C-8549-47F7-9F67-F609F4267DE4}" srcOrd="0" destOrd="0" presId="urn:microsoft.com/office/officeart/2005/8/layout/hierarchy4"/>
    <dgm:cxn modelId="{0AA79132-BFBD-4E95-935E-7C657775C907}" type="presParOf" srcId="{BB8BB20C-8549-47F7-9F67-F609F4267DE4}" destId="{17E8D6F6-A0D3-4198-8D8B-4D4A58C7E95E}" srcOrd="0" destOrd="0" presId="urn:microsoft.com/office/officeart/2005/8/layout/hierarchy4"/>
    <dgm:cxn modelId="{393ED5DF-EF4A-4282-B4BB-70ACC7B8DCF6}" type="presParOf" srcId="{BB8BB20C-8549-47F7-9F67-F609F4267DE4}" destId="{F42B6515-3484-4E6F-9F27-49EA6E6C96D2}" srcOrd="1" destOrd="0" presId="urn:microsoft.com/office/officeart/2005/8/layout/hierarchy4"/>
    <dgm:cxn modelId="{B7E475A4-8C10-400F-877B-B096541C922C}" type="presParOf" srcId="{BB8BB20C-8549-47F7-9F67-F609F4267DE4}" destId="{B60954F0-D7C3-469C-B54C-2DE7CEFFE8C2}" srcOrd="2" destOrd="0" presId="urn:microsoft.com/office/officeart/2005/8/layout/hierarchy4"/>
    <dgm:cxn modelId="{0B4A1C5B-5890-40E7-9561-63F2256449F6}" type="presParOf" srcId="{B60954F0-D7C3-469C-B54C-2DE7CEFFE8C2}" destId="{2263571D-A456-4A96-B562-47F69A6EF146}" srcOrd="0" destOrd="0" presId="urn:microsoft.com/office/officeart/2005/8/layout/hierarchy4"/>
    <dgm:cxn modelId="{744F36A9-53A3-4750-A7F7-46BA7DF47E9F}" type="presParOf" srcId="{2263571D-A456-4A96-B562-47F69A6EF146}" destId="{5D91CEB0-57D8-4FB1-8B13-4ED24292E9BF}" srcOrd="0" destOrd="0" presId="urn:microsoft.com/office/officeart/2005/8/layout/hierarchy4"/>
    <dgm:cxn modelId="{167D089B-A0FD-41E4-9A98-58B96334C20B}" type="presParOf" srcId="{2263571D-A456-4A96-B562-47F69A6EF146}" destId="{C66F2428-B29C-4BC4-8C91-D1EB31200017}" srcOrd="1" destOrd="0" presId="urn:microsoft.com/office/officeart/2005/8/layout/hierarchy4"/>
    <dgm:cxn modelId="{2955D9C0-DF4D-4D49-B18D-9815499A9F4D}" type="presParOf" srcId="{B60954F0-D7C3-469C-B54C-2DE7CEFFE8C2}" destId="{EED1C5CC-6F17-4A8D-A2AF-F363D0E78D5C}" srcOrd="1" destOrd="0" presId="urn:microsoft.com/office/officeart/2005/8/layout/hierarchy4"/>
    <dgm:cxn modelId="{969C9CF0-C7AC-45F9-9FA9-1FC8F7873E83}" type="presParOf" srcId="{B60954F0-D7C3-469C-B54C-2DE7CEFFE8C2}" destId="{E5339885-B595-4173-BDDA-CA22B47D58FC}" srcOrd="2" destOrd="0" presId="urn:microsoft.com/office/officeart/2005/8/layout/hierarchy4"/>
    <dgm:cxn modelId="{BA3BCDBD-7BB9-4A5A-9571-20F3D0C79377}" type="presParOf" srcId="{E5339885-B595-4173-BDDA-CA22B47D58FC}" destId="{A7927FFC-0302-42B9-8CDC-D7788503151A}" srcOrd="0" destOrd="0" presId="urn:microsoft.com/office/officeart/2005/8/layout/hierarchy4"/>
    <dgm:cxn modelId="{8426B13E-D2E8-45A3-AFB0-95BB6D087B76}" type="presParOf" srcId="{E5339885-B595-4173-BDDA-CA22B47D58FC}" destId="{F856D8CE-CCC4-4218-A000-73E8B35090D0}" srcOrd="1" destOrd="0" presId="urn:microsoft.com/office/officeart/2005/8/layout/hierarchy4"/>
    <dgm:cxn modelId="{47D7CCC2-172D-4D49-B8F3-A1F2BE9500B9}" type="presParOf" srcId="{F417F572-AF59-4623-B263-9CF245DADB45}" destId="{80D5A5A1-C4F0-40EA-A9FF-80277DC3301B}" srcOrd="1" destOrd="0" presId="urn:microsoft.com/office/officeart/2005/8/layout/hierarchy4"/>
    <dgm:cxn modelId="{D8A147CE-8CBE-4759-8A24-989CF8E32329}" type="presParOf" srcId="{F417F572-AF59-4623-B263-9CF245DADB45}" destId="{44A603E2-B244-47B8-A72B-F3FFEA1A7CD5}" srcOrd="2" destOrd="0" presId="urn:microsoft.com/office/officeart/2005/8/layout/hierarchy4"/>
    <dgm:cxn modelId="{51E8277C-F61D-4B26-89CC-4F72C318D3F6}" type="presParOf" srcId="{44A603E2-B244-47B8-A72B-F3FFEA1A7CD5}" destId="{8949A6E7-D559-4583-8DC9-9C5423612352}" srcOrd="0" destOrd="0" presId="urn:microsoft.com/office/officeart/2005/8/layout/hierarchy4"/>
    <dgm:cxn modelId="{276C3A07-4655-47B0-86C1-43CFC200F146}" type="presParOf" srcId="{44A603E2-B244-47B8-A72B-F3FFEA1A7CD5}" destId="{A5023366-2094-402F-A67D-5FD5CB131FC4}" srcOrd="1" destOrd="0" presId="urn:microsoft.com/office/officeart/2005/8/layout/hierarchy4"/>
    <dgm:cxn modelId="{3C8FC07C-D9F7-4376-B07C-A37F4E05FA98}" type="presParOf" srcId="{44A603E2-B244-47B8-A72B-F3FFEA1A7CD5}" destId="{C12CB67C-1D03-41B5-A1AB-0CCF0F495BF0}" srcOrd="2" destOrd="0" presId="urn:microsoft.com/office/officeart/2005/8/layout/hierarchy4"/>
    <dgm:cxn modelId="{EBAD34F8-F837-41C4-B972-05060CAB38F1}" type="presParOf" srcId="{C12CB67C-1D03-41B5-A1AB-0CCF0F495BF0}" destId="{B465C6CF-A882-44B8-BAB4-E7C26744A479}" srcOrd="0" destOrd="0" presId="urn:microsoft.com/office/officeart/2005/8/layout/hierarchy4"/>
    <dgm:cxn modelId="{81F54457-6232-44BF-AE46-96AB1B056FF4}" type="presParOf" srcId="{B465C6CF-A882-44B8-BAB4-E7C26744A479}" destId="{F65E1F60-65E3-4890-B7CD-469CB3974029}" srcOrd="0" destOrd="0" presId="urn:microsoft.com/office/officeart/2005/8/layout/hierarchy4"/>
    <dgm:cxn modelId="{01FF63F3-ADD4-4672-B183-9244B382D3E4}" type="presParOf" srcId="{B465C6CF-A882-44B8-BAB4-E7C26744A479}" destId="{A422EA42-DB1C-42CE-990D-442D53F1D28A}" srcOrd="1" destOrd="0" presId="urn:microsoft.com/office/officeart/2005/8/layout/hierarchy4"/>
    <dgm:cxn modelId="{FB6C8FBF-B2E0-49F3-BC41-454AB717EB56}" type="presParOf" srcId="{C12CB67C-1D03-41B5-A1AB-0CCF0F495BF0}" destId="{A7DFF56D-CD96-453D-8D72-5A80509B75C6}" srcOrd="1" destOrd="0" presId="urn:microsoft.com/office/officeart/2005/8/layout/hierarchy4"/>
    <dgm:cxn modelId="{901DD9A8-AFA7-4E53-B762-D9383691A20A}" type="presParOf" srcId="{C12CB67C-1D03-41B5-A1AB-0CCF0F495BF0}" destId="{AF5B991B-981B-451D-8053-AE4ACEB9DFA0}" srcOrd="2" destOrd="0" presId="urn:microsoft.com/office/officeart/2005/8/layout/hierarchy4"/>
    <dgm:cxn modelId="{B056CD75-E0CF-407B-865F-F55D8703D586}" type="presParOf" srcId="{AF5B991B-981B-451D-8053-AE4ACEB9DFA0}" destId="{09A13D19-1458-4A3C-83E8-3D2C0512F8B5}" srcOrd="0" destOrd="0" presId="urn:microsoft.com/office/officeart/2005/8/layout/hierarchy4"/>
    <dgm:cxn modelId="{A1B952FA-ACE3-490D-8BFC-698F4C993C17}" type="presParOf" srcId="{AF5B991B-981B-451D-8053-AE4ACEB9DFA0}" destId="{57C7C23A-2099-4CAE-8D0B-30E954B655A0}" srcOrd="1" destOrd="0" presId="urn:microsoft.com/office/officeart/2005/8/layout/hierarchy4"/>
    <dgm:cxn modelId="{18DEEF7C-C8A4-45E6-BD22-A0A1B92BD460}" type="presParOf" srcId="{AF5B991B-981B-451D-8053-AE4ACEB9DFA0}" destId="{DEA10E0F-680F-49E0-A1F7-32443EEF0F73}" srcOrd="2" destOrd="0" presId="urn:microsoft.com/office/officeart/2005/8/layout/hierarchy4"/>
    <dgm:cxn modelId="{53905758-67A6-4779-990E-6DE739EB37BB}" type="presParOf" srcId="{DEA10E0F-680F-49E0-A1F7-32443EEF0F73}" destId="{A23C2E1F-2EC7-46A3-AD41-5A1AAFE24301}" srcOrd="0" destOrd="0" presId="urn:microsoft.com/office/officeart/2005/8/layout/hierarchy4"/>
    <dgm:cxn modelId="{EA21177E-184C-4F83-A613-50DD7B822D6D}" type="presParOf" srcId="{A23C2E1F-2EC7-46A3-AD41-5A1AAFE24301}" destId="{BDA9275A-5F85-4A36-A871-744868548098}" srcOrd="0" destOrd="0" presId="urn:microsoft.com/office/officeart/2005/8/layout/hierarchy4"/>
    <dgm:cxn modelId="{305F6249-CF46-4157-A6CA-E6AD871A2141}" type="presParOf" srcId="{A23C2E1F-2EC7-46A3-AD41-5A1AAFE24301}" destId="{680CCACE-4915-489B-9D9D-EBCED6AA0DF4}" srcOrd="1" destOrd="0" presId="urn:microsoft.com/office/officeart/2005/8/layout/hierarchy4"/>
    <dgm:cxn modelId="{D5DCE0A6-B8C2-4FE0-B364-E724A2704374}" type="presParOf" srcId="{DEA10E0F-680F-49E0-A1F7-32443EEF0F73}" destId="{71F145EF-F763-475B-A7DE-033002484B7E}" srcOrd="1" destOrd="0" presId="urn:microsoft.com/office/officeart/2005/8/layout/hierarchy4"/>
    <dgm:cxn modelId="{48AD2E74-0736-4F1D-A793-85236C453382}" type="presParOf" srcId="{DEA10E0F-680F-49E0-A1F7-32443EEF0F73}" destId="{DF293AF4-3687-4A17-9067-A589B37B5A9A}" srcOrd="2" destOrd="0" presId="urn:microsoft.com/office/officeart/2005/8/layout/hierarchy4"/>
    <dgm:cxn modelId="{D5CA17C7-DB8C-4024-B34E-D333B03146D4}" type="presParOf" srcId="{DF293AF4-3687-4A17-9067-A589B37B5A9A}" destId="{DCF28675-16C4-42A2-84D2-C21548DC97B5}" srcOrd="0" destOrd="0" presId="urn:microsoft.com/office/officeart/2005/8/layout/hierarchy4"/>
    <dgm:cxn modelId="{295694C0-6441-45F2-876D-276685247950}" type="presParOf" srcId="{DF293AF4-3687-4A17-9067-A589B37B5A9A}" destId="{0E382133-B7EF-4062-BAE5-A61442784A38}"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9DFD61-0608-4478-A45D-E739B12B8E2F}" type="doc">
      <dgm:prSet loTypeId="urn:microsoft.com/office/officeart/2005/8/layout/target3" loCatId="relationship" qsTypeId="urn:microsoft.com/office/officeart/2005/8/quickstyle/simple3" qsCatId="simple" csTypeId="urn:microsoft.com/office/officeart/2005/8/colors/accent1_2" csCatId="accent1"/>
      <dgm:spPr/>
      <dgm:t>
        <a:bodyPr/>
        <a:lstStyle/>
        <a:p>
          <a:endParaRPr lang="fi-FI"/>
        </a:p>
      </dgm:t>
    </dgm:pt>
    <dgm:pt modelId="{BB4B5A1C-C532-46FC-8A3A-B892959FB490}">
      <dgm:prSet/>
      <dgm:spPr/>
      <dgm:t>
        <a:bodyPr/>
        <a:lstStyle/>
        <a:p>
          <a:pPr rtl="0"/>
          <a:r>
            <a:rPr lang="fi-FI" b="1" smtClean="0"/>
            <a:t>Individual contract - standard contract</a:t>
          </a:r>
          <a:endParaRPr lang="fi-FI"/>
        </a:p>
      </dgm:t>
    </dgm:pt>
    <dgm:pt modelId="{4618DB83-02DD-4737-8079-878E645D84E2}" type="parTrans" cxnId="{433BB9A1-9608-48EA-982C-5BDFC89A4294}">
      <dgm:prSet/>
      <dgm:spPr/>
      <dgm:t>
        <a:bodyPr/>
        <a:lstStyle/>
        <a:p>
          <a:endParaRPr lang="fi-FI"/>
        </a:p>
      </dgm:t>
    </dgm:pt>
    <dgm:pt modelId="{BE49AC8F-0B08-48B8-83BD-B645321BACF9}" type="sibTrans" cxnId="{433BB9A1-9608-48EA-982C-5BDFC89A4294}">
      <dgm:prSet/>
      <dgm:spPr/>
      <dgm:t>
        <a:bodyPr/>
        <a:lstStyle/>
        <a:p>
          <a:endParaRPr lang="fi-FI"/>
        </a:p>
      </dgm:t>
    </dgm:pt>
    <dgm:pt modelId="{D964E508-C73C-43CB-8D5E-BB6489345B91}">
      <dgm:prSet/>
      <dgm:spPr/>
      <dgm:t>
        <a:bodyPr/>
        <a:lstStyle/>
        <a:p>
          <a:pPr rtl="0"/>
          <a:r>
            <a:rPr lang="fi-FI" b="1" smtClean="0"/>
            <a:t>Single contract – long-term contract</a:t>
          </a:r>
          <a:endParaRPr lang="fi-FI"/>
        </a:p>
      </dgm:t>
    </dgm:pt>
    <dgm:pt modelId="{AB896BCE-22D7-48E2-B571-3B5AB435B36C}" type="parTrans" cxnId="{5044F263-352D-4957-93FA-B43139339056}">
      <dgm:prSet/>
      <dgm:spPr/>
      <dgm:t>
        <a:bodyPr/>
        <a:lstStyle/>
        <a:p>
          <a:endParaRPr lang="fi-FI"/>
        </a:p>
      </dgm:t>
    </dgm:pt>
    <dgm:pt modelId="{F7EF8CB4-3A48-4450-9679-C74BDAE655CF}" type="sibTrans" cxnId="{5044F263-352D-4957-93FA-B43139339056}">
      <dgm:prSet/>
      <dgm:spPr/>
      <dgm:t>
        <a:bodyPr/>
        <a:lstStyle/>
        <a:p>
          <a:endParaRPr lang="fi-FI"/>
        </a:p>
      </dgm:t>
    </dgm:pt>
    <dgm:pt modelId="{B5ED6168-0404-40FE-923B-47BB814734F9}">
      <dgm:prSet/>
      <dgm:spPr/>
      <dgm:t>
        <a:bodyPr/>
        <a:lstStyle/>
        <a:p>
          <a:pPr rtl="0"/>
          <a:r>
            <a:rPr lang="fi-FI" b="1" smtClean="0"/>
            <a:t>Contracts between: </a:t>
          </a:r>
          <a:endParaRPr lang="fi-FI"/>
        </a:p>
      </dgm:t>
    </dgm:pt>
    <dgm:pt modelId="{9A7D41AE-AA9D-4966-BC52-70B2D14582DB}" type="parTrans" cxnId="{B9324D9D-E16D-4B2E-B321-3910F8569A1D}">
      <dgm:prSet/>
      <dgm:spPr/>
      <dgm:t>
        <a:bodyPr/>
        <a:lstStyle/>
        <a:p>
          <a:endParaRPr lang="fi-FI"/>
        </a:p>
      </dgm:t>
    </dgm:pt>
    <dgm:pt modelId="{BAF7A6CF-0892-48EA-8897-360DB6DE9E96}" type="sibTrans" cxnId="{B9324D9D-E16D-4B2E-B321-3910F8569A1D}">
      <dgm:prSet/>
      <dgm:spPr/>
      <dgm:t>
        <a:bodyPr/>
        <a:lstStyle/>
        <a:p>
          <a:endParaRPr lang="fi-FI"/>
        </a:p>
      </dgm:t>
    </dgm:pt>
    <dgm:pt modelId="{8306EFE1-16C3-4F3B-8089-3EB0D32B5C8D}">
      <dgm:prSet/>
      <dgm:spPr/>
      <dgm:t>
        <a:bodyPr/>
        <a:lstStyle/>
        <a:p>
          <a:pPr rtl="0"/>
          <a:r>
            <a:rPr lang="fi-FI" smtClean="0"/>
            <a:t>Entrepreneur – consumer (B2C) </a:t>
          </a:r>
          <a:endParaRPr lang="fi-FI"/>
        </a:p>
      </dgm:t>
    </dgm:pt>
    <dgm:pt modelId="{D3F5FCC2-E8A2-4F0C-BD03-DABF9A36B54B}" type="parTrans" cxnId="{6A557C8E-BEB8-4C2A-833F-8CAE9CCE0A01}">
      <dgm:prSet/>
      <dgm:spPr/>
      <dgm:t>
        <a:bodyPr/>
        <a:lstStyle/>
        <a:p>
          <a:endParaRPr lang="fi-FI"/>
        </a:p>
      </dgm:t>
    </dgm:pt>
    <dgm:pt modelId="{055AAB44-B7E9-4C03-BFA2-FAFF7D24BC65}" type="sibTrans" cxnId="{6A557C8E-BEB8-4C2A-833F-8CAE9CCE0A01}">
      <dgm:prSet/>
      <dgm:spPr/>
      <dgm:t>
        <a:bodyPr/>
        <a:lstStyle/>
        <a:p>
          <a:endParaRPr lang="fi-FI"/>
        </a:p>
      </dgm:t>
    </dgm:pt>
    <dgm:pt modelId="{0CD82D81-D01C-4B21-BC4A-D9812FDEE68C}">
      <dgm:prSet/>
      <dgm:spPr/>
      <dgm:t>
        <a:bodyPr/>
        <a:lstStyle/>
        <a:p>
          <a:pPr rtl="0"/>
          <a:r>
            <a:rPr lang="fi-FI" smtClean="0"/>
            <a:t>Entrepreneur – Entrepreneur (B2B) </a:t>
          </a:r>
          <a:endParaRPr lang="fi-FI"/>
        </a:p>
      </dgm:t>
    </dgm:pt>
    <dgm:pt modelId="{B025E7EB-C42D-4B77-B5E5-E345C6BBAB11}" type="parTrans" cxnId="{84949097-7654-4EF3-9F3D-21EA03E5DF9E}">
      <dgm:prSet/>
      <dgm:spPr/>
      <dgm:t>
        <a:bodyPr/>
        <a:lstStyle/>
        <a:p>
          <a:endParaRPr lang="fi-FI"/>
        </a:p>
      </dgm:t>
    </dgm:pt>
    <dgm:pt modelId="{CBCD6284-6B2B-4A92-98D5-55AE1290A561}" type="sibTrans" cxnId="{84949097-7654-4EF3-9F3D-21EA03E5DF9E}">
      <dgm:prSet/>
      <dgm:spPr/>
      <dgm:t>
        <a:bodyPr/>
        <a:lstStyle/>
        <a:p>
          <a:endParaRPr lang="fi-FI"/>
        </a:p>
      </dgm:t>
    </dgm:pt>
    <dgm:pt modelId="{DCF7632B-B442-4DB2-99A7-BCB290BDA8CA}">
      <dgm:prSet/>
      <dgm:spPr/>
      <dgm:t>
        <a:bodyPr/>
        <a:lstStyle/>
        <a:p>
          <a:pPr rtl="0"/>
          <a:r>
            <a:rPr lang="fi-FI" smtClean="0"/>
            <a:t>Consumer – Consumer (C2C)</a:t>
          </a:r>
          <a:endParaRPr lang="fi-FI"/>
        </a:p>
      </dgm:t>
    </dgm:pt>
    <dgm:pt modelId="{0BD890AB-2369-4A86-AA49-49A82D42F1C2}" type="parTrans" cxnId="{F9F95DE2-DBF9-4256-A992-0AA6CF75312A}">
      <dgm:prSet/>
      <dgm:spPr/>
      <dgm:t>
        <a:bodyPr/>
        <a:lstStyle/>
        <a:p>
          <a:endParaRPr lang="fi-FI"/>
        </a:p>
      </dgm:t>
    </dgm:pt>
    <dgm:pt modelId="{4E4C90E7-CFBE-4250-A967-7DA432C2A37A}" type="sibTrans" cxnId="{F9F95DE2-DBF9-4256-A992-0AA6CF75312A}">
      <dgm:prSet/>
      <dgm:spPr/>
      <dgm:t>
        <a:bodyPr/>
        <a:lstStyle/>
        <a:p>
          <a:endParaRPr lang="fi-FI"/>
        </a:p>
      </dgm:t>
    </dgm:pt>
    <dgm:pt modelId="{9607506E-54A0-4408-BAFE-3BB4A2AB6527}">
      <dgm:prSet/>
      <dgm:spPr/>
      <dgm:t>
        <a:bodyPr/>
        <a:lstStyle/>
        <a:p>
          <a:pPr rtl="0"/>
          <a:r>
            <a:rPr lang="en-US" b="1" smtClean="0"/>
            <a:t>Different forms: </a:t>
          </a:r>
          <a:endParaRPr lang="fi-FI"/>
        </a:p>
      </dgm:t>
    </dgm:pt>
    <dgm:pt modelId="{530709E1-EDA5-41A5-BE8D-0975020F71C3}" type="parTrans" cxnId="{E12F8512-B0CC-4E57-AF39-BA632C009389}">
      <dgm:prSet/>
      <dgm:spPr/>
      <dgm:t>
        <a:bodyPr/>
        <a:lstStyle/>
        <a:p>
          <a:endParaRPr lang="fi-FI"/>
        </a:p>
      </dgm:t>
    </dgm:pt>
    <dgm:pt modelId="{C28343F6-278F-4D36-B7AF-5AC147061BBE}" type="sibTrans" cxnId="{E12F8512-B0CC-4E57-AF39-BA632C009389}">
      <dgm:prSet/>
      <dgm:spPr/>
      <dgm:t>
        <a:bodyPr/>
        <a:lstStyle/>
        <a:p>
          <a:endParaRPr lang="fi-FI"/>
        </a:p>
      </dgm:t>
    </dgm:pt>
    <dgm:pt modelId="{29997912-D76B-493A-B517-1F3FB6BB073D}">
      <dgm:prSet/>
      <dgm:spPr/>
      <dgm:t>
        <a:bodyPr/>
        <a:lstStyle/>
        <a:p>
          <a:pPr rtl="0"/>
          <a:r>
            <a:rPr lang="en-US" smtClean="0"/>
            <a:t>Oral </a:t>
          </a:r>
          <a:endParaRPr lang="fi-FI"/>
        </a:p>
      </dgm:t>
    </dgm:pt>
    <dgm:pt modelId="{15E2EC39-307C-4AEF-910C-3D888D15F67E}" type="parTrans" cxnId="{A9485D57-652A-40AD-8E8B-B068A4F6A0F1}">
      <dgm:prSet/>
      <dgm:spPr/>
      <dgm:t>
        <a:bodyPr/>
        <a:lstStyle/>
        <a:p>
          <a:endParaRPr lang="fi-FI"/>
        </a:p>
      </dgm:t>
    </dgm:pt>
    <dgm:pt modelId="{DB840501-4B3A-4FA4-A9C5-6A203B803BA3}" type="sibTrans" cxnId="{A9485D57-652A-40AD-8E8B-B068A4F6A0F1}">
      <dgm:prSet/>
      <dgm:spPr/>
      <dgm:t>
        <a:bodyPr/>
        <a:lstStyle/>
        <a:p>
          <a:endParaRPr lang="fi-FI"/>
        </a:p>
      </dgm:t>
    </dgm:pt>
    <dgm:pt modelId="{1BC1F07B-0FBC-4962-B5B9-F479075755BA}">
      <dgm:prSet/>
      <dgm:spPr/>
      <dgm:t>
        <a:bodyPr/>
        <a:lstStyle/>
        <a:p>
          <a:pPr rtl="0"/>
          <a:r>
            <a:rPr lang="en-US" smtClean="0"/>
            <a:t>Specified form (written, with </a:t>
          </a:r>
          <a:r>
            <a:rPr lang="fi-FI" smtClean="0"/>
            <a:t>witness, notary)</a:t>
          </a:r>
          <a:endParaRPr lang="fi-FI"/>
        </a:p>
      </dgm:t>
    </dgm:pt>
    <dgm:pt modelId="{8D2C3755-9CD0-4CF9-9928-CBC534257909}" type="parTrans" cxnId="{E9FF4AFD-6DAB-40DC-BD03-B5B345A36EB6}">
      <dgm:prSet/>
      <dgm:spPr/>
      <dgm:t>
        <a:bodyPr/>
        <a:lstStyle/>
        <a:p>
          <a:endParaRPr lang="fi-FI"/>
        </a:p>
      </dgm:t>
    </dgm:pt>
    <dgm:pt modelId="{D5B5EA80-2362-4266-9EEA-12F6E1217101}" type="sibTrans" cxnId="{E9FF4AFD-6DAB-40DC-BD03-B5B345A36EB6}">
      <dgm:prSet/>
      <dgm:spPr/>
      <dgm:t>
        <a:bodyPr/>
        <a:lstStyle/>
        <a:p>
          <a:endParaRPr lang="fi-FI"/>
        </a:p>
      </dgm:t>
    </dgm:pt>
    <dgm:pt modelId="{90B9EF6D-A07B-4DB2-A3D3-5A8C13E27058}" type="pres">
      <dgm:prSet presAssocID="{189DFD61-0608-4478-A45D-E739B12B8E2F}" presName="Name0" presStyleCnt="0">
        <dgm:presLayoutVars>
          <dgm:chMax val="7"/>
          <dgm:dir/>
          <dgm:animLvl val="lvl"/>
          <dgm:resizeHandles val="exact"/>
        </dgm:presLayoutVars>
      </dgm:prSet>
      <dgm:spPr/>
      <dgm:t>
        <a:bodyPr/>
        <a:lstStyle/>
        <a:p>
          <a:endParaRPr lang="fi-FI"/>
        </a:p>
      </dgm:t>
    </dgm:pt>
    <dgm:pt modelId="{3B345348-D50C-480B-8BAE-A4D6B5D076F1}" type="pres">
      <dgm:prSet presAssocID="{BB4B5A1C-C532-46FC-8A3A-B892959FB490}" presName="circle1" presStyleLbl="node1" presStyleIdx="0" presStyleCnt="4"/>
      <dgm:spPr/>
      <dgm:t>
        <a:bodyPr/>
        <a:lstStyle/>
        <a:p>
          <a:endParaRPr lang="en-US"/>
        </a:p>
      </dgm:t>
    </dgm:pt>
    <dgm:pt modelId="{C138EF51-5ABD-4234-B346-78167D776E16}" type="pres">
      <dgm:prSet presAssocID="{BB4B5A1C-C532-46FC-8A3A-B892959FB490}" presName="space" presStyleCnt="0"/>
      <dgm:spPr/>
      <dgm:t>
        <a:bodyPr/>
        <a:lstStyle/>
        <a:p>
          <a:endParaRPr lang="en-US"/>
        </a:p>
      </dgm:t>
    </dgm:pt>
    <dgm:pt modelId="{49FC0F85-812F-4814-BA5C-0070274E487F}" type="pres">
      <dgm:prSet presAssocID="{BB4B5A1C-C532-46FC-8A3A-B892959FB490}" presName="rect1" presStyleLbl="alignAcc1" presStyleIdx="0" presStyleCnt="4"/>
      <dgm:spPr/>
      <dgm:t>
        <a:bodyPr/>
        <a:lstStyle/>
        <a:p>
          <a:endParaRPr lang="fi-FI"/>
        </a:p>
      </dgm:t>
    </dgm:pt>
    <dgm:pt modelId="{2BFE096F-7D04-4DB3-97B3-1A5F30EF0AA1}" type="pres">
      <dgm:prSet presAssocID="{D964E508-C73C-43CB-8D5E-BB6489345B91}" presName="vertSpace2" presStyleLbl="node1" presStyleIdx="0" presStyleCnt="4"/>
      <dgm:spPr/>
      <dgm:t>
        <a:bodyPr/>
        <a:lstStyle/>
        <a:p>
          <a:endParaRPr lang="en-US"/>
        </a:p>
      </dgm:t>
    </dgm:pt>
    <dgm:pt modelId="{3C362CC8-FCE7-426C-91FE-E77295A23220}" type="pres">
      <dgm:prSet presAssocID="{D964E508-C73C-43CB-8D5E-BB6489345B91}" presName="circle2" presStyleLbl="node1" presStyleIdx="1" presStyleCnt="4"/>
      <dgm:spPr/>
      <dgm:t>
        <a:bodyPr/>
        <a:lstStyle/>
        <a:p>
          <a:endParaRPr lang="en-US"/>
        </a:p>
      </dgm:t>
    </dgm:pt>
    <dgm:pt modelId="{3DC678CB-07B2-4750-B792-41B4705BE17C}" type="pres">
      <dgm:prSet presAssocID="{D964E508-C73C-43CB-8D5E-BB6489345B91}" presName="rect2" presStyleLbl="alignAcc1" presStyleIdx="1" presStyleCnt="4"/>
      <dgm:spPr/>
      <dgm:t>
        <a:bodyPr/>
        <a:lstStyle/>
        <a:p>
          <a:endParaRPr lang="fi-FI"/>
        </a:p>
      </dgm:t>
    </dgm:pt>
    <dgm:pt modelId="{A3BA2D99-1A3F-43BE-8574-0147E93DE114}" type="pres">
      <dgm:prSet presAssocID="{B5ED6168-0404-40FE-923B-47BB814734F9}" presName="vertSpace3" presStyleLbl="node1" presStyleIdx="1" presStyleCnt="4"/>
      <dgm:spPr/>
      <dgm:t>
        <a:bodyPr/>
        <a:lstStyle/>
        <a:p>
          <a:endParaRPr lang="en-US"/>
        </a:p>
      </dgm:t>
    </dgm:pt>
    <dgm:pt modelId="{80F6584E-FAB7-4739-8C3D-DDBF55521D66}" type="pres">
      <dgm:prSet presAssocID="{B5ED6168-0404-40FE-923B-47BB814734F9}" presName="circle3" presStyleLbl="node1" presStyleIdx="2" presStyleCnt="4"/>
      <dgm:spPr/>
      <dgm:t>
        <a:bodyPr/>
        <a:lstStyle/>
        <a:p>
          <a:endParaRPr lang="en-US"/>
        </a:p>
      </dgm:t>
    </dgm:pt>
    <dgm:pt modelId="{6E158BB5-1B85-40E3-B896-3B1A836CC2A6}" type="pres">
      <dgm:prSet presAssocID="{B5ED6168-0404-40FE-923B-47BB814734F9}" presName="rect3" presStyleLbl="alignAcc1" presStyleIdx="2" presStyleCnt="4"/>
      <dgm:spPr/>
      <dgm:t>
        <a:bodyPr/>
        <a:lstStyle/>
        <a:p>
          <a:endParaRPr lang="fi-FI"/>
        </a:p>
      </dgm:t>
    </dgm:pt>
    <dgm:pt modelId="{97041E1C-64B7-4F37-8500-5D2D33C20337}" type="pres">
      <dgm:prSet presAssocID="{9607506E-54A0-4408-BAFE-3BB4A2AB6527}" presName="vertSpace4" presStyleLbl="node1" presStyleIdx="2" presStyleCnt="4"/>
      <dgm:spPr/>
      <dgm:t>
        <a:bodyPr/>
        <a:lstStyle/>
        <a:p>
          <a:endParaRPr lang="en-US"/>
        </a:p>
      </dgm:t>
    </dgm:pt>
    <dgm:pt modelId="{CC30B9B6-79F6-495A-8664-751F188E58D3}" type="pres">
      <dgm:prSet presAssocID="{9607506E-54A0-4408-BAFE-3BB4A2AB6527}" presName="circle4" presStyleLbl="node1" presStyleIdx="3" presStyleCnt="4"/>
      <dgm:spPr/>
      <dgm:t>
        <a:bodyPr/>
        <a:lstStyle/>
        <a:p>
          <a:endParaRPr lang="en-US"/>
        </a:p>
      </dgm:t>
    </dgm:pt>
    <dgm:pt modelId="{F9FE876C-24E4-426E-ABA3-FBB736655D5E}" type="pres">
      <dgm:prSet presAssocID="{9607506E-54A0-4408-BAFE-3BB4A2AB6527}" presName="rect4" presStyleLbl="alignAcc1" presStyleIdx="3" presStyleCnt="4"/>
      <dgm:spPr/>
      <dgm:t>
        <a:bodyPr/>
        <a:lstStyle/>
        <a:p>
          <a:endParaRPr lang="fi-FI"/>
        </a:p>
      </dgm:t>
    </dgm:pt>
    <dgm:pt modelId="{FB001466-89DD-4C09-9124-6FA0DED4F985}" type="pres">
      <dgm:prSet presAssocID="{BB4B5A1C-C532-46FC-8A3A-B892959FB490}" presName="rect1ParTx" presStyleLbl="alignAcc1" presStyleIdx="3" presStyleCnt="4">
        <dgm:presLayoutVars>
          <dgm:chMax val="1"/>
          <dgm:bulletEnabled val="1"/>
        </dgm:presLayoutVars>
      </dgm:prSet>
      <dgm:spPr/>
      <dgm:t>
        <a:bodyPr/>
        <a:lstStyle/>
        <a:p>
          <a:endParaRPr lang="fi-FI"/>
        </a:p>
      </dgm:t>
    </dgm:pt>
    <dgm:pt modelId="{4C9AEBE9-A7B1-45B6-89FD-E5CDA1EE6D1C}" type="pres">
      <dgm:prSet presAssocID="{BB4B5A1C-C532-46FC-8A3A-B892959FB490}" presName="rect1ChTx" presStyleLbl="alignAcc1" presStyleIdx="3" presStyleCnt="4">
        <dgm:presLayoutVars>
          <dgm:bulletEnabled val="1"/>
        </dgm:presLayoutVars>
      </dgm:prSet>
      <dgm:spPr/>
      <dgm:t>
        <a:bodyPr/>
        <a:lstStyle/>
        <a:p>
          <a:endParaRPr lang="en-US"/>
        </a:p>
      </dgm:t>
    </dgm:pt>
    <dgm:pt modelId="{B17FDF8F-5321-443D-97F9-6419F874DCA6}" type="pres">
      <dgm:prSet presAssocID="{D964E508-C73C-43CB-8D5E-BB6489345B91}" presName="rect2ParTx" presStyleLbl="alignAcc1" presStyleIdx="3" presStyleCnt="4">
        <dgm:presLayoutVars>
          <dgm:chMax val="1"/>
          <dgm:bulletEnabled val="1"/>
        </dgm:presLayoutVars>
      </dgm:prSet>
      <dgm:spPr/>
      <dgm:t>
        <a:bodyPr/>
        <a:lstStyle/>
        <a:p>
          <a:endParaRPr lang="fi-FI"/>
        </a:p>
      </dgm:t>
    </dgm:pt>
    <dgm:pt modelId="{00416E76-695F-447A-BEA4-904000A2A79E}" type="pres">
      <dgm:prSet presAssocID="{D964E508-C73C-43CB-8D5E-BB6489345B91}" presName="rect2ChTx" presStyleLbl="alignAcc1" presStyleIdx="3" presStyleCnt="4">
        <dgm:presLayoutVars>
          <dgm:bulletEnabled val="1"/>
        </dgm:presLayoutVars>
      </dgm:prSet>
      <dgm:spPr/>
      <dgm:t>
        <a:bodyPr/>
        <a:lstStyle/>
        <a:p>
          <a:endParaRPr lang="en-US"/>
        </a:p>
      </dgm:t>
    </dgm:pt>
    <dgm:pt modelId="{664C427C-7D87-4FFF-813A-58B5B55E8B10}" type="pres">
      <dgm:prSet presAssocID="{B5ED6168-0404-40FE-923B-47BB814734F9}" presName="rect3ParTx" presStyleLbl="alignAcc1" presStyleIdx="3" presStyleCnt="4">
        <dgm:presLayoutVars>
          <dgm:chMax val="1"/>
          <dgm:bulletEnabled val="1"/>
        </dgm:presLayoutVars>
      </dgm:prSet>
      <dgm:spPr/>
      <dgm:t>
        <a:bodyPr/>
        <a:lstStyle/>
        <a:p>
          <a:endParaRPr lang="fi-FI"/>
        </a:p>
      </dgm:t>
    </dgm:pt>
    <dgm:pt modelId="{89F36A68-F44F-4E87-AA3F-6A253B4DEA6D}" type="pres">
      <dgm:prSet presAssocID="{B5ED6168-0404-40FE-923B-47BB814734F9}" presName="rect3ChTx" presStyleLbl="alignAcc1" presStyleIdx="3" presStyleCnt="4">
        <dgm:presLayoutVars>
          <dgm:bulletEnabled val="1"/>
        </dgm:presLayoutVars>
      </dgm:prSet>
      <dgm:spPr/>
      <dgm:t>
        <a:bodyPr/>
        <a:lstStyle/>
        <a:p>
          <a:endParaRPr lang="fi-FI"/>
        </a:p>
      </dgm:t>
    </dgm:pt>
    <dgm:pt modelId="{33B72376-8EA2-4506-ABE8-14A80BFE859B}" type="pres">
      <dgm:prSet presAssocID="{9607506E-54A0-4408-BAFE-3BB4A2AB6527}" presName="rect4ParTx" presStyleLbl="alignAcc1" presStyleIdx="3" presStyleCnt="4">
        <dgm:presLayoutVars>
          <dgm:chMax val="1"/>
          <dgm:bulletEnabled val="1"/>
        </dgm:presLayoutVars>
      </dgm:prSet>
      <dgm:spPr/>
      <dgm:t>
        <a:bodyPr/>
        <a:lstStyle/>
        <a:p>
          <a:endParaRPr lang="fi-FI"/>
        </a:p>
      </dgm:t>
    </dgm:pt>
    <dgm:pt modelId="{595057D2-2C62-445E-AA59-C60379A3C6A2}" type="pres">
      <dgm:prSet presAssocID="{9607506E-54A0-4408-BAFE-3BB4A2AB6527}" presName="rect4ChTx" presStyleLbl="alignAcc1" presStyleIdx="3" presStyleCnt="4">
        <dgm:presLayoutVars>
          <dgm:bulletEnabled val="1"/>
        </dgm:presLayoutVars>
      </dgm:prSet>
      <dgm:spPr/>
      <dgm:t>
        <a:bodyPr/>
        <a:lstStyle/>
        <a:p>
          <a:endParaRPr lang="fi-FI"/>
        </a:p>
      </dgm:t>
    </dgm:pt>
  </dgm:ptLst>
  <dgm:cxnLst>
    <dgm:cxn modelId="{84949097-7654-4EF3-9F3D-21EA03E5DF9E}" srcId="{B5ED6168-0404-40FE-923B-47BB814734F9}" destId="{0CD82D81-D01C-4B21-BC4A-D9812FDEE68C}" srcOrd="1" destOrd="0" parTransId="{B025E7EB-C42D-4B77-B5E5-E345C6BBAB11}" sibTransId="{CBCD6284-6B2B-4A92-98D5-55AE1290A561}"/>
    <dgm:cxn modelId="{433BB9A1-9608-48EA-982C-5BDFC89A4294}" srcId="{189DFD61-0608-4478-A45D-E739B12B8E2F}" destId="{BB4B5A1C-C532-46FC-8A3A-B892959FB490}" srcOrd="0" destOrd="0" parTransId="{4618DB83-02DD-4737-8079-878E645D84E2}" sibTransId="{BE49AC8F-0B08-48B8-83BD-B645321BACF9}"/>
    <dgm:cxn modelId="{0EE66F70-3386-4EF6-92BC-C78FA1C3DD8F}" type="presOf" srcId="{8306EFE1-16C3-4F3B-8089-3EB0D32B5C8D}" destId="{89F36A68-F44F-4E87-AA3F-6A253B4DEA6D}" srcOrd="0" destOrd="0" presId="urn:microsoft.com/office/officeart/2005/8/layout/target3"/>
    <dgm:cxn modelId="{B9324D9D-E16D-4B2E-B321-3910F8569A1D}" srcId="{189DFD61-0608-4478-A45D-E739B12B8E2F}" destId="{B5ED6168-0404-40FE-923B-47BB814734F9}" srcOrd="2" destOrd="0" parTransId="{9A7D41AE-AA9D-4966-BC52-70B2D14582DB}" sibTransId="{BAF7A6CF-0892-48EA-8897-360DB6DE9E96}"/>
    <dgm:cxn modelId="{D73E0B59-347A-4202-937C-79E415D500F6}" type="presOf" srcId="{DCF7632B-B442-4DB2-99A7-BCB290BDA8CA}" destId="{89F36A68-F44F-4E87-AA3F-6A253B4DEA6D}" srcOrd="0" destOrd="2" presId="urn:microsoft.com/office/officeart/2005/8/layout/target3"/>
    <dgm:cxn modelId="{B23161E9-12FB-41A2-8BF4-1C3D9210877C}" type="presOf" srcId="{BB4B5A1C-C532-46FC-8A3A-B892959FB490}" destId="{FB001466-89DD-4C09-9124-6FA0DED4F985}" srcOrd="1" destOrd="0" presId="urn:microsoft.com/office/officeart/2005/8/layout/target3"/>
    <dgm:cxn modelId="{60EC57BD-5737-4850-A4D1-8E326870873E}" type="presOf" srcId="{BB4B5A1C-C532-46FC-8A3A-B892959FB490}" destId="{49FC0F85-812F-4814-BA5C-0070274E487F}" srcOrd="0" destOrd="0" presId="urn:microsoft.com/office/officeart/2005/8/layout/target3"/>
    <dgm:cxn modelId="{A68E713B-7DB5-4F58-8B2F-03DAD5519FFA}" type="presOf" srcId="{189DFD61-0608-4478-A45D-E739B12B8E2F}" destId="{90B9EF6D-A07B-4DB2-A3D3-5A8C13E27058}" srcOrd="0" destOrd="0" presId="urn:microsoft.com/office/officeart/2005/8/layout/target3"/>
    <dgm:cxn modelId="{A7433475-C0CA-4EF6-A2A5-98E1A8D68DA1}" type="presOf" srcId="{1BC1F07B-0FBC-4962-B5B9-F479075755BA}" destId="{595057D2-2C62-445E-AA59-C60379A3C6A2}" srcOrd="0" destOrd="1" presId="urn:microsoft.com/office/officeart/2005/8/layout/target3"/>
    <dgm:cxn modelId="{5044F263-352D-4957-93FA-B43139339056}" srcId="{189DFD61-0608-4478-A45D-E739B12B8E2F}" destId="{D964E508-C73C-43CB-8D5E-BB6489345B91}" srcOrd="1" destOrd="0" parTransId="{AB896BCE-22D7-48E2-B571-3B5AB435B36C}" sibTransId="{F7EF8CB4-3A48-4450-9679-C74BDAE655CF}"/>
    <dgm:cxn modelId="{8413DE72-9903-40E1-83C4-3EEC33E0013E}" type="presOf" srcId="{B5ED6168-0404-40FE-923B-47BB814734F9}" destId="{664C427C-7D87-4FFF-813A-58B5B55E8B10}" srcOrd="1" destOrd="0" presId="urn:microsoft.com/office/officeart/2005/8/layout/target3"/>
    <dgm:cxn modelId="{152F7DA9-0847-42F0-8DA2-D9BCDC72F273}" type="presOf" srcId="{B5ED6168-0404-40FE-923B-47BB814734F9}" destId="{6E158BB5-1B85-40E3-B896-3B1A836CC2A6}" srcOrd="0" destOrd="0" presId="urn:microsoft.com/office/officeart/2005/8/layout/target3"/>
    <dgm:cxn modelId="{0D78E89E-927D-4A0E-B1D6-AD0224CF743C}" type="presOf" srcId="{D964E508-C73C-43CB-8D5E-BB6489345B91}" destId="{B17FDF8F-5321-443D-97F9-6419F874DCA6}" srcOrd="1" destOrd="0" presId="urn:microsoft.com/office/officeart/2005/8/layout/target3"/>
    <dgm:cxn modelId="{ACDB73F4-2E6B-484D-8667-5C2A4A0B43F9}" type="presOf" srcId="{D964E508-C73C-43CB-8D5E-BB6489345B91}" destId="{3DC678CB-07B2-4750-B792-41B4705BE17C}" srcOrd="0" destOrd="0" presId="urn:microsoft.com/office/officeart/2005/8/layout/target3"/>
    <dgm:cxn modelId="{6A557C8E-BEB8-4C2A-833F-8CAE9CCE0A01}" srcId="{B5ED6168-0404-40FE-923B-47BB814734F9}" destId="{8306EFE1-16C3-4F3B-8089-3EB0D32B5C8D}" srcOrd="0" destOrd="0" parTransId="{D3F5FCC2-E8A2-4F0C-BD03-DABF9A36B54B}" sibTransId="{055AAB44-B7E9-4C03-BFA2-FAFF7D24BC65}"/>
    <dgm:cxn modelId="{E12F8512-B0CC-4E57-AF39-BA632C009389}" srcId="{189DFD61-0608-4478-A45D-E739B12B8E2F}" destId="{9607506E-54A0-4408-BAFE-3BB4A2AB6527}" srcOrd="3" destOrd="0" parTransId="{530709E1-EDA5-41A5-BE8D-0975020F71C3}" sibTransId="{C28343F6-278F-4D36-B7AF-5AC147061BBE}"/>
    <dgm:cxn modelId="{94EA8574-69E7-4212-84B9-2D70F1F475F4}" type="presOf" srcId="{0CD82D81-D01C-4B21-BC4A-D9812FDEE68C}" destId="{89F36A68-F44F-4E87-AA3F-6A253B4DEA6D}" srcOrd="0" destOrd="1" presId="urn:microsoft.com/office/officeart/2005/8/layout/target3"/>
    <dgm:cxn modelId="{F9F95DE2-DBF9-4256-A992-0AA6CF75312A}" srcId="{B5ED6168-0404-40FE-923B-47BB814734F9}" destId="{DCF7632B-B442-4DB2-99A7-BCB290BDA8CA}" srcOrd="2" destOrd="0" parTransId="{0BD890AB-2369-4A86-AA49-49A82D42F1C2}" sibTransId="{4E4C90E7-CFBE-4250-A967-7DA432C2A37A}"/>
    <dgm:cxn modelId="{E9FF4AFD-6DAB-40DC-BD03-B5B345A36EB6}" srcId="{9607506E-54A0-4408-BAFE-3BB4A2AB6527}" destId="{1BC1F07B-0FBC-4962-B5B9-F479075755BA}" srcOrd="1" destOrd="0" parTransId="{8D2C3755-9CD0-4CF9-9928-CBC534257909}" sibTransId="{D5B5EA80-2362-4266-9EEA-12F6E1217101}"/>
    <dgm:cxn modelId="{261CE279-7B16-4226-A3A2-073742361D65}" type="presOf" srcId="{29997912-D76B-493A-B517-1F3FB6BB073D}" destId="{595057D2-2C62-445E-AA59-C60379A3C6A2}" srcOrd="0" destOrd="0" presId="urn:microsoft.com/office/officeart/2005/8/layout/target3"/>
    <dgm:cxn modelId="{D0BB20CA-0994-4A4D-B07C-207FDF6D5401}" type="presOf" srcId="{9607506E-54A0-4408-BAFE-3BB4A2AB6527}" destId="{F9FE876C-24E4-426E-ABA3-FBB736655D5E}" srcOrd="0" destOrd="0" presId="urn:microsoft.com/office/officeart/2005/8/layout/target3"/>
    <dgm:cxn modelId="{B624196F-2D66-451F-8A4F-4467BB622F3C}" type="presOf" srcId="{9607506E-54A0-4408-BAFE-3BB4A2AB6527}" destId="{33B72376-8EA2-4506-ABE8-14A80BFE859B}" srcOrd="1" destOrd="0" presId="urn:microsoft.com/office/officeart/2005/8/layout/target3"/>
    <dgm:cxn modelId="{A9485D57-652A-40AD-8E8B-B068A4F6A0F1}" srcId="{9607506E-54A0-4408-BAFE-3BB4A2AB6527}" destId="{29997912-D76B-493A-B517-1F3FB6BB073D}" srcOrd="0" destOrd="0" parTransId="{15E2EC39-307C-4AEF-910C-3D888D15F67E}" sibTransId="{DB840501-4B3A-4FA4-A9C5-6A203B803BA3}"/>
    <dgm:cxn modelId="{179AF173-2045-4B02-9F7D-A3DC956ADCA4}" type="presParOf" srcId="{90B9EF6D-A07B-4DB2-A3D3-5A8C13E27058}" destId="{3B345348-D50C-480B-8BAE-A4D6B5D076F1}" srcOrd="0" destOrd="0" presId="urn:microsoft.com/office/officeart/2005/8/layout/target3"/>
    <dgm:cxn modelId="{BDFD8810-8900-4990-A1A6-465CD796500A}" type="presParOf" srcId="{90B9EF6D-A07B-4DB2-A3D3-5A8C13E27058}" destId="{C138EF51-5ABD-4234-B346-78167D776E16}" srcOrd="1" destOrd="0" presId="urn:microsoft.com/office/officeart/2005/8/layout/target3"/>
    <dgm:cxn modelId="{64838E3F-63CD-4160-A66B-93CD6B227ABD}" type="presParOf" srcId="{90B9EF6D-A07B-4DB2-A3D3-5A8C13E27058}" destId="{49FC0F85-812F-4814-BA5C-0070274E487F}" srcOrd="2" destOrd="0" presId="urn:microsoft.com/office/officeart/2005/8/layout/target3"/>
    <dgm:cxn modelId="{B342465C-DFBC-446F-9593-71D5514D7AB9}" type="presParOf" srcId="{90B9EF6D-A07B-4DB2-A3D3-5A8C13E27058}" destId="{2BFE096F-7D04-4DB3-97B3-1A5F30EF0AA1}" srcOrd="3" destOrd="0" presId="urn:microsoft.com/office/officeart/2005/8/layout/target3"/>
    <dgm:cxn modelId="{F3CCCB17-1E00-4C89-A395-A41A663C5960}" type="presParOf" srcId="{90B9EF6D-A07B-4DB2-A3D3-5A8C13E27058}" destId="{3C362CC8-FCE7-426C-91FE-E77295A23220}" srcOrd="4" destOrd="0" presId="urn:microsoft.com/office/officeart/2005/8/layout/target3"/>
    <dgm:cxn modelId="{C3D9C7BA-57AD-476E-A90D-93E1F1BE64CF}" type="presParOf" srcId="{90B9EF6D-A07B-4DB2-A3D3-5A8C13E27058}" destId="{3DC678CB-07B2-4750-B792-41B4705BE17C}" srcOrd="5" destOrd="0" presId="urn:microsoft.com/office/officeart/2005/8/layout/target3"/>
    <dgm:cxn modelId="{FF1B1E8C-FBF6-4B9D-B964-F4236D929B73}" type="presParOf" srcId="{90B9EF6D-A07B-4DB2-A3D3-5A8C13E27058}" destId="{A3BA2D99-1A3F-43BE-8574-0147E93DE114}" srcOrd="6" destOrd="0" presId="urn:microsoft.com/office/officeart/2005/8/layout/target3"/>
    <dgm:cxn modelId="{B92CC29D-081F-4BEE-82FB-ADE056BDBB14}" type="presParOf" srcId="{90B9EF6D-A07B-4DB2-A3D3-5A8C13E27058}" destId="{80F6584E-FAB7-4739-8C3D-DDBF55521D66}" srcOrd="7" destOrd="0" presId="urn:microsoft.com/office/officeart/2005/8/layout/target3"/>
    <dgm:cxn modelId="{13DED999-A58F-4541-A9AF-ACCE22B0C572}" type="presParOf" srcId="{90B9EF6D-A07B-4DB2-A3D3-5A8C13E27058}" destId="{6E158BB5-1B85-40E3-B896-3B1A836CC2A6}" srcOrd="8" destOrd="0" presId="urn:microsoft.com/office/officeart/2005/8/layout/target3"/>
    <dgm:cxn modelId="{04173CA3-4AFD-4404-9448-848F048FF67C}" type="presParOf" srcId="{90B9EF6D-A07B-4DB2-A3D3-5A8C13E27058}" destId="{97041E1C-64B7-4F37-8500-5D2D33C20337}" srcOrd="9" destOrd="0" presId="urn:microsoft.com/office/officeart/2005/8/layout/target3"/>
    <dgm:cxn modelId="{DD6013BA-11ED-4125-A9D0-1F916DA1D487}" type="presParOf" srcId="{90B9EF6D-A07B-4DB2-A3D3-5A8C13E27058}" destId="{CC30B9B6-79F6-495A-8664-751F188E58D3}" srcOrd="10" destOrd="0" presId="urn:microsoft.com/office/officeart/2005/8/layout/target3"/>
    <dgm:cxn modelId="{331B0A1D-BF8D-4915-9BE4-14701B82CAE3}" type="presParOf" srcId="{90B9EF6D-A07B-4DB2-A3D3-5A8C13E27058}" destId="{F9FE876C-24E4-426E-ABA3-FBB736655D5E}" srcOrd="11" destOrd="0" presId="urn:microsoft.com/office/officeart/2005/8/layout/target3"/>
    <dgm:cxn modelId="{966961AB-ACF3-43C1-9DC3-F36A9CCF717C}" type="presParOf" srcId="{90B9EF6D-A07B-4DB2-A3D3-5A8C13E27058}" destId="{FB001466-89DD-4C09-9124-6FA0DED4F985}" srcOrd="12" destOrd="0" presId="urn:microsoft.com/office/officeart/2005/8/layout/target3"/>
    <dgm:cxn modelId="{097BD578-7660-451E-932C-A656F997553F}" type="presParOf" srcId="{90B9EF6D-A07B-4DB2-A3D3-5A8C13E27058}" destId="{4C9AEBE9-A7B1-45B6-89FD-E5CDA1EE6D1C}" srcOrd="13" destOrd="0" presId="urn:microsoft.com/office/officeart/2005/8/layout/target3"/>
    <dgm:cxn modelId="{8DF8C708-7262-4121-8B90-300DAF610C10}" type="presParOf" srcId="{90B9EF6D-A07B-4DB2-A3D3-5A8C13E27058}" destId="{B17FDF8F-5321-443D-97F9-6419F874DCA6}" srcOrd="14" destOrd="0" presId="urn:microsoft.com/office/officeart/2005/8/layout/target3"/>
    <dgm:cxn modelId="{8B6F7282-F274-4147-9A91-723FD206C86E}" type="presParOf" srcId="{90B9EF6D-A07B-4DB2-A3D3-5A8C13E27058}" destId="{00416E76-695F-447A-BEA4-904000A2A79E}" srcOrd="15" destOrd="0" presId="urn:microsoft.com/office/officeart/2005/8/layout/target3"/>
    <dgm:cxn modelId="{80885D8B-1C8A-4891-9A22-5BCD06C3AE41}" type="presParOf" srcId="{90B9EF6D-A07B-4DB2-A3D3-5A8C13E27058}" destId="{664C427C-7D87-4FFF-813A-58B5B55E8B10}" srcOrd="16" destOrd="0" presId="urn:microsoft.com/office/officeart/2005/8/layout/target3"/>
    <dgm:cxn modelId="{71B32C02-4703-4524-BA10-9A304BA91957}" type="presParOf" srcId="{90B9EF6D-A07B-4DB2-A3D3-5A8C13E27058}" destId="{89F36A68-F44F-4E87-AA3F-6A253B4DEA6D}" srcOrd="17" destOrd="0" presId="urn:microsoft.com/office/officeart/2005/8/layout/target3"/>
    <dgm:cxn modelId="{CFFB6ADD-290C-4E80-89C7-D0CB119A9264}" type="presParOf" srcId="{90B9EF6D-A07B-4DB2-A3D3-5A8C13E27058}" destId="{33B72376-8EA2-4506-ABE8-14A80BFE859B}" srcOrd="18" destOrd="0" presId="urn:microsoft.com/office/officeart/2005/8/layout/target3"/>
    <dgm:cxn modelId="{95C2A466-E9DD-4C68-8E2B-7A9931AB15BA}" type="presParOf" srcId="{90B9EF6D-A07B-4DB2-A3D3-5A8C13E27058}" destId="{595057D2-2C62-445E-AA59-C60379A3C6A2}" srcOrd="1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27EAD5-EA44-4AE4-97EE-79EE03DEE7E2}" type="doc">
      <dgm:prSet loTypeId="urn:microsoft.com/office/officeart/2005/8/layout/vList2" loCatId="list" qsTypeId="urn:microsoft.com/office/officeart/2005/8/quickstyle/simple3" qsCatId="simple" csTypeId="urn:microsoft.com/office/officeart/2005/8/colors/colorful3" csCatId="colorful" phldr="1"/>
      <dgm:spPr/>
      <dgm:t>
        <a:bodyPr/>
        <a:lstStyle/>
        <a:p>
          <a:endParaRPr lang="en-US"/>
        </a:p>
      </dgm:t>
    </dgm:pt>
    <dgm:pt modelId="{F1D1574D-BA1D-485B-9493-D4609F733802}">
      <dgm:prSet/>
      <dgm:spPr/>
      <dgm:t>
        <a:bodyPr/>
        <a:lstStyle/>
        <a:p>
          <a:pPr rtl="0"/>
          <a:r>
            <a:rPr lang="en-US" b="1" smtClean="0"/>
            <a:t>A general definition of a smart contract would be a computer program that can automatically execute the terms of a contract. By being self-executing and having property ownership information embedded, they can solve the problems of counterparty trust. </a:t>
          </a:r>
          <a:endParaRPr lang="fi-FI"/>
        </a:p>
      </dgm:t>
    </dgm:pt>
    <dgm:pt modelId="{4AE9246D-228E-46CD-ABAC-934FA0159DE3}" type="parTrans" cxnId="{F1067AEF-8D36-43B1-A4C7-5C23C4567775}">
      <dgm:prSet/>
      <dgm:spPr/>
      <dgm:t>
        <a:bodyPr/>
        <a:lstStyle/>
        <a:p>
          <a:endParaRPr lang="en-US"/>
        </a:p>
      </dgm:t>
    </dgm:pt>
    <dgm:pt modelId="{27BAFC5E-1C7E-4449-BF4C-45BD9E959348}" type="sibTrans" cxnId="{F1067AEF-8D36-43B1-A4C7-5C23C4567775}">
      <dgm:prSet/>
      <dgm:spPr/>
      <dgm:t>
        <a:bodyPr/>
        <a:lstStyle/>
        <a:p>
          <a:endParaRPr lang="en-US"/>
        </a:p>
      </dgm:t>
    </dgm:pt>
    <dgm:pt modelId="{8801FF27-88D5-4BA6-BFF5-F508FE445E8E}">
      <dgm:prSet/>
      <dgm:spPr/>
      <dgm:t>
        <a:bodyPr/>
        <a:lstStyle/>
        <a:p>
          <a:pPr rtl="0"/>
          <a:r>
            <a:rPr lang="en-US" b="1" dirty="0" smtClean="0"/>
            <a:t>Banks are expected to start turning paper syndicated loans into smart contracts where the terms and conditions are programmed, then shared to the syndicate of lenders across the distributed ledger. </a:t>
          </a:r>
          <a:endParaRPr lang="fi-FI" dirty="0"/>
        </a:p>
      </dgm:t>
    </dgm:pt>
    <dgm:pt modelId="{AC8BEF44-9D58-48C3-B0E4-BBECA105B50E}" type="parTrans" cxnId="{1F4DA5B8-F000-461A-A554-A59DE8021429}">
      <dgm:prSet/>
      <dgm:spPr/>
      <dgm:t>
        <a:bodyPr/>
        <a:lstStyle/>
        <a:p>
          <a:endParaRPr lang="en-US"/>
        </a:p>
      </dgm:t>
    </dgm:pt>
    <dgm:pt modelId="{5130FA21-DFDB-4DB7-BF94-356345B346BB}" type="sibTrans" cxnId="{1F4DA5B8-F000-461A-A554-A59DE8021429}">
      <dgm:prSet/>
      <dgm:spPr/>
      <dgm:t>
        <a:bodyPr/>
        <a:lstStyle/>
        <a:p>
          <a:endParaRPr lang="en-US"/>
        </a:p>
      </dgm:t>
    </dgm:pt>
    <dgm:pt modelId="{0EA4139B-006B-4CCE-B7A4-77E249638725}">
      <dgm:prSet/>
      <dgm:spPr/>
      <dgm:t>
        <a:bodyPr/>
        <a:lstStyle/>
        <a:p>
          <a:pPr rtl="0"/>
          <a:r>
            <a:rPr lang="en-US" b="1" smtClean="0"/>
            <a:t>P. 30 - 31</a:t>
          </a:r>
          <a:endParaRPr lang="fi-FI"/>
        </a:p>
      </dgm:t>
    </dgm:pt>
    <dgm:pt modelId="{16F11CDD-EB77-4444-A30F-20E80649C7AD}" type="parTrans" cxnId="{1A162D03-FC2C-4419-8848-5150E80354BE}">
      <dgm:prSet/>
      <dgm:spPr/>
      <dgm:t>
        <a:bodyPr/>
        <a:lstStyle/>
        <a:p>
          <a:endParaRPr lang="en-US"/>
        </a:p>
      </dgm:t>
    </dgm:pt>
    <dgm:pt modelId="{CBC77FAC-5DD8-4296-983B-D5CBBCCE5862}" type="sibTrans" cxnId="{1A162D03-FC2C-4419-8848-5150E80354BE}">
      <dgm:prSet/>
      <dgm:spPr/>
      <dgm:t>
        <a:bodyPr/>
        <a:lstStyle/>
        <a:p>
          <a:endParaRPr lang="en-US"/>
        </a:p>
      </dgm:t>
    </dgm:pt>
    <dgm:pt modelId="{FBBA28FC-7138-4403-82A2-FAAE30056FC9}" type="pres">
      <dgm:prSet presAssocID="{2D27EAD5-EA44-4AE4-97EE-79EE03DEE7E2}" presName="linear" presStyleCnt="0">
        <dgm:presLayoutVars>
          <dgm:animLvl val="lvl"/>
          <dgm:resizeHandles val="exact"/>
        </dgm:presLayoutVars>
      </dgm:prSet>
      <dgm:spPr/>
      <dgm:t>
        <a:bodyPr/>
        <a:lstStyle/>
        <a:p>
          <a:endParaRPr lang="fi-FI"/>
        </a:p>
      </dgm:t>
    </dgm:pt>
    <dgm:pt modelId="{DFDA84BB-A13A-4518-9AD8-F5BD053ED4E8}" type="pres">
      <dgm:prSet presAssocID="{F1D1574D-BA1D-485B-9493-D4609F733802}" presName="parentText" presStyleLbl="node1" presStyleIdx="0" presStyleCnt="3">
        <dgm:presLayoutVars>
          <dgm:chMax val="0"/>
          <dgm:bulletEnabled val="1"/>
        </dgm:presLayoutVars>
      </dgm:prSet>
      <dgm:spPr/>
      <dgm:t>
        <a:bodyPr/>
        <a:lstStyle/>
        <a:p>
          <a:endParaRPr lang="fi-FI"/>
        </a:p>
      </dgm:t>
    </dgm:pt>
    <dgm:pt modelId="{0D34D710-1B1D-47AA-AEBB-467E39827BBE}" type="pres">
      <dgm:prSet presAssocID="{27BAFC5E-1C7E-4449-BF4C-45BD9E959348}" presName="spacer" presStyleCnt="0"/>
      <dgm:spPr/>
      <dgm:t>
        <a:bodyPr/>
        <a:lstStyle/>
        <a:p>
          <a:endParaRPr lang="en-US"/>
        </a:p>
      </dgm:t>
    </dgm:pt>
    <dgm:pt modelId="{A826250E-9359-40D3-BC48-F2EF88E1A7DA}" type="pres">
      <dgm:prSet presAssocID="{8801FF27-88D5-4BA6-BFF5-F508FE445E8E}" presName="parentText" presStyleLbl="node1" presStyleIdx="1" presStyleCnt="3">
        <dgm:presLayoutVars>
          <dgm:chMax val="0"/>
          <dgm:bulletEnabled val="1"/>
        </dgm:presLayoutVars>
      </dgm:prSet>
      <dgm:spPr/>
      <dgm:t>
        <a:bodyPr/>
        <a:lstStyle/>
        <a:p>
          <a:endParaRPr lang="en-US"/>
        </a:p>
      </dgm:t>
    </dgm:pt>
    <dgm:pt modelId="{C6BABCC0-A325-4067-96CB-8AA67020C1BB}" type="pres">
      <dgm:prSet presAssocID="{5130FA21-DFDB-4DB7-BF94-356345B346BB}" presName="spacer" presStyleCnt="0"/>
      <dgm:spPr/>
      <dgm:t>
        <a:bodyPr/>
        <a:lstStyle/>
        <a:p>
          <a:endParaRPr lang="en-US"/>
        </a:p>
      </dgm:t>
    </dgm:pt>
    <dgm:pt modelId="{92526A53-7C10-4389-A05D-BEF759FBD326}" type="pres">
      <dgm:prSet presAssocID="{0EA4139B-006B-4CCE-B7A4-77E249638725}" presName="parentText" presStyleLbl="node1" presStyleIdx="2" presStyleCnt="3">
        <dgm:presLayoutVars>
          <dgm:chMax val="0"/>
          <dgm:bulletEnabled val="1"/>
        </dgm:presLayoutVars>
      </dgm:prSet>
      <dgm:spPr/>
      <dgm:t>
        <a:bodyPr/>
        <a:lstStyle/>
        <a:p>
          <a:endParaRPr lang="fi-FI"/>
        </a:p>
      </dgm:t>
    </dgm:pt>
  </dgm:ptLst>
  <dgm:cxnLst>
    <dgm:cxn modelId="{35518C36-B37F-42E6-A77B-7C32B1ECE11E}" type="presOf" srcId="{8801FF27-88D5-4BA6-BFF5-F508FE445E8E}" destId="{A826250E-9359-40D3-BC48-F2EF88E1A7DA}" srcOrd="0" destOrd="0" presId="urn:microsoft.com/office/officeart/2005/8/layout/vList2"/>
    <dgm:cxn modelId="{D09EF61B-0B1D-415B-B694-816CA8C8EAAA}" type="presOf" srcId="{2D27EAD5-EA44-4AE4-97EE-79EE03DEE7E2}" destId="{FBBA28FC-7138-4403-82A2-FAAE30056FC9}" srcOrd="0" destOrd="0" presId="urn:microsoft.com/office/officeart/2005/8/layout/vList2"/>
    <dgm:cxn modelId="{1A162D03-FC2C-4419-8848-5150E80354BE}" srcId="{2D27EAD5-EA44-4AE4-97EE-79EE03DEE7E2}" destId="{0EA4139B-006B-4CCE-B7A4-77E249638725}" srcOrd="2" destOrd="0" parTransId="{16F11CDD-EB77-4444-A30F-20E80649C7AD}" sibTransId="{CBC77FAC-5DD8-4296-983B-D5CBBCCE5862}"/>
    <dgm:cxn modelId="{41732102-D59F-4B2F-B952-FF66AFB4C13D}" type="presOf" srcId="{F1D1574D-BA1D-485B-9493-D4609F733802}" destId="{DFDA84BB-A13A-4518-9AD8-F5BD053ED4E8}" srcOrd="0" destOrd="0" presId="urn:microsoft.com/office/officeart/2005/8/layout/vList2"/>
    <dgm:cxn modelId="{0A7A6242-ABB0-48E4-86F7-D2A5578B972D}" type="presOf" srcId="{0EA4139B-006B-4CCE-B7A4-77E249638725}" destId="{92526A53-7C10-4389-A05D-BEF759FBD326}" srcOrd="0" destOrd="0" presId="urn:microsoft.com/office/officeart/2005/8/layout/vList2"/>
    <dgm:cxn modelId="{F1067AEF-8D36-43B1-A4C7-5C23C4567775}" srcId="{2D27EAD5-EA44-4AE4-97EE-79EE03DEE7E2}" destId="{F1D1574D-BA1D-485B-9493-D4609F733802}" srcOrd="0" destOrd="0" parTransId="{4AE9246D-228E-46CD-ABAC-934FA0159DE3}" sibTransId="{27BAFC5E-1C7E-4449-BF4C-45BD9E959348}"/>
    <dgm:cxn modelId="{1F4DA5B8-F000-461A-A554-A59DE8021429}" srcId="{2D27EAD5-EA44-4AE4-97EE-79EE03DEE7E2}" destId="{8801FF27-88D5-4BA6-BFF5-F508FE445E8E}" srcOrd="1" destOrd="0" parTransId="{AC8BEF44-9D58-48C3-B0E4-BBECA105B50E}" sibTransId="{5130FA21-DFDB-4DB7-BF94-356345B346BB}"/>
    <dgm:cxn modelId="{366F1892-1CFE-4711-A01A-5F939523A3EE}" type="presParOf" srcId="{FBBA28FC-7138-4403-82A2-FAAE30056FC9}" destId="{DFDA84BB-A13A-4518-9AD8-F5BD053ED4E8}" srcOrd="0" destOrd="0" presId="urn:microsoft.com/office/officeart/2005/8/layout/vList2"/>
    <dgm:cxn modelId="{5707E1C3-3BCE-43AE-B78C-5396D4A86EE2}" type="presParOf" srcId="{FBBA28FC-7138-4403-82A2-FAAE30056FC9}" destId="{0D34D710-1B1D-47AA-AEBB-467E39827BBE}" srcOrd="1" destOrd="0" presId="urn:microsoft.com/office/officeart/2005/8/layout/vList2"/>
    <dgm:cxn modelId="{5549759B-298C-4E46-8ECB-623585C670F4}" type="presParOf" srcId="{FBBA28FC-7138-4403-82A2-FAAE30056FC9}" destId="{A826250E-9359-40D3-BC48-F2EF88E1A7DA}" srcOrd="2" destOrd="0" presId="urn:microsoft.com/office/officeart/2005/8/layout/vList2"/>
    <dgm:cxn modelId="{B154E72F-6D71-4C18-8ED5-CB6D0AA3FC16}" type="presParOf" srcId="{FBBA28FC-7138-4403-82A2-FAAE30056FC9}" destId="{C6BABCC0-A325-4067-96CB-8AA67020C1BB}" srcOrd="3" destOrd="0" presId="urn:microsoft.com/office/officeart/2005/8/layout/vList2"/>
    <dgm:cxn modelId="{424FB37A-0DA3-46CC-A44D-13291FBBCDB0}" type="presParOf" srcId="{FBBA28FC-7138-4403-82A2-FAAE30056FC9}" destId="{92526A53-7C10-4389-A05D-BEF759FBD32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B042121-66E6-4E3A-A495-4EFB8FE4F5C6}" type="doc">
      <dgm:prSet loTypeId="urn:microsoft.com/office/officeart/2005/8/layout/vList2" loCatId="list" qsTypeId="urn:microsoft.com/office/officeart/2005/8/quickstyle/simple3" qsCatId="simple" csTypeId="urn:microsoft.com/office/officeart/2005/8/colors/colorful1" csCatId="colorful"/>
      <dgm:spPr/>
      <dgm:t>
        <a:bodyPr/>
        <a:lstStyle/>
        <a:p>
          <a:endParaRPr lang="en-US"/>
        </a:p>
      </dgm:t>
    </dgm:pt>
    <dgm:pt modelId="{9A07B9E7-0B00-418D-B40A-F98D5BDB61E8}">
      <dgm:prSet/>
      <dgm:spPr/>
      <dgm:t>
        <a:bodyPr/>
        <a:lstStyle/>
        <a:p>
          <a:pPr rtl="0"/>
          <a:r>
            <a:rPr lang="en-US" b="1" smtClean="0"/>
            <a:t>Until cryptocurrencies came along, no one had the ability to transmit value at a distance without the permission and support of a third party. </a:t>
          </a:r>
          <a:endParaRPr lang="fi-FI"/>
        </a:p>
      </dgm:t>
    </dgm:pt>
    <dgm:pt modelId="{3538CD2E-EC16-436C-BCEB-C9A4233BF54A}" type="parTrans" cxnId="{559D7701-0626-4DEF-9B70-6D7F2E8DD8C6}">
      <dgm:prSet/>
      <dgm:spPr/>
      <dgm:t>
        <a:bodyPr/>
        <a:lstStyle/>
        <a:p>
          <a:endParaRPr lang="en-US"/>
        </a:p>
      </dgm:t>
    </dgm:pt>
    <dgm:pt modelId="{426640EF-7FC4-4B53-B947-1E77BC6482C3}" type="sibTrans" cxnId="{559D7701-0626-4DEF-9B70-6D7F2E8DD8C6}">
      <dgm:prSet/>
      <dgm:spPr/>
      <dgm:t>
        <a:bodyPr/>
        <a:lstStyle/>
        <a:p>
          <a:endParaRPr lang="en-US"/>
        </a:p>
      </dgm:t>
    </dgm:pt>
    <dgm:pt modelId="{7418B7D2-7999-4E5A-9DF6-4DCC8B853405}">
      <dgm:prSet/>
      <dgm:spPr/>
      <dgm:t>
        <a:bodyPr/>
        <a:lstStyle/>
        <a:p>
          <a:pPr rtl="0"/>
          <a:r>
            <a:rPr lang="en-US" b="1" smtClean="0"/>
            <a:t>A blockchain is a network of computers, where all the members of the network maintain a shared, trusted, public ledger that everyone can inspect, but that no single user controls. </a:t>
          </a:r>
          <a:endParaRPr lang="fi-FI"/>
        </a:p>
      </dgm:t>
    </dgm:pt>
    <dgm:pt modelId="{AE6CEB31-6993-492C-9F09-AF7446F5E9B0}" type="parTrans" cxnId="{CCB59044-2349-4560-A4ED-EBF394DEAE8F}">
      <dgm:prSet/>
      <dgm:spPr/>
      <dgm:t>
        <a:bodyPr/>
        <a:lstStyle/>
        <a:p>
          <a:endParaRPr lang="en-US"/>
        </a:p>
      </dgm:t>
    </dgm:pt>
    <dgm:pt modelId="{DAA9705F-0CE2-4CF8-B111-0C04E2FE461A}" type="sibTrans" cxnId="{CCB59044-2349-4560-A4ED-EBF394DEAE8F}">
      <dgm:prSet/>
      <dgm:spPr/>
      <dgm:t>
        <a:bodyPr/>
        <a:lstStyle/>
        <a:p>
          <a:endParaRPr lang="en-US"/>
        </a:p>
      </dgm:t>
    </dgm:pt>
    <dgm:pt modelId="{1930F8C2-8ECA-4D18-A93F-C480C7827D32}">
      <dgm:prSet/>
      <dgm:spPr/>
      <dgm:t>
        <a:bodyPr/>
        <a:lstStyle/>
        <a:p>
          <a:pPr rtl="0"/>
          <a:r>
            <a:rPr lang="en-US" b="1" smtClean="0"/>
            <a:t>The ledger is built using a linked list, or chain, of blocks, where each block contains a number of transactions that was performed in a given timespan. </a:t>
          </a:r>
          <a:endParaRPr lang="fi-FI"/>
        </a:p>
      </dgm:t>
    </dgm:pt>
    <dgm:pt modelId="{600AD477-AA8A-40E8-8863-CF06B425C748}" type="parTrans" cxnId="{1344595F-90FC-4B8A-B0C5-B3C262F732EF}">
      <dgm:prSet/>
      <dgm:spPr/>
      <dgm:t>
        <a:bodyPr/>
        <a:lstStyle/>
        <a:p>
          <a:endParaRPr lang="en-US"/>
        </a:p>
      </dgm:t>
    </dgm:pt>
    <dgm:pt modelId="{DB9CEDBA-EF75-4EA4-B7CE-71EF4BC25BC7}" type="sibTrans" cxnId="{1344595F-90FC-4B8A-B0C5-B3C262F732EF}">
      <dgm:prSet/>
      <dgm:spPr/>
      <dgm:t>
        <a:bodyPr/>
        <a:lstStyle/>
        <a:p>
          <a:endParaRPr lang="en-US"/>
        </a:p>
      </dgm:t>
    </dgm:pt>
    <dgm:pt modelId="{5B7A43F1-C9A5-483F-A44B-BAB3127A8F45}">
      <dgm:prSet/>
      <dgm:spPr/>
      <dgm:t>
        <a:bodyPr/>
        <a:lstStyle/>
        <a:p>
          <a:pPr rtl="0"/>
          <a:r>
            <a:rPr lang="en-US" b="1" smtClean="0"/>
            <a:t>The global distributed ledger facilitates the movement of assets across the world in seconds, with only a minimal transaction fee. These assets can be any type of value, as long as they can be represented digitally. </a:t>
          </a:r>
          <a:endParaRPr lang="fi-FI"/>
        </a:p>
      </dgm:t>
    </dgm:pt>
    <dgm:pt modelId="{9A511AA6-351C-41B8-908F-FBA5477D0199}" type="parTrans" cxnId="{7DB13C0E-C95F-4D05-B828-FB99735766DD}">
      <dgm:prSet/>
      <dgm:spPr/>
      <dgm:t>
        <a:bodyPr/>
        <a:lstStyle/>
        <a:p>
          <a:endParaRPr lang="en-US"/>
        </a:p>
      </dgm:t>
    </dgm:pt>
    <dgm:pt modelId="{CA394231-5477-41B7-AC58-97A46A7C07FA}" type="sibTrans" cxnId="{7DB13C0E-C95F-4D05-B828-FB99735766DD}">
      <dgm:prSet/>
      <dgm:spPr/>
      <dgm:t>
        <a:bodyPr/>
        <a:lstStyle/>
        <a:p>
          <a:endParaRPr lang="en-US"/>
        </a:p>
      </dgm:t>
    </dgm:pt>
    <dgm:pt modelId="{9D8CAF26-3AF5-414D-9781-0C63636E0963}" type="pres">
      <dgm:prSet presAssocID="{FB042121-66E6-4E3A-A495-4EFB8FE4F5C6}" presName="linear" presStyleCnt="0">
        <dgm:presLayoutVars>
          <dgm:animLvl val="lvl"/>
          <dgm:resizeHandles val="exact"/>
        </dgm:presLayoutVars>
      </dgm:prSet>
      <dgm:spPr/>
      <dgm:t>
        <a:bodyPr/>
        <a:lstStyle/>
        <a:p>
          <a:endParaRPr lang="fi-FI"/>
        </a:p>
      </dgm:t>
    </dgm:pt>
    <dgm:pt modelId="{7188CF9D-A207-4F26-8EBB-83D714EA7DB1}" type="pres">
      <dgm:prSet presAssocID="{9A07B9E7-0B00-418D-B40A-F98D5BDB61E8}" presName="parentText" presStyleLbl="node1" presStyleIdx="0" presStyleCnt="4">
        <dgm:presLayoutVars>
          <dgm:chMax val="0"/>
          <dgm:bulletEnabled val="1"/>
        </dgm:presLayoutVars>
      </dgm:prSet>
      <dgm:spPr/>
      <dgm:t>
        <a:bodyPr/>
        <a:lstStyle/>
        <a:p>
          <a:endParaRPr lang="fi-FI"/>
        </a:p>
      </dgm:t>
    </dgm:pt>
    <dgm:pt modelId="{4EE4175E-E0F1-4A44-A568-06C6BE92C2AC}" type="pres">
      <dgm:prSet presAssocID="{426640EF-7FC4-4B53-B947-1E77BC6482C3}" presName="spacer" presStyleCnt="0"/>
      <dgm:spPr/>
      <dgm:t>
        <a:bodyPr/>
        <a:lstStyle/>
        <a:p>
          <a:endParaRPr lang="en-US"/>
        </a:p>
      </dgm:t>
    </dgm:pt>
    <dgm:pt modelId="{BF681851-0A84-4EFC-BA04-709C23031313}" type="pres">
      <dgm:prSet presAssocID="{7418B7D2-7999-4E5A-9DF6-4DCC8B853405}" presName="parentText" presStyleLbl="node1" presStyleIdx="1" presStyleCnt="4">
        <dgm:presLayoutVars>
          <dgm:chMax val="0"/>
          <dgm:bulletEnabled val="1"/>
        </dgm:presLayoutVars>
      </dgm:prSet>
      <dgm:spPr/>
      <dgm:t>
        <a:bodyPr/>
        <a:lstStyle/>
        <a:p>
          <a:endParaRPr lang="fi-FI"/>
        </a:p>
      </dgm:t>
    </dgm:pt>
    <dgm:pt modelId="{9F3A8BA7-0E1F-47EB-9433-7C90E7963E3D}" type="pres">
      <dgm:prSet presAssocID="{DAA9705F-0CE2-4CF8-B111-0C04E2FE461A}" presName="spacer" presStyleCnt="0"/>
      <dgm:spPr/>
      <dgm:t>
        <a:bodyPr/>
        <a:lstStyle/>
        <a:p>
          <a:endParaRPr lang="en-US"/>
        </a:p>
      </dgm:t>
    </dgm:pt>
    <dgm:pt modelId="{D581AFA4-D6D5-45A8-A2B3-102CF4BA9371}" type="pres">
      <dgm:prSet presAssocID="{1930F8C2-8ECA-4D18-A93F-C480C7827D32}" presName="parentText" presStyleLbl="node1" presStyleIdx="2" presStyleCnt="4">
        <dgm:presLayoutVars>
          <dgm:chMax val="0"/>
          <dgm:bulletEnabled val="1"/>
        </dgm:presLayoutVars>
      </dgm:prSet>
      <dgm:spPr/>
      <dgm:t>
        <a:bodyPr/>
        <a:lstStyle/>
        <a:p>
          <a:endParaRPr lang="fi-FI"/>
        </a:p>
      </dgm:t>
    </dgm:pt>
    <dgm:pt modelId="{A93A1E52-98F4-44D4-A07C-B939139C9E6C}" type="pres">
      <dgm:prSet presAssocID="{DB9CEDBA-EF75-4EA4-B7CE-71EF4BC25BC7}" presName="spacer" presStyleCnt="0"/>
      <dgm:spPr/>
      <dgm:t>
        <a:bodyPr/>
        <a:lstStyle/>
        <a:p>
          <a:endParaRPr lang="en-US"/>
        </a:p>
      </dgm:t>
    </dgm:pt>
    <dgm:pt modelId="{A734D7A9-FB58-433B-A764-51D2AEB772BD}" type="pres">
      <dgm:prSet presAssocID="{5B7A43F1-C9A5-483F-A44B-BAB3127A8F45}" presName="parentText" presStyleLbl="node1" presStyleIdx="3" presStyleCnt="4">
        <dgm:presLayoutVars>
          <dgm:chMax val="0"/>
          <dgm:bulletEnabled val="1"/>
        </dgm:presLayoutVars>
      </dgm:prSet>
      <dgm:spPr/>
      <dgm:t>
        <a:bodyPr/>
        <a:lstStyle/>
        <a:p>
          <a:endParaRPr lang="fi-FI"/>
        </a:p>
      </dgm:t>
    </dgm:pt>
  </dgm:ptLst>
  <dgm:cxnLst>
    <dgm:cxn modelId="{FCAB0ED7-3D13-4CF0-8E75-E429A85E5813}" type="presOf" srcId="{9A07B9E7-0B00-418D-B40A-F98D5BDB61E8}" destId="{7188CF9D-A207-4F26-8EBB-83D714EA7DB1}" srcOrd="0" destOrd="0" presId="urn:microsoft.com/office/officeart/2005/8/layout/vList2"/>
    <dgm:cxn modelId="{CCB59044-2349-4560-A4ED-EBF394DEAE8F}" srcId="{FB042121-66E6-4E3A-A495-4EFB8FE4F5C6}" destId="{7418B7D2-7999-4E5A-9DF6-4DCC8B853405}" srcOrd="1" destOrd="0" parTransId="{AE6CEB31-6993-492C-9F09-AF7446F5E9B0}" sibTransId="{DAA9705F-0CE2-4CF8-B111-0C04E2FE461A}"/>
    <dgm:cxn modelId="{17D9668F-FBBE-40CE-92A8-B322F2356FD8}" type="presOf" srcId="{5B7A43F1-C9A5-483F-A44B-BAB3127A8F45}" destId="{A734D7A9-FB58-433B-A764-51D2AEB772BD}" srcOrd="0" destOrd="0" presId="urn:microsoft.com/office/officeart/2005/8/layout/vList2"/>
    <dgm:cxn modelId="{6381808D-62CC-4431-A9DE-E6369121155C}" type="presOf" srcId="{FB042121-66E6-4E3A-A495-4EFB8FE4F5C6}" destId="{9D8CAF26-3AF5-414D-9781-0C63636E0963}" srcOrd="0" destOrd="0" presId="urn:microsoft.com/office/officeart/2005/8/layout/vList2"/>
    <dgm:cxn modelId="{559D7701-0626-4DEF-9B70-6D7F2E8DD8C6}" srcId="{FB042121-66E6-4E3A-A495-4EFB8FE4F5C6}" destId="{9A07B9E7-0B00-418D-B40A-F98D5BDB61E8}" srcOrd="0" destOrd="0" parTransId="{3538CD2E-EC16-436C-BCEB-C9A4233BF54A}" sibTransId="{426640EF-7FC4-4B53-B947-1E77BC6482C3}"/>
    <dgm:cxn modelId="{00FEF176-6001-4834-9857-8957B47E5AB4}" type="presOf" srcId="{1930F8C2-8ECA-4D18-A93F-C480C7827D32}" destId="{D581AFA4-D6D5-45A8-A2B3-102CF4BA9371}" srcOrd="0" destOrd="0" presId="urn:microsoft.com/office/officeart/2005/8/layout/vList2"/>
    <dgm:cxn modelId="{1344595F-90FC-4B8A-B0C5-B3C262F732EF}" srcId="{FB042121-66E6-4E3A-A495-4EFB8FE4F5C6}" destId="{1930F8C2-8ECA-4D18-A93F-C480C7827D32}" srcOrd="2" destOrd="0" parTransId="{600AD477-AA8A-40E8-8863-CF06B425C748}" sibTransId="{DB9CEDBA-EF75-4EA4-B7CE-71EF4BC25BC7}"/>
    <dgm:cxn modelId="{E6F72087-2984-485F-B428-FC4B9D7DACCC}" type="presOf" srcId="{7418B7D2-7999-4E5A-9DF6-4DCC8B853405}" destId="{BF681851-0A84-4EFC-BA04-709C23031313}" srcOrd="0" destOrd="0" presId="urn:microsoft.com/office/officeart/2005/8/layout/vList2"/>
    <dgm:cxn modelId="{7DB13C0E-C95F-4D05-B828-FB99735766DD}" srcId="{FB042121-66E6-4E3A-A495-4EFB8FE4F5C6}" destId="{5B7A43F1-C9A5-483F-A44B-BAB3127A8F45}" srcOrd="3" destOrd="0" parTransId="{9A511AA6-351C-41B8-908F-FBA5477D0199}" sibTransId="{CA394231-5477-41B7-AC58-97A46A7C07FA}"/>
    <dgm:cxn modelId="{2470B836-B8A4-4E2B-9C5D-A606168480B5}" type="presParOf" srcId="{9D8CAF26-3AF5-414D-9781-0C63636E0963}" destId="{7188CF9D-A207-4F26-8EBB-83D714EA7DB1}" srcOrd="0" destOrd="0" presId="urn:microsoft.com/office/officeart/2005/8/layout/vList2"/>
    <dgm:cxn modelId="{6B7DC3BE-40F7-479C-B416-0AE2AA224EF6}" type="presParOf" srcId="{9D8CAF26-3AF5-414D-9781-0C63636E0963}" destId="{4EE4175E-E0F1-4A44-A568-06C6BE92C2AC}" srcOrd="1" destOrd="0" presId="urn:microsoft.com/office/officeart/2005/8/layout/vList2"/>
    <dgm:cxn modelId="{B0F979C1-E030-43BE-AF62-3412CBBFED14}" type="presParOf" srcId="{9D8CAF26-3AF5-414D-9781-0C63636E0963}" destId="{BF681851-0A84-4EFC-BA04-709C23031313}" srcOrd="2" destOrd="0" presId="urn:microsoft.com/office/officeart/2005/8/layout/vList2"/>
    <dgm:cxn modelId="{0BC8D1CA-1071-49E0-B88E-4B41A583DAE3}" type="presParOf" srcId="{9D8CAF26-3AF5-414D-9781-0C63636E0963}" destId="{9F3A8BA7-0E1F-47EB-9433-7C90E7963E3D}" srcOrd="3" destOrd="0" presId="urn:microsoft.com/office/officeart/2005/8/layout/vList2"/>
    <dgm:cxn modelId="{1870E310-FDA2-4604-A8C9-1D8D4B070208}" type="presParOf" srcId="{9D8CAF26-3AF5-414D-9781-0C63636E0963}" destId="{D581AFA4-D6D5-45A8-A2B3-102CF4BA9371}" srcOrd="4" destOrd="0" presId="urn:microsoft.com/office/officeart/2005/8/layout/vList2"/>
    <dgm:cxn modelId="{B20D01BB-4245-4BBF-BA83-B61EFE1B73CE}" type="presParOf" srcId="{9D8CAF26-3AF5-414D-9781-0C63636E0963}" destId="{A93A1E52-98F4-44D4-A07C-B939139C9E6C}" srcOrd="5" destOrd="0" presId="urn:microsoft.com/office/officeart/2005/8/layout/vList2"/>
    <dgm:cxn modelId="{E61C8987-DCC5-4A9F-B207-F0DA24021E2A}" type="presParOf" srcId="{9D8CAF26-3AF5-414D-9781-0C63636E0963}" destId="{A734D7A9-FB58-433B-A764-51D2AEB772B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C5B619E-F738-4196-8F2F-4EB93A3AA3E1}" type="doc">
      <dgm:prSet loTypeId="urn:microsoft.com/office/officeart/2005/8/layout/vProcess5" loCatId="process" qsTypeId="urn:microsoft.com/office/officeart/2005/8/quickstyle/simple1" qsCatId="simple" csTypeId="urn:microsoft.com/office/officeart/2005/8/colors/accent2_1" csCatId="accent2"/>
      <dgm:spPr/>
      <dgm:t>
        <a:bodyPr/>
        <a:lstStyle/>
        <a:p>
          <a:endParaRPr lang="en-US"/>
        </a:p>
      </dgm:t>
    </dgm:pt>
    <dgm:pt modelId="{7F734900-BEB2-4E43-BE79-272D826A2BD6}">
      <dgm:prSet/>
      <dgm:spPr/>
      <dgm:t>
        <a:bodyPr/>
        <a:lstStyle/>
        <a:p>
          <a:pPr rtl="0"/>
          <a:r>
            <a:rPr lang="en-US" b="1" smtClean="0"/>
            <a:t>P. 9: Each member of the network, called a node, </a:t>
          </a:r>
          <a:endParaRPr lang="fi-FI"/>
        </a:p>
      </dgm:t>
    </dgm:pt>
    <dgm:pt modelId="{4023073B-4B9E-459B-A4AE-FB7AFBDE5451}" type="parTrans" cxnId="{5A91E7CC-A454-4950-BB39-68C9DF81C627}">
      <dgm:prSet/>
      <dgm:spPr/>
      <dgm:t>
        <a:bodyPr/>
        <a:lstStyle/>
        <a:p>
          <a:endParaRPr lang="en-US"/>
        </a:p>
      </dgm:t>
    </dgm:pt>
    <dgm:pt modelId="{E17FF7F6-70EA-4D6F-BA3B-F761BD4F6B39}" type="sibTrans" cxnId="{5A91E7CC-A454-4950-BB39-68C9DF81C627}">
      <dgm:prSet/>
      <dgm:spPr/>
      <dgm:t>
        <a:bodyPr/>
        <a:lstStyle/>
        <a:p>
          <a:endParaRPr lang="en-US"/>
        </a:p>
      </dgm:t>
    </dgm:pt>
    <dgm:pt modelId="{0F330FBD-B228-4129-BD47-599CE34F03D1}">
      <dgm:prSet/>
      <dgm:spPr/>
      <dgm:t>
        <a:bodyPr/>
        <a:lstStyle/>
        <a:p>
          <a:pPr rtl="0"/>
          <a:r>
            <a:rPr lang="en-US" b="1" smtClean="0"/>
            <a:t>holds a chain of blocks which constitutes a total </a:t>
          </a:r>
          <a:endParaRPr lang="fi-FI"/>
        </a:p>
      </dgm:t>
    </dgm:pt>
    <dgm:pt modelId="{97E66912-9547-48E4-B843-B7EFB4A64CBB}" type="parTrans" cxnId="{7D34969D-3EEC-4BC8-BB74-F91268058BA8}">
      <dgm:prSet/>
      <dgm:spPr/>
      <dgm:t>
        <a:bodyPr/>
        <a:lstStyle/>
        <a:p>
          <a:endParaRPr lang="en-US"/>
        </a:p>
      </dgm:t>
    </dgm:pt>
    <dgm:pt modelId="{7EC4B18A-ABC1-47F4-9E36-744BA0D53D4E}" type="sibTrans" cxnId="{7D34969D-3EEC-4BC8-BB74-F91268058BA8}">
      <dgm:prSet/>
      <dgm:spPr/>
      <dgm:t>
        <a:bodyPr/>
        <a:lstStyle/>
        <a:p>
          <a:endParaRPr lang="en-US"/>
        </a:p>
      </dgm:t>
    </dgm:pt>
    <dgm:pt modelId="{23EEA6D9-EC5D-43F7-84F3-665B4E114A67}">
      <dgm:prSet/>
      <dgm:spPr/>
      <dgm:t>
        <a:bodyPr/>
        <a:lstStyle/>
        <a:p>
          <a:pPr rtl="0"/>
          <a:r>
            <a:rPr lang="en-US" b="1" smtClean="0"/>
            <a:t>history of transactions performed on the network. </a:t>
          </a:r>
          <a:endParaRPr lang="fi-FI"/>
        </a:p>
      </dgm:t>
    </dgm:pt>
    <dgm:pt modelId="{F89FB37F-9A00-4408-AECA-91497D3750DA}" type="parTrans" cxnId="{BB1DDF8B-B390-4969-BD1F-4A1BDE6266B5}">
      <dgm:prSet/>
      <dgm:spPr/>
      <dgm:t>
        <a:bodyPr/>
        <a:lstStyle/>
        <a:p>
          <a:endParaRPr lang="en-US"/>
        </a:p>
      </dgm:t>
    </dgm:pt>
    <dgm:pt modelId="{6FC7D7E3-21E5-4A81-865B-A8BB65025638}" type="sibTrans" cxnId="{BB1DDF8B-B390-4969-BD1F-4A1BDE6266B5}">
      <dgm:prSet/>
      <dgm:spPr/>
      <dgm:t>
        <a:bodyPr/>
        <a:lstStyle/>
        <a:p>
          <a:endParaRPr lang="en-US"/>
        </a:p>
      </dgm:t>
    </dgm:pt>
    <dgm:pt modelId="{F3E7C44E-E582-4D54-A1E0-E60ACA457963}">
      <dgm:prSet/>
      <dgm:spPr/>
      <dgm:t>
        <a:bodyPr/>
        <a:lstStyle/>
        <a:p>
          <a:pPr rtl="0"/>
          <a:r>
            <a:rPr lang="en-US" b="1" smtClean="0"/>
            <a:t>Each block holds a set of transactions, which size </a:t>
          </a:r>
          <a:endParaRPr lang="fi-FI"/>
        </a:p>
      </dgm:t>
    </dgm:pt>
    <dgm:pt modelId="{F1AA8CF5-1D26-4ABF-97E2-D5DFA53C75C2}" type="parTrans" cxnId="{E2E1F3C8-DF9B-4B7D-A129-8B748AC41E2D}">
      <dgm:prSet/>
      <dgm:spPr/>
      <dgm:t>
        <a:bodyPr/>
        <a:lstStyle/>
        <a:p>
          <a:endParaRPr lang="en-US"/>
        </a:p>
      </dgm:t>
    </dgm:pt>
    <dgm:pt modelId="{2CBD69CF-3C13-480D-9520-6473ED3BDC4E}" type="sibTrans" cxnId="{E2E1F3C8-DF9B-4B7D-A129-8B748AC41E2D}">
      <dgm:prSet/>
      <dgm:spPr/>
      <dgm:t>
        <a:bodyPr/>
        <a:lstStyle/>
        <a:p>
          <a:endParaRPr lang="en-US"/>
        </a:p>
      </dgm:t>
    </dgm:pt>
    <dgm:pt modelId="{9B9585D9-8222-41E4-8E38-5EA52587799B}">
      <dgm:prSet/>
      <dgm:spPr/>
      <dgm:t>
        <a:bodyPr/>
        <a:lstStyle/>
        <a:p>
          <a:pPr rtl="0"/>
          <a:r>
            <a:rPr lang="en-US" b="1" smtClean="0"/>
            <a:t>depends on how many transactions were completed </a:t>
          </a:r>
          <a:endParaRPr lang="fi-FI"/>
        </a:p>
      </dgm:t>
    </dgm:pt>
    <dgm:pt modelId="{0B1FA313-2D5D-4204-AF06-41FBD7F1B63C}" type="parTrans" cxnId="{6CE9C6A3-850B-4572-851D-FB0CDAD8CAB5}">
      <dgm:prSet/>
      <dgm:spPr/>
      <dgm:t>
        <a:bodyPr/>
        <a:lstStyle/>
        <a:p>
          <a:endParaRPr lang="en-US"/>
        </a:p>
      </dgm:t>
    </dgm:pt>
    <dgm:pt modelId="{3566B469-1600-412B-AFB9-9F4B6FDFEE3D}" type="sibTrans" cxnId="{6CE9C6A3-850B-4572-851D-FB0CDAD8CAB5}">
      <dgm:prSet/>
      <dgm:spPr/>
      <dgm:t>
        <a:bodyPr/>
        <a:lstStyle/>
        <a:p>
          <a:endParaRPr lang="en-US"/>
        </a:p>
      </dgm:t>
    </dgm:pt>
    <dgm:pt modelId="{2DEB44AD-616A-4B6D-8A1B-02B4AEE28221}">
      <dgm:prSet/>
      <dgm:spPr/>
      <dgm:t>
        <a:bodyPr/>
        <a:lstStyle/>
        <a:p>
          <a:endParaRPr lang="fi-FI"/>
        </a:p>
      </dgm:t>
    </dgm:pt>
    <dgm:pt modelId="{CF910A5A-1BC2-4F88-839D-832287EE32E7}" type="parTrans" cxnId="{8E5A4BAB-2283-4D7F-A949-6AA86D2FFCB5}">
      <dgm:prSet/>
      <dgm:spPr/>
      <dgm:t>
        <a:bodyPr/>
        <a:lstStyle/>
        <a:p>
          <a:endParaRPr lang="en-US"/>
        </a:p>
      </dgm:t>
    </dgm:pt>
    <dgm:pt modelId="{F138398D-3CFB-4218-A3F1-A066B981BDF6}" type="sibTrans" cxnId="{8E5A4BAB-2283-4D7F-A949-6AA86D2FFCB5}">
      <dgm:prSet/>
      <dgm:spPr/>
      <dgm:t>
        <a:bodyPr/>
        <a:lstStyle/>
        <a:p>
          <a:endParaRPr lang="en-US"/>
        </a:p>
      </dgm:t>
    </dgm:pt>
    <dgm:pt modelId="{63E8B59C-5C5B-44AF-BEA7-34453B0EB43F}" type="pres">
      <dgm:prSet presAssocID="{7C5B619E-F738-4196-8F2F-4EB93A3AA3E1}" presName="outerComposite" presStyleCnt="0">
        <dgm:presLayoutVars>
          <dgm:chMax val="5"/>
          <dgm:dir/>
          <dgm:resizeHandles val="exact"/>
        </dgm:presLayoutVars>
      </dgm:prSet>
      <dgm:spPr/>
      <dgm:t>
        <a:bodyPr/>
        <a:lstStyle/>
        <a:p>
          <a:endParaRPr lang="fi-FI"/>
        </a:p>
      </dgm:t>
    </dgm:pt>
    <dgm:pt modelId="{7DD309C7-F1CA-4830-82C7-261DB302489E}" type="pres">
      <dgm:prSet presAssocID="{7C5B619E-F738-4196-8F2F-4EB93A3AA3E1}" presName="dummyMaxCanvas" presStyleCnt="0">
        <dgm:presLayoutVars/>
      </dgm:prSet>
      <dgm:spPr/>
      <dgm:t>
        <a:bodyPr/>
        <a:lstStyle/>
        <a:p>
          <a:endParaRPr lang="en-US"/>
        </a:p>
      </dgm:t>
    </dgm:pt>
    <dgm:pt modelId="{6C1F71C0-47A2-4BDD-8350-152535096B1A}" type="pres">
      <dgm:prSet presAssocID="{7C5B619E-F738-4196-8F2F-4EB93A3AA3E1}" presName="FiveNodes_1" presStyleLbl="node1" presStyleIdx="0" presStyleCnt="5">
        <dgm:presLayoutVars>
          <dgm:bulletEnabled val="1"/>
        </dgm:presLayoutVars>
      </dgm:prSet>
      <dgm:spPr/>
      <dgm:t>
        <a:bodyPr/>
        <a:lstStyle/>
        <a:p>
          <a:endParaRPr lang="fi-FI"/>
        </a:p>
      </dgm:t>
    </dgm:pt>
    <dgm:pt modelId="{98C874C6-8A98-4775-9C26-58D2DE2324F1}" type="pres">
      <dgm:prSet presAssocID="{7C5B619E-F738-4196-8F2F-4EB93A3AA3E1}" presName="FiveNodes_2" presStyleLbl="node1" presStyleIdx="1" presStyleCnt="5">
        <dgm:presLayoutVars>
          <dgm:bulletEnabled val="1"/>
        </dgm:presLayoutVars>
      </dgm:prSet>
      <dgm:spPr/>
      <dgm:t>
        <a:bodyPr/>
        <a:lstStyle/>
        <a:p>
          <a:endParaRPr lang="fi-FI"/>
        </a:p>
      </dgm:t>
    </dgm:pt>
    <dgm:pt modelId="{7B14ABC2-DC9A-4BA6-B079-FD67907FE15C}" type="pres">
      <dgm:prSet presAssocID="{7C5B619E-F738-4196-8F2F-4EB93A3AA3E1}" presName="FiveNodes_3" presStyleLbl="node1" presStyleIdx="2" presStyleCnt="5">
        <dgm:presLayoutVars>
          <dgm:bulletEnabled val="1"/>
        </dgm:presLayoutVars>
      </dgm:prSet>
      <dgm:spPr/>
      <dgm:t>
        <a:bodyPr/>
        <a:lstStyle/>
        <a:p>
          <a:endParaRPr lang="fi-FI"/>
        </a:p>
      </dgm:t>
    </dgm:pt>
    <dgm:pt modelId="{79573A87-DDD5-4C77-AC2F-29FAEFF338EA}" type="pres">
      <dgm:prSet presAssocID="{7C5B619E-F738-4196-8F2F-4EB93A3AA3E1}" presName="FiveNodes_4" presStyleLbl="node1" presStyleIdx="3" presStyleCnt="5">
        <dgm:presLayoutVars>
          <dgm:bulletEnabled val="1"/>
        </dgm:presLayoutVars>
      </dgm:prSet>
      <dgm:spPr/>
      <dgm:t>
        <a:bodyPr/>
        <a:lstStyle/>
        <a:p>
          <a:endParaRPr lang="fi-FI"/>
        </a:p>
      </dgm:t>
    </dgm:pt>
    <dgm:pt modelId="{905B940D-85F6-40AA-AED5-E8EA6D1E7D23}" type="pres">
      <dgm:prSet presAssocID="{7C5B619E-F738-4196-8F2F-4EB93A3AA3E1}" presName="FiveNodes_5" presStyleLbl="node1" presStyleIdx="4" presStyleCnt="5">
        <dgm:presLayoutVars>
          <dgm:bulletEnabled val="1"/>
        </dgm:presLayoutVars>
      </dgm:prSet>
      <dgm:spPr/>
      <dgm:t>
        <a:bodyPr/>
        <a:lstStyle/>
        <a:p>
          <a:endParaRPr lang="fi-FI"/>
        </a:p>
      </dgm:t>
    </dgm:pt>
    <dgm:pt modelId="{B6A7AE3C-0FF3-44C6-A320-0D1AE428B50E}" type="pres">
      <dgm:prSet presAssocID="{7C5B619E-F738-4196-8F2F-4EB93A3AA3E1}" presName="FiveConn_1-2" presStyleLbl="fgAccFollowNode1" presStyleIdx="0" presStyleCnt="4">
        <dgm:presLayoutVars>
          <dgm:bulletEnabled val="1"/>
        </dgm:presLayoutVars>
      </dgm:prSet>
      <dgm:spPr/>
      <dgm:t>
        <a:bodyPr/>
        <a:lstStyle/>
        <a:p>
          <a:endParaRPr lang="fi-FI"/>
        </a:p>
      </dgm:t>
    </dgm:pt>
    <dgm:pt modelId="{BA13CF27-AAB2-45B3-9B3A-C9D295DA821A}" type="pres">
      <dgm:prSet presAssocID="{7C5B619E-F738-4196-8F2F-4EB93A3AA3E1}" presName="FiveConn_2-3" presStyleLbl="fgAccFollowNode1" presStyleIdx="1" presStyleCnt="4">
        <dgm:presLayoutVars>
          <dgm:bulletEnabled val="1"/>
        </dgm:presLayoutVars>
      </dgm:prSet>
      <dgm:spPr/>
      <dgm:t>
        <a:bodyPr/>
        <a:lstStyle/>
        <a:p>
          <a:endParaRPr lang="fi-FI"/>
        </a:p>
      </dgm:t>
    </dgm:pt>
    <dgm:pt modelId="{C7767B74-270B-4F0E-B28C-889E43374948}" type="pres">
      <dgm:prSet presAssocID="{7C5B619E-F738-4196-8F2F-4EB93A3AA3E1}" presName="FiveConn_3-4" presStyleLbl="fgAccFollowNode1" presStyleIdx="2" presStyleCnt="4">
        <dgm:presLayoutVars>
          <dgm:bulletEnabled val="1"/>
        </dgm:presLayoutVars>
      </dgm:prSet>
      <dgm:spPr/>
      <dgm:t>
        <a:bodyPr/>
        <a:lstStyle/>
        <a:p>
          <a:endParaRPr lang="fi-FI"/>
        </a:p>
      </dgm:t>
    </dgm:pt>
    <dgm:pt modelId="{1713076B-5CF0-4873-B51C-BB1A25745BF7}" type="pres">
      <dgm:prSet presAssocID="{7C5B619E-F738-4196-8F2F-4EB93A3AA3E1}" presName="FiveConn_4-5" presStyleLbl="fgAccFollowNode1" presStyleIdx="3" presStyleCnt="4">
        <dgm:presLayoutVars>
          <dgm:bulletEnabled val="1"/>
        </dgm:presLayoutVars>
      </dgm:prSet>
      <dgm:spPr/>
      <dgm:t>
        <a:bodyPr/>
        <a:lstStyle/>
        <a:p>
          <a:endParaRPr lang="fi-FI"/>
        </a:p>
      </dgm:t>
    </dgm:pt>
    <dgm:pt modelId="{24081B2D-3DD0-45DB-A35A-974CC0B4AC09}" type="pres">
      <dgm:prSet presAssocID="{7C5B619E-F738-4196-8F2F-4EB93A3AA3E1}" presName="FiveNodes_1_text" presStyleLbl="node1" presStyleIdx="4" presStyleCnt="5">
        <dgm:presLayoutVars>
          <dgm:bulletEnabled val="1"/>
        </dgm:presLayoutVars>
      </dgm:prSet>
      <dgm:spPr/>
      <dgm:t>
        <a:bodyPr/>
        <a:lstStyle/>
        <a:p>
          <a:endParaRPr lang="fi-FI"/>
        </a:p>
      </dgm:t>
    </dgm:pt>
    <dgm:pt modelId="{8ED86A56-1FC4-4169-A772-0364D4F7A90E}" type="pres">
      <dgm:prSet presAssocID="{7C5B619E-F738-4196-8F2F-4EB93A3AA3E1}" presName="FiveNodes_2_text" presStyleLbl="node1" presStyleIdx="4" presStyleCnt="5">
        <dgm:presLayoutVars>
          <dgm:bulletEnabled val="1"/>
        </dgm:presLayoutVars>
      </dgm:prSet>
      <dgm:spPr/>
      <dgm:t>
        <a:bodyPr/>
        <a:lstStyle/>
        <a:p>
          <a:endParaRPr lang="fi-FI"/>
        </a:p>
      </dgm:t>
    </dgm:pt>
    <dgm:pt modelId="{C6CEB456-0CA9-44B3-8874-5F8E80505E69}" type="pres">
      <dgm:prSet presAssocID="{7C5B619E-F738-4196-8F2F-4EB93A3AA3E1}" presName="FiveNodes_3_text" presStyleLbl="node1" presStyleIdx="4" presStyleCnt="5">
        <dgm:presLayoutVars>
          <dgm:bulletEnabled val="1"/>
        </dgm:presLayoutVars>
      </dgm:prSet>
      <dgm:spPr/>
      <dgm:t>
        <a:bodyPr/>
        <a:lstStyle/>
        <a:p>
          <a:endParaRPr lang="fi-FI"/>
        </a:p>
      </dgm:t>
    </dgm:pt>
    <dgm:pt modelId="{B1C375B8-CF6F-4B77-B64F-89A18316CA92}" type="pres">
      <dgm:prSet presAssocID="{7C5B619E-F738-4196-8F2F-4EB93A3AA3E1}" presName="FiveNodes_4_text" presStyleLbl="node1" presStyleIdx="4" presStyleCnt="5">
        <dgm:presLayoutVars>
          <dgm:bulletEnabled val="1"/>
        </dgm:presLayoutVars>
      </dgm:prSet>
      <dgm:spPr/>
      <dgm:t>
        <a:bodyPr/>
        <a:lstStyle/>
        <a:p>
          <a:endParaRPr lang="fi-FI"/>
        </a:p>
      </dgm:t>
    </dgm:pt>
    <dgm:pt modelId="{7800E2AF-A40C-4493-AC55-E327DF076042}" type="pres">
      <dgm:prSet presAssocID="{7C5B619E-F738-4196-8F2F-4EB93A3AA3E1}" presName="FiveNodes_5_text" presStyleLbl="node1" presStyleIdx="4" presStyleCnt="5">
        <dgm:presLayoutVars>
          <dgm:bulletEnabled val="1"/>
        </dgm:presLayoutVars>
      </dgm:prSet>
      <dgm:spPr/>
      <dgm:t>
        <a:bodyPr/>
        <a:lstStyle/>
        <a:p>
          <a:endParaRPr lang="fi-FI"/>
        </a:p>
      </dgm:t>
    </dgm:pt>
  </dgm:ptLst>
  <dgm:cxnLst>
    <dgm:cxn modelId="{134F22E8-E384-454C-9E9C-8A2E191CD51F}" type="presOf" srcId="{F3E7C44E-E582-4D54-A1E0-E60ACA457963}" destId="{79573A87-DDD5-4C77-AC2F-29FAEFF338EA}" srcOrd="0" destOrd="0" presId="urn:microsoft.com/office/officeart/2005/8/layout/vProcess5"/>
    <dgm:cxn modelId="{6CE9C6A3-850B-4572-851D-FB0CDAD8CAB5}" srcId="{7C5B619E-F738-4196-8F2F-4EB93A3AA3E1}" destId="{9B9585D9-8222-41E4-8E38-5EA52587799B}" srcOrd="4" destOrd="0" parTransId="{0B1FA313-2D5D-4204-AF06-41FBD7F1B63C}" sibTransId="{3566B469-1600-412B-AFB9-9F4B6FDFEE3D}"/>
    <dgm:cxn modelId="{BAD72DB9-514E-4B8C-A65F-0DB6123E6AF9}" type="presOf" srcId="{E17FF7F6-70EA-4D6F-BA3B-F761BD4F6B39}" destId="{B6A7AE3C-0FF3-44C6-A320-0D1AE428B50E}" srcOrd="0" destOrd="0" presId="urn:microsoft.com/office/officeart/2005/8/layout/vProcess5"/>
    <dgm:cxn modelId="{37F3B817-B794-448D-81B7-6F163F35FA3B}" type="presOf" srcId="{6FC7D7E3-21E5-4A81-865B-A8BB65025638}" destId="{C7767B74-270B-4F0E-B28C-889E43374948}" srcOrd="0" destOrd="0" presId="urn:microsoft.com/office/officeart/2005/8/layout/vProcess5"/>
    <dgm:cxn modelId="{EB239653-3367-4A23-84C3-9D9B3041F4B0}" type="presOf" srcId="{7F734900-BEB2-4E43-BE79-272D826A2BD6}" destId="{6C1F71C0-47A2-4BDD-8350-152535096B1A}" srcOrd="0" destOrd="0" presId="urn:microsoft.com/office/officeart/2005/8/layout/vProcess5"/>
    <dgm:cxn modelId="{5A91E7CC-A454-4950-BB39-68C9DF81C627}" srcId="{7C5B619E-F738-4196-8F2F-4EB93A3AA3E1}" destId="{7F734900-BEB2-4E43-BE79-272D826A2BD6}" srcOrd="0" destOrd="0" parTransId="{4023073B-4B9E-459B-A4AE-FB7AFBDE5451}" sibTransId="{E17FF7F6-70EA-4D6F-BA3B-F761BD4F6B39}"/>
    <dgm:cxn modelId="{67049303-0238-45E5-A3C9-CE63824775B3}" type="presOf" srcId="{9B9585D9-8222-41E4-8E38-5EA52587799B}" destId="{905B940D-85F6-40AA-AED5-E8EA6D1E7D23}" srcOrd="0" destOrd="0" presId="urn:microsoft.com/office/officeart/2005/8/layout/vProcess5"/>
    <dgm:cxn modelId="{471E1248-3A45-4984-8F4A-15BCD67501C5}" type="presOf" srcId="{7C5B619E-F738-4196-8F2F-4EB93A3AA3E1}" destId="{63E8B59C-5C5B-44AF-BEA7-34453B0EB43F}" srcOrd="0" destOrd="0" presId="urn:microsoft.com/office/officeart/2005/8/layout/vProcess5"/>
    <dgm:cxn modelId="{DFABFBDC-D275-470A-9342-9A609C15C3D6}" type="presOf" srcId="{9B9585D9-8222-41E4-8E38-5EA52587799B}" destId="{7800E2AF-A40C-4493-AC55-E327DF076042}" srcOrd="1" destOrd="0" presId="urn:microsoft.com/office/officeart/2005/8/layout/vProcess5"/>
    <dgm:cxn modelId="{5F4019C5-D325-4814-80BA-E10792094ECA}" type="presOf" srcId="{7EC4B18A-ABC1-47F4-9E36-744BA0D53D4E}" destId="{BA13CF27-AAB2-45B3-9B3A-C9D295DA821A}" srcOrd="0" destOrd="0" presId="urn:microsoft.com/office/officeart/2005/8/layout/vProcess5"/>
    <dgm:cxn modelId="{7D34969D-3EEC-4BC8-BB74-F91268058BA8}" srcId="{7C5B619E-F738-4196-8F2F-4EB93A3AA3E1}" destId="{0F330FBD-B228-4129-BD47-599CE34F03D1}" srcOrd="1" destOrd="0" parTransId="{97E66912-9547-48E4-B843-B7EFB4A64CBB}" sibTransId="{7EC4B18A-ABC1-47F4-9E36-744BA0D53D4E}"/>
    <dgm:cxn modelId="{47AF99C7-A843-46C5-9545-229A37CA99F5}" type="presOf" srcId="{2CBD69CF-3C13-480D-9520-6473ED3BDC4E}" destId="{1713076B-5CF0-4873-B51C-BB1A25745BF7}" srcOrd="0" destOrd="0" presId="urn:microsoft.com/office/officeart/2005/8/layout/vProcess5"/>
    <dgm:cxn modelId="{6DB50E24-B59C-4051-9C3D-5C5440F00799}" type="presOf" srcId="{23EEA6D9-EC5D-43F7-84F3-665B4E114A67}" destId="{7B14ABC2-DC9A-4BA6-B079-FD67907FE15C}" srcOrd="0" destOrd="0" presId="urn:microsoft.com/office/officeart/2005/8/layout/vProcess5"/>
    <dgm:cxn modelId="{59FE051C-7786-4274-B1CF-EE297ED6E34B}" type="presOf" srcId="{0F330FBD-B228-4129-BD47-599CE34F03D1}" destId="{98C874C6-8A98-4775-9C26-58D2DE2324F1}" srcOrd="0" destOrd="0" presId="urn:microsoft.com/office/officeart/2005/8/layout/vProcess5"/>
    <dgm:cxn modelId="{AC6AE654-07B8-445F-9CDC-321021074549}" type="presOf" srcId="{7F734900-BEB2-4E43-BE79-272D826A2BD6}" destId="{24081B2D-3DD0-45DB-A35A-974CC0B4AC09}" srcOrd="1" destOrd="0" presId="urn:microsoft.com/office/officeart/2005/8/layout/vProcess5"/>
    <dgm:cxn modelId="{1B40A9A0-025B-4028-8013-C9801856FDBF}" type="presOf" srcId="{0F330FBD-B228-4129-BD47-599CE34F03D1}" destId="{8ED86A56-1FC4-4169-A772-0364D4F7A90E}" srcOrd="1" destOrd="0" presId="urn:microsoft.com/office/officeart/2005/8/layout/vProcess5"/>
    <dgm:cxn modelId="{E2E1F3C8-DF9B-4B7D-A129-8B748AC41E2D}" srcId="{7C5B619E-F738-4196-8F2F-4EB93A3AA3E1}" destId="{F3E7C44E-E582-4D54-A1E0-E60ACA457963}" srcOrd="3" destOrd="0" parTransId="{F1AA8CF5-1D26-4ABF-97E2-D5DFA53C75C2}" sibTransId="{2CBD69CF-3C13-480D-9520-6473ED3BDC4E}"/>
    <dgm:cxn modelId="{6B28CAC9-1394-427A-82C4-7E054E35EAC3}" type="presOf" srcId="{F3E7C44E-E582-4D54-A1E0-E60ACA457963}" destId="{B1C375B8-CF6F-4B77-B64F-89A18316CA92}" srcOrd="1" destOrd="0" presId="urn:microsoft.com/office/officeart/2005/8/layout/vProcess5"/>
    <dgm:cxn modelId="{8E5A4BAB-2283-4D7F-A949-6AA86D2FFCB5}" srcId="{7C5B619E-F738-4196-8F2F-4EB93A3AA3E1}" destId="{2DEB44AD-616A-4B6D-8A1B-02B4AEE28221}" srcOrd="5" destOrd="0" parTransId="{CF910A5A-1BC2-4F88-839D-832287EE32E7}" sibTransId="{F138398D-3CFB-4218-A3F1-A066B981BDF6}"/>
    <dgm:cxn modelId="{D8560C1B-30DD-4FC0-9D75-6DA34A4BE5AF}" type="presOf" srcId="{23EEA6D9-EC5D-43F7-84F3-665B4E114A67}" destId="{C6CEB456-0CA9-44B3-8874-5F8E80505E69}" srcOrd="1" destOrd="0" presId="urn:microsoft.com/office/officeart/2005/8/layout/vProcess5"/>
    <dgm:cxn modelId="{BB1DDF8B-B390-4969-BD1F-4A1BDE6266B5}" srcId="{7C5B619E-F738-4196-8F2F-4EB93A3AA3E1}" destId="{23EEA6D9-EC5D-43F7-84F3-665B4E114A67}" srcOrd="2" destOrd="0" parTransId="{F89FB37F-9A00-4408-AECA-91497D3750DA}" sibTransId="{6FC7D7E3-21E5-4A81-865B-A8BB65025638}"/>
    <dgm:cxn modelId="{7633E19F-0C12-411D-98A5-5206D1BC934A}" type="presParOf" srcId="{63E8B59C-5C5B-44AF-BEA7-34453B0EB43F}" destId="{7DD309C7-F1CA-4830-82C7-261DB302489E}" srcOrd="0" destOrd="0" presId="urn:microsoft.com/office/officeart/2005/8/layout/vProcess5"/>
    <dgm:cxn modelId="{A1D4720B-112B-4A08-A0B6-87E386F346C4}" type="presParOf" srcId="{63E8B59C-5C5B-44AF-BEA7-34453B0EB43F}" destId="{6C1F71C0-47A2-4BDD-8350-152535096B1A}" srcOrd="1" destOrd="0" presId="urn:microsoft.com/office/officeart/2005/8/layout/vProcess5"/>
    <dgm:cxn modelId="{C921AD03-21B1-4EF0-BE6E-5E618653B0FE}" type="presParOf" srcId="{63E8B59C-5C5B-44AF-BEA7-34453B0EB43F}" destId="{98C874C6-8A98-4775-9C26-58D2DE2324F1}" srcOrd="2" destOrd="0" presId="urn:microsoft.com/office/officeart/2005/8/layout/vProcess5"/>
    <dgm:cxn modelId="{33021C72-07CD-4C08-9DF9-F95D9BDC8A7D}" type="presParOf" srcId="{63E8B59C-5C5B-44AF-BEA7-34453B0EB43F}" destId="{7B14ABC2-DC9A-4BA6-B079-FD67907FE15C}" srcOrd="3" destOrd="0" presId="urn:microsoft.com/office/officeart/2005/8/layout/vProcess5"/>
    <dgm:cxn modelId="{73DD1795-083F-4185-BA7F-B97C7472AA46}" type="presParOf" srcId="{63E8B59C-5C5B-44AF-BEA7-34453B0EB43F}" destId="{79573A87-DDD5-4C77-AC2F-29FAEFF338EA}" srcOrd="4" destOrd="0" presId="urn:microsoft.com/office/officeart/2005/8/layout/vProcess5"/>
    <dgm:cxn modelId="{617C235F-CCF2-457E-BFC5-4C95CA8889C4}" type="presParOf" srcId="{63E8B59C-5C5B-44AF-BEA7-34453B0EB43F}" destId="{905B940D-85F6-40AA-AED5-E8EA6D1E7D23}" srcOrd="5" destOrd="0" presId="urn:microsoft.com/office/officeart/2005/8/layout/vProcess5"/>
    <dgm:cxn modelId="{5EC411B0-3E55-4B37-B997-89F65AD0EFF9}" type="presParOf" srcId="{63E8B59C-5C5B-44AF-BEA7-34453B0EB43F}" destId="{B6A7AE3C-0FF3-44C6-A320-0D1AE428B50E}" srcOrd="6" destOrd="0" presId="urn:microsoft.com/office/officeart/2005/8/layout/vProcess5"/>
    <dgm:cxn modelId="{75683941-F476-4A75-9BDB-49FB45652CFD}" type="presParOf" srcId="{63E8B59C-5C5B-44AF-BEA7-34453B0EB43F}" destId="{BA13CF27-AAB2-45B3-9B3A-C9D295DA821A}" srcOrd="7" destOrd="0" presId="urn:microsoft.com/office/officeart/2005/8/layout/vProcess5"/>
    <dgm:cxn modelId="{EEC1B983-6292-4AE0-869E-FCB1432E8349}" type="presParOf" srcId="{63E8B59C-5C5B-44AF-BEA7-34453B0EB43F}" destId="{C7767B74-270B-4F0E-B28C-889E43374948}" srcOrd="8" destOrd="0" presId="urn:microsoft.com/office/officeart/2005/8/layout/vProcess5"/>
    <dgm:cxn modelId="{CF7150F0-0F5E-4696-8F01-387581A15DEB}" type="presParOf" srcId="{63E8B59C-5C5B-44AF-BEA7-34453B0EB43F}" destId="{1713076B-5CF0-4873-B51C-BB1A25745BF7}" srcOrd="9" destOrd="0" presId="urn:microsoft.com/office/officeart/2005/8/layout/vProcess5"/>
    <dgm:cxn modelId="{19BA44F4-B91A-42AB-AA3E-C46CB1F1FE00}" type="presParOf" srcId="{63E8B59C-5C5B-44AF-BEA7-34453B0EB43F}" destId="{24081B2D-3DD0-45DB-A35A-974CC0B4AC09}" srcOrd="10" destOrd="0" presId="urn:microsoft.com/office/officeart/2005/8/layout/vProcess5"/>
    <dgm:cxn modelId="{BF295426-786C-4C83-A572-99F9FDD0793F}" type="presParOf" srcId="{63E8B59C-5C5B-44AF-BEA7-34453B0EB43F}" destId="{8ED86A56-1FC4-4169-A772-0364D4F7A90E}" srcOrd="11" destOrd="0" presId="urn:microsoft.com/office/officeart/2005/8/layout/vProcess5"/>
    <dgm:cxn modelId="{A34D9F98-4DFF-4282-9FAC-DC6BEA0FCC74}" type="presParOf" srcId="{63E8B59C-5C5B-44AF-BEA7-34453B0EB43F}" destId="{C6CEB456-0CA9-44B3-8874-5F8E80505E69}" srcOrd="12" destOrd="0" presId="urn:microsoft.com/office/officeart/2005/8/layout/vProcess5"/>
    <dgm:cxn modelId="{70820AA2-1432-423F-8DDD-DFC651AE3E1A}" type="presParOf" srcId="{63E8B59C-5C5B-44AF-BEA7-34453B0EB43F}" destId="{B1C375B8-CF6F-4B77-B64F-89A18316CA92}" srcOrd="13" destOrd="0" presId="urn:microsoft.com/office/officeart/2005/8/layout/vProcess5"/>
    <dgm:cxn modelId="{A58CA9BF-9599-4ED4-9A40-B922639FF590}" type="presParOf" srcId="{63E8B59C-5C5B-44AF-BEA7-34453B0EB43F}" destId="{7800E2AF-A40C-4493-AC55-E327DF076042}"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667A596-C262-422A-ACC2-327279F3C663}" type="doc">
      <dgm:prSet loTypeId="urn:microsoft.com/office/officeart/2005/8/layout/cycle3" loCatId="cycle" qsTypeId="urn:microsoft.com/office/officeart/2005/8/quickstyle/simple1" qsCatId="simple" csTypeId="urn:microsoft.com/office/officeart/2005/8/colors/accent2_1" csCatId="accent2" phldr="1"/>
      <dgm:spPr/>
      <dgm:t>
        <a:bodyPr/>
        <a:lstStyle/>
        <a:p>
          <a:endParaRPr lang="en-US"/>
        </a:p>
      </dgm:t>
    </dgm:pt>
    <dgm:pt modelId="{663BC6D7-2CEB-490D-8E5C-74AAEB83484B}">
      <dgm:prSet/>
      <dgm:spPr/>
      <dgm:t>
        <a:bodyPr/>
        <a:lstStyle/>
        <a:p>
          <a:pPr rtl="0"/>
          <a:r>
            <a:rPr lang="fi-FI" b="1" dirty="0" smtClean="0"/>
            <a:t>P. 10 – 11: </a:t>
          </a:r>
          <a:r>
            <a:rPr lang="fi-FI" b="1" dirty="0" err="1" smtClean="0"/>
            <a:t>Transaction</a:t>
          </a:r>
          <a:r>
            <a:rPr lang="fi-FI" b="1" dirty="0" smtClean="0"/>
            <a:t> definition </a:t>
          </a:r>
          <a:endParaRPr lang="fi-FI" dirty="0"/>
        </a:p>
      </dgm:t>
    </dgm:pt>
    <dgm:pt modelId="{BB36899E-BCF7-4C56-9E08-94556CE22CE7}" type="parTrans" cxnId="{B8D1E022-C737-4218-A15D-7C2BA5534BAF}">
      <dgm:prSet/>
      <dgm:spPr/>
      <dgm:t>
        <a:bodyPr/>
        <a:lstStyle/>
        <a:p>
          <a:endParaRPr lang="en-US"/>
        </a:p>
      </dgm:t>
    </dgm:pt>
    <dgm:pt modelId="{B9DE0572-9FA5-42D7-AA15-E298E35A4EC9}" type="sibTrans" cxnId="{B8D1E022-C737-4218-A15D-7C2BA5534BAF}">
      <dgm:prSet/>
      <dgm:spPr/>
      <dgm:t>
        <a:bodyPr/>
        <a:lstStyle/>
        <a:p>
          <a:endParaRPr lang="en-US"/>
        </a:p>
      </dgm:t>
    </dgm:pt>
    <dgm:pt modelId="{00647EA2-4CEF-4A9E-9016-600D7E14C7EA}">
      <dgm:prSet/>
      <dgm:spPr/>
      <dgm:t>
        <a:bodyPr/>
        <a:lstStyle/>
        <a:p>
          <a:pPr rtl="0"/>
          <a:r>
            <a:rPr lang="fi-FI" b="1" dirty="0" err="1" smtClean="0"/>
            <a:t>Transaction</a:t>
          </a:r>
          <a:r>
            <a:rPr lang="fi-FI" b="1" dirty="0" smtClean="0"/>
            <a:t> </a:t>
          </a:r>
          <a:r>
            <a:rPr lang="fi-FI" b="1" dirty="0" err="1" smtClean="0"/>
            <a:t>authentication</a:t>
          </a:r>
          <a:r>
            <a:rPr lang="fi-FI" b="1" dirty="0" smtClean="0"/>
            <a:t> </a:t>
          </a:r>
          <a:endParaRPr lang="fi-FI" dirty="0"/>
        </a:p>
      </dgm:t>
    </dgm:pt>
    <dgm:pt modelId="{47F1C73F-E430-41E3-B552-5BF4766A4E8F}" type="parTrans" cxnId="{C206FE3F-D09C-404E-A7C9-902632CBF0B3}">
      <dgm:prSet/>
      <dgm:spPr/>
      <dgm:t>
        <a:bodyPr/>
        <a:lstStyle/>
        <a:p>
          <a:endParaRPr lang="en-US"/>
        </a:p>
      </dgm:t>
    </dgm:pt>
    <dgm:pt modelId="{D123FD95-3593-495C-9C99-9FA9C0427CCE}" type="sibTrans" cxnId="{C206FE3F-D09C-404E-A7C9-902632CBF0B3}">
      <dgm:prSet/>
      <dgm:spPr/>
      <dgm:t>
        <a:bodyPr/>
        <a:lstStyle/>
        <a:p>
          <a:endParaRPr lang="en-US"/>
        </a:p>
      </dgm:t>
    </dgm:pt>
    <dgm:pt modelId="{6A1AFDE0-A19D-41C1-8FFE-B867E9706EE8}">
      <dgm:prSet/>
      <dgm:spPr/>
      <dgm:t>
        <a:bodyPr/>
        <a:lstStyle/>
        <a:p>
          <a:pPr rtl="0"/>
          <a:r>
            <a:rPr lang="fi-FI" b="1" dirty="0" err="1" smtClean="0"/>
            <a:t>Block</a:t>
          </a:r>
          <a:r>
            <a:rPr lang="fi-FI" b="1" dirty="0" smtClean="0"/>
            <a:t> </a:t>
          </a:r>
          <a:r>
            <a:rPr lang="fi-FI" b="1" dirty="0" err="1" smtClean="0"/>
            <a:t>creation</a:t>
          </a:r>
          <a:r>
            <a:rPr lang="fi-FI" b="1" dirty="0" smtClean="0"/>
            <a:t> </a:t>
          </a:r>
          <a:endParaRPr lang="fi-FI" dirty="0"/>
        </a:p>
      </dgm:t>
    </dgm:pt>
    <dgm:pt modelId="{EE66C091-1285-444A-BA34-708B7FE740AD}" type="parTrans" cxnId="{44579F0F-D1B6-4B10-BC0A-8C47BBF24D59}">
      <dgm:prSet/>
      <dgm:spPr/>
      <dgm:t>
        <a:bodyPr/>
        <a:lstStyle/>
        <a:p>
          <a:endParaRPr lang="en-US"/>
        </a:p>
      </dgm:t>
    </dgm:pt>
    <dgm:pt modelId="{AAB66070-195C-4C38-9245-532DE9C61363}" type="sibTrans" cxnId="{44579F0F-D1B6-4B10-BC0A-8C47BBF24D59}">
      <dgm:prSet/>
      <dgm:spPr/>
      <dgm:t>
        <a:bodyPr/>
        <a:lstStyle/>
        <a:p>
          <a:endParaRPr lang="en-US"/>
        </a:p>
      </dgm:t>
    </dgm:pt>
    <dgm:pt modelId="{FF75C7FE-8EB1-430F-BACF-B1844EEE3E75}">
      <dgm:prSet/>
      <dgm:spPr/>
      <dgm:t>
        <a:bodyPr/>
        <a:lstStyle/>
        <a:p>
          <a:pPr rtl="0"/>
          <a:r>
            <a:rPr lang="fi-FI" b="1" dirty="0" err="1" smtClean="0"/>
            <a:t>Block</a:t>
          </a:r>
          <a:r>
            <a:rPr lang="fi-FI" b="1" dirty="0" smtClean="0"/>
            <a:t> </a:t>
          </a:r>
          <a:r>
            <a:rPr lang="fi-FI" b="1" dirty="0" err="1" smtClean="0"/>
            <a:t>validation</a:t>
          </a:r>
          <a:r>
            <a:rPr lang="fi-FI" b="1" dirty="0" smtClean="0"/>
            <a:t> </a:t>
          </a:r>
          <a:endParaRPr lang="fi-FI" dirty="0"/>
        </a:p>
      </dgm:t>
    </dgm:pt>
    <dgm:pt modelId="{51AB91A9-9FD9-4286-A8EF-297E4238EC2A}" type="parTrans" cxnId="{9156F302-8660-4F9C-A430-72A42B4E405D}">
      <dgm:prSet/>
      <dgm:spPr/>
      <dgm:t>
        <a:bodyPr/>
        <a:lstStyle/>
        <a:p>
          <a:endParaRPr lang="en-US"/>
        </a:p>
      </dgm:t>
    </dgm:pt>
    <dgm:pt modelId="{31FC99FF-DCDD-490D-B386-F9CE66B0E08F}" type="sibTrans" cxnId="{9156F302-8660-4F9C-A430-72A42B4E405D}">
      <dgm:prSet/>
      <dgm:spPr/>
      <dgm:t>
        <a:bodyPr/>
        <a:lstStyle/>
        <a:p>
          <a:endParaRPr lang="en-US"/>
        </a:p>
      </dgm:t>
    </dgm:pt>
    <dgm:pt modelId="{B27ABE58-6F19-4BD5-AB74-9884B333D9DD}">
      <dgm:prSet/>
      <dgm:spPr/>
      <dgm:t>
        <a:bodyPr/>
        <a:lstStyle/>
        <a:p>
          <a:pPr rtl="0"/>
          <a:r>
            <a:rPr lang="fi-FI" b="1" smtClean="0"/>
            <a:t>Block chaining </a:t>
          </a:r>
          <a:endParaRPr lang="fi-FI"/>
        </a:p>
      </dgm:t>
    </dgm:pt>
    <dgm:pt modelId="{8A488FF7-718D-4AE7-94CE-3687C928E3A8}" type="parTrans" cxnId="{4DBFB504-938D-4CF2-9097-EA25DCE00720}">
      <dgm:prSet/>
      <dgm:spPr/>
      <dgm:t>
        <a:bodyPr/>
        <a:lstStyle/>
        <a:p>
          <a:endParaRPr lang="en-US"/>
        </a:p>
      </dgm:t>
    </dgm:pt>
    <dgm:pt modelId="{B2B21938-9619-4775-B9AC-FD95E9FF7021}" type="sibTrans" cxnId="{4DBFB504-938D-4CF2-9097-EA25DCE00720}">
      <dgm:prSet/>
      <dgm:spPr/>
      <dgm:t>
        <a:bodyPr/>
        <a:lstStyle/>
        <a:p>
          <a:endParaRPr lang="en-US"/>
        </a:p>
      </dgm:t>
    </dgm:pt>
    <dgm:pt modelId="{48C4D7D9-1709-43F6-A97D-89E4D7F065D8}" type="pres">
      <dgm:prSet presAssocID="{1667A596-C262-422A-ACC2-327279F3C663}" presName="Name0" presStyleCnt="0">
        <dgm:presLayoutVars>
          <dgm:dir/>
          <dgm:resizeHandles val="exact"/>
        </dgm:presLayoutVars>
      </dgm:prSet>
      <dgm:spPr/>
      <dgm:t>
        <a:bodyPr/>
        <a:lstStyle/>
        <a:p>
          <a:endParaRPr lang="en-US"/>
        </a:p>
      </dgm:t>
    </dgm:pt>
    <dgm:pt modelId="{87B4FBA3-8C4D-4F50-B61A-AF70203478D9}" type="pres">
      <dgm:prSet presAssocID="{1667A596-C262-422A-ACC2-327279F3C663}" presName="cycle" presStyleCnt="0"/>
      <dgm:spPr/>
    </dgm:pt>
    <dgm:pt modelId="{189A95E8-EFC4-4213-851B-3F8C5618C1E2}" type="pres">
      <dgm:prSet presAssocID="{663BC6D7-2CEB-490D-8E5C-74AAEB83484B}" presName="nodeFirstNode" presStyleLbl="node1" presStyleIdx="0" presStyleCnt="5" custScaleX="110000" custScaleY="110000">
        <dgm:presLayoutVars>
          <dgm:bulletEnabled val="1"/>
        </dgm:presLayoutVars>
      </dgm:prSet>
      <dgm:spPr/>
      <dgm:t>
        <a:bodyPr/>
        <a:lstStyle/>
        <a:p>
          <a:endParaRPr lang="en-US"/>
        </a:p>
      </dgm:t>
    </dgm:pt>
    <dgm:pt modelId="{18CB6899-8A71-400C-A6ED-68634D56EED0}" type="pres">
      <dgm:prSet presAssocID="{B9DE0572-9FA5-42D7-AA15-E298E35A4EC9}" presName="sibTransFirstNode" presStyleLbl="bgShp" presStyleIdx="0" presStyleCnt="1"/>
      <dgm:spPr/>
      <dgm:t>
        <a:bodyPr/>
        <a:lstStyle/>
        <a:p>
          <a:endParaRPr lang="en-US"/>
        </a:p>
      </dgm:t>
    </dgm:pt>
    <dgm:pt modelId="{53BD01BF-47E4-483A-8210-6B2610C44E64}" type="pres">
      <dgm:prSet presAssocID="{00647EA2-4CEF-4A9E-9016-600D7E14C7EA}" presName="nodeFollowingNodes" presStyleLbl="node1" presStyleIdx="1" presStyleCnt="5" custScaleX="110000" custScaleY="110000">
        <dgm:presLayoutVars>
          <dgm:bulletEnabled val="1"/>
        </dgm:presLayoutVars>
      </dgm:prSet>
      <dgm:spPr/>
      <dgm:t>
        <a:bodyPr/>
        <a:lstStyle/>
        <a:p>
          <a:endParaRPr lang="en-US"/>
        </a:p>
      </dgm:t>
    </dgm:pt>
    <dgm:pt modelId="{645E7233-CA6B-4C4B-AD04-E5AA8CDB82F6}" type="pres">
      <dgm:prSet presAssocID="{6A1AFDE0-A19D-41C1-8FFE-B867E9706EE8}" presName="nodeFollowingNodes" presStyleLbl="node1" presStyleIdx="2" presStyleCnt="5">
        <dgm:presLayoutVars>
          <dgm:bulletEnabled val="1"/>
        </dgm:presLayoutVars>
      </dgm:prSet>
      <dgm:spPr/>
      <dgm:t>
        <a:bodyPr/>
        <a:lstStyle/>
        <a:p>
          <a:endParaRPr lang="en-US"/>
        </a:p>
      </dgm:t>
    </dgm:pt>
    <dgm:pt modelId="{4CA8C96F-56D8-4878-B2B3-59C9B06C5CAC}" type="pres">
      <dgm:prSet presAssocID="{FF75C7FE-8EB1-430F-BACF-B1844EEE3E75}" presName="nodeFollowingNodes" presStyleLbl="node1" presStyleIdx="3" presStyleCnt="5" custScaleX="100001" custScaleY="100001">
        <dgm:presLayoutVars>
          <dgm:bulletEnabled val="1"/>
        </dgm:presLayoutVars>
      </dgm:prSet>
      <dgm:spPr/>
      <dgm:t>
        <a:bodyPr/>
        <a:lstStyle/>
        <a:p>
          <a:endParaRPr lang="en-US"/>
        </a:p>
      </dgm:t>
    </dgm:pt>
    <dgm:pt modelId="{EAC538AB-5C9D-4E92-B651-09FFE0F8310B}" type="pres">
      <dgm:prSet presAssocID="{B27ABE58-6F19-4BD5-AB74-9884B333D9DD}" presName="nodeFollowingNodes" presStyleLbl="node1" presStyleIdx="4" presStyleCnt="5" custScaleX="110000" custScaleY="110000">
        <dgm:presLayoutVars>
          <dgm:bulletEnabled val="1"/>
        </dgm:presLayoutVars>
      </dgm:prSet>
      <dgm:spPr/>
      <dgm:t>
        <a:bodyPr/>
        <a:lstStyle/>
        <a:p>
          <a:endParaRPr lang="en-US"/>
        </a:p>
      </dgm:t>
    </dgm:pt>
  </dgm:ptLst>
  <dgm:cxnLst>
    <dgm:cxn modelId="{44579F0F-D1B6-4B10-BC0A-8C47BBF24D59}" srcId="{1667A596-C262-422A-ACC2-327279F3C663}" destId="{6A1AFDE0-A19D-41C1-8FFE-B867E9706EE8}" srcOrd="2" destOrd="0" parTransId="{EE66C091-1285-444A-BA34-708B7FE740AD}" sibTransId="{AAB66070-195C-4C38-9245-532DE9C61363}"/>
    <dgm:cxn modelId="{B286FA8D-244F-40C4-AC8C-57DAC7746F86}" type="presOf" srcId="{00647EA2-4CEF-4A9E-9016-600D7E14C7EA}" destId="{53BD01BF-47E4-483A-8210-6B2610C44E64}" srcOrd="0" destOrd="0" presId="urn:microsoft.com/office/officeart/2005/8/layout/cycle3"/>
    <dgm:cxn modelId="{E1104A00-330D-4E8B-A5B1-CB608AB3E364}" type="presOf" srcId="{B9DE0572-9FA5-42D7-AA15-E298E35A4EC9}" destId="{18CB6899-8A71-400C-A6ED-68634D56EED0}" srcOrd="0" destOrd="0" presId="urn:microsoft.com/office/officeart/2005/8/layout/cycle3"/>
    <dgm:cxn modelId="{9991A7F7-5D58-4855-AAD5-A880F704F5BA}" type="presOf" srcId="{1667A596-C262-422A-ACC2-327279F3C663}" destId="{48C4D7D9-1709-43F6-A97D-89E4D7F065D8}" srcOrd="0" destOrd="0" presId="urn:microsoft.com/office/officeart/2005/8/layout/cycle3"/>
    <dgm:cxn modelId="{9156F302-8660-4F9C-A430-72A42B4E405D}" srcId="{1667A596-C262-422A-ACC2-327279F3C663}" destId="{FF75C7FE-8EB1-430F-BACF-B1844EEE3E75}" srcOrd="3" destOrd="0" parTransId="{51AB91A9-9FD9-4286-A8EF-297E4238EC2A}" sibTransId="{31FC99FF-DCDD-490D-B386-F9CE66B0E08F}"/>
    <dgm:cxn modelId="{C206FE3F-D09C-404E-A7C9-902632CBF0B3}" srcId="{1667A596-C262-422A-ACC2-327279F3C663}" destId="{00647EA2-4CEF-4A9E-9016-600D7E14C7EA}" srcOrd="1" destOrd="0" parTransId="{47F1C73F-E430-41E3-B552-5BF4766A4E8F}" sibTransId="{D123FD95-3593-495C-9C99-9FA9C0427CCE}"/>
    <dgm:cxn modelId="{43B6E724-79D3-40AF-8BDC-F50C3CEF2099}" type="presOf" srcId="{6A1AFDE0-A19D-41C1-8FFE-B867E9706EE8}" destId="{645E7233-CA6B-4C4B-AD04-E5AA8CDB82F6}" srcOrd="0" destOrd="0" presId="urn:microsoft.com/office/officeart/2005/8/layout/cycle3"/>
    <dgm:cxn modelId="{9840665D-4ADB-45C5-A48A-02CD54C5307C}" type="presOf" srcId="{663BC6D7-2CEB-490D-8E5C-74AAEB83484B}" destId="{189A95E8-EFC4-4213-851B-3F8C5618C1E2}" srcOrd="0" destOrd="0" presId="urn:microsoft.com/office/officeart/2005/8/layout/cycle3"/>
    <dgm:cxn modelId="{B8D1E022-C737-4218-A15D-7C2BA5534BAF}" srcId="{1667A596-C262-422A-ACC2-327279F3C663}" destId="{663BC6D7-2CEB-490D-8E5C-74AAEB83484B}" srcOrd="0" destOrd="0" parTransId="{BB36899E-BCF7-4C56-9E08-94556CE22CE7}" sibTransId="{B9DE0572-9FA5-42D7-AA15-E298E35A4EC9}"/>
    <dgm:cxn modelId="{4DBFB504-938D-4CF2-9097-EA25DCE00720}" srcId="{1667A596-C262-422A-ACC2-327279F3C663}" destId="{B27ABE58-6F19-4BD5-AB74-9884B333D9DD}" srcOrd="4" destOrd="0" parTransId="{8A488FF7-718D-4AE7-94CE-3687C928E3A8}" sibTransId="{B2B21938-9619-4775-B9AC-FD95E9FF7021}"/>
    <dgm:cxn modelId="{B3D4D9CD-08C9-480D-9946-AD264B8BB4A1}" type="presOf" srcId="{B27ABE58-6F19-4BD5-AB74-9884B333D9DD}" destId="{EAC538AB-5C9D-4E92-B651-09FFE0F8310B}" srcOrd="0" destOrd="0" presId="urn:microsoft.com/office/officeart/2005/8/layout/cycle3"/>
    <dgm:cxn modelId="{715DB0EC-3EB0-4195-A003-B0C4EC2B6E9D}" type="presOf" srcId="{FF75C7FE-8EB1-430F-BACF-B1844EEE3E75}" destId="{4CA8C96F-56D8-4878-B2B3-59C9B06C5CAC}" srcOrd="0" destOrd="0" presId="urn:microsoft.com/office/officeart/2005/8/layout/cycle3"/>
    <dgm:cxn modelId="{3C374D32-97EE-4204-AB73-52EC05235EBF}" type="presParOf" srcId="{48C4D7D9-1709-43F6-A97D-89E4D7F065D8}" destId="{87B4FBA3-8C4D-4F50-B61A-AF70203478D9}" srcOrd="0" destOrd="0" presId="urn:microsoft.com/office/officeart/2005/8/layout/cycle3"/>
    <dgm:cxn modelId="{2B785D1F-0915-4860-A450-25DC5AF2935B}" type="presParOf" srcId="{87B4FBA3-8C4D-4F50-B61A-AF70203478D9}" destId="{189A95E8-EFC4-4213-851B-3F8C5618C1E2}" srcOrd="0" destOrd="0" presId="urn:microsoft.com/office/officeart/2005/8/layout/cycle3"/>
    <dgm:cxn modelId="{DDEC6DE0-9EC5-4E5F-B687-33A7E63DD354}" type="presParOf" srcId="{87B4FBA3-8C4D-4F50-B61A-AF70203478D9}" destId="{18CB6899-8A71-400C-A6ED-68634D56EED0}" srcOrd="1" destOrd="0" presId="urn:microsoft.com/office/officeart/2005/8/layout/cycle3"/>
    <dgm:cxn modelId="{736DFE61-33C9-4D87-A2CA-13058F7C99AF}" type="presParOf" srcId="{87B4FBA3-8C4D-4F50-B61A-AF70203478D9}" destId="{53BD01BF-47E4-483A-8210-6B2610C44E64}" srcOrd="2" destOrd="0" presId="urn:microsoft.com/office/officeart/2005/8/layout/cycle3"/>
    <dgm:cxn modelId="{74DA454A-A2E7-44E1-B0CB-67673B2DAD7B}" type="presParOf" srcId="{87B4FBA3-8C4D-4F50-B61A-AF70203478D9}" destId="{645E7233-CA6B-4C4B-AD04-E5AA8CDB82F6}" srcOrd="3" destOrd="0" presId="urn:microsoft.com/office/officeart/2005/8/layout/cycle3"/>
    <dgm:cxn modelId="{A013418A-271B-4A98-922D-208D20172647}" type="presParOf" srcId="{87B4FBA3-8C4D-4F50-B61A-AF70203478D9}" destId="{4CA8C96F-56D8-4878-B2B3-59C9B06C5CAC}" srcOrd="4" destOrd="0" presId="urn:microsoft.com/office/officeart/2005/8/layout/cycle3"/>
    <dgm:cxn modelId="{D2B4BE1C-B107-4EC8-8824-2612190D576B}" type="presParOf" srcId="{87B4FBA3-8C4D-4F50-B61A-AF70203478D9}" destId="{EAC538AB-5C9D-4E92-B651-09FFE0F8310B}"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42C9839-D3F1-4A67-AA07-1B0325DA55BA}" type="doc">
      <dgm:prSet loTypeId="urn:microsoft.com/office/officeart/2005/8/layout/process4" loCatId="process" qsTypeId="urn:microsoft.com/office/officeart/2005/8/quickstyle/simple1" qsCatId="simple" csTypeId="urn:microsoft.com/office/officeart/2005/8/colors/accent1_1" csCatId="accent1"/>
      <dgm:spPr/>
      <dgm:t>
        <a:bodyPr/>
        <a:lstStyle/>
        <a:p>
          <a:endParaRPr lang="en-US"/>
        </a:p>
      </dgm:t>
    </dgm:pt>
    <dgm:pt modelId="{5755FA12-8050-492E-8A5C-3DC640CBE20D}">
      <dgm:prSet/>
      <dgm:spPr/>
      <dgm:t>
        <a:bodyPr/>
        <a:lstStyle/>
        <a:p>
          <a:pPr rtl="0"/>
          <a:r>
            <a:rPr lang="en-US" b="1" smtClean="0"/>
            <a:t>PSD2 enables bank customers, both consumers and businesses, to use third-party providers to manage their finances. </a:t>
          </a:r>
          <a:endParaRPr lang="fi-FI"/>
        </a:p>
      </dgm:t>
    </dgm:pt>
    <dgm:pt modelId="{4F220BFA-F037-49A1-8866-C15EB1CE980F}" type="parTrans" cxnId="{E2033755-751C-4628-82EF-0FA3AEE32160}">
      <dgm:prSet/>
      <dgm:spPr/>
      <dgm:t>
        <a:bodyPr/>
        <a:lstStyle/>
        <a:p>
          <a:endParaRPr lang="en-US"/>
        </a:p>
      </dgm:t>
    </dgm:pt>
    <dgm:pt modelId="{FAF017EF-9713-48EA-BB6D-F10D988486A0}" type="sibTrans" cxnId="{E2033755-751C-4628-82EF-0FA3AEE32160}">
      <dgm:prSet/>
      <dgm:spPr/>
      <dgm:t>
        <a:bodyPr/>
        <a:lstStyle/>
        <a:p>
          <a:endParaRPr lang="en-US"/>
        </a:p>
      </dgm:t>
    </dgm:pt>
    <dgm:pt modelId="{FF8C7DF9-1108-41B0-8003-8310A19DA2C2}">
      <dgm:prSet/>
      <dgm:spPr/>
      <dgm:t>
        <a:bodyPr/>
        <a:lstStyle/>
        <a:p>
          <a:pPr rtl="0"/>
          <a:r>
            <a:rPr lang="en-US" b="1" smtClean="0"/>
            <a:t>In the near future, you may be using Facebook or Google to pay your bills, making P2P transfers and analyse your spending, while still having your money safely placed in your current bank account. </a:t>
          </a:r>
          <a:endParaRPr lang="fi-FI"/>
        </a:p>
      </dgm:t>
    </dgm:pt>
    <dgm:pt modelId="{6B8990B8-42D7-40FB-BD3B-E8536134EC88}" type="parTrans" cxnId="{ADF948F9-E42E-46D3-836F-9FB39E5DC660}">
      <dgm:prSet/>
      <dgm:spPr/>
      <dgm:t>
        <a:bodyPr/>
        <a:lstStyle/>
        <a:p>
          <a:endParaRPr lang="en-US"/>
        </a:p>
      </dgm:t>
    </dgm:pt>
    <dgm:pt modelId="{D1BCAA16-B8BF-44D8-8D9D-CEA1DE93B845}" type="sibTrans" cxnId="{ADF948F9-E42E-46D3-836F-9FB39E5DC660}">
      <dgm:prSet/>
      <dgm:spPr/>
      <dgm:t>
        <a:bodyPr/>
        <a:lstStyle/>
        <a:p>
          <a:endParaRPr lang="en-US"/>
        </a:p>
      </dgm:t>
    </dgm:pt>
    <dgm:pt modelId="{CDAC013D-B342-4A55-A4E5-FBA450478B16}">
      <dgm:prSet/>
      <dgm:spPr/>
      <dgm:t>
        <a:bodyPr/>
        <a:lstStyle/>
        <a:p>
          <a:pPr rtl="0"/>
          <a:r>
            <a:rPr lang="en-US" b="1" smtClean="0"/>
            <a:t>Banks, however, are obligated to provide these third-party providers access to their customers’ accounts through open APIs (application program interface). </a:t>
          </a:r>
          <a:endParaRPr lang="fi-FI"/>
        </a:p>
      </dgm:t>
    </dgm:pt>
    <dgm:pt modelId="{B0DF3FBC-799E-45F0-B97C-E3F3299355B4}" type="parTrans" cxnId="{17A5A60C-EC3B-4552-A379-153E4ED2E567}">
      <dgm:prSet/>
      <dgm:spPr/>
      <dgm:t>
        <a:bodyPr/>
        <a:lstStyle/>
        <a:p>
          <a:endParaRPr lang="en-US"/>
        </a:p>
      </dgm:t>
    </dgm:pt>
    <dgm:pt modelId="{F50A0D2E-1311-43C6-9BE7-FC4F66BF11ED}" type="sibTrans" cxnId="{17A5A60C-EC3B-4552-A379-153E4ED2E567}">
      <dgm:prSet/>
      <dgm:spPr/>
      <dgm:t>
        <a:bodyPr/>
        <a:lstStyle/>
        <a:p>
          <a:endParaRPr lang="en-US"/>
        </a:p>
      </dgm:t>
    </dgm:pt>
    <dgm:pt modelId="{857F6C1B-F09F-4A69-AE60-2CEAA8CB9705}">
      <dgm:prSet/>
      <dgm:spPr/>
      <dgm:t>
        <a:bodyPr/>
        <a:lstStyle/>
        <a:p>
          <a:pPr rtl="0"/>
          <a:r>
            <a:rPr lang="en-US" b="1" smtClean="0"/>
            <a:t>This will enable third-parties to build financial services on top of banks’ data and infrastructure.</a:t>
          </a:r>
          <a:endParaRPr lang="fi-FI"/>
        </a:p>
      </dgm:t>
    </dgm:pt>
    <dgm:pt modelId="{ED2972FD-E8FC-4A8A-91D1-A29CD01CD00B}" type="parTrans" cxnId="{E4D90DDC-0A92-427A-A57C-E4281B6D9FF3}">
      <dgm:prSet/>
      <dgm:spPr/>
      <dgm:t>
        <a:bodyPr/>
        <a:lstStyle/>
        <a:p>
          <a:endParaRPr lang="en-US"/>
        </a:p>
      </dgm:t>
    </dgm:pt>
    <dgm:pt modelId="{BE9B471E-5AE9-495A-B178-D1A3B3951997}" type="sibTrans" cxnId="{E4D90DDC-0A92-427A-A57C-E4281B6D9FF3}">
      <dgm:prSet/>
      <dgm:spPr/>
      <dgm:t>
        <a:bodyPr/>
        <a:lstStyle/>
        <a:p>
          <a:endParaRPr lang="en-US"/>
        </a:p>
      </dgm:t>
    </dgm:pt>
    <dgm:pt modelId="{DE8A0802-2AB5-4AF7-B12F-52243D856DC0}" type="pres">
      <dgm:prSet presAssocID="{D42C9839-D3F1-4A67-AA07-1B0325DA55BA}" presName="Name0" presStyleCnt="0">
        <dgm:presLayoutVars>
          <dgm:dir/>
          <dgm:animLvl val="lvl"/>
          <dgm:resizeHandles val="exact"/>
        </dgm:presLayoutVars>
      </dgm:prSet>
      <dgm:spPr/>
      <dgm:t>
        <a:bodyPr/>
        <a:lstStyle/>
        <a:p>
          <a:endParaRPr lang="fi-FI"/>
        </a:p>
      </dgm:t>
    </dgm:pt>
    <dgm:pt modelId="{DC08374D-9159-4D99-9D99-2A836B75C549}" type="pres">
      <dgm:prSet presAssocID="{857F6C1B-F09F-4A69-AE60-2CEAA8CB9705}" presName="boxAndChildren" presStyleCnt="0"/>
      <dgm:spPr/>
      <dgm:t>
        <a:bodyPr/>
        <a:lstStyle/>
        <a:p>
          <a:endParaRPr lang="en-US"/>
        </a:p>
      </dgm:t>
    </dgm:pt>
    <dgm:pt modelId="{A1F2A01C-BCCA-4FE7-8FA5-40203D7290A0}" type="pres">
      <dgm:prSet presAssocID="{857F6C1B-F09F-4A69-AE60-2CEAA8CB9705}" presName="parentTextBox" presStyleLbl="node1" presStyleIdx="0" presStyleCnt="4"/>
      <dgm:spPr/>
      <dgm:t>
        <a:bodyPr/>
        <a:lstStyle/>
        <a:p>
          <a:endParaRPr lang="fi-FI"/>
        </a:p>
      </dgm:t>
    </dgm:pt>
    <dgm:pt modelId="{439BFF6C-7696-4FEB-B8BC-24AAAC75FF0C}" type="pres">
      <dgm:prSet presAssocID="{F50A0D2E-1311-43C6-9BE7-FC4F66BF11ED}" presName="sp" presStyleCnt="0"/>
      <dgm:spPr/>
      <dgm:t>
        <a:bodyPr/>
        <a:lstStyle/>
        <a:p>
          <a:endParaRPr lang="en-US"/>
        </a:p>
      </dgm:t>
    </dgm:pt>
    <dgm:pt modelId="{C39B817D-A8E4-4EBC-8D69-47D1ECD62980}" type="pres">
      <dgm:prSet presAssocID="{CDAC013D-B342-4A55-A4E5-FBA450478B16}" presName="arrowAndChildren" presStyleCnt="0"/>
      <dgm:spPr/>
      <dgm:t>
        <a:bodyPr/>
        <a:lstStyle/>
        <a:p>
          <a:endParaRPr lang="en-US"/>
        </a:p>
      </dgm:t>
    </dgm:pt>
    <dgm:pt modelId="{11105125-5EDB-49AD-8A5C-2246FAADDDCC}" type="pres">
      <dgm:prSet presAssocID="{CDAC013D-B342-4A55-A4E5-FBA450478B16}" presName="parentTextArrow" presStyleLbl="node1" presStyleIdx="1" presStyleCnt="4"/>
      <dgm:spPr/>
      <dgm:t>
        <a:bodyPr/>
        <a:lstStyle/>
        <a:p>
          <a:endParaRPr lang="fi-FI"/>
        </a:p>
      </dgm:t>
    </dgm:pt>
    <dgm:pt modelId="{F4D361AF-BB34-4638-96FA-8D522C375AF8}" type="pres">
      <dgm:prSet presAssocID="{D1BCAA16-B8BF-44D8-8D9D-CEA1DE93B845}" presName="sp" presStyleCnt="0"/>
      <dgm:spPr/>
      <dgm:t>
        <a:bodyPr/>
        <a:lstStyle/>
        <a:p>
          <a:endParaRPr lang="en-US"/>
        </a:p>
      </dgm:t>
    </dgm:pt>
    <dgm:pt modelId="{836D639C-6F90-4BC9-AF8F-15B35880691F}" type="pres">
      <dgm:prSet presAssocID="{FF8C7DF9-1108-41B0-8003-8310A19DA2C2}" presName="arrowAndChildren" presStyleCnt="0"/>
      <dgm:spPr/>
      <dgm:t>
        <a:bodyPr/>
        <a:lstStyle/>
        <a:p>
          <a:endParaRPr lang="en-US"/>
        </a:p>
      </dgm:t>
    </dgm:pt>
    <dgm:pt modelId="{BECB4D8B-5C83-4848-A8F7-C72A9BC7F083}" type="pres">
      <dgm:prSet presAssocID="{FF8C7DF9-1108-41B0-8003-8310A19DA2C2}" presName="parentTextArrow" presStyleLbl="node1" presStyleIdx="2" presStyleCnt="4"/>
      <dgm:spPr/>
      <dgm:t>
        <a:bodyPr/>
        <a:lstStyle/>
        <a:p>
          <a:endParaRPr lang="fi-FI"/>
        </a:p>
      </dgm:t>
    </dgm:pt>
    <dgm:pt modelId="{771C1756-63F0-45DE-ABC6-4880FB8EEC01}" type="pres">
      <dgm:prSet presAssocID="{FAF017EF-9713-48EA-BB6D-F10D988486A0}" presName="sp" presStyleCnt="0"/>
      <dgm:spPr/>
      <dgm:t>
        <a:bodyPr/>
        <a:lstStyle/>
        <a:p>
          <a:endParaRPr lang="en-US"/>
        </a:p>
      </dgm:t>
    </dgm:pt>
    <dgm:pt modelId="{374D154A-E8AB-4C9F-BB80-992D8197673F}" type="pres">
      <dgm:prSet presAssocID="{5755FA12-8050-492E-8A5C-3DC640CBE20D}" presName="arrowAndChildren" presStyleCnt="0"/>
      <dgm:spPr/>
      <dgm:t>
        <a:bodyPr/>
        <a:lstStyle/>
        <a:p>
          <a:endParaRPr lang="en-US"/>
        </a:p>
      </dgm:t>
    </dgm:pt>
    <dgm:pt modelId="{23AE0B6E-308F-498B-B72D-D29F3573DF7D}" type="pres">
      <dgm:prSet presAssocID="{5755FA12-8050-492E-8A5C-3DC640CBE20D}" presName="parentTextArrow" presStyleLbl="node1" presStyleIdx="3" presStyleCnt="4"/>
      <dgm:spPr/>
      <dgm:t>
        <a:bodyPr/>
        <a:lstStyle/>
        <a:p>
          <a:endParaRPr lang="fi-FI"/>
        </a:p>
      </dgm:t>
    </dgm:pt>
  </dgm:ptLst>
  <dgm:cxnLst>
    <dgm:cxn modelId="{EFA5E14B-00C3-4DDA-BE86-74A69966092D}" type="presOf" srcId="{D42C9839-D3F1-4A67-AA07-1B0325DA55BA}" destId="{DE8A0802-2AB5-4AF7-B12F-52243D856DC0}" srcOrd="0" destOrd="0" presId="urn:microsoft.com/office/officeart/2005/8/layout/process4"/>
    <dgm:cxn modelId="{E4D90DDC-0A92-427A-A57C-E4281B6D9FF3}" srcId="{D42C9839-D3F1-4A67-AA07-1B0325DA55BA}" destId="{857F6C1B-F09F-4A69-AE60-2CEAA8CB9705}" srcOrd="3" destOrd="0" parTransId="{ED2972FD-E8FC-4A8A-91D1-A29CD01CD00B}" sibTransId="{BE9B471E-5AE9-495A-B178-D1A3B3951997}"/>
    <dgm:cxn modelId="{ADF948F9-E42E-46D3-836F-9FB39E5DC660}" srcId="{D42C9839-D3F1-4A67-AA07-1B0325DA55BA}" destId="{FF8C7DF9-1108-41B0-8003-8310A19DA2C2}" srcOrd="1" destOrd="0" parTransId="{6B8990B8-42D7-40FB-BD3B-E8536134EC88}" sibTransId="{D1BCAA16-B8BF-44D8-8D9D-CEA1DE93B845}"/>
    <dgm:cxn modelId="{17A5A60C-EC3B-4552-A379-153E4ED2E567}" srcId="{D42C9839-D3F1-4A67-AA07-1B0325DA55BA}" destId="{CDAC013D-B342-4A55-A4E5-FBA450478B16}" srcOrd="2" destOrd="0" parTransId="{B0DF3FBC-799E-45F0-B97C-E3F3299355B4}" sibTransId="{F50A0D2E-1311-43C6-9BE7-FC4F66BF11ED}"/>
    <dgm:cxn modelId="{E2033755-751C-4628-82EF-0FA3AEE32160}" srcId="{D42C9839-D3F1-4A67-AA07-1B0325DA55BA}" destId="{5755FA12-8050-492E-8A5C-3DC640CBE20D}" srcOrd="0" destOrd="0" parTransId="{4F220BFA-F037-49A1-8866-C15EB1CE980F}" sibTransId="{FAF017EF-9713-48EA-BB6D-F10D988486A0}"/>
    <dgm:cxn modelId="{3DCC0B18-5B24-4CB8-9E6D-39C2C587B369}" type="presOf" srcId="{CDAC013D-B342-4A55-A4E5-FBA450478B16}" destId="{11105125-5EDB-49AD-8A5C-2246FAADDDCC}" srcOrd="0" destOrd="0" presId="urn:microsoft.com/office/officeart/2005/8/layout/process4"/>
    <dgm:cxn modelId="{1D30AE77-2368-45FA-8360-2A68D5B0F4BE}" type="presOf" srcId="{5755FA12-8050-492E-8A5C-3DC640CBE20D}" destId="{23AE0B6E-308F-498B-B72D-D29F3573DF7D}" srcOrd="0" destOrd="0" presId="urn:microsoft.com/office/officeart/2005/8/layout/process4"/>
    <dgm:cxn modelId="{BA6F51A6-E564-49A7-A527-FE33A97FBBD7}" type="presOf" srcId="{FF8C7DF9-1108-41B0-8003-8310A19DA2C2}" destId="{BECB4D8B-5C83-4848-A8F7-C72A9BC7F083}" srcOrd="0" destOrd="0" presId="urn:microsoft.com/office/officeart/2005/8/layout/process4"/>
    <dgm:cxn modelId="{25906C3B-EEE4-4465-8FCE-002E7493EBFA}" type="presOf" srcId="{857F6C1B-F09F-4A69-AE60-2CEAA8CB9705}" destId="{A1F2A01C-BCCA-4FE7-8FA5-40203D7290A0}" srcOrd="0" destOrd="0" presId="urn:microsoft.com/office/officeart/2005/8/layout/process4"/>
    <dgm:cxn modelId="{E007C90F-C554-4231-8270-B831CB8DC9D0}" type="presParOf" srcId="{DE8A0802-2AB5-4AF7-B12F-52243D856DC0}" destId="{DC08374D-9159-4D99-9D99-2A836B75C549}" srcOrd="0" destOrd="0" presId="urn:microsoft.com/office/officeart/2005/8/layout/process4"/>
    <dgm:cxn modelId="{2627DA44-DC8D-46CE-A1EC-664FEA09B398}" type="presParOf" srcId="{DC08374D-9159-4D99-9D99-2A836B75C549}" destId="{A1F2A01C-BCCA-4FE7-8FA5-40203D7290A0}" srcOrd="0" destOrd="0" presId="urn:microsoft.com/office/officeart/2005/8/layout/process4"/>
    <dgm:cxn modelId="{AE405089-77B5-4AD4-93A4-35996E0A4687}" type="presParOf" srcId="{DE8A0802-2AB5-4AF7-B12F-52243D856DC0}" destId="{439BFF6C-7696-4FEB-B8BC-24AAAC75FF0C}" srcOrd="1" destOrd="0" presId="urn:microsoft.com/office/officeart/2005/8/layout/process4"/>
    <dgm:cxn modelId="{8C11587A-271A-4284-A5AE-828B9ABCB707}" type="presParOf" srcId="{DE8A0802-2AB5-4AF7-B12F-52243D856DC0}" destId="{C39B817D-A8E4-4EBC-8D69-47D1ECD62980}" srcOrd="2" destOrd="0" presId="urn:microsoft.com/office/officeart/2005/8/layout/process4"/>
    <dgm:cxn modelId="{4072BD90-6D3E-48B8-B7C6-2A5793F51F1F}" type="presParOf" srcId="{C39B817D-A8E4-4EBC-8D69-47D1ECD62980}" destId="{11105125-5EDB-49AD-8A5C-2246FAADDDCC}" srcOrd="0" destOrd="0" presId="urn:microsoft.com/office/officeart/2005/8/layout/process4"/>
    <dgm:cxn modelId="{63B0D569-65FB-4EAF-920E-3931B0C36687}" type="presParOf" srcId="{DE8A0802-2AB5-4AF7-B12F-52243D856DC0}" destId="{F4D361AF-BB34-4638-96FA-8D522C375AF8}" srcOrd="3" destOrd="0" presId="urn:microsoft.com/office/officeart/2005/8/layout/process4"/>
    <dgm:cxn modelId="{EA71A0EC-6C65-447C-9C68-1FBDDFD39BF5}" type="presParOf" srcId="{DE8A0802-2AB5-4AF7-B12F-52243D856DC0}" destId="{836D639C-6F90-4BC9-AF8F-15B35880691F}" srcOrd="4" destOrd="0" presId="urn:microsoft.com/office/officeart/2005/8/layout/process4"/>
    <dgm:cxn modelId="{57E8D889-2B0E-42C7-88A5-3F5DAE717AB6}" type="presParOf" srcId="{836D639C-6F90-4BC9-AF8F-15B35880691F}" destId="{BECB4D8B-5C83-4848-A8F7-C72A9BC7F083}" srcOrd="0" destOrd="0" presId="urn:microsoft.com/office/officeart/2005/8/layout/process4"/>
    <dgm:cxn modelId="{360ABC84-F357-4670-8DB2-FE87083189D0}" type="presParOf" srcId="{DE8A0802-2AB5-4AF7-B12F-52243D856DC0}" destId="{771C1756-63F0-45DE-ABC6-4880FB8EEC01}" srcOrd="5" destOrd="0" presId="urn:microsoft.com/office/officeart/2005/8/layout/process4"/>
    <dgm:cxn modelId="{77A4C467-C567-456E-9013-A090100372F8}" type="presParOf" srcId="{DE8A0802-2AB5-4AF7-B12F-52243D856DC0}" destId="{374D154A-E8AB-4C9F-BB80-992D8197673F}" srcOrd="6" destOrd="0" presId="urn:microsoft.com/office/officeart/2005/8/layout/process4"/>
    <dgm:cxn modelId="{CB4998EC-20A4-45A7-83C5-BB4698FEB8A2}" type="presParOf" srcId="{374D154A-E8AB-4C9F-BB80-992D8197673F}" destId="{23AE0B6E-308F-498B-B72D-D29F3573DF7D}"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E561CB-DD73-4F6B-9754-D7EA1BDBF4E6}">
      <dsp:nvSpPr>
        <dsp:cNvPr id="0" name=""/>
        <dsp:cNvSpPr/>
      </dsp:nvSpPr>
      <dsp:spPr>
        <a:xfrm>
          <a:off x="0" y="1870"/>
          <a:ext cx="2910815" cy="1234779"/>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kern="1200" dirty="0" smtClean="0"/>
            <a:t>Defines if the parties have a binding contract and when the </a:t>
          </a:r>
          <a:r>
            <a:rPr lang="fi-FI" sz="1800" b="1" kern="1200" dirty="0" err="1" smtClean="0"/>
            <a:t>contract</a:t>
          </a:r>
          <a:r>
            <a:rPr lang="fi-FI" sz="1800" b="1" kern="1200" dirty="0" smtClean="0"/>
            <a:t> </a:t>
          </a:r>
          <a:r>
            <a:rPr lang="fi-FI" sz="1800" b="1" kern="1200" dirty="0" err="1" smtClean="0"/>
            <a:t>has</a:t>
          </a:r>
          <a:r>
            <a:rPr lang="fi-FI" sz="1800" b="1" kern="1200" dirty="0" smtClean="0"/>
            <a:t> </a:t>
          </a:r>
          <a:r>
            <a:rPr lang="fi-FI" sz="1800" b="1" kern="1200" dirty="0" err="1" smtClean="0"/>
            <a:t>been</a:t>
          </a:r>
          <a:r>
            <a:rPr lang="fi-FI" sz="1800" b="1" kern="1200" dirty="0" smtClean="0"/>
            <a:t> </a:t>
          </a:r>
          <a:r>
            <a:rPr lang="fi-FI" sz="1800" b="1" kern="1200" dirty="0" err="1" smtClean="0"/>
            <a:t>concluded</a:t>
          </a:r>
          <a:r>
            <a:rPr lang="fi-FI" sz="1800" b="1" kern="1200" dirty="0" smtClean="0"/>
            <a:t> </a:t>
          </a:r>
          <a:endParaRPr lang="fi-FI" sz="1800" kern="1200" dirty="0"/>
        </a:p>
      </dsp:txBody>
      <dsp:txXfrm>
        <a:off x="60277" y="62147"/>
        <a:ext cx="2790261" cy="1114225"/>
      </dsp:txXfrm>
    </dsp:sp>
    <dsp:sp modelId="{376B98A4-5CA4-44E1-9DBD-6D822AAE9C03}">
      <dsp:nvSpPr>
        <dsp:cNvPr id="0" name=""/>
        <dsp:cNvSpPr/>
      </dsp:nvSpPr>
      <dsp:spPr>
        <a:xfrm rot="5400000">
          <a:off x="5004295" y="-671613"/>
          <a:ext cx="987823" cy="5174783"/>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rtl="0">
            <a:lnSpc>
              <a:spcPct val="90000"/>
            </a:lnSpc>
            <a:spcBef>
              <a:spcPct val="0"/>
            </a:spcBef>
            <a:spcAft>
              <a:spcPct val="15000"/>
            </a:spcAft>
            <a:buChar char="••"/>
          </a:pPr>
          <a:r>
            <a:rPr lang="fi-FI" sz="1100" kern="1200" smtClean="0"/>
            <a:t>Invalidity grounds </a:t>
          </a:r>
          <a:endParaRPr lang="fi-FI" sz="1100" kern="1200"/>
        </a:p>
        <a:p>
          <a:pPr marL="114300" lvl="2" indent="-57150" algn="l" defTabSz="488950" rtl="0">
            <a:lnSpc>
              <a:spcPct val="90000"/>
            </a:lnSpc>
            <a:spcBef>
              <a:spcPct val="0"/>
            </a:spcBef>
            <a:spcAft>
              <a:spcPct val="15000"/>
            </a:spcAft>
            <a:buChar char="••"/>
          </a:pPr>
          <a:r>
            <a:rPr lang="en-US" sz="1100" i="1" kern="1200" smtClean="0"/>
            <a:t>Related to the legal capacity and legal subjectivity of parties </a:t>
          </a:r>
          <a:endParaRPr lang="fi-FI" sz="1100" kern="1200"/>
        </a:p>
        <a:p>
          <a:pPr marL="114300" lvl="2" indent="-57150" algn="l" defTabSz="488950" rtl="0">
            <a:lnSpc>
              <a:spcPct val="90000"/>
            </a:lnSpc>
            <a:spcBef>
              <a:spcPct val="0"/>
            </a:spcBef>
            <a:spcAft>
              <a:spcPct val="15000"/>
            </a:spcAft>
            <a:buChar char="••"/>
          </a:pPr>
          <a:r>
            <a:rPr lang="en-US" sz="1100" i="1" kern="1200" smtClean="0"/>
            <a:t>Related to misbehavior of the parties (Contracts Act)</a:t>
          </a:r>
          <a:endParaRPr lang="fi-FI" sz="1100" kern="1200"/>
        </a:p>
        <a:p>
          <a:pPr marL="114300" lvl="2" indent="-57150" algn="l" defTabSz="488950" rtl="0">
            <a:lnSpc>
              <a:spcPct val="90000"/>
            </a:lnSpc>
            <a:spcBef>
              <a:spcPct val="0"/>
            </a:spcBef>
            <a:spcAft>
              <a:spcPct val="15000"/>
            </a:spcAft>
            <a:buChar char="••"/>
          </a:pPr>
          <a:r>
            <a:rPr lang="en-US" sz="1100" i="1" kern="1200" smtClean="0"/>
            <a:t>Related to underlying assumptions of the contract (error in motivation </a:t>
          </a:r>
          <a:r>
            <a:rPr lang="fi-FI" sz="1100" i="1" kern="1200" smtClean="0"/>
            <a:t>+ error in expression; Contracts Act) </a:t>
          </a:r>
          <a:endParaRPr lang="fi-FI" sz="1100" kern="1200"/>
        </a:p>
      </dsp:txBody>
      <dsp:txXfrm rot="-5400000">
        <a:off x="2910815" y="1470089"/>
        <a:ext cx="5126561" cy="891379"/>
      </dsp:txXfrm>
    </dsp:sp>
    <dsp:sp modelId="{5F099F3E-C08D-49A5-9680-DBDA0A7835C7}">
      <dsp:nvSpPr>
        <dsp:cNvPr id="0" name=""/>
        <dsp:cNvSpPr/>
      </dsp:nvSpPr>
      <dsp:spPr>
        <a:xfrm>
          <a:off x="0" y="1298388"/>
          <a:ext cx="2910815" cy="1234779"/>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kern="1200" smtClean="0"/>
            <a:t>Defines if the contract is valid </a:t>
          </a:r>
          <a:endParaRPr lang="fi-FI" sz="1800" kern="1200"/>
        </a:p>
      </dsp:txBody>
      <dsp:txXfrm>
        <a:off x="60277" y="1358665"/>
        <a:ext cx="2790261" cy="1114225"/>
      </dsp:txXfrm>
    </dsp:sp>
    <dsp:sp modelId="{FB7E0270-A4D8-4BEA-AE57-2EDEA5210771}">
      <dsp:nvSpPr>
        <dsp:cNvPr id="0" name=""/>
        <dsp:cNvSpPr/>
      </dsp:nvSpPr>
      <dsp:spPr>
        <a:xfrm rot="5400000">
          <a:off x="5004295" y="624904"/>
          <a:ext cx="987823" cy="5174783"/>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rtl="0">
            <a:lnSpc>
              <a:spcPct val="90000"/>
            </a:lnSpc>
            <a:spcBef>
              <a:spcPct val="0"/>
            </a:spcBef>
            <a:spcAft>
              <a:spcPct val="15000"/>
            </a:spcAft>
            <a:buChar char="••"/>
          </a:pPr>
          <a:r>
            <a:rPr lang="en-US" sz="1100" kern="1200" smtClean="0"/>
            <a:t>Especially in consumer protection law, regulation related to employment contracts and competition law</a:t>
          </a:r>
          <a:endParaRPr lang="fi-FI" sz="1100" kern="1200"/>
        </a:p>
      </dsp:txBody>
      <dsp:txXfrm rot="-5400000">
        <a:off x="2910815" y="2766606"/>
        <a:ext cx="5126561" cy="891379"/>
      </dsp:txXfrm>
    </dsp:sp>
    <dsp:sp modelId="{EA3BB040-2DED-48E1-BAC0-195A30CA570C}">
      <dsp:nvSpPr>
        <dsp:cNvPr id="0" name=""/>
        <dsp:cNvSpPr/>
      </dsp:nvSpPr>
      <dsp:spPr>
        <a:xfrm>
          <a:off x="0" y="2594907"/>
          <a:ext cx="2910815" cy="1234779"/>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kern="1200" smtClean="0"/>
            <a:t>Restricts the content of the contract (+ other contractual freedoms, slide 9) </a:t>
          </a:r>
          <a:endParaRPr lang="fi-FI" sz="1800" kern="1200"/>
        </a:p>
      </dsp:txBody>
      <dsp:txXfrm>
        <a:off x="60277" y="2655184"/>
        <a:ext cx="2790261" cy="111422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D0F281-C326-41AA-8A6B-578863632B81}">
      <dsp:nvSpPr>
        <dsp:cNvPr id="0" name=""/>
        <dsp:cNvSpPr/>
      </dsp:nvSpPr>
      <dsp:spPr>
        <a:xfrm>
          <a:off x="0" y="39156"/>
          <a:ext cx="8085138" cy="1216215"/>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b="1" kern="1200" smtClean="0"/>
            <a:t>New entrants no longer will offer the full banking experience package to enter the financial market due to the increased use of APIs. </a:t>
          </a:r>
          <a:endParaRPr lang="fi-FI" sz="1800" kern="1200"/>
        </a:p>
      </dsp:txBody>
      <dsp:txXfrm>
        <a:off x="59371" y="98527"/>
        <a:ext cx="7966396" cy="1097473"/>
      </dsp:txXfrm>
    </dsp:sp>
    <dsp:sp modelId="{F830BBA5-9EFC-40EF-AF39-DE81B8907C22}">
      <dsp:nvSpPr>
        <dsp:cNvPr id="0" name=""/>
        <dsp:cNvSpPr/>
      </dsp:nvSpPr>
      <dsp:spPr>
        <a:xfrm>
          <a:off x="0" y="1307211"/>
          <a:ext cx="8085138" cy="1216215"/>
        </a:xfrm>
        <a:prstGeom prst="roundRect">
          <a:avLst/>
        </a:prstGeom>
        <a:gradFill rotWithShape="0">
          <a:gsLst>
            <a:gs pos="0">
              <a:schemeClr val="accent5">
                <a:hueOff val="-6681013"/>
                <a:satOff val="24779"/>
                <a:lumOff val="-2843"/>
                <a:alphaOff val="0"/>
                <a:tint val="50000"/>
                <a:satMod val="300000"/>
              </a:schemeClr>
            </a:gs>
            <a:gs pos="35000">
              <a:schemeClr val="accent5">
                <a:hueOff val="-6681013"/>
                <a:satOff val="24779"/>
                <a:lumOff val="-2843"/>
                <a:alphaOff val="0"/>
                <a:tint val="37000"/>
                <a:satMod val="300000"/>
              </a:schemeClr>
            </a:gs>
            <a:gs pos="100000">
              <a:schemeClr val="accent5">
                <a:hueOff val="-6681013"/>
                <a:satOff val="24779"/>
                <a:lumOff val="-284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b="1" kern="1200" dirty="0" smtClean="0"/>
            <a:t>New entrants can now focus on offering just a single service and connect to other service providers through cloud solutions or APIs. Also, new improved services within payments are emerging, making banking both faster and easier. </a:t>
          </a:r>
          <a:endParaRPr lang="fi-FI" sz="1800" kern="1200" dirty="0"/>
        </a:p>
      </dsp:txBody>
      <dsp:txXfrm>
        <a:off x="59371" y="1366582"/>
        <a:ext cx="7966396" cy="1097473"/>
      </dsp:txXfrm>
    </dsp:sp>
    <dsp:sp modelId="{451509A1-51AC-475A-8187-2A991D0D0DF1}">
      <dsp:nvSpPr>
        <dsp:cNvPr id="0" name=""/>
        <dsp:cNvSpPr/>
      </dsp:nvSpPr>
      <dsp:spPr>
        <a:xfrm>
          <a:off x="0" y="2575266"/>
          <a:ext cx="8085138" cy="1216215"/>
        </a:xfrm>
        <a:prstGeom prst="roundRect">
          <a:avLst/>
        </a:prstGeom>
        <a:gradFill rotWithShape="0">
          <a:gsLst>
            <a:gs pos="0">
              <a:schemeClr val="accent5">
                <a:hueOff val="-13362026"/>
                <a:satOff val="49558"/>
                <a:lumOff val="-5686"/>
                <a:alphaOff val="0"/>
                <a:tint val="50000"/>
                <a:satMod val="300000"/>
              </a:schemeClr>
            </a:gs>
            <a:gs pos="35000">
              <a:schemeClr val="accent5">
                <a:hueOff val="-13362026"/>
                <a:satOff val="49558"/>
                <a:lumOff val="-5686"/>
                <a:alphaOff val="0"/>
                <a:tint val="37000"/>
                <a:satMod val="300000"/>
              </a:schemeClr>
            </a:gs>
            <a:gs pos="100000">
              <a:schemeClr val="accent5">
                <a:hueOff val="-13362026"/>
                <a:satOff val="49558"/>
                <a:lumOff val="-568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b="1" kern="1200" smtClean="0"/>
            <a:t>Contactless payments and mobile solutions are services that technology have recently led to. </a:t>
          </a:r>
          <a:endParaRPr lang="fi-FI" sz="1800" kern="1200"/>
        </a:p>
      </dsp:txBody>
      <dsp:txXfrm>
        <a:off x="59371" y="2634637"/>
        <a:ext cx="7966396" cy="109747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89E59D-81B9-4F9E-81E0-2EF2D3FC66E4}">
      <dsp:nvSpPr>
        <dsp:cNvPr id="0" name=""/>
        <dsp:cNvSpPr/>
      </dsp:nvSpPr>
      <dsp:spPr>
        <a:xfrm>
          <a:off x="0" y="0"/>
          <a:ext cx="3830638" cy="3830638"/>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16F4C0D-D7B8-4D8F-9CEB-F4480DC5B476}">
      <dsp:nvSpPr>
        <dsp:cNvPr id="0" name=""/>
        <dsp:cNvSpPr/>
      </dsp:nvSpPr>
      <dsp:spPr>
        <a:xfrm>
          <a:off x="1915319" y="0"/>
          <a:ext cx="6169819" cy="3830638"/>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b="1" kern="1200" smtClean="0"/>
            <a:t>PAGE 14</a:t>
          </a:r>
          <a:endParaRPr lang="fi-FI" sz="1700" kern="1200"/>
        </a:p>
      </dsp:txBody>
      <dsp:txXfrm>
        <a:off x="1915319" y="0"/>
        <a:ext cx="6169819" cy="814010"/>
      </dsp:txXfrm>
    </dsp:sp>
    <dsp:sp modelId="{C08CF4F3-7913-4DCC-96DD-4EB77437DCF3}">
      <dsp:nvSpPr>
        <dsp:cNvPr id="0" name=""/>
        <dsp:cNvSpPr/>
      </dsp:nvSpPr>
      <dsp:spPr>
        <a:xfrm>
          <a:off x="502771" y="814010"/>
          <a:ext cx="2825095" cy="2825095"/>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2A18404-53DD-46BA-A99C-C746D3EDC877}">
      <dsp:nvSpPr>
        <dsp:cNvPr id="0" name=""/>
        <dsp:cNvSpPr/>
      </dsp:nvSpPr>
      <dsp:spPr>
        <a:xfrm>
          <a:off x="1915319" y="814010"/>
          <a:ext cx="6169819" cy="282509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b="1" kern="1200" dirty="0" smtClean="0"/>
            <a:t>In a permissioned ledger, the validation process is controlled by a pre-selected set of nodes. </a:t>
          </a:r>
          <a:endParaRPr lang="fi-FI" sz="1700" kern="1200" dirty="0"/>
        </a:p>
      </dsp:txBody>
      <dsp:txXfrm>
        <a:off x="1915319" y="814010"/>
        <a:ext cx="6169819" cy="814010"/>
      </dsp:txXfrm>
    </dsp:sp>
    <dsp:sp modelId="{0A069FF7-C099-42B5-8AF3-90A277ACC32E}">
      <dsp:nvSpPr>
        <dsp:cNvPr id="0" name=""/>
        <dsp:cNvSpPr/>
      </dsp:nvSpPr>
      <dsp:spPr>
        <a:xfrm>
          <a:off x="1005542" y="1628021"/>
          <a:ext cx="1819553" cy="1819553"/>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0A74AF8-377A-4DCC-B7B4-B940ED15B788}">
      <dsp:nvSpPr>
        <dsp:cNvPr id="0" name=""/>
        <dsp:cNvSpPr/>
      </dsp:nvSpPr>
      <dsp:spPr>
        <a:xfrm>
          <a:off x="1915319" y="1628021"/>
          <a:ext cx="6169819" cy="1819553"/>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b="1" kern="1200" smtClean="0"/>
            <a:t>It is a system run by a consortium of financial institutions, where a certain majority have to sign every block in order for it to be valid. </a:t>
          </a:r>
          <a:endParaRPr lang="fi-FI" sz="1700" kern="1200"/>
        </a:p>
      </dsp:txBody>
      <dsp:txXfrm>
        <a:off x="1915319" y="1628021"/>
        <a:ext cx="6169819" cy="814010"/>
      </dsp:txXfrm>
    </dsp:sp>
    <dsp:sp modelId="{1BAC4078-52A7-4D05-A313-A01F6651C88E}">
      <dsp:nvSpPr>
        <dsp:cNvPr id="0" name=""/>
        <dsp:cNvSpPr/>
      </dsp:nvSpPr>
      <dsp:spPr>
        <a:xfrm>
          <a:off x="1508313" y="2442031"/>
          <a:ext cx="814010" cy="814010"/>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65112CA-F440-415E-BE26-374107BD33B6}">
      <dsp:nvSpPr>
        <dsp:cNvPr id="0" name=""/>
        <dsp:cNvSpPr/>
      </dsp:nvSpPr>
      <dsp:spPr>
        <a:xfrm>
          <a:off x="1915319" y="2442031"/>
          <a:ext cx="6169819" cy="81401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b="1" kern="1200" smtClean="0"/>
            <a:t>The access rights to read the blockchain might be public or restricted to just a certain number of participants, such as government -approved auditors. </a:t>
          </a:r>
          <a:endParaRPr lang="fi-FI" sz="1700" kern="1200"/>
        </a:p>
      </dsp:txBody>
      <dsp:txXfrm>
        <a:off x="1915319" y="2442031"/>
        <a:ext cx="6169819" cy="81401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FC16EC-B694-4594-AD1F-854B8CCB3466}">
      <dsp:nvSpPr>
        <dsp:cNvPr id="0" name=""/>
        <dsp:cNvSpPr/>
      </dsp:nvSpPr>
      <dsp:spPr>
        <a:xfrm>
          <a:off x="1633911" y="0"/>
          <a:ext cx="3830638" cy="3830638"/>
        </a:xfrm>
        <a:prstGeom prst="triangle">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979D292-385D-4C34-B06D-E140538CFD19}">
      <dsp:nvSpPr>
        <dsp:cNvPr id="0" name=""/>
        <dsp:cNvSpPr/>
      </dsp:nvSpPr>
      <dsp:spPr>
        <a:xfrm>
          <a:off x="3137149" y="383710"/>
          <a:ext cx="3314076" cy="700058"/>
        </a:xfrm>
        <a:prstGeom prst="round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b="1" kern="1200" dirty="0" smtClean="0"/>
            <a:t>P. 15: there is no gating or authorizing process to enroll into the transactions scheme (a public ledger). </a:t>
          </a:r>
          <a:endParaRPr lang="fi-FI" sz="900" kern="1200" dirty="0"/>
        </a:p>
      </dsp:txBody>
      <dsp:txXfrm>
        <a:off x="3171323" y="417884"/>
        <a:ext cx="3245728" cy="631710"/>
      </dsp:txXfrm>
    </dsp:sp>
    <dsp:sp modelId="{64B2C8EC-B9FA-423A-B63C-39A38A18A870}">
      <dsp:nvSpPr>
        <dsp:cNvPr id="0" name=""/>
        <dsp:cNvSpPr/>
      </dsp:nvSpPr>
      <dsp:spPr>
        <a:xfrm>
          <a:off x="3137149" y="1149514"/>
          <a:ext cx="3314076" cy="700058"/>
        </a:xfrm>
        <a:prstGeom prst="roundRect">
          <a:avLst/>
        </a:prstGeom>
        <a:solidFill>
          <a:schemeClr val="lt1">
            <a:alpha val="90000"/>
            <a:hueOff val="0"/>
            <a:satOff val="0"/>
            <a:lumOff val="0"/>
            <a:alphaOff val="0"/>
          </a:schemeClr>
        </a:solidFill>
        <a:ln w="9525" cap="flat" cmpd="sng" algn="ctr">
          <a:solidFill>
            <a:schemeClr val="accent4">
              <a:hueOff val="2069076"/>
              <a:satOff val="-16519"/>
              <a:lumOff val="875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b="1" kern="1200" dirty="0" smtClean="0"/>
            <a:t>Everyone is free to download a copy of the </a:t>
          </a:r>
          <a:r>
            <a:rPr lang="en-US" sz="900" b="1" kern="1200" dirty="0" err="1" smtClean="0"/>
            <a:t>blockchain</a:t>
          </a:r>
          <a:r>
            <a:rPr lang="en-US" sz="900" b="1" kern="1200" dirty="0" smtClean="0"/>
            <a:t> ledger, and they are able to join as anonymous validators by performing computationally intensive proof-of-works. </a:t>
          </a:r>
          <a:endParaRPr lang="fi-FI" sz="900" kern="1200" dirty="0"/>
        </a:p>
      </dsp:txBody>
      <dsp:txXfrm>
        <a:off x="3171323" y="1183688"/>
        <a:ext cx="3245728" cy="631710"/>
      </dsp:txXfrm>
    </dsp:sp>
    <dsp:sp modelId="{3B78BCB4-732C-4442-B189-E969BD810C8F}">
      <dsp:nvSpPr>
        <dsp:cNvPr id="0" name=""/>
        <dsp:cNvSpPr/>
      </dsp:nvSpPr>
      <dsp:spPr>
        <a:xfrm>
          <a:off x="3137149" y="1915319"/>
          <a:ext cx="3314076" cy="700058"/>
        </a:xfrm>
        <a:prstGeom prst="roundRect">
          <a:avLst/>
        </a:prstGeom>
        <a:solidFill>
          <a:schemeClr val="lt1">
            <a:alpha val="90000"/>
            <a:hueOff val="0"/>
            <a:satOff val="0"/>
            <a:lumOff val="0"/>
            <a:alphaOff val="0"/>
          </a:schemeClr>
        </a:solidFill>
        <a:ln w="9525" cap="flat" cmpd="sng" algn="ctr">
          <a:solidFill>
            <a:schemeClr val="accent4">
              <a:hueOff val="4138152"/>
              <a:satOff val="-33039"/>
              <a:lumOff val="1751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b="1" kern="1200" dirty="0" smtClean="0"/>
            <a:t>Public ledgers may be practical for primarily on -chain assets, meaning assets that are endogenous and created on the ledger (</a:t>
          </a:r>
          <a:r>
            <a:rPr lang="en-US" sz="900" b="1" kern="1200" dirty="0" err="1" smtClean="0"/>
            <a:t>e.g</a:t>
          </a:r>
          <a:r>
            <a:rPr lang="en-US" sz="900" b="1" kern="1200" dirty="0" smtClean="0"/>
            <a:t> Bitcoin). </a:t>
          </a:r>
          <a:endParaRPr lang="fi-FI" sz="900" kern="1200" dirty="0"/>
        </a:p>
      </dsp:txBody>
      <dsp:txXfrm>
        <a:off x="3171323" y="1949493"/>
        <a:ext cx="3245728" cy="631710"/>
      </dsp:txXfrm>
    </dsp:sp>
    <dsp:sp modelId="{5B315EC4-296F-4641-818A-99612311C796}">
      <dsp:nvSpPr>
        <dsp:cNvPr id="0" name=""/>
        <dsp:cNvSpPr/>
      </dsp:nvSpPr>
      <dsp:spPr>
        <a:xfrm>
          <a:off x="3137149" y="2681123"/>
          <a:ext cx="3314076" cy="700058"/>
        </a:xfrm>
        <a:prstGeom prst="roundRect">
          <a:avLst/>
        </a:prstGeom>
        <a:solidFill>
          <a:schemeClr val="lt1">
            <a:alpha val="90000"/>
            <a:hueOff val="0"/>
            <a:satOff val="0"/>
            <a:lumOff val="0"/>
            <a:alphaOff val="0"/>
          </a:schemeClr>
        </a:solidFill>
        <a:ln w="9525" cap="flat" cmpd="sng" algn="ctr">
          <a:solidFill>
            <a:schemeClr val="accent4">
              <a:hueOff val="6207228"/>
              <a:satOff val="-49558"/>
              <a:lumOff val="2627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b="1" kern="1200" dirty="0" smtClean="0"/>
            <a:t>Off-chain assets are not controllable by the validators in the same way as the native assets, and any conflicts in a transaction would need to be solved by an outside party or legal entity. </a:t>
          </a:r>
          <a:endParaRPr lang="fi-FI" sz="900" kern="1200" dirty="0"/>
        </a:p>
      </dsp:txBody>
      <dsp:txXfrm>
        <a:off x="3171323" y="2715297"/>
        <a:ext cx="3245728" cy="63171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71A433-D643-4161-B5F9-E22956D6B706}">
      <dsp:nvSpPr>
        <dsp:cNvPr id="0" name=""/>
        <dsp:cNvSpPr/>
      </dsp:nvSpPr>
      <dsp:spPr>
        <a:xfrm>
          <a:off x="0" y="0"/>
          <a:ext cx="3830638" cy="3830638"/>
        </a:xfrm>
        <a:prstGeom prst="pie">
          <a:avLst>
            <a:gd name="adj1" fmla="val 5400000"/>
            <a:gd name="adj2" fmla="val 1620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64D1D81-90A6-443E-854C-670A18ACE119}">
      <dsp:nvSpPr>
        <dsp:cNvPr id="0" name=""/>
        <dsp:cNvSpPr/>
      </dsp:nvSpPr>
      <dsp:spPr>
        <a:xfrm>
          <a:off x="1915319" y="0"/>
          <a:ext cx="6169819" cy="3830638"/>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b="1" kern="1200" smtClean="0"/>
            <a:t>In the payments space, the biggest challenges financial institutions face have to do with the silos within banks. Many of them have built various and complex IT Infrastructure. </a:t>
          </a:r>
          <a:endParaRPr lang="fi-FI" sz="1600" kern="1200"/>
        </a:p>
      </dsp:txBody>
      <dsp:txXfrm>
        <a:off x="1915319" y="0"/>
        <a:ext cx="6169819" cy="814010"/>
      </dsp:txXfrm>
    </dsp:sp>
    <dsp:sp modelId="{6F4B268E-DF1F-4C63-8770-2A3035947A73}">
      <dsp:nvSpPr>
        <dsp:cNvPr id="0" name=""/>
        <dsp:cNvSpPr/>
      </dsp:nvSpPr>
      <dsp:spPr>
        <a:xfrm>
          <a:off x="502771" y="814010"/>
          <a:ext cx="2825095" cy="2825095"/>
        </a:xfrm>
        <a:prstGeom prst="pie">
          <a:avLst>
            <a:gd name="adj1" fmla="val 5400000"/>
            <a:gd name="adj2" fmla="val 1620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E3ED8A3-3383-4FB4-AC65-EA3F3D7D287A}">
      <dsp:nvSpPr>
        <dsp:cNvPr id="0" name=""/>
        <dsp:cNvSpPr/>
      </dsp:nvSpPr>
      <dsp:spPr>
        <a:xfrm>
          <a:off x="1915319" y="814010"/>
          <a:ext cx="6169819" cy="2825095"/>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b="1" kern="1200" dirty="0" smtClean="0"/>
            <a:t>At a procedural level, the process of inter-bank clearing requires an intricate coordination of resource-intensive steps between banks, clearing houses, and the central bank. </a:t>
          </a:r>
          <a:endParaRPr lang="fi-FI" sz="1600" kern="1200" dirty="0"/>
        </a:p>
      </dsp:txBody>
      <dsp:txXfrm>
        <a:off x="1915319" y="814010"/>
        <a:ext cx="6169819" cy="814010"/>
      </dsp:txXfrm>
    </dsp:sp>
    <dsp:sp modelId="{5681C1B2-2F05-49DD-B547-19CA22F18E3D}">
      <dsp:nvSpPr>
        <dsp:cNvPr id="0" name=""/>
        <dsp:cNvSpPr/>
      </dsp:nvSpPr>
      <dsp:spPr>
        <a:xfrm>
          <a:off x="1005542" y="1628021"/>
          <a:ext cx="1819553" cy="1819553"/>
        </a:xfrm>
        <a:prstGeom prst="pie">
          <a:avLst>
            <a:gd name="adj1" fmla="val 5400000"/>
            <a:gd name="adj2" fmla="val 1620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978CF6F-20C0-4827-BDC1-C63A17861109}">
      <dsp:nvSpPr>
        <dsp:cNvPr id="0" name=""/>
        <dsp:cNvSpPr/>
      </dsp:nvSpPr>
      <dsp:spPr>
        <a:xfrm>
          <a:off x="1915319" y="1628021"/>
          <a:ext cx="6169819" cy="1819553"/>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b="1" kern="1200" smtClean="0"/>
            <a:t>Recording all transactions in real-time on a blockchain ledger would mean more efficient execution of inter-bank payments. </a:t>
          </a:r>
          <a:endParaRPr lang="fi-FI" sz="1600" kern="1200"/>
        </a:p>
      </dsp:txBody>
      <dsp:txXfrm>
        <a:off x="1915319" y="1628021"/>
        <a:ext cx="6169819" cy="814010"/>
      </dsp:txXfrm>
    </dsp:sp>
    <dsp:sp modelId="{1D8C9B59-D30A-4A45-9F87-709FB77D85C3}">
      <dsp:nvSpPr>
        <dsp:cNvPr id="0" name=""/>
        <dsp:cNvSpPr/>
      </dsp:nvSpPr>
      <dsp:spPr>
        <a:xfrm>
          <a:off x="1508313" y="2442031"/>
          <a:ext cx="814010" cy="814010"/>
        </a:xfrm>
        <a:prstGeom prst="pie">
          <a:avLst>
            <a:gd name="adj1" fmla="val 5400000"/>
            <a:gd name="adj2" fmla="val 1620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38D8058-4A4E-4B64-85FB-28D49E784CF6}">
      <dsp:nvSpPr>
        <dsp:cNvPr id="0" name=""/>
        <dsp:cNvSpPr/>
      </dsp:nvSpPr>
      <dsp:spPr>
        <a:xfrm>
          <a:off x="1915319" y="2442031"/>
          <a:ext cx="6169819" cy="81401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b="1" kern="1200" dirty="0" smtClean="0"/>
            <a:t>The central bank would need to launch a digital asset, preferably a cryptocurrency, which all parties agree upon as being representative of the same liability. P. 32 – 35 </a:t>
          </a:r>
          <a:endParaRPr lang="fi-FI" sz="1600" kern="1200" dirty="0"/>
        </a:p>
      </dsp:txBody>
      <dsp:txXfrm>
        <a:off x="1915319" y="2442031"/>
        <a:ext cx="6169819" cy="81401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72D831-F6D0-4774-95E9-DCB075A1CEA5}">
      <dsp:nvSpPr>
        <dsp:cNvPr id="0" name=""/>
        <dsp:cNvSpPr/>
      </dsp:nvSpPr>
      <dsp:spPr>
        <a:xfrm>
          <a:off x="0" y="1870"/>
          <a:ext cx="8085138" cy="0"/>
        </a:xfrm>
        <a:prstGeom prst="line">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450561-A455-4015-B568-D739CB52B296}">
      <dsp:nvSpPr>
        <dsp:cNvPr id="0" name=""/>
        <dsp:cNvSpPr/>
      </dsp:nvSpPr>
      <dsp:spPr>
        <a:xfrm>
          <a:off x="0" y="1870"/>
          <a:ext cx="1617027" cy="127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en-US" sz="1100" b="1" kern="1200" smtClean="0"/>
            <a:t>Trading on the market: (p. 38 – 40) </a:t>
          </a:r>
          <a:endParaRPr lang="fi-FI" sz="1100" kern="1200"/>
        </a:p>
      </dsp:txBody>
      <dsp:txXfrm>
        <a:off x="0" y="1870"/>
        <a:ext cx="1617027" cy="1275632"/>
      </dsp:txXfrm>
    </dsp:sp>
    <dsp:sp modelId="{96CFC238-82D1-4983-A293-03536F10854B}">
      <dsp:nvSpPr>
        <dsp:cNvPr id="0" name=""/>
        <dsp:cNvSpPr/>
      </dsp:nvSpPr>
      <dsp:spPr>
        <a:xfrm>
          <a:off x="1738304" y="16865"/>
          <a:ext cx="6346833" cy="2999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n-US" sz="1300" kern="1200" smtClean="0"/>
            <a:t>Create a representation of an asset, such as a currency, bonds, stocks, gold, etc. </a:t>
          </a:r>
          <a:endParaRPr lang="fi-FI" sz="1300" kern="1200"/>
        </a:p>
      </dsp:txBody>
      <dsp:txXfrm>
        <a:off x="1738304" y="16865"/>
        <a:ext cx="6346833" cy="299910"/>
      </dsp:txXfrm>
    </dsp:sp>
    <dsp:sp modelId="{AA9AA84C-54C6-4F9C-B08C-D348CD3CDAAD}">
      <dsp:nvSpPr>
        <dsp:cNvPr id="0" name=""/>
        <dsp:cNvSpPr/>
      </dsp:nvSpPr>
      <dsp:spPr>
        <a:xfrm>
          <a:off x="1617027" y="316776"/>
          <a:ext cx="646811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F87A4E-69EB-4468-B4F9-6F07B4951799}">
      <dsp:nvSpPr>
        <dsp:cNvPr id="0" name=""/>
        <dsp:cNvSpPr/>
      </dsp:nvSpPr>
      <dsp:spPr>
        <a:xfrm>
          <a:off x="1738304" y="331772"/>
          <a:ext cx="6346833" cy="2999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n-US" sz="1300" kern="1200" smtClean="0"/>
            <a:t>Enable a trade to take place between two or more stakeholders.</a:t>
          </a:r>
          <a:endParaRPr lang="fi-FI" sz="1300" kern="1200"/>
        </a:p>
      </dsp:txBody>
      <dsp:txXfrm>
        <a:off x="1738304" y="331772"/>
        <a:ext cx="6346833" cy="299910"/>
      </dsp:txXfrm>
    </dsp:sp>
    <dsp:sp modelId="{63870118-E5BA-4619-93AB-C9475177B2B9}">
      <dsp:nvSpPr>
        <dsp:cNvPr id="0" name=""/>
        <dsp:cNvSpPr/>
      </dsp:nvSpPr>
      <dsp:spPr>
        <a:xfrm>
          <a:off x="1617027" y="631682"/>
          <a:ext cx="646811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A9BAA8-6474-407A-98F9-E8B0BA0A7B4C}">
      <dsp:nvSpPr>
        <dsp:cNvPr id="0" name=""/>
        <dsp:cNvSpPr/>
      </dsp:nvSpPr>
      <dsp:spPr>
        <a:xfrm>
          <a:off x="1738304" y="646678"/>
          <a:ext cx="6346833" cy="2999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n-US" sz="1300" kern="1200" smtClean="0"/>
            <a:t>Balances must be recorded and kept. </a:t>
          </a:r>
          <a:endParaRPr lang="fi-FI" sz="1300" kern="1200"/>
        </a:p>
      </dsp:txBody>
      <dsp:txXfrm>
        <a:off x="1738304" y="646678"/>
        <a:ext cx="6346833" cy="299910"/>
      </dsp:txXfrm>
    </dsp:sp>
    <dsp:sp modelId="{E4460649-34C0-40D1-8A6C-BA2400DC2E2B}">
      <dsp:nvSpPr>
        <dsp:cNvPr id="0" name=""/>
        <dsp:cNvSpPr/>
      </dsp:nvSpPr>
      <dsp:spPr>
        <a:xfrm>
          <a:off x="1617027" y="946588"/>
          <a:ext cx="646811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DA032A-6F27-4FE7-84BF-BD3298588C57}">
      <dsp:nvSpPr>
        <dsp:cNvPr id="0" name=""/>
        <dsp:cNvSpPr/>
      </dsp:nvSpPr>
      <dsp:spPr>
        <a:xfrm>
          <a:off x="1738304" y="961584"/>
          <a:ext cx="6346833" cy="2999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n-US" sz="1300" kern="1200" smtClean="0"/>
            <a:t>The eventual liquidation of an investor’s position </a:t>
          </a:r>
          <a:endParaRPr lang="fi-FI" sz="1300" kern="1200"/>
        </a:p>
      </dsp:txBody>
      <dsp:txXfrm>
        <a:off x="1738304" y="961584"/>
        <a:ext cx="6346833" cy="299910"/>
      </dsp:txXfrm>
    </dsp:sp>
    <dsp:sp modelId="{1CA7BE09-9AE9-4AA3-B7AB-F069D5687DB2}">
      <dsp:nvSpPr>
        <dsp:cNvPr id="0" name=""/>
        <dsp:cNvSpPr/>
      </dsp:nvSpPr>
      <dsp:spPr>
        <a:xfrm>
          <a:off x="1617027" y="1261495"/>
          <a:ext cx="646811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9F1593-10D9-4F28-9438-CF3FE9F97FA7}">
      <dsp:nvSpPr>
        <dsp:cNvPr id="0" name=""/>
        <dsp:cNvSpPr/>
      </dsp:nvSpPr>
      <dsp:spPr>
        <a:xfrm>
          <a:off x="0" y="1277502"/>
          <a:ext cx="8085138" cy="0"/>
        </a:xfrm>
        <a:prstGeom prst="line">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3A535E-EE11-4D43-A348-5A22BB451F35}">
      <dsp:nvSpPr>
        <dsp:cNvPr id="0" name=""/>
        <dsp:cNvSpPr/>
      </dsp:nvSpPr>
      <dsp:spPr>
        <a:xfrm>
          <a:off x="0" y="1277502"/>
          <a:ext cx="1617027" cy="127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en-US" sz="1100" b="1" kern="1200" dirty="0" smtClean="0"/>
            <a:t>By adopting a shared distributed ledger platform, stakeholders could be eliminating the need for replication and duplication of the same data</a:t>
          </a:r>
          <a:endParaRPr lang="fi-FI" sz="1100" kern="1200" dirty="0"/>
        </a:p>
      </dsp:txBody>
      <dsp:txXfrm>
        <a:off x="0" y="1277502"/>
        <a:ext cx="1617027" cy="1275632"/>
      </dsp:txXfrm>
    </dsp:sp>
    <dsp:sp modelId="{69F880F7-FC0E-4A9A-86D7-563273182381}">
      <dsp:nvSpPr>
        <dsp:cNvPr id="0" name=""/>
        <dsp:cNvSpPr/>
      </dsp:nvSpPr>
      <dsp:spPr>
        <a:xfrm>
          <a:off x="0" y="2553135"/>
          <a:ext cx="8085138" cy="0"/>
        </a:xfrm>
        <a:prstGeom prst="line">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CFE047-201D-4C4F-B84C-93BD3C8EB84E}">
      <dsp:nvSpPr>
        <dsp:cNvPr id="0" name=""/>
        <dsp:cNvSpPr/>
      </dsp:nvSpPr>
      <dsp:spPr>
        <a:xfrm>
          <a:off x="0" y="2553135"/>
          <a:ext cx="1617027" cy="127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en-US" sz="1100" b="1" kern="1200" smtClean="0"/>
            <a:t>E.g. Nasdaq &amp; Chain </a:t>
          </a:r>
          <a:endParaRPr lang="fi-FI" sz="1100" kern="1200"/>
        </a:p>
      </dsp:txBody>
      <dsp:txXfrm>
        <a:off x="0" y="2553135"/>
        <a:ext cx="1617027" cy="127563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06EE4B-AE7D-42A1-97EF-16DB5F545E8F}">
      <dsp:nvSpPr>
        <dsp:cNvPr id="0" name=""/>
        <dsp:cNvSpPr/>
      </dsp:nvSpPr>
      <dsp:spPr>
        <a:xfrm>
          <a:off x="0" y="3141953"/>
          <a:ext cx="8085138" cy="687382"/>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en-US" sz="1600" b="1" kern="1200" smtClean="0"/>
            <a:t>Settlement: The network can also host the currency assets that back the tradable assets</a:t>
          </a:r>
          <a:endParaRPr lang="fi-FI" sz="1600" kern="1200"/>
        </a:p>
      </dsp:txBody>
      <dsp:txXfrm>
        <a:off x="0" y="3141953"/>
        <a:ext cx="8085138" cy="687382"/>
      </dsp:txXfrm>
    </dsp:sp>
    <dsp:sp modelId="{7C3957EE-4EDA-43A0-B5D3-D61D4A6599FB}">
      <dsp:nvSpPr>
        <dsp:cNvPr id="0" name=""/>
        <dsp:cNvSpPr/>
      </dsp:nvSpPr>
      <dsp:spPr>
        <a:xfrm rot="10800000">
          <a:off x="0" y="2095069"/>
          <a:ext cx="8085138" cy="1057194"/>
        </a:xfrm>
        <a:prstGeom prst="upArrowCallout">
          <a:avLst/>
        </a:prstGeom>
        <a:gradFill rotWithShape="0">
          <a:gsLst>
            <a:gs pos="0">
              <a:schemeClr val="accent2">
                <a:hueOff val="-2930033"/>
                <a:satOff val="4848"/>
                <a:lumOff val="-6928"/>
                <a:alphaOff val="0"/>
                <a:tint val="50000"/>
                <a:satMod val="300000"/>
              </a:schemeClr>
            </a:gs>
            <a:gs pos="35000">
              <a:schemeClr val="accent2">
                <a:hueOff val="-2930033"/>
                <a:satOff val="4848"/>
                <a:lumOff val="-6928"/>
                <a:alphaOff val="0"/>
                <a:tint val="37000"/>
                <a:satMod val="300000"/>
              </a:schemeClr>
            </a:gs>
            <a:gs pos="100000">
              <a:schemeClr val="accent2">
                <a:hueOff val="-2930033"/>
                <a:satOff val="4848"/>
                <a:lumOff val="-692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en-US" sz="1600" b="1" kern="1200" smtClean="0"/>
            <a:t>Balance: Balances are recorded on an shared replicated ledger where each position are constantly netted. </a:t>
          </a:r>
          <a:endParaRPr lang="fi-FI" sz="1600" kern="1200"/>
        </a:p>
      </dsp:txBody>
      <dsp:txXfrm rot="10800000">
        <a:off x="0" y="2095069"/>
        <a:ext cx="8085138" cy="686933"/>
      </dsp:txXfrm>
    </dsp:sp>
    <dsp:sp modelId="{CCB673A9-1D65-4512-B8A0-F95E8A2F582F}">
      <dsp:nvSpPr>
        <dsp:cNvPr id="0" name=""/>
        <dsp:cNvSpPr/>
      </dsp:nvSpPr>
      <dsp:spPr>
        <a:xfrm rot="10800000">
          <a:off x="0" y="1048185"/>
          <a:ext cx="8085138" cy="1057194"/>
        </a:xfrm>
        <a:prstGeom prst="upArrowCallout">
          <a:avLst/>
        </a:prstGeom>
        <a:gradFill rotWithShape="0">
          <a:gsLst>
            <a:gs pos="0">
              <a:schemeClr val="accent2">
                <a:hueOff val="-5860067"/>
                <a:satOff val="9697"/>
                <a:lumOff val="-13856"/>
                <a:alphaOff val="0"/>
                <a:tint val="50000"/>
                <a:satMod val="300000"/>
              </a:schemeClr>
            </a:gs>
            <a:gs pos="35000">
              <a:schemeClr val="accent2">
                <a:hueOff val="-5860067"/>
                <a:satOff val="9697"/>
                <a:lumOff val="-13856"/>
                <a:alphaOff val="0"/>
                <a:tint val="37000"/>
                <a:satMod val="300000"/>
              </a:schemeClr>
            </a:gs>
            <a:gs pos="100000">
              <a:schemeClr val="accent2">
                <a:hueOff val="-5860067"/>
                <a:satOff val="9697"/>
                <a:lumOff val="-1385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en-US" sz="1600" b="1" kern="1200" smtClean="0"/>
            <a:t>Trading:  Assets can be traded on the network with a minimal transaction fee in atomic transactions (either fully executed, or not at all) </a:t>
          </a:r>
          <a:endParaRPr lang="fi-FI" sz="1600" kern="1200"/>
        </a:p>
      </dsp:txBody>
      <dsp:txXfrm rot="10800000">
        <a:off x="0" y="1048185"/>
        <a:ext cx="8085138" cy="686933"/>
      </dsp:txXfrm>
    </dsp:sp>
    <dsp:sp modelId="{B8D31ECC-C1FC-4CFF-B683-289FCCF816E0}">
      <dsp:nvSpPr>
        <dsp:cNvPr id="0" name=""/>
        <dsp:cNvSpPr/>
      </dsp:nvSpPr>
      <dsp:spPr>
        <a:xfrm rot="10800000">
          <a:off x="0" y="1302"/>
          <a:ext cx="8085138" cy="1057194"/>
        </a:xfrm>
        <a:prstGeom prst="upArrowCallout">
          <a:avLst/>
        </a:prstGeom>
        <a:gradFill rotWithShape="0">
          <a:gsLst>
            <a:gs pos="0">
              <a:schemeClr val="accent2">
                <a:hueOff val="-8790100"/>
                <a:satOff val="14545"/>
                <a:lumOff val="-20784"/>
                <a:alphaOff val="0"/>
                <a:tint val="50000"/>
                <a:satMod val="300000"/>
              </a:schemeClr>
            </a:gs>
            <a:gs pos="35000">
              <a:schemeClr val="accent2">
                <a:hueOff val="-8790100"/>
                <a:satOff val="14545"/>
                <a:lumOff val="-20784"/>
                <a:alphaOff val="0"/>
                <a:tint val="37000"/>
                <a:satMod val="300000"/>
              </a:schemeClr>
            </a:gs>
            <a:gs pos="100000">
              <a:schemeClr val="accent2">
                <a:hueOff val="-8790100"/>
                <a:satOff val="14545"/>
                <a:lumOff val="-2078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en-US" sz="1600" b="1" kern="1200" smtClean="0"/>
            <a:t>Asset creation: Any type of asset can be created on the network if the trading partners are in agreement. </a:t>
          </a:r>
          <a:endParaRPr lang="fi-FI" sz="1600" kern="1200"/>
        </a:p>
      </dsp:txBody>
      <dsp:txXfrm rot="10800000">
        <a:off x="0" y="1302"/>
        <a:ext cx="8085138" cy="68693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A0AAA8-EE60-4CB4-9470-89F3CAC1082E}">
      <dsp:nvSpPr>
        <dsp:cNvPr id="0" name=""/>
        <dsp:cNvSpPr/>
      </dsp:nvSpPr>
      <dsp:spPr>
        <a:xfrm rot="5400000">
          <a:off x="4750604" y="-1652841"/>
          <a:ext cx="1495205" cy="5174783"/>
        </a:xfrm>
        <a:prstGeom prst="round2Same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fi-FI" sz="1400" kern="1200" smtClean="0"/>
            <a:t>Natural persons (from birth to death) </a:t>
          </a:r>
          <a:endParaRPr lang="fi-FI" sz="1400" kern="1200"/>
        </a:p>
        <a:p>
          <a:pPr marL="114300" lvl="1" indent="-114300" algn="l" defTabSz="622300" rtl="0">
            <a:lnSpc>
              <a:spcPct val="90000"/>
            </a:lnSpc>
            <a:spcBef>
              <a:spcPct val="0"/>
            </a:spcBef>
            <a:spcAft>
              <a:spcPct val="15000"/>
            </a:spcAft>
            <a:buChar char="••"/>
          </a:pPr>
          <a:r>
            <a:rPr lang="fi-FI" sz="1400" kern="1200" smtClean="0"/>
            <a:t>Legal persons (from establishment to dissolution)</a:t>
          </a:r>
          <a:endParaRPr lang="fi-FI" sz="1400" kern="1200"/>
        </a:p>
      </dsp:txBody>
      <dsp:txXfrm rot="-5400000">
        <a:off x="2910815" y="259938"/>
        <a:ext cx="5101793" cy="1349225"/>
      </dsp:txXfrm>
    </dsp:sp>
    <dsp:sp modelId="{B84398D3-A312-4BF3-98A3-D778A35486EC}">
      <dsp:nvSpPr>
        <dsp:cNvPr id="0" name=""/>
        <dsp:cNvSpPr/>
      </dsp:nvSpPr>
      <dsp:spPr>
        <a:xfrm>
          <a:off x="0" y="46"/>
          <a:ext cx="2910815" cy="1869006"/>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smtClean="0"/>
            <a:t>Legal subjects: have rights and obligations/may gain rights and </a:t>
          </a:r>
          <a:r>
            <a:rPr lang="fi-FI" sz="2000" b="1" kern="1200" smtClean="0"/>
            <a:t>become obliged </a:t>
          </a:r>
          <a:endParaRPr lang="fi-FI" sz="2000" kern="1200"/>
        </a:p>
      </dsp:txBody>
      <dsp:txXfrm>
        <a:off x="91237" y="91283"/>
        <a:ext cx="2728341" cy="1686532"/>
      </dsp:txXfrm>
    </dsp:sp>
    <dsp:sp modelId="{43BCE588-EA62-43E8-A827-19B2F6EDD1E6}">
      <dsp:nvSpPr>
        <dsp:cNvPr id="0" name=""/>
        <dsp:cNvSpPr/>
      </dsp:nvSpPr>
      <dsp:spPr>
        <a:xfrm rot="5400000">
          <a:off x="4750604" y="309615"/>
          <a:ext cx="1495205" cy="5174783"/>
        </a:xfrm>
        <a:prstGeom prst="round2Same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fi-FI" sz="1400" kern="1200" smtClean="0"/>
            <a:t>Natural persons: f</a:t>
          </a:r>
          <a:r>
            <a:rPr lang="en-US" sz="1400" kern="1200" smtClean="0"/>
            <a:t>ull legal capacity: at least 18 years old </a:t>
          </a:r>
          <a:endParaRPr lang="fi-FI" sz="1400" kern="1200"/>
        </a:p>
        <a:p>
          <a:pPr marL="114300" lvl="1" indent="-114300" algn="l" defTabSz="622300" rtl="0">
            <a:lnSpc>
              <a:spcPct val="90000"/>
            </a:lnSpc>
            <a:spcBef>
              <a:spcPct val="0"/>
            </a:spcBef>
            <a:spcAft>
              <a:spcPct val="15000"/>
            </a:spcAft>
            <a:buChar char="••"/>
          </a:pPr>
          <a:r>
            <a:rPr lang="fi-FI" sz="1400" kern="1200" smtClean="0"/>
            <a:t>Lack of legal capacity </a:t>
          </a:r>
          <a:endParaRPr lang="fi-FI" sz="1400" kern="1200"/>
        </a:p>
        <a:p>
          <a:pPr marL="228600" lvl="2" indent="-114300" algn="l" defTabSz="622300" rtl="0">
            <a:lnSpc>
              <a:spcPct val="90000"/>
            </a:lnSpc>
            <a:spcBef>
              <a:spcPct val="0"/>
            </a:spcBef>
            <a:spcAft>
              <a:spcPct val="15000"/>
            </a:spcAft>
            <a:buChar char="••"/>
          </a:pPr>
          <a:r>
            <a:rPr lang="en-US" sz="1400" i="1" kern="1200" smtClean="0"/>
            <a:t>Court has limited one’s legal capacity </a:t>
          </a:r>
          <a:endParaRPr lang="fi-FI" sz="1400" kern="1200"/>
        </a:p>
        <a:p>
          <a:pPr marL="228600" lvl="2" indent="-114300" algn="l" defTabSz="622300" rtl="0">
            <a:lnSpc>
              <a:spcPct val="90000"/>
            </a:lnSpc>
            <a:spcBef>
              <a:spcPct val="0"/>
            </a:spcBef>
            <a:spcAft>
              <a:spcPct val="15000"/>
            </a:spcAft>
            <a:buChar char="••"/>
          </a:pPr>
          <a:r>
            <a:rPr lang="fi-FI" sz="1400" i="1" kern="1200" smtClean="0"/>
            <a:t>Diminished responsibility (drunkness, illness) </a:t>
          </a:r>
          <a:endParaRPr lang="fi-FI" sz="1400" kern="1200"/>
        </a:p>
        <a:p>
          <a:pPr marL="228600" lvl="2" indent="-114300" algn="l" defTabSz="622300" rtl="0">
            <a:lnSpc>
              <a:spcPct val="90000"/>
            </a:lnSpc>
            <a:spcBef>
              <a:spcPct val="0"/>
            </a:spcBef>
            <a:spcAft>
              <a:spcPct val="15000"/>
            </a:spcAft>
            <a:buChar char="••"/>
          </a:pPr>
          <a:r>
            <a:rPr lang="en-US" sz="1400" i="1" kern="1200" smtClean="0"/>
            <a:t>Legal incapacity = the court has declared one to be legally incompetent or one is under 18 years old</a:t>
          </a:r>
          <a:endParaRPr lang="fi-FI" sz="1400" kern="1200"/>
        </a:p>
      </dsp:txBody>
      <dsp:txXfrm rot="-5400000">
        <a:off x="2910815" y="2222394"/>
        <a:ext cx="5101793" cy="1349225"/>
      </dsp:txXfrm>
    </dsp:sp>
    <dsp:sp modelId="{573F235B-D301-4942-B727-78D1888A8951}">
      <dsp:nvSpPr>
        <dsp:cNvPr id="0" name=""/>
        <dsp:cNvSpPr/>
      </dsp:nvSpPr>
      <dsp:spPr>
        <a:xfrm>
          <a:off x="0" y="1962503"/>
          <a:ext cx="2910815" cy="1869006"/>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smtClean="0"/>
            <a:t>Legal capacity: a person can conclude legal acts with contractual validity (legal persons only by agents) </a:t>
          </a:r>
          <a:endParaRPr lang="fi-FI" sz="2000" kern="1200"/>
        </a:p>
      </dsp:txBody>
      <dsp:txXfrm>
        <a:off x="91237" y="2053740"/>
        <a:ext cx="2728341" cy="168653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B63DFD-7C04-4418-AEFC-32258EDF9A11}">
      <dsp:nvSpPr>
        <dsp:cNvPr id="0" name=""/>
        <dsp:cNvSpPr/>
      </dsp:nvSpPr>
      <dsp:spPr>
        <a:xfrm>
          <a:off x="0" y="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B8570F-85ED-45A7-B90F-EA8E78446173}">
      <dsp:nvSpPr>
        <dsp:cNvPr id="0" name=""/>
        <dsp:cNvSpPr/>
      </dsp:nvSpPr>
      <dsp:spPr>
        <a:xfrm>
          <a:off x="0" y="0"/>
          <a:ext cx="1617119" cy="3831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b="1" kern="1200" smtClean="0"/>
            <a:t>Allowed legal acts of legally incompetent person </a:t>
          </a:r>
          <a:endParaRPr lang="fi-FI" sz="1900" kern="1200"/>
        </a:p>
      </dsp:txBody>
      <dsp:txXfrm>
        <a:off x="0" y="0"/>
        <a:ext cx="1617119" cy="3831557"/>
      </dsp:txXfrm>
    </dsp:sp>
    <dsp:sp modelId="{E81E9BCC-0DBD-4C92-B3FD-65F646252BFB}">
      <dsp:nvSpPr>
        <dsp:cNvPr id="0" name=""/>
        <dsp:cNvSpPr/>
      </dsp:nvSpPr>
      <dsp:spPr>
        <a:xfrm>
          <a:off x="1738403" y="45041"/>
          <a:ext cx="6347195"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kern="1200" dirty="0" smtClean="0"/>
            <a:t>An incompetent person may enter into transactions which, in view of the circumstances, are usual and of little significance </a:t>
          </a:r>
          <a:endParaRPr lang="fi-FI" sz="1900" kern="1200" dirty="0"/>
        </a:p>
      </dsp:txBody>
      <dsp:txXfrm>
        <a:off x="1738403" y="45041"/>
        <a:ext cx="6347195" cy="900827"/>
      </dsp:txXfrm>
    </dsp:sp>
    <dsp:sp modelId="{E3AE9F4C-6EC1-4BFA-A8C5-89A9327F3B2F}">
      <dsp:nvSpPr>
        <dsp:cNvPr id="0" name=""/>
        <dsp:cNvSpPr/>
      </dsp:nvSpPr>
      <dsp:spPr>
        <a:xfrm>
          <a:off x="1617119" y="945868"/>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33F781-8AC2-4405-BE4C-E1AA77C1ED50}">
      <dsp:nvSpPr>
        <dsp:cNvPr id="0" name=""/>
        <dsp:cNvSpPr/>
      </dsp:nvSpPr>
      <dsp:spPr>
        <a:xfrm>
          <a:off x="1738403" y="990910"/>
          <a:ext cx="6347195"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kern="1200" smtClean="0"/>
            <a:t>An incompetent person has the right to decide on the proceeds of his/her own work earned during the </a:t>
          </a:r>
          <a:r>
            <a:rPr lang="fi-FI" sz="1900" kern="1200" smtClean="0"/>
            <a:t>Incompetency </a:t>
          </a:r>
          <a:endParaRPr lang="fi-FI" sz="1900" kern="1200"/>
        </a:p>
      </dsp:txBody>
      <dsp:txXfrm>
        <a:off x="1738403" y="990910"/>
        <a:ext cx="6347195" cy="900827"/>
      </dsp:txXfrm>
    </dsp:sp>
    <dsp:sp modelId="{9519F8E5-4E49-40DE-B0E2-32031D0870D8}">
      <dsp:nvSpPr>
        <dsp:cNvPr id="0" name=""/>
        <dsp:cNvSpPr/>
      </dsp:nvSpPr>
      <dsp:spPr>
        <a:xfrm>
          <a:off x="1617119" y="1891737"/>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EB73E2-9230-4BBD-9B8B-E9BA9C640FF4}">
      <dsp:nvSpPr>
        <dsp:cNvPr id="0" name=""/>
        <dsp:cNvSpPr/>
      </dsp:nvSpPr>
      <dsp:spPr>
        <a:xfrm>
          <a:off x="1738403" y="1936779"/>
          <a:ext cx="6347195"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kern="1200" smtClean="0"/>
            <a:t>Right to manage the assets that the guardian has given </a:t>
          </a:r>
          <a:r>
            <a:rPr lang="fi-FI" sz="1900" kern="1200" smtClean="0"/>
            <a:t>him </a:t>
          </a:r>
          <a:endParaRPr lang="fi-FI" sz="1900" kern="1200"/>
        </a:p>
      </dsp:txBody>
      <dsp:txXfrm>
        <a:off x="1738403" y="1936779"/>
        <a:ext cx="6347195" cy="900827"/>
      </dsp:txXfrm>
    </dsp:sp>
    <dsp:sp modelId="{6A2CFD55-97A3-4A64-B70F-037A7D310006}">
      <dsp:nvSpPr>
        <dsp:cNvPr id="0" name=""/>
        <dsp:cNvSpPr/>
      </dsp:nvSpPr>
      <dsp:spPr>
        <a:xfrm>
          <a:off x="1617119" y="2837606"/>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BE9958-7999-4837-9734-95DE783C7E05}">
      <dsp:nvSpPr>
        <dsp:cNvPr id="0" name=""/>
        <dsp:cNvSpPr/>
      </dsp:nvSpPr>
      <dsp:spPr>
        <a:xfrm>
          <a:off x="1738403" y="2882647"/>
          <a:ext cx="6347195"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fi-FI" sz="1900" kern="1200" smtClean="0"/>
            <a:t>A </a:t>
          </a:r>
          <a:r>
            <a:rPr lang="en-US" sz="1900" kern="1200" smtClean="0"/>
            <a:t>15-year-old person is allowed to enter into/terminate an </a:t>
          </a:r>
          <a:r>
            <a:rPr lang="fi-FI" sz="1900" kern="1200" smtClean="0"/>
            <a:t>employment contract</a:t>
          </a:r>
          <a:endParaRPr lang="fi-FI" sz="1900" kern="1200"/>
        </a:p>
      </dsp:txBody>
      <dsp:txXfrm>
        <a:off x="1738403" y="2882647"/>
        <a:ext cx="6347195" cy="900827"/>
      </dsp:txXfrm>
    </dsp:sp>
    <dsp:sp modelId="{4BA5065C-D3F0-4F9E-8E96-072008FE4F93}">
      <dsp:nvSpPr>
        <dsp:cNvPr id="0" name=""/>
        <dsp:cNvSpPr/>
      </dsp:nvSpPr>
      <dsp:spPr>
        <a:xfrm>
          <a:off x="1617119" y="3783475"/>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3FB8BA-1508-4E32-A67B-C97F6298B28B}">
      <dsp:nvSpPr>
        <dsp:cNvPr id="0" name=""/>
        <dsp:cNvSpPr/>
      </dsp:nvSpPr>
      <dsp:spPr>
        <a:xfrm>
          <a:off x="1053" y="1015134"/>
          <a:ext cx="2104308" cy="841723"/>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lvl="0" algn="ctr" defTabSz="488950" rtl="0">
            <a:lnSpc>
              <a:spcPct val="90000"/>
            </a:lnSpc>
            <a:spcBef>
              <a:spcPct val="0"/>
            </a:spcBef>
            <a:spcAft>
              <a:spcPct val="35000"/>
            </a:spcAft>
          </a:pPr>
          <a:r>
            <a:rPr lang="en-US" sz="1100" b="1" kern="1200" smtClean="0"/>
            <a:t>Private Autonomy (freedom of contract) -&gt; freedom to decide about: </a:t>
          </a:r>
          <a:endParaRPr lang="fi-FI" sz="1100" kern="1200"/>
        </a:p>
      </dsp:txBody>
      <dsp:txXfrm>
        <a:off x="421915" y="1015134"/>
        <a:ext cx="1262585" cy="841723"/>
      </dsp:txXfrm>
    </dsp:sp>
    <dsp:sp modelId="{18CADF54-C29A-47B7-85D5-F2AAF9775866}">
      <dsp:nvSpPr>
        <dsp:cNvPr id="0" name=""/>
        <dsp:cNvSpPr/>
      </dsp:nvSpPr>
      <dsp:spPr>
        <a:xfrm>
          <a:off x="1831802" y="1086680"/>
          <a:ext cx="1746576" cy="698630"/>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kern="1200" smtClean="0"/>
            <a:t>Form and c</a:t>
          </a:r>
          <a:r>
            <a:rPr lang="fi-FI" sz="800" kern="1200" smtClean="0"/>
            <a:t>ontents of contract  </a:t>
          </a:r>
          <a:endParaRPr lang="fi-FI" sz="800" kern="1200"/>
        </a:p>
      </dsp:txBody>
      <dsp:txXfrm>
        <a:off x="2181117" y="1086680"/>
        <a:ext cx="1047946" cy="698630"/>
      </dsp:txXfrm>
    </dsp:sp>
    <dsp:sp modelId="{053FCD5F-BCA8-4044-A7A4-24D4062A6B95}">
      <dsp:nvSpPr>
        <dsp:cNvPr id="0" name=""/>
        <dsp:cNvSpPr/>
      </dsp:nvSpPr>
      <dsp:spPr>
        <a:xfrm>
          <a:off x="3333857" y="1086680"/>
          <a:ext cx="1746576" cy="698630"/>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kern="1200" smtClean="0"/>
            <a:t>With whom one makes a contract </a:t>
          </a:r>
          <a:endParaRPr lang="fi-FI" sz="800" kern="1200"/>
        </a:p>
      </dsp:txBody>
      <dsp:txXfrm>
        <a:off x="3683172" y="1086680"/>
        <a:ext cx="1047946" cy="698630"/>
      </dsp:txXfrm>
    </dsp:sp>
    <dsp:sp modelId="{2A8B1E8D-72E7-4108-AD26-78BAFC98BB1E}">
      <dsp:nvSpPr>
        <dsp:cNvPr id="0" name=""/>
        <dsp:cNvSpPr/>
      </dsp:nvSpPr>
      <dsp:spPr>
        <a:xfrm>
          <a:off x="4835913" y="1086680"/>
          <a:ext cx="1746576" cy="698630"/>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kern="1200" smtClean="0"/>
            <a:t>Rescission (cancellation / termination) of contract </a:t>
          </a:r>
          <a:endParaRPr lang="fi-FI" sz="800" kern="1200"/>
        </a:p>
      </dsp:txBody>
      <dsp:txXfrm>
        <a:off x="5185228" y="1086680"/>
        <a:ext cx="1047946" cy="698630"/>
      </dsp:txXfrm>
    </dsp:sp>
    <dsp:sp modelId="{D929B5C1-75FB-4D72-BDD4-6BF1F51B6A74}">
      <dsp:nvSpPr>
        <dsp:cNvPr id="0" name=""/>
        <dsp:cNvSpPr/>
      </dsp:nvSpPr>
      <dsp:spPr>
        <a:xfrm>
          <a:off x="1053" y="1974699"/>
          <a:ext cx="2104308" cy="841723"/>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lvl="0" algn="ctr" defTabSz="488950" rtl="0">
            <a:lnSpc>
              <a:spcPct val="90000"/>
            </a:lnSpc>
            <a:spcBef>
              <a:spcPct val="0"/>
            </a:spcBef>
            <a:spcAft>
              <a:spcPct val="35000"/>
            </a:spcAft>
          </a:pPr>
          <a:r>
            <a:rPr lang="fi-FI" sz="1100" b="1" kern="1200" smtClean="0"/>
            <a:t>Central laws regulating contracts </a:t>
          </a:r>
          <a:endParaRPr lang="fi-FI" sz="1100" kern="1200"/>
        </a:p>
      </dsp:txBody>
      <dsp:txXfrm>
        <a:off x="421915" y="1974699"/>
        <a:ext cx="1262585" cy="841723"/>
      </dsp:txXfrm>
    </dsp:sp>
    <dsp:sp modelId="{8CD30F53-D03E-4726-99A0-F177581DD041}">
      <dsp:nvSpPr>
        <dsp:cNvPr id="0" name=""/>
        <dsp:cNvSpPr/>
      </dsp:nvSpPr>
      <dsp:spPr>
        <a:xfrm>
          <a:off x="1831802" y="2046245"/>
          <a:ext cx="1746576" cy="698630"/>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kern="1200" smtClean="0"/>
            <a:t>Contracts Act 1929 (partly mandatory): How a contract is concluded, invalidity and adjustment of contracts, authority </a:t>
          </a:r>
          <a:endParaRPr lang="fi-FI" sz="800" kern="1200"/>
        </a:p>
      </dsp:txBody>
      <dsp:txXfrm>
        <a:off x="2181117" y="2046245"/>
        <a:ext cx="1047946" cy="698630"/>
      </dsp:txXfrm>
    </dsp:sp>
    <dsp:sp modelId="{69B3C217-A5B8-4A65-869F-6695E6CCD048}">
      <dsp:nvSpPr>
        <dsp:cNvPr id="0" name=""/>
        <dsp:cNvSpPr/>
      </dsp:nvSpPr>
      <dsp:spPr>
        <a:xfrm>
          <a:off x="3333857" y="2046245"/>
          <a:ext cx="1746576" cy="698630"/>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kern="1200" smtClean="0"/>
            <a:t>Sale of Goods Act 1987: Duties and rights of seller and buyer (non-mandatory) </a:t>
          </a:r>
          <a:endParaRPr lang="fi-FI" sz="800" kern="1200"/>
        </a:p>
      </dsp:txBody>
      <dsp:txXfrm>
        <a:off x="3683172" y="2046245"/>
        <a:ext cx="1047946" cy="698630"/>
      </dsp:txXfrm>
    </dsp:sp>
    <dsp:sp modelId="{26313AA9-900D-4A2A-80D3-EBDAD6019C8F}">
      <dsp:nvSpPr>
        <dsp:cNvPr id="0" name=""/>
        <dsp:cNvSpPr/>
      </dsp:nvSpPr>
      <dsp:spPr>
        <a:xfrm>
          <a:off x="4835913" y="2046245"/>
          <a:ext cx="1746576" cy="698630"/>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kern="1200" smtClean="0"/>
            <a:t>Consumer Protection Act 1978 (mandatory) </a:t>
          </a:r>
          <a:endParaRPr lang="fi-FI" sz="800" kern="1200"/>
        </a:p>
      </dsp:txBody>
      <dsp:txXfrm>
        <a:off x="5185228" y="2046245"/>
        <a:ext cx="1047946" cy="698630"/>
      </dsp:txXfrm>
    </dsp:sp>
    <dsp:sp modelId="{F84F3F6D-192A-40CB-9AB4-FEE7C5FB900B}">
      <dsp:nvSpPr>
        <dsp:cNvPr id="0" name=""/>
        <dsp:cNvSpPr/>
      </dsp:nvSpPr>
      <dsp:spPr>
        <a:xfrm>
          <a:off x="6337969" y="2046245"/>
          <a:ext cx="1746576" cy="698630"/>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kern="1200" smtClean="0"/>
            <a:t>Special legislation related to some contracts: housing, employment </a:t>
          </a:r>
          <a:r>
            <a:rPr lang="fi-FI" sz="800" kern="1200" smtClean="0"/>
            <a:t>contract, insurance contract</a:t>
          </a:r>
          <a:endParaRPr lang="fi-FI" sz="800" kern="1200"/>
        </a:p>
      </dsp:txBody>
      <dsp:txXfrm>
        <a:off x="6687284" y="2046245"/>
        <a:ext cx="1047946" cy="69863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C46FF6-CD31-4A2A-B4CF-67BF9A8E3C6B}">
      <dsp:nvSpPr>
        <dsp:cNvPr id="0" name=""/>
        <dsp:cNvSpPr/>
      </dsp:nvSpPr>
      <dsp:spPr>
        <a:xfrm>
          <a:off x="0" y="1870"/>
          <a:ext cx="8085138"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6A248D-3A2F-43ED-84BC-936770C25879}">
      <dsp:nvSpPr>
        <dsp:cNvPr id="0" name=""/>
        <dsp:cNvSpPr/>
      </dsp:nvSpPr>
      <dsp:spPr>
        <a:xfrm>
          <a:off x="0" y="1870"/>
          <a:ext cx="1617027" cy="127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fi-FI" sz="1700" kern="1200" smtClean="0"/>
            <a:t>Private autonomy + legislation -&gt; Statute hierarchy: </a:t>
          </a:r>
          <a:endParaRPr lang="fi-FI" sz="1700" kern="1200"/>
        </a:p>
      </dsp:txBody>
      <dsp:txXfrm>
        <a:off x="0" y="1870"/>
        <a:ext cx="1617027" cy="1275632"/>
      </dsp:txXfrm>
    </dsp:sp>
    <dsp:sp modelId="{A377477F-F68A-42A3-B7C5-66EB882FC994}">
      <dsp:nvSpPr>
        <dsp:cNvPr id="0" name=""/>
        <dsp:cNvSpPr/>
      </dsp:nvSpPr>
      <dsp:spPr>
        <a:xfrm>
          <a:off x="1738304" y="16865"/>
          <a:ext cx="6346833" cy="2999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en-US" sz="1100" kern="1200" smtClean="0"/>
            <a:t>1. Mandatory law (usually limits the freedom of contract) </a:t>
          </a:r>
          <a:endParaRPr lang="fi-FI" sz="1100" kern="1200"/>
        </a:p>
      </dsp:txBody>
      <dsp:txXfrm>
        <a:off x="1738304" y="16865"/>
        <a:ext cx="6346833" cy="299910"/>
      </dsp:txXfrm>
    </dsp:sp>
    <dsp:sp modelId="{BC34ADEB-DE36-4DF4-BAAD-DB3A711F4B3D}">
      <dsp:nvSpPr>
        <dsp:cNvPr id="0" name=""/>
        <dsp:cNvSpPr/>
      </dsp:nvSpPr>
      <dsp:spPr>
        <a:xfrm>
          <a:off x="1617027" y="316776"/>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233115F-3575-41AC-AA9B-AF1323877B73}">
      <dsp:nvSpPr>
        <dsp:cNvPr id="0" name=""/>
        <dsp:cNvSpPr/>
      </dsp:nvSpPr>
      <dsp:spPr>
        <a:xfrm>
          <a:off x="1738304" y="331772"/>
          <a:ext cx="6346833" cy="2999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fi-FI" sz="1100" kern="1200" smtClean="0"/>
            <a:t>2. Contract </a:t>
          </a:r>
          <a:endParaRPr lang="fi-FI" sz="1100" kern="1200"/>
        </a:p>
      </dsp:txBody>
      <dsp:txXfrm>
        <a:off x="1738304" y="331772"/>
        <a:ext cx="6346833" cy="299910"/>
      </dsp:txXfrm>
    </dsp:sp>
    <dsp:sp modelId="{632F95D1-E885-4C78-9ABB-42ED39C32C45}">
      <dsp:nvSpPr>
        <dsp:cNvPr id="0" name=""/>
        <dsp:cNvSpPr/>
      </dsp:nvSpPr>
      <dsp:spPr>
        <a:xfrm>
          <a:off x="1617027" y="631682"/>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B50668-86A2-42D1-9A40-3208BF159B7B}">
      <dsp:nvSpPr>
        <dsp:cNvPr id="0" name=""/>
        <dsp:cNvSpPr/>
      </dsp:nvSpPr>
      <dsp:spPr>
        <a:xfrm>
          <a:off x="1738304" y="646678"/>
          <a:ext cx="6346833" cy="2999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en-US" sz="1100" kern="1200" smtClean="0"/>
            <a:t>3. Established practice between parties, commercial customs </a:t>
          </a:r>
          <a:endParaRPr lang="fi-FI" sz="1100" kern="1200"/>
        </a:p>
      </dsp:txBody>
      <dsp:txXfrm>
        <a:off x="1738304" y="646678"/>
        <a:ext cx="6346833" cy="299910"/>
      </dsp:txXfrm>
    </dsp:sp>
    <dsp:sp modelId="{4FCD4D27-EC16-40B1-A03A-D2F8847D8078}">
      <dsp:nvSpPr>
        <dsp:cNvPr id="0" name=""/>
        <dsp:cNvSpPr/>
      </dsp:nvSpPr>
      <dsp:spPr>
        <a:xfrm>
          <a:off x="1617027" y="946588"/>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63E753-0B55-49C4-BB03-403B8F130118}">
      <dsp:nvSpPr>
        <dsp:cNvPr id="0" name=""/>
        <dsp:cNvSpPr/>
      </dsp:nvSpPr>
      <dsp:spPr>
        <a:xfrm>
          <a:off x="1738304" y="961584"/>
          <a:ext cx="6346833" cy="2999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fi-FI" sz="1100" kern="1200" smtClean="0"/>
            <a:t>4. Non-mandatory law </a:t>
          </a:r>
          <a:endParaRPr lang="fi-FI" sz="1100" kern="1200"/>
        </a:p>
      </dsp:txBody>
      <dsp:txXfrm>
        <a:off x="1738304" y="961584"/>
        <a:ext cx="6346833" cy="299910"/>
      </dsp:txXfrm>
    </dsp:sp>
    <dsp:sp modelId="{54B1A984-D03B-40ED-81A3-98CCDAF511A6}">
      <dsp:nvSpPr>
        <dsp:cNvPr id="0" name=""/>
        <dsp:cNvSpPr/>
      </dsp:nvSpPr>
      <dsp:spPr>
        <a:xfrm>
          <a:off x="1617027" y="1261495"/>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E328D6-E8E7-47DE-A793-35B0B675C549}">
      <dsp:nvSpPr>
        <dsp:cNvPr id="0" name=""/>
        <dsp:cNvSpPr/>
      </dsp:nvSpPr>
      <dsp:spPr>
        <a:xfrm>
          <a:off x="0" y="1277502"/>
          <a:ext cx="8085138"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E79D6F-A5D7-4CC8-9BE8-21B4BAD6F71E}">
      <dsp:nvSpPr>
        <dsp:cNvPr id="0" name=""/>
        <dsp:cNvSpPr/>
      </dsp:nvSpPr>
      <dsp:spPr>
        <a:xfrm>
          <a:off x="0" y="1277502"/>
          <a:ext cx="1617027" cy="127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smtClean="0"/>
            <a:t>Example: disagreement about delivery time: </a:t>
          </a:r>
          <a:endParaRPr lang="fi-FI" sz="1700" kern="1200"/>
        </a:p>
      </dsp:txBody>
      <dsp:txXfrm>
        <a:off x="0" y="1277502"/>
        <a:ext cx="1617027" cy="1275632"/>
      </dsp:txXfrm>
    </dsp:sp>
    <dsp:sp modelId="{3E3D1EDF-9FE5-415E-B93F-0F6FC0050EFF}">
      <dsp:nvSpPr>
        <dsp:cNvPr id="0" name=""/>
        <dsp:cNvSpPr/>
      </dsp:nvSpPr>
      <dsp:spPr>
        <a:xfrm>
          <a:off x="1738304" y="1297434"/>
          <a:ext cx="6346833" cy="3986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en-US" sz="1100" kern="1200" smtClean="0"/>
            <a:t>1. Existence of mandatory law? No. </a:t>
          </a:r>
          <a:endParaRPr lang="fi-FI" sz="1100" kern="1200"/>
        </a:p>
      </dsp:txBody>
      <dsp:txXfrm>
        <a:off x="1738304" y="1297434"/>
        <a:ext cx="6346833" cy="398635"/>
      </dsp:txXfrm>
    </dsp:sp>
    <dsp:sp modelId="{2D62E23A-5D96-46B4-A9ED-9355083767AA}">
      <dsp:nvSpPr>
        <dsp:cNvPr id="0" name=""/>
        <dsp:cNvSpPr/>
      </dsp:nvSpPr>
      <dsp:spPr>
        <a:xfrm>
          <a:off x="1617027" y="1696069"/>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DB399C-701A-43F1-84D9-2C9D159B35C5}">
      <dsp:nvSpPr>
        <dsp:cNvPr id="0" name=""/>
        <dsp:cNvSpPr/>
      </dsp:nvSpPr>
      <dsp:spPr>
        <a:xfrm>
          <a:off x="1738304" y="1716001"/>
          <a:ext cx="6346833" cy="3986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en-US" sz="1100" kern="1200" dirty="0" smtClean="0"/>
            <a:t>2. What says contract? Nothing. </a:t>
          </a:r>
          <a:endParaRPr lang="fi-FI" sz="1100" kern="1200" dirty="0"/>
        </a:p>
      </dsp:txBody>
      <dsp:txXfrm>
        <a:off x="1738304" y="1716001"/>
        <a:ext cx="6346833" cy="398635"/>
      </dsp:txXfrm>
    </dsp:sp>
    <dsp:sp modelId="{CE5A5122-6E92-495C-9A0C-703EE02056AF}">
      <dsp:nvSpPr>
        <dsp:cNvPr id="0" name=""/>
        <dsp:cNvSpPr/>
      </dsp:nvSpPr>
      <dsp:spPr>
        <a:xfrm>
          <a:off x="1617027" y="2114636"/>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04F261-2C2F-4123-B4B7-78BCEEC19F91}">
      <dsp:nvSpPr>
        <dsp:cNvPr id="0" name=""/>
        <dsp:cNvSpPr/>
      </dsp:nvSpPr>
      <dsp:spPr>
        <a:xfrm>
          <a:off x="1738304" y="2134568"/>
          <a:ext cx="6346833" cy="3986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en-US" sz="1100" kern="1200" smtClean="0"/>
            <a:t>If the parties haven’t agreed anything about delivery time, non-mandatory law </a:t>
          </a:r>
          <a:r>
            <a:rPr lang="fi-FI" sz="1100" kern="1200" smtClean="0"/>
            <a:t>defines the delivery time</a:t>
          </a:r>
          <a:endParaRPr lang="fi-FI" sz="1100" kern="1200"/>
        </a:p>
      </dsp:txBody>
      <dsp:txXfrm>
        <a:off x="1738304" y="2134568"/>
        <a:ext cx="6346833" cy="398635"/>
      </dsp:txXfrm>
    </dsp:sp>
    <dsp:sp modelId="{BFA0CEF8-93DC-4A1D-B6A5-ED1074FE3F22}">
      <dsp:nvSpPr>
        <dsp:cNvPr id="0" name=""/>
        <dsp:cNvSpPr/>
      </dsp:nvSpPr>
      <dsp:spPr>
        <a:xfrm>
          <a:off x="1617027" y="2533203"/>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6F9394-E4E1-4808-9D9D-37E95A3A31FD}">
      <dsp:nvSpPr>
        <dsp:cNvPr id="0" name=""/>
        <dsp:cNvSpPr/>
      </dsp:nvSpPr>
      <dsp:spPr>
        <a:xfrm>
          <a:off x="0" y="2553135"/>
          <a:ext cx="8085138"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BF0DFE-AD10-4D23-A299-B585B22A5570}">
      <dsp:nvSpPr>
        <dsp:cNvPr id="0" name=""/>
        <dsp:cNvSpPr/>
      </dsp:nvSpPr>
      <dsp:spPr>
        <a:xfrm>
          <a:off x="0" y="2553135"/>
          <a:ext cx="1617027" cy="127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smtClean="0"/>
            <a:t>Example: Sale of real estate: Oral contract </a:t>
          </a:r>
          <a:endParaRPr lang="fi-FI" sz="1700" kern="1200"/>
        </a:p>
      </dsp:txBody>
      <dsp:txXfrm>
        <a:off x="0" y="2553135"/>
        <a:ext cx="1617027" cy="1275632"/>
      </dsp:txXfrm>
    </dsp:sp>
    <dsp:sp modelId="{D68F8EF1-40EA-49D1-B71D-20BEB434E780}">
      <dsp:nvSpPr>
        <dsp:cNvPr id="0" name=""/>
        <dsp:cNvSpPr/>
      </dsp:nvSpPr>
      <dsp:spPr>
        <a:xfrm>
          <a:off x="1738304" y="2582783"/>
          <a:ext cx="6346833" cy="592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en-US" sz="1100" kern="1200" dirty="0" smtClean="0"/>
            <a:t>1:existence of mandatory law? Yes. Code of Real Estate: written contract and notarial attestation </a:t>
          </a:r>
          <a:endParaRPr lang="fi-FI" sz="1100" kern="1200" dirty="0"/>
        </a:p>
      </dsp:txBody>
      <dsp:txXfrm>
        <a:off x="1738304" y="2582783"/>
        <a:ext cx="6346833" cy="592969"/>
      </dsp:txXfrm>
    </dsp:sp>
    <dsp:sp modelId="{AE03242F-A0A8-4452-BE2C-12F682E7A7FE}">
      <dsp:nvSpPr>
        <dsp:cNvPr id="0" name=""/>
        <dsp:cNvSpPr/>
      </dsp:nvSpPr>
      <dsp:spPr>
        <a:xfrm>
          <a:off x="1617027" y="3175753"/>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D14E87-0991-4A9F-A577-350D1E80420C}">
      <dsp:nvSpPr>
        <dsp:cNvPr id="0" name=""/>
        <dsp:cNvSpPr/>
      </dsp:nvSpPr>
      <dsp:spPr>
        <a:xfrm>
          <a:off x="1738304" y="3205401"/>
          <a:ext cx="6346833" cy="592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en-US" sz="1100" kern="1200" dirty="0" smtClean="0"/>
            <a:t>         The contract is invalid.</a:t>
          </a:r>
          <a:endParaRPr lang="fi-FI" sz="1100" kern="1200" dirty="0"/>
        </a:p>
      </dsp:txBody>
      <dsp:txXfrm>
        <a:off x="1738304" y="3205401"/>
        <a:ext cx="6346833" cy="592969"/>
      </dsp:txXfrm>
    </dsp:sp>
    <dsp:sp modelId="{D481C164-2374-4742-96B8-19E78D5CAFC8}">
      <dsp:nvSpPr>
        <dsp:cNvPr id="0" name=""/>
        <dsp:cNvSpPr/>
      </dsp:nvSpPr>
      <dsp:spPr>
        <a:xfrm>
          <a:off x="1617027" y="3798371"/>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7D54A3-03AC-4B28-A6CB-D465E7130775}">
      <dsp:nvSpPr>
        <dsp:cNvPr id="0" name=""/>
        <dsp:cNvSpPr/>
      </dsp:nvSpPr>
      <dsp:spPr>
        <a:xfrm>
          <a:off x="0" y="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854F98-7381-493F-90FA-1B9FA9502EC9}">
      <dsp:nvSpPr>
        <dsp:cNvPr id="0" name=""/>
        <dsp:cNvSpPr/>
      </dsp:nvSpPr>
      <dsp:spPr>
        <a:xfrm>
          <a:off x="0" y="0"/>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en-US" sz="1500" b="1" kern="1200" smtClean="0"/>
            <a:t>Defines the breaches of contract by a party and legal remedies </a:t>
          </a:r>
          <a:r>
            <a:rPr lang="fi-FI" sz="1500" b="1" kern="1200" smtClean="0"/>
            <a:t>of the counterparty for that</a:t>
          </a:r>
          <a:endParaRPr lang="fi-FI" sz="1500" kern="1200"/>
        </a:p>
      </dsp:txBody>
      <dsp:txXfrm>
        <a:off x="0" y="0"/>
        <a:ext cx="1617119" cy="1915778"/>
      </dsp:txXfrm>
    </dsp:sp>
    <dsp:sp modelId="{1452E9B8-F1D0-42D4-A60A-D5FA3B597CB9}">
      <dsp:nvSpPr>
        <dsp:cNvPr id="0" name=""/>
        <dsp:cNvSpPr/>
      </dsp:nvSpPr>
      <dsp:spPr>
        <a:xfrm>
          <a:off x="0" y="1915778"/>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02D7B2-D1A2-4153-98E3-8AC13AE13582}">
      <dsp:nvSpPr>
        <dsp:cNvPr id="0" name=""/>
        <dsp:cNvSpPr/>
      </dsp:nvSpPr>
      <dsp:spPr>
        <a:xfrm>
          <a:off x="0" y="1915778"/>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en-US" sz="1500" b="1" kern="1200" dirty="0" smtClean="0"/>
            <a:t>Contractual regulation helps when these conditions are not met: Transactions are trouble-free, if all participants </a:t>
          </a:r>
          <a:endParaRPr lang="fi-FI" sz="1500" kern="1200" dirty="0"/>
        </a:p>
      </dsp:txBody>
      <dsp:txXfrm>
        <a:off x="0" y="1915778"/>
        <a:ext cx="1617119" cy="1915778"/>
      </dsp:txXfrm>
    </dsp:sp>
    <dsp:sp modelId="{B71D0585-B5AD-4C65-B303-129EE93E55CB}">
      <dsp:nvSpPr>
        <dsp:cNvPr id="0" name=""/>
        <dsp:cNvSpPr/>
      </dsp:nvSpPr>
      <dsp:spPr>
        <a:xfrm>
          <a:off x="1738403" y="1945712"/>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smtClean="0"/>
            <a:t>are aware of their preferences and features of the products available </a:t>
          </a:r>
          <a:endParaRPr lang="fi-FI" sz="1700" kern="1200"/>
        </a:p>
      </dsp:txBody>
      <dsp:txXfrm>
        <a:off x="1738403" y="1945712"/>
        <a:ext cx="6347195" cy="598680"/>
      </dsp:txXfrm>
    </dsp:sp>
    <dsp:sp modelId="{A78BFD56-8AE3-4D77-84FA-C060FCEBCD0C}">
      <dsp:nvSpPr>
        <dsp:cNvPr id="0" name=""/>
        <dsp:cNvSpPr/>
      </dsp:nvSpPr>
      <dsp:spPr>
        <a:xfrm>
          <a:off x="1617119" y="2544393"/>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083F29-5FBA-4C44-B6D5-1446C56912A6}">
      <dsp:nvSpPr>
        <dsp:cNvPr id="0" name=""/>
        <dsp:cNvSpPr/>
      </dsp:nvSpPr>
      <dsp:spPr>
        <a:xfrm>
          <a:off x="1738403" y="2574327"/>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smtClean="0"/>
            <a:t>can freely decide about their commitments and terms of contract  and </a:t>
          </a:r>
          <a:endParaRPr lang="fi-FI" sz="1700" kern="1200"/>
        </a:p>
      </dsp:txBody>
      <dsp:txXfrm>
        <a:off x="1738403" y="2574327"/>
        <a:ext cx="6347195" cy="598680"/>
      </dsp:txXfrm>
    </dsp:sp>
    <dsp:sp modelId="{5DB5E206-AF54-42B8-BD47-BA563CA0B8E2}">
      <dsp:nvSpPr>
        <dsp:cNvPr id="0" name=""/>
        <dsp:cNvSpPr/>
      </dsp:nvSpPr>
      <dsp:spPr>
        <a:xfrm>
          <a:off x="1617119" y="3173008"/>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8976FC-5360-40D2-A3A1-284864D4EEEF}">
      <dsp:nvSpPr>
        <dsp:cNvPr id="0" name=""/>
        <dsp:cNvSpPr/>
      </dsp:nvSpPr>
      <dsp:spPr>
        <a:xfrm>
          <a:off x="1738403" y="3202942"/>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smtClean="0"/>
            <a:t>act according to the contract. </a:t>
          </a:r>
          <a:endParaRPr lang="fi-FI" sz="1700" kern="1200"/>
        </a:p>
      </dsp:txBody>
      <dsp:txXfrm>
        <a:off x="1738403" y="3202942"/>
        <a:ext cx="6347195" cy="598680"/>
      </dsp:txXfrm>
    </dsp:sp>
    <dsp:sp modelId="{4A6B1F1E-8E78-4C70-A118-DA412DF7EE18}">
      <dsp:nvSpPr>
        <dsp:cNvPr id="0" name=""/>
        <dsp:cNvSpPr/>
      </dsp:nvSpPr>
      <dsp:spPr>
        <a:xfrm>
          <a:off x="1617119" y="3801622"/>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E7EB39-568B-46F4-9DDC-CF3BE72CF52D}">
      <dsp:nvSpPr>
        <dsp:cNvPr id="0" name=""/>
        <dsp:cNvSpPr/>
      </dsp:nvSpPr>
      <dsp:spPr>
        <a:xfrm>
          <a:off x="606419" y="0"/>
          <a:ext cx="6872759" cy="3831557"/>
        </a:xfrm>
        <a:prstGeom prst="rightArrow">
          <a:avLst/>
        </a:prstGeom>
        <a:solidFill>
          <a:schemeClr val="accent1">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8CA38D00-BBF7-43E7-A76E-509C575408F7}">
      <dsp:nvSpPr>
        <dsp:cNvPr id="0" name=""/>
        <dsp:cNvSpPr/>
      </dsp:nvSpPr>
      <dsp:spPr>
        <a:xfrm>
          <a:off x="3553" y="1149467"/>
          <a:ext cx="1553556" cy="153262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US" sz="1300" b="1" kern="1200" smtClean="0"/>
            <a:t>General principles of contract law</a:t>
          </a:r>
          <a:endParaRPr lang="fi-FI" sz="1300" kern="1200"/>
        </a:p>
      </dsp:txBody>
      <dsp:txXfrm>
        <a:off x="78369" y="1224283"/>
        <a:ext cx="1403924" cy="1382990"/>
      </dsp:txXfrm>
    </dsp:sp>
    <dsp:sp modelId="{FABC16A9-1A24-45A4-90CB-A525484A1AD8}">
      <dsp:nvSpPr>
        <dsp:cNvPr id="0" name=""/>
        <dsp:cNvSpPr/>
      </dsp:nvSpPr>
      <dsp:spPr>
        <a:xfrm>
          <a:off x="1634787" y="1149467"/>
          <a:ext cx="1553556" cy="153262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US" sz="1300" b="1" kern="1200" dirty="0" smtClean="0"/>
            <a:t>Can be found from </a:t>
          </a:r>
          <a:r>
            <a:rPr lang="en-US" sz="1300" b="1" kern="1200" dirty="0" err="1" smtClean="0"/>
            <a:t>preworks</a:t>
          </a:r>
          <a:r>
            <a:rPr lang="en-US" sz="1300" b="1" kern="1200" dirty="0" smtClean="0"/>
            <a:t>, jurisdiction, precedents and statutes</a:t>
          </a:r>
          <a:endParaRPr lang="fi-FI" sz="1300" kern="1200" dirty="0"/>
        </a:p>
      </dsp:txBody>
      <dsp:txXfrm>
        <a:off x="1709603" y="1224283"/>
        <a:ext cx="1403924" cy="1382990"/>
      </dsp:txXfrm>
    </dsp:sp>
    <dsp:sp modelId="{C1D63706-47A0-4CD2-A008-63B6CFAC6403}">
      <dsp:nvSpPr>
        <dsp:cNvPr id="0" name=""/>
        <dsp:cNvSpPr/>
      </dsp:nvSpPr>
      <dsp:spPr>
        <a:xfrm>
          <a:off x="3266021" y="1149467"/>
          <a:ext cx="1553556" cy="153262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n-US" sz="1300" b="1" kern="1200" smtClean="0"/>
            <a:t>E.g. </a:t>
          </a:r>
          <a:endParaRPr lang="fi-FI" sz="1300" kern="1200"/>
        </a:p>
        <a:p>
          <a:pPr marL="57150" lvl="1" indent="-57150" algn="l" defTabSz="444500" rtl="0">
            <a:lnSpc>
              <a:spcPct val="90000"/>
            </a:lnSpc>
            <a:spcBef>
              <a:spcPct val="0"/>
            </a:spcBef>
            <a:spcAft>
              <a:spcPct val="15000"/>
            </a:spcAft>
            <a:buChar char="••"/>
          </a:pPr>
          <a:r>
            <a:rPr lang="fi-FI" sz="1000" kern="1200" smtClean="0"/>
            <a:t>Contracts are binding </a:t>
          </a:r>
          <a:endParaRPr lang="fi-FI" sz="1000" kern="1200"/>
        </a:p>
        <a:p>
          <a:pPr marL="57150" lvl="1" indent="-57150" algn="l" defTabSz="444500" rtl="0">
            <a:lnSpc>
              <a:spcPct val="90000"/>
            </a:lnSpc>
            <a:spcBef>
              <a:spcPct val="0"/>
            </a:spcBef>
            <a:spcAft>
              <a:spcPct val="15000"/>
            </a:spcAft>
            <a:buChar char="••"/>
          </a:pPr>
          <a:r>
            <a:rPr lang="en-US" sz="1000" kern="1200" smtClean="0"/>
            <a:t>Loyalty (solidarity) towards the other party </a:t>
          </a:r>
          <a:endParaRPr lang="fi-FI" sz="1000" kern="1200"/>
        </a:p>
        <a:p>
          <a:pPr marL="57150" lvl="1" indent="-57150" algn="l" defTabSz="444500" rtl="0">
            <a:lnSpc>
              <a:spcPct val="90000"/>
            </a:lnSpc>
            <a:spcBef>
              <a:spcPct val="0"/>
            </a:spcBef>
            <a:spcAft>
              <a:spcPct val="15000"/>
            </a:spcAft>
            <a:buChar char="••"/>
          </a:pPr>
          <a:r>
            <a:rPr lang="fi-FI" sz="1000" kern="1200" smtClean="0"/>
            <a:t>Economic rationality</a:t>
          </a:r>
          <a:endParaRPr lang="fi-FI" sz="1000" kern="1200"/>
        </a:p>
      </dsp:txBody>
      <dsp:txXfrm>
        <a:off x="3340837" y="1224283"/>
        <a:ext cx="1403924" cy="1382990"/>
      </dsp:txXfrm>
    </dsp:sp>
    <dsp:sp modelId="{E695927F-10F4-4D3C-BA90-65F7D88316A6}">
      <dsp:nvSpPr>
        <dsp:cNvPr id="0" name=""/>
        <dsp:cNvSpPr/>
      </dsp:nvSpPr>
      <dsp:spPr>
        <a:xfrm>
          <a:off x="4897255" y="1149467"/>
          <a:ext cx="1553556" cy="153262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fi-FI" sz="1300" b="1" kern="1200" smtClean="0"/>
            <a:t>No fixed priority order</a:t>
          </a:r>
          <a:endParaRPr lang="fi-FI" sz="1300" kern="1200"/>
        </a:p>
      </dsp:txBody>
      <dsp:txXfrm>
        <a:off x="4972071" y="1224283"/>
        <a:ext cx="1403924" cy="1382990"/>
      </dsp:txXfrm>
    </dsp:sp>
    <dsp:sp modelId="{4699C83F-D298-4F06-8DA1-1D75D2668F63}">
      <dsp:nvSpPr>
        <dsp:cNvPr id="0" name=""/>
        <dsp:cNvSpPr/>
      </dsp:nvSpPr>
      <dsp:spPr>
        <a:xfrm>
          <a:off x="6528489" y="1149467"/>
          <a:ext cx="1553556" cy="153262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fi-FI" sz="1300" b="1" kern="1200" smtClean="0"/>
            <a:t>Significance of general principles </a:t>
          </a:r>
          <a:endParaRPr lang="fi-FI" sz="1300" kern="1200"/>
        </a:p>
        <a:p>
          <a:pPr marL="57150" lvl="1" indent="-57150" algn="l" defTabSz="444500" rtl="0">
            <a:lnSpc>
              <a:spcPct val="90000"/>
            </a:lnSpc>
            <a:spcBef>
              <a:spcPct val="0"/>
            </a:spcBef>
            <a:spcAft>
              <a:spcPct val="15000"/>
            </a:spcAft>
            <a:buChar char="••"/>
          </a:pPr>
          <a:r>
            <a:rPr lang="fi-FI" sz="1000" kern="1200" smtClean="0"/>
            <a:t>Interpretation of law </a:t>
          </a:r>
          <a:endParaRPr lang="fi-FI" sz="1000" kern="1200"/>
        </a:p>
        <a:p>
          <a:pPr marL="57150" lvl="1" indent="-57150" algn="l" defTabSz="444500" rtl="0">
            <a:lnSpc>
              <a:spcPct val="90000"/>
            </a:lnSpc>
            <a:spcBef>
              <a:spcPct val="0"/>
            </a:spcBef>
            <a:spcAft>
              <a:spcPct val="15000"/>
            </a:spcAft>
            <a:buChar char="••"/>
          </a:pPr>
          <a:r>
            <a:rPr lang="en-US" sz="1000" kern="1200" smtClean="0"/>
            <a:t>When no law regulating the matter exists</a:t>
          </a:r>
          <a:endParaRPr lang="fi-FI" sz="1000" kern="1200"/>
        </a:p>
      </dsp:txBody>
      <dsp:txXfrm>
        <a:off x="6603305" y="1224283"/>
        <a:ext cx="1403924" cy="138299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6C1A02-63A0-4B86-819A-96339FC9FBF2}">
      <dsp:nvSpPr>
        <dsp:cNvPr id="0" name=""/>
        <dsp:cNvSpPr/>
      </dsp:nvSpPr>
      <dsp:spPr>
        <a:xfrm>
          <a:off x="4013" y="2457"/>
          <a:ext cx="8077572"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smtClean="0"/>
            <a:t>Mandatory legislation to protect common good or the weaker </a:t>
          </a:r>
          <a:r>
            <a:rPr lang="fi-FI" sz="3200" b="1" kern="1200" smtClean="0"/>
            <a:t>party:</a:t>
          </a:r>
          <a:endParaRPr lang="fi-FI" sz="3200" kern="1200"/>
        </a:p>
      </dsp:txBody>
      <dsp:txXfrm>
        <a:off x="38644" y="37088"/>
        <a:ext cx="8008310" cy="1113132"/>
      </dsp:txXfrm>
    </dsp:sp>
    <dsp:sp modelId="{2DF78910-835F-4746-87BC-A15CB34D0D11}">
      <dsp:nvSpPr>
        <dsp:cNvPr id="0" name=""/>
        <dsp:cNvSpPr/>
      </dsp:nvSpPr>
      <dsp:spPr>
        <a:xfrm>
          <a:off x="4013" y="1324581"/>
          <a:ext cx="2261365"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smtClean="0"/>
            <a:t>Exception from Freedom to decide about </a:t>
          </a:r>
          <a:r>
            <a:rPr lang="en-US" sz="1800" b="1" i="1" kern="1200" smtClean="0"/>
            <a:t>form</a:t>
          </a:r>
          <a:r>
            <a:rPr lang="en-US" sz="1800" b="1" kern="1200" smtClean="0"/>
            <a:t>: </a:t>
          </a:r>
          <a:endParaRPr lang="fi-FI" sz="1800" kern="1200"/>
        </a:p>
      </dsp:txBody>
      <dsp:txXfrm>
        <a:off x="38644" y="1359212"/>
        <a:ext cx="2192103" cy="1113132"/>
      </dsp:txXfrm>
    </dsp:sp>
    <dsp:sp modelId="{DD46646D-51A6-432F-A89B-ADEFE2038575}">
      <dsp:nvSpPr>
        <dsp:cNvPr id="0" name=""/>
        <dsp:cNvSpPr/>
      </dsp:nvSpPr>
      <dsp:spPr>
        <a:xfrm>
          <a:off x="4013" y="2646705"/>
          <a:ext cx="1107427"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i="1" kern="1200" smtClean="0"/>
            <a:t>Sale of real estate: form requirement not met              invalidity of contract</a:t>
          </a:r>
          <a:endParaRPr lang="fi-FI" sz="900" kern="1200"/>
        </a:p>
      </dsp:txBody>
      <dsp:txXfrm>
        <a:off x="36448" y="2679140"/>
        <a:ext cx="1042557" cy="1117524"/>
      </dsp:txXfrm>
    </dsp:sp>
    <dsp:sp modelId="{EDBE7778-DC25-49DF-98EC-1D90BD24FA26}">
      <dsp:nvSpPr>
        <dsp:cNvPr id="0" name=""/>
        <dsp:cNvSpPr/>
      </dsp:nvSpPr>
      <dsp:spPr>
        <a:xfrm>
          <a:off x="1157952" y="2646705"/>
          <a:ext cx="1107427"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i="1" kern="1200" smtClean="0"/>
            <a:t>All form requirements in Finnish law consist of demand for written </a:t>
          </a:r>
          <a:r>
            <a:rPr lang="fi-FI" sz="900" i="1" kern="1200" smtClean="0"/>
            <a:t>contract + possibly public notary/witness</a:t>
          </a:r>
          <a:endParaRPr lang="fi-FI" sz="900" kern="1200"/>
        </a:p>
      </dsp:txBody>
      <dsp:txXfrm>
        <a:off x="1190387" y="2679140"/>
        <a:ext cx="1042557" cy="1117524"/>
      </dsp:txXfrm>
    </dsp:sp>
    <dsp:sp modelId="{CAB57C02-0255-4276-BB76-C2165072D271}">
      <dsp:nvSpPr>
        <dsp:cNvPr id="0" name=""/>
        <dsp:cNvSpPr/>
      </dsp:nvSpPr>
      <dsp:spPr>
        <a:xfrm>
          <a:off x="2358403" y="1324581"/>
          <a:ext cx="5723182"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smtClean="0"/>
            <a:t>Exception from Freedom to decide about </a:t>
          </a:r>
          <a:r>
            <a:rPr lang="en-US" sz="1800" b="1" i="1" kern="1200" smtClean="0"/>
            <a:t>content</a:t>
          </a:r>
          <a:r>
            <a:rPr lang="en-US" sz="1800" b="1" kern="1200" smtClean="0"/>
            <a:t>: </a:t>
          </a:r>
          <a:endParaRPr lang="fi-FI" sz="1800" kern="1200"/>
        </a:p>
      </dsp:txBody>
      <dsp:txXfrm>
        <a:off x="2393034" y="1359212"/>
        <a:ext cx="5653920" cy="1113132"/>
      </dsp:txXfrm>
    </dsp:sp>
    <dsp:sp modelId="{2D4D56F2-1EAC-4C8D-B383-0F99734DC055}">
      <dsp:nvSpPr>
        <dsp:cNvPr id="0" name=""/>
        <dsp:cNvSpPr/>
      </dsp:nvSpPr>
      <dsp:spPr>
        <a:xfrm>
          <a:off x="2358403" y="2646705"/>
          <a:ext cx="1107427"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i="1" kern="1200" smtClean="0"/>
            <a:t>Labour law, consumer law: protection of the weaker party </a:t>
          </a:r>
          <a:endParaRPr lang="fi-FI" sz="900" kern="1200"/>
        </a:p>
      </dsp:txBody>
      <dsp:txXfrm>
        <a:off x="2390838" y="2679140"/>
        <a:ext cx="1042557" cy="1117524"/>
      </dsp:txXfrm>
    </dsp:sp>
    <dsp:sp modelId="{50B7ECEB-9FFE-4B20-99FD-C5946AADC16F}">
      <dsp:nvSpPr>
        <dsp:cNvPr id="0" name=""/>
        <dsp:cNvSpPr/>
      </dsp:nvSpPr>
      <dsp:spPr>
        <a:xfrm>
          <a:off x="3512341" y="2646705"/>
          <a:ext cx="1107427"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i="1" kern="1200" smtClean="0"/>
            <a:t>Contracts/terms considered to be against good manner </a:t>
          </a:r>
          <a:endParaRPr lang="fi-FI" sz="900" kern="1200"/>
        </a:p>
      </dsp:txBody>
      <dsp:txXfrm>
        <a:off x="3544776" y="2679140"/>
        <a:ext cx="1042557" cy="1117524"/>
      </dsp:txXfrm>
    </dsp:sp>
    <dsp:sp modelId="{E82D9301-0587-4C57-B90F-B2AD77A71FCF}">
      <dsp:nvSpPr>
        <dsp:cNvPr id="0" name=""/>
        <dsp:cNvSpPr/>
      </dsp:nvSpPr>
      <dsp:spPr>
        <a:xfrm>
          <a:off x="4666280" y="2646705"/>
          <a:ext cx="1107427"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i="1" kern="1200" smtClean="0"/>
            <a:t>The position of third party, </a:t>
          </a:r>
          <a:endParaRPr lang="fi-FI" sz="900" kern="1200"/>
        </a:p>
      </dsp:txBody>
      <dsp:txXfrm>
        <a:off x="4698715" y="2679140"/>
        <a:ext cx="1042557" cy="1117524"/>
      </dsp:txXfrm>
    </dsp:sp>
    <dsp:sp modelId="{607B1F4B-0B45-4DFC-8016-F3EF96FBAC82}">
      <dsp:nvSpPr>
        <dsp:cNvPr id="0" name=""/>
        <dsp:cNvSpPr/>
      </dsp:nvSpPr>
      <dsp:spPr>
        <a:xfrm>
          <a:off x="5820219" y="2646705"/>
          <a:ext cx="1107427"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i="1" kern="1200" smtClean="0"/>
            <a:t>Contracts’ inconformity with competition </a:t>
          </a:r>
          <a:r>
            <a:rPr lang="fi-FI" sz="900" i="1" kern="1200" smtClean="0"/>
            <a:t>law </a:t>
          </a:r>
          <a:endParaRPr lang="fi-FI" sz="900" kern="1200"/>
        </a:p>
      </dsp:txBody>
      <dsp:txXfrm>
        <a:off x="5852654" y="2679140"/>
        <a:ext cx="1042557" cy="1117524"/>
      </dsp:txXfrm>
    </dsp:sp>
    <dsp:sp modelId="{FBD5AD69-E221-4647-BEC8-540868BA3C68}">
      <dsp:nvSpPr>
        <dsp:cNvPr id="0" name=""/>
        <dsp:cNvSpPr/>
      </dsp:nvSpPr>
      <dsp:spPr>
        <a:xfrm>
          <a:off x="6974158" y="2646705"/>
          <a:ext cx="1107427"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i="1" kern="1200" smtClean="0"/>
            <a:t>Adjustment of </a:t>
          </a:r>
          <a:r>
            <a:rPr lang="fi-FI" sz="900" i="1" kern="1200" smtClean="0"/>
            <a:t>contracts</a:t>
          </a:r>
          <a:endParaRPr lang="fi-FI" sz="900" kern="1200"/>
        </a:p>
      </dsp:txBody>
      <dsp:txXfrm>
        <a:off x="7006593" y="2679140"/>
        <a:ext cx="1042557" cy="1117524"/>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561C70-AD8D-4023-ABDF-8EC1B7F62489}">
      <dsp:nvSpPr>
        <dsp:cNvPr id="0" name=""/>
        <dsp:cNvSpPr/>
      </dsp:nvSpPr>
      <dsp:spPr>
        <a:xfrm>
          <a:off x="821" y="2303"/>
          <a:ext cx="2172120" cy="118248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b="1" kern="1200" smtClean="0"/>
            <a:t>Obligation to contract (exception from freedom to choose </a:t>
          </a:r>
          <a:r>
            <a:rPr lang="fi-FI" sz="900" b="1" i="1" kern="1200" smtClean="0"/>
            <a:t>contracting party) </a:t>
          </a:r>
          <a:endParaRPr lang="fi-FI" sz="900" kern="1200"/>
        </a:p>
      </dsp:txBody>
      <dsp:txXfrm>
        <a:off x="35455" y="36937"/>
        <a:ext cx="2102852" cy="1113221"/>
      </dsp:txXfrm>
    </dsp:sp>
    <dsp:sp modelId="{159D7E31-68A0-43D3-89D8-BC68E957138C}">
      <dsp:nvSpPr>
        <dsp:cNvPr id="0" name=""/>
        <dsp:cNvSpPr/>
      </dsp:nvSpPr>
      <dsp:spPr>
        <a:xfrm>
          <a:off x="821" y="1324533"/>
          <a:ext cx="1042284" cy="118248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kern="1200" smtClean="0"/>
            <a:t>necessities or goods/services related to everyday life (Water, electricity, mail, bank account</a:t>
          </a:r>
          <a:endParaRPr lang="fi-FI" sz="900" kern="1200"/>
        </a:p>
      </dsp:txBody>
      <dsp:txXfrm>
        <a:off x="31348" y="1355060"/>
        <a:ext cx="981230" cy="1121435"/>
      </dsp:txXfrm>
    </dsp:sp>
    <dsp:sp modelId="{6FF67C88-3048-477B-A4B7-0EFCFD53EBD1}">
      <dsp:nvSpPr>
        <dsp:cNvPr id="0" name=""/>
        <dsp:cNvSpPr/>
      </dsp:nvSpPr>
      <dsp:spPr>
        <a:xfrm>
          <a:off x="1130657" y="1324533"/>
          <a:ext cx="1042284" cy="118248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kern="1200" smtClean="0"/>
            <a:t>usually obligation of </a:t>
          </a:r>
          <a:r>
            <a:rPr lang="fi-FI" sz="900" kern="1200" smtClean="0"/>
            <a:t>state-owned companies) </a:t>
          </a:r>
          <a:endParaRPr lang="fi-FI" sz="900" kern="1200"/>
        </a:p>
      </dsp:txBody>
      <dsp:txXfrm>
        <a:off x="1161184" y="1355060"/>
        <a:ext cx="981230" cy="1121435"/>
      </dsp:txXfrm>
    </dsp:sp>
    <dsp:sp modelId="{7FB2E5BA-3972-4DB5-BB85-A1FD4F69A58B}">
      <dsp:nvSpPr>
        <dsp:cNvPr id="0" name=""/>
        <dsp:cNvSpPr/>
      </dsp:nvSpPr>
      <dsp:spPr>
        <a:xfrm>
          <a:off x="2348045" y="2303"/>
          <a:ext cx="1042284" cy="118248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b="1" kern="1200" smtClean="0"/>
            <a:t>Controlling position in the market </a:t>
          </a:r>
          <a:endParaRPr lang="fi-FI" sz="900" kern="1200"/>
        </a:p>
      </dsp:txBody>
      <dsp:txXfrm>
        <a:off x="2378572" y="32830"/>
        <a:ext cx="981230" cy="1121435"/>
      </dsp:txXfrm>
    </dsp:sp>
    <dsp:sp modelId="{717E1303-4D72-4CDA-9C72-3106B9129357}">
      <dsp:nvSpPr>
        <dsp:cNvPr id="0" name=""/>
        <dsp:cNvSpPr/>
      </dsp:nvSpPr>
      <dsp:spPr>
        <a:xfrm>
          <a:off x="2348045" y="1324533"/>
          <a:ext cx="1042284" cy="118248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kern="1200" smtClean="0"/>
            <a:t>misuse of controlling position is prohibited </a:t>
          </a:r>
          <a:endParaRPr lang="fi-FI" sz="900" kern="1200"/>
        </a:p>
      </dsp:txBody>
      <dsp:txXfrm>
        <a:off x="2378572" y="1355060"/>
        <a:ext cx="981230" cy="1121435"/>
      </dsp:txXfrm>
    </dsp:sp>
    <dsp:sp modelId="{27531031-3BA7-4B8F-8693-7DEAA5E14852}">
      <dsp:nvSpPr>
        <dsp:cNvPr id="0" name=""/>
        <dsp:cNvSpPr/>
      </dsp:nvSpPr>
      <dsp:spPr>
        <a:xfrm>
          <a:off x="2348045" y="2646763"/>
          <a:ext cx="1042284" cy="118248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i="1" kern="1200" smtClean="0"/>
            <a:t>compensation for damages if company refuses to make a contract</a:t>
          </a:r>
          <a:endParaRPr lang="fi-FI" sz="900" kern="1200"/>
        </a:p>
      </dsp:txBody>
      <dsp:txXfrm>
        <a:off x="2378572" y="2677290"/>
        <a:ext cx="981230" cy="1121435"/>
      </dsp:txXfrm>
    </dsp:sp>
    <dsp:sp modelId="{513C2EE2-3AA2-4728-8F23-46A67C3B44B1}">
      <dsp:nvSpPr>
        <dsp:cNvPr id="0" name=""/>
        <dsp:cNvSpPr/>
      </dsp:nvSpPr>
      <dsp:spPr>
        <a:xfrm>
          <a:off x="3565433" y="2303"/>
          <a:ext cx="1042284" cy="118248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fi-FI" sz="900" b="1" kern="1200" smtClean="0"/>
            <a:t>Public procurement (states, municipalities buy services and </a:t>
          </a:r>
          <a:r>
            <a:rPr lang="en-US" sz="900" b="1" kern="1200" smtClean="0"/>
            <a:t>goods from companies): </a:t>
          </a:r>
          <a:endParaRPr lang="fi-FI" sz="900" kern="1200"/>
        </a:p>
      </dsp:txBody>
      <dsp:txXfrm>
        <a:off x="3595960" y="32830"/>
        <a:ext cx="981230" cy="1121435"/>
      </dsp:txXfrm>
    </dsp:sp>
    <dsp:sp modelId="{9C0B216B-70A5-4DBE-87BA-3899C1241B02}">
      <dsp:nvSpPr>
        <dsp:cNvPr id="0" name=""/>
        <dsp:cNvSpPr/>
      </dsp:nvSpPr>
      <dsp:spPr>
        <a:xfrm>
          <a:off x="3565433" y="1324533"/>
          <a:ext cx="1042284" cy="118248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kern="1200" smtClean="0"/>
            <a:t>the most profitable one must be </a:t>
          </a:r>
          <a:r>
            <a:rPr lang="fi-FI" sz="900" kern="1200" smtClean="0"/>
            <a:t>chosen</a:t>
          </a:r>
          <a:endParaRPr lang="fi-FI" sz="900" kern="1200"/>
        </a:p>
      </dsp:txBody>
      <dsp:txXfrm>
        <a:off x="3595960" y="1355060"/>
        <a:ext cx="981230" cy="1121435"/>
      </dsp:txXfrm>
    </dsp:sp>
    <dsp:sp modelId="{50E55B3F-57F5-4A19-AA45-67381ECE672C}">
      <dsp:nvSpPr>
        <dsp:cNvPr id="0" name=""/>
        <dsp:cNvSpPr/>
      </dsp:nvSpPr>
      <dsp:spPr>
        <a:xfrm>
          <a:off x="4782821" y="2303"/>
          <a:ext cx="3301956" cy="118248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fi-FI" sz="900" b="1" kern="1200" smtClean="0"/>
            <a:t>Prohibition of discrimination</a:t>
          </a:r>
          <a:endParaRPr lang="fi-FI" sz="900" kern="1200"/>
        </a:p>
      </dsp:txBody>
      <dsp:txXfrm>
        <a:off x="4817455" y="36937"/>
        <a:ext cx="3232688" cy="1113221"/>
      </dsp:txXfrm>
    </dsp:sp>
    <dsp:sp modelId="{2E3D7FAB-8676-4787-A1DB-3DF0FAEB81CD}">
      <dsp:nvSpPr>
        <dsp:cNvPr id="0" name=""/>
        <dsp:cNvSpPr/>
      </dsp:nvSpPr>
      <dsp:spPr>
        <a:xfrm>
          <a:off x="4782821" y="1324533"/>
          <a:ext cx="1042284" cy="118248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fi-FI" sz="900" kern="1200" smtClean="0"/>
            <a:t>Criminal Code </a:t>
          </a:r>
          <a:endParaRPr lang="fi-FI" sz="900" kern="1200"/>
        </a:p>
      </dsp:txBody>
      <dsp:txXfrm>
        <a:off x="4813348" y="1355060"/>
        <a:ext cx="981230" cy="1121435"/>
      </dsp:txXfrm>
    </dsp:sp>
    <dsp:sp modelId="{2860FD45-9812-47D7-ABC3-501916276449}">
      <dsp:nvSpPr>
        <dsp:cNvPr id="0" name=""/>
        <dsp:cNvSpPr/>
      </dsp:nvSpPr>
      <dsp:spPr>
        <a:xfrm>
          <a:off x="5912657" y="1324533"/>
          <a:ext cx="1042284" cy="118248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fi-FI" sz="900" kern="1200" smtClean="0"/>
            <a:t>Non-discrimination act </a:t>
          </a:r>
          <a:endParaRPr lang="fi-FI" sz="900" kern="1200"/>
        </a:p>
      </dsp:txBody>
      <dsp:txXfrm>
        <a:off x="5943184" y="1355060"/>
        <a:ext cx="981230" cy="1121435"/>
      </dsp:txXfrm>
    </dsp:sp>
    <dsp:sp modelId="{7E3F6DFC-651B-491C-B148-79EA8DB9FF6F}">
      <dsp:nvSpPr>
        <dsp:cNvPr id="0" name=""/>
        <dsp:cNvSpPr/>
      </dsp:nvSpPr>
      <dsp:spPr>
        <a:xfrm>
          <a:off x="7042493" y="1324533"/>
          <a:ext cx="1042284" cy="118248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fi-FI" sz="900" kern="1200" smtClean="0"/>
            <a:t>Employment contracts act</a:t>
          </a:r>
          <a:endParaRPr lang="fi-FI" sz="900" kern="1200"/>
        </a:p>
      </dsp:txBody>
      <dsp:txXfrm>
        <a:off x="7073020" y="1355060"/>
        <a:ext cx="981230" cy="112143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9511D9-ECA1-4B3F-AE70-110DAEADED83}">
      <dsp:nvSpPr>
        <dsp:cNvPr id="0" name=""/>
        <dsp:cNvSpPr/>
      </dsp:nvSpPr>
      <dsp:spPr>
        <a:xfrm>
          <a:off x="5989" y="1284"/>
          <a:ext cx="5574286" cy="87931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b="1" kern="1200" smtClean="0"/>
            <a:t>Possibilities to </a:t>
          </a:r>
          <a:r>
            <a:rPr lang="en-US" sz="900" b="1" i="1" kern="1200" smtClean="0"/>
            <a:t>terminate the contract (main rule: pacta sunt servanda)</a:t>
          </a:r>
          <a:endParaRPr lang="fi-FI" sz="900" kern="1200"/>
        </a:p>
      </dsp:txBody>
      <dsp:txXfrm>
        <a:off x="31743" y="27038"/>
        <a:ext cx="5522778" cy="827804"/>
      </dsp:txXfrm>
    </dsp:sp>
    <dsp:sp modelId="{999831C7-E744-471B-AD5A-B6AC51ED58C1}">
      <dsp:nvSpPr>
        <dsp:cNvPr id="0" name=""/>
        <dsp:cNvSpPr/>
      </dsp:nvSpPr>
      <dsp:spPr>
        <a:xfrm>
          <a:off x="5989" y="984509"/>
          <a:ext cx="1069920" cy="87931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kern="1200" smtClean="0"/>
            <a:t>Cancellation of contract (grounds in contractual legislation): serious breach of contract  </a:t>
          </a:r>
          <a:endParaRPr lang="fi-FI" sz="900" kern="1200"/>
        </a:p>
      </dsp:txBody>
      <dsp:txXfrm>
        <a:off x="31743" y="1010263"/>
        <a:ext cx="1018412" cy="827804"/>
      </dsp:txXfrm>
    </dsp:sp>
    <dsp:sp modelId="{9C361D6D-A109-4207-BA99-74B64C13C822}">
      <dsp:nvSpPr>
        <dsp:cNvPr id="0" name=""/>
        <dsp:cNvSpPr/>
      </dsp:nvSpPr>
      <dsp:spPr>
        <a:xfrm>
          <a:off x="1165783" y="984509"/>
          <a:ext cx="4414492" cy="87931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fi-FI" sz="900" kern="1200" smtClean="0"/>
            <a:t>Notice (Long-term contracts) </a:t>
          </a:r>
          <a:endParaRPr lang="fi-FI" sz="900" kern="1200"/>
        </a:p>
      </dsp:txBody>
      <dsp:txXfrm>
        <a:off x="1191537" y="1010263"/>
        <a:ext cx="4362984" cy="827804"/>
      </dsp:txXfrm>
    </dsp:sp>
    <dsp:sp modelId="{1299DCF3-44F8-49A3-9F56-366EA9DD5ACC}">
      <dsp:nvSpPr>
        <dsp:cNvPr id="0" name=""/>
        <dsp:cNvSpPr/>
      </dsp:nvSpPr>
      <dsp:spPr>
        <a:xfrm>
          <a:off x="1165783" y="1967734"/>
          <a:ext cx="1069920" cy="87931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en-US" sz="800" i="1" kern="1200" smtClean="0"/>
            <a:t>Freedom of notice main rule </a:t>
          </a:r>
          <a:endParaRPr lang="fi-FI" sz="800" kern="1200"/>
        </a:p>
      </dsp:txBody>
      <dsp:txXfrm>
        <a:off x="1191537" y="1993488"/>
        <a:ext cx="1018412" cy="827804"/>
      </dsp:txXfrm>
    </dsp:sp>
    <dsp:sp modelId="{A83689A8-4A97-4F97-81ED-9448FB40348A}">
      <dsp:nvSpPr>
        <dsp:cNvPr id="0" name=""/>
        <dsp:cNvSpPr/>
      </dsp:nvSpPr>
      <dsp:spPr>
        <a:xfrm>
          <a:off x="2280640" y="1967734"/>
          <a:ext cx="1069920" cy="87931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en-US" sz="800" i="1" kern="1200" smtClean="0"/>
            <a:t>Freedom limited for the protection of  the weaker party</a:t>
          </a:r>
          <a:endParaRPr lang="fi-FI" sz="800" kern="1200"/>
        </a:p>
      </dsp:txBody>
      <dsp:txXfrm>
        <a:off x="2306394" y="1993488"/>
        <a:ext cx="1018412" cy="827804"/>
      </dsp:txXfrm>
    </dsp:sp>
    <dsp:sp modelId="{5EB27017-F091-4C8A-8B8D-EFF905E95890}">
      <dsp:nvSpPr>
        <dsp:cNvPr id="0" name=""/>
        <dsp:cNvSpPr/>
      </dsp:nvSpPr>
      <dsp:spPr>
        <a:xfrm>
          <a:off x="2280640" y="2950959"/>
          <a:ext cx="1069920" cy="87931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en-US" sz="800" kern="1200" baseline="0" smtClean="0"/>
            <a:t>Regulation on procedures, grounds and periods of notice (rent, </a:t>
          </a:r>
          <a:r>
            <a:rPr lang="fi-FI" sz="800" kern="1200" baseline="0" smtClean="0"/>
            <a:t>employment relationship) </a:t>
          </a:r>
          <a:endParaRPr lang="fi-FI" sz="800" kern="1200"/>
        </a:p>
      </dsp:txBody>
      <dsp:txXfrm>
        <a:off x="2306394" y="2976713"/>
        <a:ext cx="1018412" cy="827804"/>
      </dsp:txXfrm>
    </dsp:sp>
    <dsp:sp modelId="{3279CADB-B99A-4D55-B272-A90B658155C5}">
      <dsp:nvSpPr>
        <dsp:cNvPr id="0" name=""/>
        <dsp:cNvSpPr/>
      </dsp:nvSpPr>
      <dsp:spPr>
        <a:xfrm>
          <a:off x="3395497" y="1967734"/>
          <a:ext cx="1069920" cy="87931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en-US" sz="800" i="1" kern="1200" smtClean="0"/>
            <a:t>Freedom of notice can also be extended for securing a fair exit to the weaker party  </a:t>
          </a:r>
          <a:endParaRPr lang="fi-FI" sz="800" kern="1200"/>
        </a:p>
      </dsp:txBody>
      <dsp:txXfrm>
        <a:off x="3421251" y="1993488"/>
        <a:ext cx="1018412" cy="827804"/>
      </dsp:txXfrm>
    </dsp:sp>
    <dsp:sp modelId="{99655847-916F-475D-B333-9AE508B64206}">
      <dsp:nvSpPr>
        <dsp:cNvPr id="0" name=""/>
        <dsp:cNvSpPr/>
      </dsp:nvSpPr>
      <dsp:spPr>
        <a:xfrm>
          <a:off x="4510354" y="1967734"/>
          <a:ext cx="1069920" cy="87931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en-US" sz="800" i="1" kern="1200" smtClean="0"/>
            <a:t>As a rule, parties can agree on procedures, grounds (e.g. changes in conditions) and periods of notice</a:t>
          </a:r>
          <a:endParaRPr lang="fi-FI" sz="800" kern="1200"/>
        </a:p>
      </dsp:txBody>
      <dsp:txXfrm>
        <a:off x="4536108" y="1993488"/>
        <a:ext cx="1018412" cy="827804"/>
      </dsp:txXfrm>
    </dsp:sp>
    <dsp:sp modelId="{07FBB0D5-B161-4DA0-A1A0-72E293357D1E}">
      <dsp:nvSpPr>
        <dsp:cNvPr id="0" name=""/>
        <dsp:cNvSpPr/>
      </dsp:nvSpPr>
      <dsp:spPr>
        <a:xfrm>
          <a:off x="5760022" y="1284"/>
          <a:ext cx="1069920" cy="87931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b="1" kern="1200" smtClean="0"/>
            <a:t>Contract is invalid (Contracts act Ch. 3:duress, inappropriate </a:t>
          </a:r>
          <a:r>
            <a:rPr lang="fi-FI" sz="900" b="1" kern="1200" smtClean="0"/>
            <a:t>persuasion etc.) </a:t>
          </a:r>
          <a:endParaRPr lang="fi-FI" sz="900" kern="1200"/>
        </a:p>
      </dsp:txBody>
      <dsp:txXfrm>
        <a:off x="5785776" y="27038"/>
        <a:ext cx="1018412" cy="827804"/>
      </dsp:txXfrm>
    </dsp:sp>
    <dsp:sp modelId="{E81EC6DA-9378-4FBE-B4D2-A0050E7571CE}">
      <dsp:nvSpPr>
        <dsp:cNvPr id="0" name=""/>
        <dsp:cNvSpPr/>
      </dsp:nvSpPr>
      <dsp:spPr>
        <a:xfrm>
          <a:off x="7009689" y="1284"/>
          <a:ext cx="1069920" cy="87931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en-US" sz="900" b="1" kern="1200" dirty="0" smtClean="0"/>
            <a:t>Adjustment of contract (Contracts Act Sect. 36, e.g. changes in conditions)</a:t>
          </a:r>
          <a:endParaRPr lang="fi-FI" sz="900" kern="1200" dirty="0"/>
        </a:p>
      </dsp:txBody>
      <dsp:txXfrm>
        <a:off x="7035443" y="27038"/>
        <a:ext cx="1018412" cy="827804"/>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6282DD-52A8-459D-9BB1-61218C6A1E17}">
      <dsp:nvSpPr>
        <dsp:cNvPr id="0" name=""/>
        <dsp:cNvSpPr/>
      </dsp:nvSpPr>
      <dsp:spPr>
        <a:xfrm>
          <a:off x="0" y="70328"/>
          <a:ext cx="8085599" cy="579149"/>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b="1" kern="1200" smtClean="0"/>
            <a:t>Main rule: Unilateral alteration not possible (exception: special </a:t>
          </a:r>
          <a:r>
            <a:rPr lang="fi-FI" sz="1500" b="1" kern="1200" smtClean="0"/>
            <a:t>agreement on right of alteration )</a:t>
          </a:r>
          <a:endParaRPr lang="fi-FI" sz="1500" kern="1200"/>
        </a:p>
      </dsp:txBody>
      <dsp:txXfrm>
        <a:off x="28272" y="98600"/>
        <a:ext cx="8029055" cy="522605"/>
      </dsp:txXfrm>
    </dsp:sp>
    <dsp:sp modelId="{854BED8A-01AA-43D7-BF71-72F9D28CB470}">
      <dsp:nvSpPr>
        <dsp:cNvPr id="0" name=""/>
        <dsp:cNvSpPr/>
      </dsp:nvSpPr>
      <dsp:spPr>
        <a:xfrm>
          <a:off x="0" y="692678"/>
          <a:ext cx="8085599" cy="579149"/>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b="1" kern="1200" smtClean="0"/>
            <a:t>Parties may agree about altering terms</a:t>
          </a:r>
          <a:endParaRPr lang="fi-FI" sz="1500" kern="1200"/>
        </a:p>
      </dsp:txBody>
      <dsp:txXfrm>
        <a:off x="28272" y="720950"/>
        <a:ext cx="8029055" cy="522605"/>
      </dsp:txXfrm>
    </dsp:sp>
    <dsp:sp modelId="{F1ABAD5A-98F5-4834-945C-6E7D7134BA8C}">
      <dsp:nvSpPr>
        <dsp:cNvPr id="0" name=""/>
        <dsp:cNvSpPr/>
      </dsp:nvSpPr>
      <dsp:spPr>
        <a:xfrm>
          <a:off x="0" y="1315028"/>
          <a:ext cx="8085599" cy="579149"/>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fi-FI" sz="1500" b="1" kern="1200" smtClean="0"/>
            <a:t>Renegotiation- and hardship –terms entitle to multi- or unilateral alteration </a:t>
          </a:r>
          <a:endParaRPr lang="fi-FI" sz="1500" kern="1200"/>
        </a:p>
      </dsp:txBody>
      <dsp:txXfrm>
        <a:off x="28272" y="1343300"/>
        <a:ext cx="8029055" cy="522605"/>
      </dsp:txXfrm>
    </dsp:sp>
    <dsp:sp modelId="{793637AC-BC02-4FCF-AA99-2B0D497A3137}">
      <dsp:nvSpPr>
        <dsp:cNvPr id="0" name=""/>
        <dsp:cNvSpPr/>
      </dsp:nvSpPr>
      <dsp:spPr>
        <a:xfrm>
          <a:off x="0" y="1937378"/>
          <a:ext cx="8085599" cy="579149"/>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b="1" kern="1200" smtClean="0"/>
            <a:t>Parties agree that only a third can alter terms</a:t>
          </a:r>
          <a:endParaRPr lang="fi-FI" sz="1500" kern="1200"/>
        </a:p>
      </dsp:txBody>
      <dsp:txXfrm>
        <a:off x="28272" y="1965650"/>
        <a:ext cx="8029055" cy="522605"/>
      </dsp:txXfrm>
    </dsp:sp>
    <dsp:sp modelId="{FA5C7EFF-1C50-4C5A-93CB-DF6C5B1E5253}">
      <dsp:nvSpPr>
        <dsp:cNvPr id="0" name=""/>
        <dsp:cNvSpPr/>
      </dsp:nvSpPr>
      <dsp:spPr>
        <a:xfrm>
          <a:off x="0" y="2559728"/>
          <a:ext cx="8085599" cy="579149"/>
        </a:xfrm>
        <a:prstGeom prst="round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fi-FI" sz="1500" b="1" kern="1200" smtClean="0"/>
            <a:t>Implied altering (consent by silence or contributing behavior) </a:t>
          </a:r>
          <a:endParaRPr lang="fi-FI" sz="1500" kern="1200"/>
        </a:p>
      </dsp:txBody>
      <dsp:txXfrm>
        <a:off x="28272" y="2588000"/>
        <a:ext cx="8029055" cy="522605"/>
      </dsp:txXfrm>
    </dsp:sp>
    <dsp:sp modelId="{C0E5560B-F596-4AB5-8D1D-3F91B0BACADA}">
      <dsp:nvSpPr>
        <dsp:cNvPr id="0" name=""/>
        <dsp:cNvSpPr/>
      </dsp:nvSpPr>
      <dsp:spPr>
        <a:xfrm>
          <a:off x="0" y="3182078"/>
          <a:ext cx="8085599" cy="579149"/>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b="1" kern="1200" smtClean="0"/>
            <a:t>Court can alter an unreasonable term (adjustment)</a:t>
          </a:r>
          <a:endParaRPr lang="fi-FI" sz="1500" kern="1200"/>
        </a:p>
      </dsp:txBody>
      <dsp:txXfrm>
        <a:off x="28272" y="3210350"/>
        <a:ext cx="8029055" cy="522605"/>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9A00AB-B297-4E18-99C2-1E68B4816A13}">
      <dsp:nvSpPr>
        <dsp:cNvPr id="0" name=""/>
        <dsp:cNvSpPr/>
      </dsp:nvSpPr>
      <dsp:spPr>
        <a:xfrm>
          <a:off x="0" y="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C9BCA9-932F-44E3-833C-39D7DB93E745}">
      <dsp:nvSpPr>
        <dsp:cNvPr id="0" name=""/>
        <dsp:cNvSpPr/>
      </dsp:nvSpPr>
      <dsp:spPr>
        <a:xfrm>
          <a:off x="0" y="0"/>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en-US" sz="2100" b="1" kern="1200" dirty="0" smtClean="0"/>
            <a:t>Conclusion types according to Contracts Act (1929) </a:t>
          </a:r>
          <a:endParaRPr lang="fi-FI" sz="2100" kern="1200" dirty="0"/>
        </a:p>
      </dsp:txBody>
      <dsp:txXfrm>
        <a:off x="0" y="0"/>
        <a:ext cx="1617119" cy="1915778"/>
      </dsp:txXfrm>
    </dsp:sp>
    <dsp:sp modelId="{E27351A0-B06B-42B9-8C94-971998A5F2BB}">
      <dsp:nvSpPr>
        <dsp:cNvPr id="0" name=""/>
        <dsp:cNvSpPr/>
      </dsp:nvSpPr>
      <dsp:spPr>
        <a:xfrm>
          <a:off x="1738403" y="86995"/>
          <a:ext cx="6347195" cy="17399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fi-FI" sz="1300" kern="1200" smtClean="0"/>
            <a:t>Offer- Acceptance (and auction)</a:t>
          </a:r>
          <a:endParaRPr lang="fi-FI" sz="1300" kern="1200"/>
        </a:p>
      </dsp:txBody>
      <dsp:txXfrm>
        <a:off x="1738403" y="86995"/>
        <a:ext cx="6347195" cy="1739916"/>
      </dsp:txXfrm>
    </dsp:sp>
    <dsp:sp modelId="{B8FCCB23-7D7E-4A59-8DFD-2B0F899CAA57}">
      <dsp:nvSpPr>
        <dsp:cNvPr id="0" name=""/>
        <dsp:cNvSpPr/>
      </dsp:nvSpPr>
      <dsp:spPr>
        <a:xfrm>
          <a:off x="1617119" y="1826911"/>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2C8044-15CB-4F43-9646-D42347D4E190}">
      <dsp:nvSpPr>
        <dsp:cNvPr id="0" name=""/>
        <dsp:cNvSpPr/>
      </dsp:nvSpPr>
      <dsp:spPr>
        <a:xfrm>
          <a:off x="0" y="1915778"/>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977243-95AD-4439-BD29-A8B736664F12}">
      <dsp:nvSpPr>
        <dsp:cNvPr id="0" name=""/>
        <dsp:cNvSpPr/>
      </dsp:nvSpPr>
      <dsp:spPr>
        <a:xfrm>
          <a:off x="0" y="1915778"/>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en-US" sz="2100" b="1" kern="1200" smtClean="0"/>
            <a:t>Other types </a:t>
          </a:r>
          <a:endParaRPr lang="fi-FI" sz="2100" kern="1200"/>
        </a:p>
      </dsp:txBody>
      <dsp:txXfrm>
        <a:off x="0" y="1915778"/>
        <a:ext cx="1617119" cy="1915778"/>
      </dsp:txXfrm>
    </dsp:sp>
    <dsp:sp modelId="{DA4BC27E-0077-4831-8893-F7BB4B2EDD63}">
      <dsp:nvSpPr>
        <dsp:cNvPr id="0" name=""/>
        <dsp:cNvSpPr/>
      </dsp:nvSpPr>
      <dsp:spPr>
        <a:xfrm>
          <a:off x="1738403" y="1938299"/>
          <a:ext cx="6347195"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n-US" sz="1300" kern="1200" smtClean="0"/>
            <a:t>In Finnish law a contract is established if a consensus is reached about engaging into a contract and contents of the contract </a:t>
          </a:r>
          <a:endParaRPr lang="fi-FI" sz="1300" kern="1200"/>
        </a:p>
      </dsp:txBody>
      <dsp:txXfrm>
        <a:off x="1738403" y="1938299"/>
        <a:ext cx="6347195" cy="450413"/>
      </dsp:txXfrm>
    </dsp:sp>
    <dsp:sp modelId="{A8B7AA9E-F221-4B30-AAEE-641B413B9D53}">
      <dsp:nvSpPr>
        <dsp:cNvPr id="0" name=""/>
        <dsp:cNvSpPr/>
      </dsp:nvSpPr>
      <dsp:spPr>
        <a:xfrm>
          <a:off x="1617119" y="2388712"/>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1A11337-FD2F-45A9-BF41-11BE8637C554}">
      <dsp:nvSpPr>
        <dsp:cNvPr id="0" name=""/>
        <dsp:cNvSpPr/>
      </dsp:nvSpPr>
      <dsp:spPr>
        <a:xfrm>
          <a:off x="1738403" y="2411233"/>
          <a:ext cx="6347195"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n-US" sz="1300" kern="1200" smtClean="0"/>
            <a:t>Contract negotiations: consensus reached step by step, not at </a:t>
          </a:r>
          <a:r>
            <a:rPr lang="fi-FI" sz="1300" kern="1200" smtClean="0"/>
            <a:t>once (cf. offer – acceptance –model)</a:t>
          </a:r>
          <a:endParaRPr lang="fi-FI" sz="1300" kern="1200"/>
        </a:p>
      </dsp:txBody>
      <dsp:txXfrm>
        <a:off x="1738403" y="2411233"/>
        <a:ext cx="6347195" cy="450413"/>
      </dsp:txXfrm>
    </dsp:sp>
    <dsp:sp modelId="{096DC3B4-739B-4605-A640-C0C05A39AF12}">
      <dsp:nvSpPr>
        <dsp:cNvPr id="0" name=""/>
        <dsp:cNvSpPr/>
      </dsp:nvSpPr>
      <dsp:spPr>
        <a:xfrm>
          <a:off x="1617119" y="2861647"/>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9A2784-00A5-42A1-BE59-29F5739BBD23}">
      <dsp:nvSpPr>
        <dsp:cNvPr id="0" name=""/>
        <dsp:cNvSpPr/>
      </dsp:nvSpPr>
      <dsp:spPr>
        <a:xfrm>
          <a:off x="1738403" y="2884168"/>
          <a:ext cx="6347195"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n-US" sz="1300" kern="1200" smtClean="0"/>
            <a:t>Contracts based on circumstances: parking, public transport</a:t>
          </a:r>
          <a:endParaRPr lang="fi-FI" sz="1300" kern="1200"/>
        </a:p>
      </dsp:txBody>
      <dsp:txXfrm>
        <a:off x="1738403" y="2884168"/>
        <a:ext cx="6347195" cy="450413"/>
      </dsp:txXfrm>
    </dsp:sp>
    <dsp:sp modelId="{7AAE0047-7F77-4BB5-86D9-C796CE14FB65}">
      <dsp:nvSpPr>
        <dsp:cNvPr id="0" name=""/>
        <dsp:cNvSpPr/>
      </dsp:nvSpPr>
      <dsp:spPr>
        <a:xfrm>
          <a:off x="1617119" y="3334581"/>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80CA70-AFE1-4D7B-82EF-70826667ECCB}">
      <dsp:nvSpPr>
        <dsp:cNvPr id="0" name=""/>
        <dsp:cNvSpPr/>
      </dsp:nvSpPr>
      <dsp:spPr>
        <a:xfrm>
          <a:off x="1738403" y="3357102"/>
          <a:ext cx="6347195"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n-US" sz="1300" kern="1200" smtClean="0"/>
            <a:t>Implied contract: cooperation between parties which indicates that contractual relationship exists but difficult to trace when or how </a:t>
          </a:r>
          <a:r>
            <a:rPr lang="fi-FI" sz="1300" kern="1200" smtClean="0"/>
            <a:t>the contract is concluded.</a:t>
          </a:r>
          <a:endParaRPr lang="fi-FI" sz="1300" kern="1200"/>
        </a:p>
      </dsp:txBody>
      <dsp:txXfrm>
        <a:off x="1738403" y="3357102"/>
        <a:ext cx="6347195" cy="450413"/>
      </dsp:txXfrm>
    </dsp:sp>
    <dsp:sp modelId="{90784D57-6C94-4EE2-A658-92B675DECC64}">
      <dsp:nvSpPr>
        <dsp:cNvPr id="0" name=""/>
        <dsp:cNvSpPr/>
      </dsp:nvSpPr>
      <dsp:spPr>
        <a:xfrm>
          <a:off x="1617119" y="3807516"/>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9F1A54-8BA1-4128-8AD1-8D82B634FDB5}">
      <dsp:nvSpPr>
        <dsp:cNvPr id="0" name=""/>
        <dsp:cNvSpPr/>
      </dsp:nvSpPr>
      <dsp:spPr>
        <a:xfrm>
          <a:off x="3429865" y="360"/>
          <a:ext cx="1225868" cy="1225868"/>
        </a:xfrm>
        <a:prstGeom prst="ellips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400050" rtl="0">
            <a:lnSpc>
              <a:spcPct val="90000"/>
            </a:lnSpc>
            <a:spcBef>
              <a:spcPct val="0"/>
            </a:spcBef>
            <a:spcAft>
              <a:spcPct val="35000"/>
            </a:spcAft>
          </a:pPr>
          <a:r>
            <a:rPr lang="en-US" sz="900" kern="1200" smtClean="0"/>
            <a:t>Offer (given by the Offeror) and Reply</a:t>
          </a:r>
          <a:r>
            <a:rPr lang="fi-FI" sz="900" kern="1200" smtClean="0"/>
            <a:t>/ Acceptance (given by the Offeree)</a:t>
          </a:r>
          <a:endParaRPr lang="fi-FI" sz="900" kern="1200"/>
        </a:p>
      </dsp:txBody>
      <dsp:txXfrm>
        <a:off x="3609389" y="179884"/>
        <a:ext cx="866820" cy="866820"/>
      </dsp:txXfrm>
    </dsp:sp>
    <dsp:sp modelId="{1FBC401F-7AB5-49EE-B9A8-DBDA243D4325}">
      <dsp:nvSpPr>
        <dsp:cNvPr id="0" name=""/>
        <dsp:cNvSpPr/>
      </dsp:nvSpPr>
      <dsp:spPr>
        <a:xfrm rot="2700000">
          <a:off x="4524234" y="1051136"/>
          <a:ext cx="326544" cy="413730"/>
        </a:xfrm>
        <a:prstGeom prst="rightArrow">
          <a:avLst>
            <a:gd name="adj1" fmla="val 60000"/>
            <a:gd name="adj2" fmla="val 5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fi-FI" sz="700" kern="1200"/>
        </a:p>
      </dsp:txBody>
      <dsp:txXfrm>
        <a:off x="4538580" y="1099247"/>
        <a:ext cx="228581" cy="248238"/>
      </dsp:txXfrm>
    </dsp:sp>
    <dsp:sp modelId="{068ADCD5-6666-46D7-A97B-63D23CC80E52}">
      <dsp:nvSpPr>
        <dsp:cNvPr id="0" name=""/>
        <dsp:cNvSpPr/>
      </dsp:nvSpPr>
      <dsp:spPr>
        <a:xfrm>
          <a:off x="4732349" y="1302844"/>
          <a:ext cx="1225868" cy="1225868"/>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400050" rtl="0">
            <a:lnSpc>
              <a:spcPct val="90000"/>
            </a:lnSpc>
            <a:spcBef>
              <a:spcPct val="0"/>
            </a:spcBef>
            <a:spcAft>
              <a:spcPct val="35000"/>
            </a:spcAft>
          </a:pPr>
          <a:r>
            <a:rPr lang="en-US" sz="900" kern="1200" smtClean="0"/>
            <a:t>The Offer must be formulated in a way that the offeree is able to answer “yes” or “no” to the offer </a:t>
          </a:r>
          <a:endParaRPr lang="fi-FI" sz="900" kern="1200"/>
        </a:p>
      </dsp:txBody>
      <dsp:txXfrm>
        <a:off x="4911873" y="1482368"/>
        <a:ext cx="866820" cy="866820"/>
      </dsp:txXfrm>
    </dsp:sp>
    <dsp:sp modelId="{B358522F-1EE2-41D9-B4D0-777CB6533BD1}">
      <dsp:nvSpPr>
        <dsp:cNvPr id="0" name=""/>
        <dsp:cNvSpPr/>
      </dsp:nvSpPr>
      <dsp:spPr>
        <a:xfrm rot="8100000">
          <a:off x="4537304" y="2353620"/>
          <a:ext cx="326544" cy="413730"/>
        </a:xfrm>
        <a:prstGeom prst="rightArrow">
          <a:avLst>
            <a:gd name="adj1" fmla="val 60000"/>
            <a:gd name="adj2" fmla="val 5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fi-FI" sz="700" kern="1200"/>
        </a:p>
      </dsp:txBody>
      <dsp:txXfrm rot="10800000">
        <a:off x="4620921" y="2401731"/>
        <a:ext cx="228581" cy="248238"/>
      </dsp:txXfrm>
    </dsp:sp>
    <dsp:sp modelId="{1ECE0596-8926-40A9-91ED-808DC773A7CD}">
      <dsp:nvSpPr>
        <dsp:cNvPr id="0" name=""/>
        <dsp:cNvSpPr/>
      </dsp:nvSpPr>
      <dsp:spPr>
        <a:xfrm>
          <a:off x="3429865" y="2605328"/>
          <a:ext cx="1225868" cy="1225868"/>
        </a:xfrm>
        <a:prstGeom prst="ellipse">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400050" rtl="0">
            <a:lnSpc>
              <a:spcPct val="90000"/>
            </a:lnSpc>
            <a:spcBef>
              <a:spcPct val="0"/>
            </a:spcBef>
            <a:spcAft>
              <a:spcPct val="35000"/>
            </a:spcAft>
          </a:pPr>
          <a:r>
            <a:rPr lang="en-US" sz="900" kern="1200" smtClean="0"/>
            <a:t>Binding nature of an offer: the offeree has the option of concluding the contract by answering “yes” </a:t>
          </a:r>
          <a:endParaRPr lang="fi-FI" sz="900" kern="1200"/>
        </a:p>
      </dsp:txBody>
      <dsp:txXfrm>
        <a:off x="3609389" y="2784852"/>
        <a:ext cx="866820" cy="866820"/>
      </dsp:txXfrm>
    </dsp:sp>
    <dsp:sp modelId="{F6F8EEEB-FC77-456B-A63C-A1AED3531304}">
      <dsp:nvSpPr>
        <dsp:cNvPr id="0" name=""/>
        <dsp:cNvSpPr/>
      </dsp:nvSpPr>
      <dsp:spPr>
        <a:xfrm rot="13500000">
          <a:off x="3234820" y="2366690"/>
          <a:ext cx="326544" cy="413730"/>
        </a:xfrm>
        <a:prstGeom prst="rightArrow">
          <a:avLst>
            <a:gd name="adj1" fmla="val 60000"/>
            <a:gd name="adj2" fmla="val 5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fi-FI" sz="700" kern="1200"/>
        </a:p>
      </dsp:txBody>
      <dsp:txXfrm rot="10800000">
        <a:off x="3318437" y="2484071"/>
        <a:ext cx="228581" cy="248238"/>
      </dsp:txXfrm>
    </dsp:sp>
    <dsp:sp modelId="{8A3E58E6-1C4A-4DA1-85F0-1C1D279851B4}">
      <dsp:nvSpPr>
        <dsp:cNvPr id="0" name=""/>
        <dsp:cNvSpPr/>
      </dsp:nvSpPr>
      <dsp:spPr>
        <a:xfrm>
          <a:off x="2127381" y="1302844"/>
          <a:ext cx="1225868" cy="1225868"/>
        </a:xfrm>
        <a:prstGeom prst="ellipse">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400050" rtl="0">
            <a:lnSpc>
              <a:spcPct val="90000"/>
            </a:lnSpc>
            <a:spcBef>
              <a:spcPct val="0"/>
            </a:spcBef>
            <a:spcAft>
              <a:spcPct val="35000"/>
            </a:spcAft>
          </a:pPr>
          <a:r>
            <a:rPr lang="en-US" sz="900" kern="1200" dirty="0" smtClean="0"/>
            <a:t>The binding force of the offer starts when the offer has come to the offeree’s attention.</a:t>
          </a:r>
          <a:endParaRPr lang="fi-FI" sz="900" kern="1200" dirty="0"/>
        </a:p>
      </dsp:txBody>
      <dsp:txXfrm>
        <a:off x="2306905" y="1482368"/>
        <a:ext cx="866820" cy="866820"/>
      </dsp:txXfrm>
    </dsp:sp>
    <dsp:sp modelId="{EA8FE972-981F-4469-AEC4-1DD5CC5748F5}">
      <dsp:nvSpPr>
        <dsp:cNvPr id="0" name=""/>
        <dsp:cNvSpPr/>
      </dsp:nvSpPr>
      <dsp:spPr>
        <a:xfrm rot="10800000">
          <a:off x="1682180" y="1726175"/>
          <a:ext cx="326544" cy="413730"/>
        </a:xfrm>
        <a:prstGeom prst="rightArrow">
          <a:avLst>
            <a:gd name="adj1" fmla="val 60000"/>
            <a:gd name="adj2" fmla="val 5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fi-FI" sz="700" kern="1200"/>
        </a:p>
      </dsp:txBody>
      <dsp:txXfrm>
        <a:off x="1780143" y="1808921"/>
        <a:ext cx="228581" cy="248238"/>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AEE274-0D96-4D6F-A248-A580F2B8AD7A}">
      <dsp:nvSpPr>
        <dsp:cNvPr id="0" name=""/>
        <dsp:cNvSpPr/>
      </dsp:nvSpPr>
      <dsp:spPr>
        <a:xfrm>
          <a:off x="0" y="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BB5F4B-C4BA-452C-B460-611BA3F6993A}">
      <dsp:nvSpPr>
        <dsp:cNvPr id="0" name=""/>
        <dsp:cNvSpPr/>
      </dsp:nvSpPr>
      <dsp:spPr>
        <a:xfrm>
          <a:off x="0" y="0"/>
          <a:ext cx="1617119" cy="3831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lvl="0" algn="l" defTabSz="1377950" rtl="0">
            <a:lnSpc>
              <a:spcPct val="90000"/>
            </a:lnSpc>
            <a:spcBef>
              <a:spcPct val="0"/>
            </a:spcBef>
            <a:spcAft>
              <a:spcPct val="35000"/>
            </a:spcAft>
          </a:pPr>
          <a:r>
            <a:rPr lang="en-US" sz="3100" b="1" kern="1200" smtClean="0"/>
            <a:t>Validity time of the offer: </a:t>
          </a:r>
          <a:endParaRPr lang="fi-FI" sz="3100" kern="1200"/>
        </a:p>
      </dsp:txBody>
      <dsp:txXfrm>
        <a:off x="0" y="0"/>
        <a:ext cx="1617119" cy="3831557"/>
      </dsp:txXfrm>
    </dsp:sp>
    <dsp:sp modelId="{730543FD-CDDB-4F47-BD6C-4FB97D9D39DB}">
      <dsp:nvSpPr>
        <dsp:cNvPr id="0" name=""/>
        <dsp:cNvSpPr/>
      </dsp:nvSpPr>
      <dsp:spPr>
        <a:xfrm>
          <a:off x="1738403" y="89053"/>
          <a:ext cx="3112955" cy="1781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dirty="0" smtClean="0"/>
            <a:t>The acceptance must reach the offeror </a:t>
          </a:r>
          <a:r>
            <a:rPr lang="fi-FI" sz="2300" kern="1200" dirty="0" err="1" smtClean="0"/>
            <a:t>during</a:t>
          </a:r>
          <a:r>
            <a:rPr lang="fi-FI" sz="2300" kern="1200" dirty="0" smtClean="0"/>
            <a:t> </a:t>
          </a:r>
          <a:r>
            <a:rPr lang="fi-FI" sz="2300" kern="1200" dirty="0" err="1" smtClean="0"/>
            <a:t>validity</a:t>
          </a:r>
          <a:r>
            <a:rPr lang="fi-FI" sz="2300" kern="1200" dirty="0" smtClean="0"/>
            <a:t> </a:t>
          </a:r>
          <a:r>
            <a:rPr lang="fi-FI" sz="2300" kern="1200" dirty="0" err="1" smtClean="0"/>
            <a:t>time</a:t>
          </a:r>
          <a:r>
            <a:rPr lang="fi-FI" sz="2300" kern="1200" dirty="0" smtClean="0"/>
            <a:t>, </a:t>
          </a:r>
          <a:endParaRPr lang="fi-FI" sz="2300" kern="1200" dirty="0"/>
        </a:p>
      </dsp:txBody>
      <dsp:txXfrm>
        <a:off x="1738403" y="89053"/>
        <a:ext cx="3112955" cy="1781075"/>
      </dsp:txXfrm>
    </dsp:sp>
    <dsp:sp modelId="{16228383-4F68-4ED9-8391-2C1CC0A52C9E}">
      <dsp:nvSpPr>
        <dsp:cNvPr id="0" name=""/>
        <dsp:cNvSpPr/>
      </dsp:nvSpPr>
      <dsp:spPr>
        <a:xfrm>
          <a:off x="4972643" y="89053"/>
          <a:ext cx="3112955"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fi-FI" sz="1600" kern="1200" dirty="0" err="1" smtClean="0"/>
            <a:t>limited</a:t>
          </a:r>
          <a:r>
            <a:rPr lang="fi-FI" sz="1600" kern="1200" dirty="0" smtClean="0"/>
            <a:t> </a:t>
          </a:r>
          <a:r>
            <a:rPr lang="fi-FI" sz="1600" kern="1200" dirty="0" err="1" smtClean="0"/>
            <a:t>by</a:t>
          </a:r>
          <a:r>
            <a:rPr lang="fi-FI" sz="1600" kern="1200" dirty="0" smtClean="0"/>
            <a:t> </a:t>
          </a:r>
          <a:r>
            <a:rPr lang="fi-FI" sz="1600" i="1" kern="1200" dirty="0" err="1" smtClean="0"/>
            <a:t>the</a:t>
          </a:r>
          <a:r>
            <a:rPr lang="fi-FI" sz="1600" i="1" kern="1200" dirty="0" smtClean="0"/>
            <a:t> </a:t>
          </a:r>
          <a:r>
            <a:rPr lang="fi-FI" sz="1600" i="1" kern="1200" dirty="0" err="1" smtClean="0"/>
            <a:t>offer</a:t>
          </a:r>
          <a:r>
            <a:rPr lang="fi-FI" sz="1600" i="1" kern="1200" dirty="0" smtClean="0"/>
            <a:t> </a:t>
          </a:r>
          <a:endParaRPr lang="fi-FI" sz="1600" kern="1200" dirty="0"/>
        </a:p>
      </dsp:txBody>
      <dsp:txXfrm>
        <a:off x="4972643" y="89053"/>
        <a:ext cx="3112955" cy="890537"/>
      </dsp:txXfrm>
    </dsp:sp>
    <dsp:sp modelId="{28310167-B7EE-47E2-821A-03DCBD9162B1}">
      <dsp:nvSpPr>
        <dsp:cNvPr id="0" name=""/>
        <dsp:cNvSpPr/>
      </dsp:nvSpPr>
      <dsp:spPr>
        <a:xfrm>
          <a:off x="4851359" y="979591"/>
          <a:ext cx="3112955"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102C313-E798-4B16-A45E-8A6DFE581709}">
      <dsp:nvSpPr>
        <dsp:cNvPr id="0" name=""/>
        <dsp:cNvSpPr/>
      </dsp:nvSpPr>
      <dsp:spPr>
        <a:xfrm>
          <a:off x="4972643" y="979591"/>
          <a:ext cx="3112955"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fi-FI" sz="1600" i="1" kern="1200" dirty="0" err="1" smtClean="0"/>
            <a:t>The</a:t>
          </a:r>
          <a:r>
            <a:rPr lang="fi-FI" sz="1600" i="1" kern="1200" dirty="0" smtClean="0"/>
            <a:t> </a:t>
          </a:r>
          <a:r>
            <a:rPr lang="en-US" sz="1600" i="1" kern="1200" dirty="0" smtClean="0"/>
            <a:t>Contracts Act: the acceptance shall reach the </a:t>
          </a:r>
          <a:r>
            <a:rPr lang="en-US" sz="1600" i="1" kern="1200" dirty="0" err="1" smtClean="0"/>
            <a:t>offeror</a:t>
          </a:r>
          <a:r>
            <a:rPr lang="en-US" sz="1600" i="1" kern="1200" dirty="0" smtClean="0"/>
            <a:t> </a:t>
          </a:r>
          <a:r>
            <a:rPr lang="fi-FI" sz="1600" i="1" kern="1200" dirty="0" err="1" smtClean="0"/>
            <a:t>within</a:t>
          </a:r>
          <a:r>
            <a:rPr lang="fi-FI" sz="1600" i="1" kern="1200" dirty="0" smtClean="0"/>
            <a:t> a </a:t>
          </a:r>
          <a:r>
            <a:rPr lang="fi-FI" sz="1600" i="1" kern="1200" dirty="0" err="1" smtClean="0"/>
            <a:t>reasonable</a:t>
          </a:r>
          <a:r>
            <a:rPr lang="fi-FI" sz="1600" i="1" kern="1200" dirty="0" smtClean="0"/>
            <a:t> </a:t>
          </a:r>
          <a:r>
            <a:rPr lang="fi-FI" sz="1600" i="1" kern="1200" dirty="0" err="1" smtClean="0"/>
            <a:t>time</a:t>
          </a:r>
          <a:endParaRPr lang="fi-FI" sz="1600" kern="1200" dirty="0"/>
        </a:p>
      </dsp:txBody>
      <dsp:txXfrm>
        <a:off x="4972643" y="979591"/>
        <a:ext cx="3112955" cy="890537"/>
      </dsp:txXfrm>
    </dsp:sp>
    <dsp:sp modelId="{2EC06B1A-ED34-4A2E-8DD7-A026F4AA6F85}">
      <dsp:nvSpPr>
        <dsp:cNvPr id="0" name=""/>
        <dsp:cNvSpPr/>
      </dsp:nvSpPr>
      <dsp:spPr>
        <a:xfrm>
          <a:off x="1617119" y="1870129"/>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9D64B2-6614-4956-AE1B-D836AA8E0F81}">
      <dsp:nvSpPr>
        <dsp:cNvPr id="0" name=""/>
        <dsp:cNvSpPr/>
      </dsp:nvSpPr>
      <dsp:spPr>
        <a:xfrm>
          <a:off x="1738403" y="1959182"/>
          <a:ext cx="3112955" cy="1781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smtClean="0"/>
            <a:t>An offer made orally without granting a fixed time for acceptance shall be accepted immediately; </a:t>
          </a:r>
          <a:endParaRPr lang="fi-FI" sz="2300" kern="1200"/>
        </a:p>
      </dsp:txBody>
      <dsp:txXfrm>
        <a:off x="1738403" y="1959182"/>
        <a:ext cx="3112955" cy="1781075"/>
      </dsp:txXfrm>
    </dsp:sp>
    <dsp:sp modelId="{CA2A77E7-2ED5-4D62-A38D-77A1AFD78DE4}">
      <dsp:nvSpPr>
        <dsp:cNvPr id="0" name=""/>
        <dsp:cNvSpPr/>
      </dsp:nvSpPr>
      <dsp:spPr>
        <a:xfrm>
          <a:off x="4972643" y="1959182"/>
          <a:ext cx="3112955" cy="1781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n-US" sz="1600" i="1" kern="1200" smtClean="0"/>
            <a:t>unless an immediate acceptance is given, the offer is considered rejected </a:t>
          </a:r>
          <a:endParaRPr lang="fi-FI" sz="1600" kern="1200"/>
        </a:p>
      </dsp:txBody>
      <dsp:txXfrm>
        <a:off x="4972643" y="1959182"/>
        <a:ext cx="3112955" cy="1781075"/>
      </dsp:txXfrm>
    </dsp:sp>
    <dsp:sp modelId="{87C7D64D-CDC8-42F2-A366-9E8478D14C50}">
      <dsp:nvSpPr>
        <dsp:cNvPr id="0" name=""/>
        <dsp:cNvSpPr/>
      </dsp:nvSpPr>
      <dsp:spPr>
        <a:xfrm>
          <a:off x="1617119" y="3740258"/>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C73557-6F60-46B5-BAB3-318705A8E2E6}">
      <dsp:nvSpPr>
        <dsp:cNvPr id="0" name=""/>
        <dsp:cNvSpPr/>
      </dsp:nvSpPr>
      <dsp:spPr>
        <a:xfrm>
          <a:off x="1350955" y="1639"/>
          <a:ext cx="1721348" cy="688539"/>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b="1" kern="1200" smtClean="0"/>
            <a:t>Acceptance (“Yes”) that reaches the offeror on time (agreed / reasonable time / oral-&gt;immediately) </a:t>
          </a:r>
          <a:endParaRPr lang="fi-FI" sz="800" kern="1200"/>
        </a:p>
      </dsp:txBody>
      <dsp:txXfrm>
        <a:off x="1695225" y="1639"/>
        <a:ext cx="1032809" cy="688539"/>
      </dsp:txXfrm>
    </dsp:sp>
    <dsp:sp modelId="{BAC3FBBE-897B-4DC5-B803-0542C37930E1}">
      <dsp:nvSpPr>
        <dsp:cNvPr id="0" name=""/>
        <dsp:cNvSpPr/>
      </dsp:nvSpPr>
      <dsp:spPr>
        <a:xfrm>
          <a:off x="2848528" y="60165"/>
          <a:ext cx="1428719" cy="571487"/>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kern="1200" smtClean="0"/>
            <a:t>Concludes the contract </a:t>
          </a:r>
          <a:endParaRPr lang="fi-FI" sz="800" kern="1200"/>
        </a:p>
      </dsp:txBody>
      <dsp:txXfrm>
        <a:off x="3134272" y="60165"/>
        <a:ext cx="857232" cy="571487"/>
      </dsp:txXfrm>
    </dsp:sp>
    <dsp:sp modelId="{88714D50-BFE6-492F-BA82-45632107ACC3}">
      <dsp:nvSpPr>
        <dsp:cNvPr id="0" name=""/>
        <dsp:cNvSpPr/>
      </dsp:nvSpPr>
      <dsp:spPr>
        <a:xfrm>
          <a:off x="1350955" y="786574"/>
          <a:ext cx="1721348" cy="688539"/>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b="1" kern="1200" dirty="0" smtClean="0"/>
            <a:t>Negative answer (”No”)</a:t>
          </a:r>
          <a:endParaRPr lang="fi-FI" sz="800" kern="1200" dirty="0"/>
        </a:p>
      </dsp:txBody>
      <dsp:txXfrm>
        <a:off x="1695225" y="786574"/>
        <a:ext cx="1032809" cy="688539"/>
      </dsp:txXfrm>
    </dsp:sp>
    <dsp:sp modelId="{26BC245F-D41B-4A10-AD50-EC540D8134A8}">
      <dsp:nvSpPr>
        <dsp:cNvPr id="0" name=""/>
        <dsp:cNvSpPr/>
      </dsp:nvSpPr>
      <dsp:spPr>
        <a:xfrm>
          <a:off x="2848528" y="845099"/>
          <a:ext cx="1428719" cy="571487"/>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t" anchorCtr="0">
          <a:noAutofit/>
        </a:bodyPr>
        <a:lstStyle/>
        <a:p>
          <a:pPr lvl="0" algn="l" defTabSz="355600" rtl="0">
            <a:lnSpc>
              <a:spcPct val="90000"/>
            </a:lnSpc>
            <a:spcBef>
              <a:spcPct val="0"/>
            </a:spcBef>
            <a:spcAft>
              <a:spcPct val="35000"/>
            </a:spcAft>
          </a:pPr>
          <a:r>
            <a:rPr lang="en-US" sz="800" kern="1200" smtClean="0"/>
            <a:t>Binding nature of offer lapses </a:t>
          </a:r>
          <a:endParaRPr lang="fi-FI" sz="800" kern="1200"/>
        </a:p>
        <a:p>
          <a:pPr marL="57150" lvl="1" indent="-57150" algn="l" defTabSz="266700" rtl="0">
            <a:lnSpc>
              <a:spcPct val="90000"/>
            </a:lnSpc>
            <a:spcBef>
              <a:spcPct val="0"/>
            </a:spcBef>
            <a:spcAft>
              <a:spcPct val="15000"/>
            </a:spcAft>
            <a:buChar char="••"/>
          </a:pPr>
          <a:r>
            <a:rPr lang="en-US" sz="600" i="1" kern="1200" smtClean="0"/>
            <a:t>No contract</a:t>
          </a:r>
          <a:endParaRPr lang="fi-FI" sz="600" kern="1200"/>
        </a:p>
      </dsp:txBody>
      <dsp:txXfrm>
        <a:off x="3134272" y="845099"/>
        <a:ext cx="857232" cy="571487"/>
      </dsp:txXfrm>
    </dsp:sp>
    <dsp:sp modelId="{16C2DA2F-E577-404E-9862-3B59B244F6A3}">
      <dsp:nvSpPr>
        <dsp:cNvPr id="0" name=""/>
        <dsp:cNvSpPr/>
      </dsp:nvSpPr>
      <dsp:spPr>
        <a:xfrm>
          <a:off x="1350955" y="1571508"/>
          <a:ext cx="1721348" cy="688539"/>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b="1" kern="1200" smtClean="0"/>
            <a:t>No answer during the validity time of the offer </a:t>
          </a:r>
          <a:endParaRPr lang="fi-FI" sz="800" kern="1200"/>
        </a:p>
      </dsp:txBody>
      <dsp:txXfrm>
        <a:off x="1695225" y="1571508"/>
        <a:ext cx="1032809" cy="688539"/>
      </dsp:txXfrm>
    </dsp:sp>
    <dsp:sp modelId="{7FCF5F3C-2645-4D94-934B-065C61E787B4}">
      <dsp:nvSpPr>
        <dsp:cNvPr id="0" name=""/>
        <dsp:cNvSpPr/>
      </dsp:nvSpPr>
      <dsp:spPr>
        <a:xfrm>
          <a:off x="2848528" y="1630034"/>
          <a:ext cx="1428719" cy="571487"/>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t" anchorCtr="0">
          <a:noAutofit/>
        </a:bodyPr>
        <a:lstStyle/>
        <a:p>
          <a:pPr lvl="0" algn="l" defTabSz="355600" rtl="0">
            <a:lnSpc>
              <a:spcPct val="90000"/>
            </a:lnSpc>
            <a:spcBef>
              <a:spcPct val="0"/>
            </a:spcBef>
            <a:spcAft>
              <a:spcPct val="35000"/>
            </a:spcAft>
          </a:pPr>
          <a:r>
            <a:rPr lang="en-US" sz="800" kern="1200" smtClean="0"/>
            <a:t>Binding nature of the offer lapses </a:t>
          </a:r>
          <a:endParaRPr lang="fi-FI" sz="800" kern="1200"/>
        </a:p>
        <a:p>
          <a:pPr marL="57150" lvl="1" indent="-57150" algn="l" defTabSz="266700" rtl="0">
            <a:lnSpc>
              <a:spcPct val="90000"/>
            </a:lnSpc>
            <a:spcBef>
              <a:spcPct val="0"/>
            </a:spcBef>
            <a:spcAft>
              <a:spcPct val="15000"/>
            </a:spcAft>
            <a:buChar char="••"/>
          </a:pPr>
          <a:r>
            <a:rPr lang="en-US" sz="600" i="1" kern="1200" smtClean="0"/>
            <a:t>No contract</a:t>
          </a:r>
          <a:endParaRPr lang="fi-FI" sz="600" kern="1200"/>
        </a:p>
      </dsp:txBody>
      <dsp:txXfrm>
        <a:off x="3134272" y="1630034"/>
        <a:ext cx="857232" cy="571487"/>
      </dsp:txXfrm>
    </dsp:sp>
    <dsp:sp modelId="{EFE18B22-A4F1-40FA-9897-4B793EDA3DA0}">
      <dsp:nvSpPr>
        <dsp:cNvPr id="0" name=""/>
        <dsp:cNvSpPr/>
      </dsp:nvSpPr>
      <dsp:spPr>
        <a:xfrm>
          <a:off x="1350955" y="2356443"/>
          <a:ext cx="1721348" cy="688539"/>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b="1" kern="1200" smtClean="0"/>
            <a:t>Positive answer (”Yes”) different from the offer </a:t>
          </a:r>
          <a:endParaRPr lang="fi-FI" sz="800" kern="1200"/>
        </a:p>
      </dsp:txBody>
      <dsp:txXfrm>
        <a:off x="1695225" y="2356443"/>
        <a:ext cx="1032809" cy="688539"/>
      </dsp:txXfrm>
    </dsp:sp>
    <dsp:sp modelId="{D300A5FE-D3C5-4A78-B08E-C7D0970D6983}">
      <dsp:nvSpPr>
        <dsp:cNvPr id="0" name=""/>
        <dsp:cNvSpPr/>
      </dsp:nvSpPr>
      <dsp:spPr>
        <a:xfrm>
          <a:off x="2848528" y="2414969"/>
          <a:ext cx="1428719" cy="571487"/>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kern="1200" smtClean="0"/>
            <a:t>new offer</a:t>
          </a:r>
          <a:endParaRPr lang="fi-FI" sz="800" kern="1200"/>
        </a:p>
      </dsp:txBody>
      <dsp:txXfrm>
        <a:off x="3134272" y="2414969"/>
        <a:ext cx="857232" cy="571487"/>
      </dsp:txXfrm>
    </dsp:sp>
    <dsp:sp modelId="{C8A55042-3269-4C54-92AC-FBE1CBD13432}">
      <dsp:nvSpPr>
        <dsp:cNvPr id="0" name=""/>
        <dsp:cNvSpPr/>
      </dsp:nvSpPr>
      <dsp:spPr>
        <a:xfrm>
          <a:off x="4077226" y="2414969"/>
          <a:ext cx="1428719" cy="571487"/>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kern="1200" smtClean="0"/>
            <a:t>Binding nature of the original offer lapses</a:t>
          </a:r>
          <a:endParaRPr lang="fi-FI" sz="800" kern="1200"/>
        </a:p>
      </dsp:txBody>
      <dsp:txXfrm>
        <a:off x="4362970" y="2414969"/>
        <a:ext cx="857232" cy="571487"/>
      </dsp:txXfrm>
    </dsp:sp>
    <dsp:sp modelId="{12FE348F-8BF7-4D27-A003-8E633A43F123}">
      <dsp:nvSpPr>
        <dsp:cNvPr id="0" name=""/>
        <dsp:cNvSpPr/>
      </dsp:nvSpPr>
      <dsp:spPr>
        <a:xfrm>
          <a:off x="5305924" y="2414969"/>
          <a:ext cx="1428719" cy="571487"/>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kern="1200" smtClean="0"/>
            <a:t>By accepting the new offer the original offeror concludes the contract</a:t>
          </a:r>
          <a:endParaRPr lang="fi-FI" sz="800" kern="1200"/>
        </a:p>
      </dsp:txBody>
      <dsp:txXfrm>
        <a:off x="5591668" y="2414969"/>
        <a:ext cx="857232" cy="571487"/>
      </dsp:txXfrm>
    </dsp:sp>
    <dsp:sp modelId="{D58F6E6B-96A7-4E28-B147-6D1AAAB28BB2}">
      <dsp:nvSpPr>
        <dsp:cNvPr id="0" name=""/>
        <dsp:cNvSpPr/>
      </dsp:nvSpPr>
      <dsp:spPr>
        <a:xfrm>
          <a:off x="1350955" y="3141378"/>
          <a:ext cx="1721348" cy="688539"/>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b="1" kern="1200" smtClean="0"/>
            <a:t>Positive answer (”Yes”) arriving late </a:t>
          </a:r>
          <a:endParaRPr lang="fi-FI" sz="800" kern="1200"/>
        </a:p>
      </dsp:txBody>
      <dsp:txXfrm>
        <a:off x="1695225" y="3141378"/>
        <a:ext cx="1032809" cy="688539"/>
      </dsp:txXfrm>
    </dsp:sp>
    <dsp:sp modelId="{C56D3FA2-935C-49A5-8351-667B60C13AA3}">
      <dsp:nvSpPr>
        <dsp:cNvPr id="0" name=""/>
        <dsp:cNvSpPr/>
      </dsp:nvSpPr>
      <dsp:spPr>
        <a:xfrm>
          <a:off x="2848528" y="3199904"/>
          <a:ext cx="1428719" cy="571487"/>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kern="1200" smtClean="0"/>
            <a:t>new offer </a:t>
          </a:r>
          <a:endParaRPr lang="fi-FI" sz="800" kern="1200"/>
        </a:p>
      </dsp:txBody>
      <dsp:txXfrm>
        <a:off x="3134272" y="3199904"/>
        <a:ext cx="857232" cy="571487"/>
      </dsp:txXfrm>
    </dsp:sp>
    <dsp:sp modelId="{E1005312-EC67-4FAF-8C8A-9FFE6A6F44AC}">
      <dsp:nvSpPr>
        <dsp:cNvPr id="0" name=""/>
        <dsp:cNvSpPr/>
      </dsp:nvSpPr>
      <dsp:spPr>
        <a:xfrm>
          <a:off x="4077226" y="3199904"/>
          <a:ext cx="1428719" cy="571487"/>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kern="1200" smtClean="0"/>
            <a:t>Binding nature of the original offer lapses</a:t>
          </a:r>
          <a:endParaRPr lang="fi-FI" sz="800" kern="1200"/>
        </a:p>
      </dsp:txBody>
      <dsp:txXfrm>
        <a:off x="4362970" y="3199904"/>
        <a:ext cx="857232" cy="571487"/>
      </dsp:txXfrm>
    </dsp:sp>
    <dsp:sp modelId="{B9B6DC56-6C79-4B37-BEA9-CFC5EE281CBF}">
      <dsp:nvSpPr>
        <dsp:cNvPr id="0" name=""/>
        <dsp:cNvSpPr/>
      </dsp:nvSpPr>
      <dsp:spPr>
        <a:xfrm>
          <a:off x="5305924" y="3199904"/>
          <a:ext cx="1428719" cy="571487"/>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lvl="0" algn="ctr" defTabSz="355600" rtl="0">
            <a:lnSpc>
              <a:spcPct val="90000"/>
            </a:lnSpc>
            <a:spcBef>
              <a:spcPct val="0"/>
            </a:spcBef>
            <a:spcAft>
              <a:spcPct val="35000"/>
            </a:spcAft>
          </a:pPr>
          <a:r>
            <a:rPr lang="en-US" sz="800" kern="1200" smtClean="0"/>
            <a:t>By accepting the new offer the original offeror concludes the contract</a:t>
          </a:r>
          <a:endParaRPr lang="fi-FI" sz="800" kern="1200"/>
        </a:p>
      </dsp:txBody>
      <dsp:txXfrm>
        <a:off x="5591668" y="3199904"/>
        <a:ext cx="857232" cy="571487"/>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7F6E1C-C36D-4958-9B2E-447E2D8BD907}">
      <dsp:nvSpPr>
        <dsp:cNvPr id="0" name=""/>
        <dsp:cNvSpPr/>
      </dsp:nvSpPr>
      <dsp:spPr>
        <a:xfrm>
          <a:off x="0" y="252578"/>
          <a:ext cx="8085599" cy="1628639"/>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kern="1200" dirty="0" smtClean="0"/>
            <a:t>Contracts Act: “A reply that purports to be an acceptance but which, due to an addition, restriction or condition, does not correspond to the offer, shall be deemed a rejection constituting a new offer. ” </a:t>
          </a:r>
          <a:endParaRPr lang="fi-FI" sz="2400" kern="1200" dirty="0"/>
        </a:p>
      </dsp:txBody>
      <dsp:txXfrm>
        <a:off x="79504" y="332082"/>
        <a:ext cx="7926591" cy="1469631"/>
      </dsp:txXfrm>
    </dsp:sp>
    <dsp:sp modelId="{423F7339-0281-4015-8ADE-639618630BC2}">
      <dsp:nvSpPr>
        <dsp:cNvPr id="0" name=""/>
        <dsp:cNvSpPr/>
      </dsp:nvSpPr>
      <dsp:spPr>
        <a:xfrm>
          <a:off x="0" y="1950338"/>
          <a:ext cx="8085599" cy="1628639"/>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kern="1200" smtClean="0"/>
            <a:t>Contracts Act: ”An acceptance that reaches the offeror too late shall be deemed to constitute a new offer made by the original acceptor.”</a:t>
          </a:r>
          <a:endParaRPr lang="fi-FI" sz="2400" kern="1200"/>
        </a:p>
      </dsp:txBody>
      <dsp:txXfrm>
        <a:off x="79504" y="2029842"/>
        <a:ext cx="7926591" cy="14696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0B63EE-B1CD-44DD-BF09-4973886BBD1A}">
      <dsp:nvSpPr>
        <dsp:cNvPr id="0" name=""/>
        <dsp:cNvSpPr/>
      </dsp:nvSpPr>
      <dsp:spPr>
        <a:xfrm>
          <a:off x="659472" y="3218"/>
          <a:ext cx="2163529" cy="865411"/>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b="1" kern="1200" smtClean="0"/>
            <a:t>Legal view: </a:t>
          </a:r>
          <a:endParaRPr lang="fi-FI" sz="1400" kern="1200"/>
        </a:p>
      </dsp:txBody>
      <dsp:txXfrm>
        <a:off x="1092178" y="3218"/>
        <a:ext cx="1298118" cy="865411"/>
      </dsp:txXfrm>
    </dsp:sp>
    <dsp:sp modelId="{83774586-9710-45BD-9473-99753770F099}">
      <dsp:nvSpPr>
        <dsp:cNvPr id="0" name=""/>
        <dsp:cNvSpPr/>
      </dsp:nvSpPr>
      <dsp:spPr>
        <a:xfrm>
          <a:off x="2541742" y="76778"/>
          <a:ext cx="1795729" cy="718291"/>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rtl="0">
            <a:lnSpc>
              <a:spcPct val="90000"/>
            </a:lnSpc>
            <a:spcBef>
              <a:spcPct val="0"/>
            </a:spcBef>
            <a:spcAft>
              <a:spcPct val="35000"/>
            </a:spcAft>
          </a:pPr>
          <a:r>
            <a:rPr lang="en-US" sz="1000" kern="1200" smtClean="0"/>
            <a:t>Two </a:t>
          </a:r>
          <a:r>
            <a:rPr lang="en-US" sz="1000" i="1" kern="1200" smtClean="0"/>
            <a:t>expressions of will </a:t>
          </a:r>
          <a:r>
            <a:rPr lang="en-US" sz="1000" kern="1200" smtClean="0"/>
            <a:t>with the same content unite </a:t>
          </a:r>
          <a:endParaRPr lang="fi-FI" sz="1000" kern="1200"/>
        </a:p>
      </dsp:txBody>
      <dsp:txXfrm>
        <a:off x="2900888" y="76778"/>
        <a:ext cx="1077438" cy="718291"/>
      </dsp:txXfrm>
    </dsp:sp>
    <dsp:sp modelId="{163AEA8A-6E2F-4F47-AEBB-F4065074006A}">
      <dsp:nvSpPr>
        <dsp:cNvPr id="0" name=""/>
        <dsp:cNvSpPr/>
      </dsp:nvSpPr>
      <dsp:spPr>
        <a:xfrm>
          <a:off x="4086070" y="76778"/>
          <a:ext cx="1795729" cy="718291"/>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rtl="0">
            <a:lnSpc>
              <a:spcPct val="90000"/>
            </a:lnSpc>
            <a:spcBef>
              <a:spcPct val="0"/>
            </a:spcBef>
            <a:spcAft>
              <a:spcPct val="35000"/>
            </a:spcAft>
          </a:pPr>
          <a:r>
            <a:rPr lang="fi-FI" sz="1000" kern="1200" smtClean="0"/>
            <a:t>agreement = contract </a:t>
          </a:r>
          <a:endParaRPr lang="fi-FI" sz="1000" kern="1200"/>
        </a:p>
      </dsp:txBody>
      <dsp:txXfrm>
        <a:off x="4445216" y="76778"/>
        <a:ext cx="1077438" cy="718291"/>
      </dsp:txXfrm>
    </dsp:sp>
    <dsp:sp modelId="{E2B259C0-FFEC-4F11-96D0-ED02BA723DF1}">
      <dsp:nvSpPr>
        <dsp:cNvPr id="0" name=""/>
        <dsp:cNvSpPr/>
      </dsp:nvSpPr>
      <dsp:spPr>
        <a:xfrm>
          <a:off x="5630397" y="76778"/>
          <a:ext cx="1795729" cy="718291"/>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rtl="0">
            <a:lnSpc>
              <a:spcPct val="90000"/>
            </a:lnSpc>
            <a:spcBef>
              <a:spcPct val="0"/>
            </a:spcBef>
            <a:spcAft>
              <a:spcPct val="35000"/>
            </a:spcAft>
          </a:pPr>
          <a:r>
            <a:rPr lang="en-US" sz="1000" kern="1200" smtClean="0"/>
            <a:t>Bilateral legal act vs. unilateral legal act</a:t>
          </a:r>
          <a:endParaRPr lang="fi-FI" sz="1000" kern="1200"/>
        </a:p>
      </dsp:txBody>
      <dsp:txXfrm>
        <a:off x="5989543" y="76778"/>
        <a:ext cx="1077438" cy="718291"/>
      </dsp:txXfrm>
    </dsp:sp>
    <dsp:sp modelId="{1BCE0F50-FE2C-45B5-B31C-B3109E74F882}">
      <dsp:nvSpPr>
        <dsp:cNvPr id="0" name=""/>
        <dsp:cNvSpPr/>
      </dsp:nvSpPr>
      <dsp:spPr>
        <a:xfrm>
          <a:off x="659472" y="989787"/>
          <a:ext cx="2163529" cy="865411"/>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b="1" kern="1200" dirty="0" err="1" smtClean="0"/>
            <a:t>Pacta</a:t>
          </a:r>
          <a:r>
            <a:rPr lang="en-US" sz="1400" b="1" kern="1200" dirty="0" smtClean="0"/>
            <a:t> </a:t>
          </a:r>
          <a:r>
            <a:rPr lang="en-US" sz="1400" b="1" kern="1200" dirty="0" err="1" smtClean="0"/>
            <a:t>sunt</a:t>
          </a:r>
          <a:r>
            <a:rPr lang="en-US" sz="1400" b="1" kern="1200" dirty="0" smtClean="0"/>
            <a:t> </a:t>
          </a:r>
          <a:r>
            <a:rPr lang="en-US" sz="1400" b="1" kern="1200" dirty="0" err="1" smtClean="0"/>
            <a:t>servanda</a:t>
          </a:r>
          <a:r>
            <a:rPr lang="en-US" sz="1400" b="1" kern="1200" dirty="0" smtClean="0"/>
            <a:t> = agreements must be kept</a:t>
          </a:r>
          <a:endParaRPr lang="fi-FI" sz="1400" kern="1200" dirty="0"/>
        </a:p>
      </dsp:txBody>
      <dsp:txXfrm>
        <a:off x="1092178" y="989787"/>
        <a:ext cx="1298118" cy="865411"/>
      </dsp:txXfrm>
    </dsp:sp>
    <dsp:sp modelId="{3C7809B0-592D-4F39-9CB4-D75AC8F69B1F}">
      <dsp:nvSpPr>
        <dsp:cNvPr id="0" name=""/>
        <dsp:cNvSpPr/>
      </dsp:nvSpPr>
      <dsp:spPr>
        <a:xfrm>
          <a:off x="659472" y="1976357"/>
          <a:ext cx="2163529" cy="865411"/>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b="1" kern="1200" smtClean="0"/>
            <a:t>Business administrative view: </a:t>
          </a:r>
          <a:endParaRPr lang="fi-FI" sz="1400" kern="1200"/>
        </a:p>
      </dsp:txBody>
      <dsp:txXfrm>
        <a:off x="1092178" y="1976357"/>
        <a:ext cx="1298118" cy="865411"/>
      </dsp:txXfrm>
    </dsp:sp>
    <dsp:sp modelId="{DEA348A4-B310-4BD5-B294-F0511BAB5C59}">
      <dsp:nvSpPr>
        <dsp:cNvPr id="0" name=""/>
        <dsp:cNvSpPr/>
      </dsp:nvSpPr>
      <dsp:spPr>
        <a:xfrm>
          <a:off x="2541742" y="2049917"/>
          <a:ext cx="1795729" cy="718291"/>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rtl="0">
            <a:lnSpc>
              <a:spcPct val="90000"/>
            </a:lnSpc>
            <a:spcBef>
              <a:spcPct val="0"/>
            </a:spcBef>
            <a:spcAft>
              <a:spcPct val="35000"/>
            </a:spcAft>
          </a:pPr>
          <a:r>
            <a:rPr lang="en-US" sz="1000" kern="1200" smtClean="0"/>
            <a:t>Contract is an instrument to implement business decisions </a:t>
          </a:r>
          <a:endParaRPr lang="fi-FI" sz="1000" kern="1200"/>
        </a:p>
      </dsp:txBody>
      <dsp:txXfrm>
        <a:off x="2900888" y="2049917"/>
        <a:ext cx="1077438" cy="718291"/>
      </dsp:txXfrm>
    </dsp:sp>
    <dsp:sp modelId="{F8724FCE-D788-4141-9F3D-13A56547C7DE}">
      <dsp:nvSpPr>
        <dsp:cNvPr id="0" name=""/>
        <dsp:cNvSpPr/>
      </dsp:nvSpPr>
      <dsp:spPr>
        <a:xfrm>
          <a:off x="4086070" y="2049917"/>
          <a:ext cx="1795729" cy="718291"/>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rtl="0">
            <a:lnSpc>
              <a:spcPct val="90000"/>
            </a:lnSpc>
            <a:spcBef>
              <a:spcPct val="0"/>
            </a:spcBef>
            <a:spcAft>
              <a:spcPct val="35000"/>
            </a:spcAft>
          </a:pPr>
          <a:r>
            <a:rPr lang="en-US" sz="1000" kern="1200" smtClean="0"/>
            <a:t>A means for risk management </a:t>
          </a:r>
          <a:endParaRPr lang="fi-FI" sz="1000" kern="1200"/>
        </a:p>
      </dsp:txBody>
      <dsp:txXfrm>
        <a:off x="4445216" y="2049917"/>
        <a:ext cx="1077438" cy="718291"/>
      </dsp:txXfrm>
    </dsp:sp>
    <dsp:sp modelId="{7A0022AE-9B63-4B1A-8EF6-69220D2C4CAD}">
      <dsp:nvSpPr>
        <dsp:cNvPr id="0" name=""/>
        <dsp:cNvSpPr/>
      </dsp:nvSpPr>
      <dsp:spPr>
        <a:xfrm>
          <a:off x="5630397" y="2049917"/>
          <a:ext cx="1795729" cy="718291"/>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rtl="0">
            <a:lnSpc>
              <a:spcPct val="90000"/>
            </a:lnSpc>
            <a:spcBef>
              <a:spcPct val="0"/>
            </a:spcBef>
            <a:spcAft>
              <a:spcPct val="35000"/>
            </a:spcAft>
          </a:pPr>
          <a:r>
            <a:rPr lang="en-US" sz="1000" kern="1200" smtClean="0"/>
            <a:t>The collection of contracts is part of a company’s assets </a:t>
          </a:r>
          <a:endParaRPr lang="fi-FI" sz="1000" kern="1200"/>
        </a:p>
      </dsp:txBody>
      <dsp:txXfrm>
        <a:off x="5989543" y="2049917"/>
        <a:ext cx="1077438" cy="718291"/>
      </dsp:txXfrm>
    </dsp:sp>
    <dsp:sp modelId="{B040B644-24F6-408B-80A3-46323171F6C2}">
      <dsp:nvSpPr>
        <dsp:cNvPr id="0" name=""/>
        <dsp:cNvSpPr/>
      </dsp:nvSpPr>
      <dsp:spPr>
        <a:xfrm>
          <a:off x="659472" y="2962926"/>
          <a:ext cx="2163529" cy="865411"/>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b="1" kern="1200" smtClean="0"/>
            <a:t>Economic view: </a:t>
          </a:r>
          <a:endParaRPr lang="fi-FI" sz="1400" kern="1200"/>
        </a:p>
      </dsp:txBody>
      <dsp:txXfrm>
        <a:off x="1092178" y="2962926"/>
        <a:ext cx="1298118" cy="865411"/>
      </dsp:txXfrm>
    </dsp:sp>
    <dsp:sp modelId="{411865A4-7607-4233-AB04-9605EF0F440C}">
      <dsp:nvSpPr>
        <dsp:cNvPr id="0" name=""/>
        <dsp:cNvSpPr/>
      </dsp:nvSpPr>
      <dsp:spPr>
        <a:xfrm>
          <a:off x="2541742" y="3036486"/>
          <a:ext cx="1795729" cy="718291"/>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rtl="0">
            <a:lnSpc>
              <a:spcPct val="90000"/>
            </a:lnSpc>
            <a:spcBef>
              <a:spcPct val="0"/>
            </a:spcBef>
            <a:spcAft>
              <a:spcPct val="35000"/>
            </a:spcAft>
          </a:pPr>
          <a:r>
            <a:rPr lang="en-US" sz="1000" kern="1200" smtClean="0"/>
            <a:t>Net benefits gained from contractual arrangement is positive</a:t>
          </a:r>
          <a:endParaRPr lang="fi-FI" sz="1000" kern="1200"/>
        </a:p>
      </dsp:txBody>
      <dsp:txXfrm>
        <a:off x="2900888" y="3036486"/>
        <a:ext cx="1077438" cy="718291"/>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7BD3B4-6485-4DBD-AF81-E109FCE00EA0}">
      <dsp:nvSpPr>
        <dsp:cNvPr id="0" name=""/>
        <dsp:cNvSpPr/>
      </dsp:nvSpPr>
      <dsp:spPr>
        <a:xfrm>
          <a:off x="5032" y="221971"/>
          <a:ext cx="2582022" cy="1032808"/>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6350" rIns="0" bIns="6350" numCol="1" spcCol="1270" anchor="ctr" anchorCtr="0">
          <a:noAutofit/>
        </a:bodyPr>
        <a:lstStyle/>
        <a:p>
          <a:pPr lvl="0" algn="ctr" defTabSz="444500" rtl="0">
            <a:lnSpc>
              <a:spcPct val="90000"/>
            </a:lnSpc>
            <a:spcBef>
              <a:spcPct val="0"/>
            </a:spcBef>
            <a:spcAft>
              <a:spcPct val="35000"/>
            </a:spcAft>
          </a:pPr>
          <a:r>
            <a:rPr lang="en-US" sz="1000" b="1" kern="1200" smtClean="0"/>
            <a:t>Effect of a deviant reply shall not apply if the offeree has considered the reply to correspond to the offer and the offeror must have understood the same. </a:t>
          </a:r>
          <a:endParaRPr lang="fi-FI" sz="1000" kern="1200"/>
        </a:p>
      </dsp:txBody>
      <dsp:txXfrm>
        <a:off x="521436" y="221971"/>
        <a:ext cx="1549214" cy="1032808"/>
      </dsp:txXfrm>
    </dsp:sp>
    <dsp:sp modelId="{0F2AA636-1773-4E7C-91B7-8524F68E686D}">
      <dsp:nvSpPr>
        <dsp:cNvPr id="0" name=""/>
        <dsp:cNvSpPr/>
      </dsp:nvSpPr>
      <dsp:spPr>
        <a:xfrm>
          <a:off x="2251392" y="309760"/>
          <a:ext cx="2143078" cy="857231"/>
        </a:xfrm>
        <a:prstGeom prst="chevron">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5715" rIns="0" bIns="5715" numCol="1" spcCol="1270" anchor="ctr" anchorCtr="0">
          <a:noAutofit/>
        </a:bodyPr>
        <a:lstStyle/>
        <a:p>
          <a:pPr lvl="0" algn="ctr" defTabSz="400050" rtl="0">
            <a:lnSpc>
              <a:spcPct val="90000"/>
            </a:lnSpc>
            <a:spcBef>
              <a:spcPct val="0"/>
            </a:spcBef>
            <a:spcAft>
              <a:spcPct val="35000"/>
            </a:spcAft>
          </a:pPr>
          <a:r>
            <a:rPr lang="en-US" sz="900" kern="1200" smtClean="0"/>
            <a:t>If the offeror in that case does not wish to accept the reply, he/she shall, without undue delay, notify the offeree thereof; </a:t>
          </a:r>
          <a:endParaRPr lang="fi-FI" sz="900" kern="1200"/>
        </a:p>
      </dsp:txBody>
      <dsp:txXfrm>
        <a:off x="2680008" y="309760"/>
        <a:ext cx="1285847" cy="857231"/>
      </dsp:txXfrm>
    </dsp:sp>
    <dsp:sp modelId="{A1433481-AD1D-4829-BA5B-EF368B9896F6}">
      <dsp:nvSpPr>
        <dsp:cNvPr id="0" name=""/>
        <dsp:cNvSpPr/>
      </dsp:nvSpPr>
      <dsp:spPr>
        <a:xfrm>
          <a:off x="4094439" y="309760"/>
          <a:ext cx="2143078" cy="857231"/>
        </a:xfrm>
        <a:prstGeom prst="chevron">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5715" rIns="0" bIns="5715" numCol="1" spcCol="1270" anchor="ctr" anchorCtr="0">
          <a:noAutofit/>
        </a:bodyPr>
        <a:lstStyle/>
        <a:p>
          <a:pPr lvl="0" algn="ctr" defTabSz="400050" rtl="0">
            <a:lnSpc>
              <a:spcPct val="90000"/>
            </a:lnSpc>
            <a:spcBef>
              <a:spcPct val="0"/>
            </a:spcBef>
            <a:spcAft>
              <a:spcPct val="35000"/>
            </a:spcAft>
          </a:pPr>
          <a:r>
            <a:rPr lang="en-US" sz="900" kern="1200" smtClean="0"/>
            <a:t>otherwise a contract shall be deemed concluded on the terms contained in the reply</a:t>
          </a:r>
          <a:endParaRPr lang="fi-FI" sz="900" kern="1200"/>
        </a:p>
      </dsp:txBody>
      <dsp:txXfrm>
        <a:off x="4523055" y="309760"/>
        <a:ext cx="1285847" cy="857231"/>
      </dsp:txXfrm>
    </dsp:sp>
    <dsp:sp modelId="{18C10369-C1BA-4551-8796-05E910432C38}">
      <dsp:nvSpPr>
        <dsp:cNvPr id="0" name=""/>
        <dsp:cNvSpPr/>
      </dsp:nvSpPr>
      <dsp:spPr>
        <a:xfrm>
          <a:off x="5032" y="1399374"/>
          <a:ext cx="2582022" cy="1032808"/>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6350" rIns="0" bIns="6350" numCol="1" spcCol="1270" anchor="ctr" anchorCtr="0">
          <a:noAutofit/>
        </a:bodyPr>
        <a:lstStyle/>
        <a:p>
          <a:pPr lvl="0" algn="ctr" defTabSz="444500" rtl="0">
            <a:lnSpc>
              <a:spcPct val="90000"/>
            </a:lnSpc>
            <a:spcBef>
              <a:spcPct val="0"/>
            </a:spcBef>
            <a:spcAft>
              <a:spcPct val="35000"/>
            </a:spcAft>
          </a:pPr>
          <a:r>
            <a:rPr lang="en-US" sz="1000" kern="1200" smtClean="0"/>
            <a:t>Deviant reply </a:t>
          </a:r>
          <a:endParaRPr lang="fi-FI" sz="1000" kern="1200"/>
        </a:p>
      </dsp:txBody>
      <dsp:txXfrm>
        <a:off x="521436" y="1399374"/>
        <a:ext cx="1549214" cy="1032808"/>
      </dsp:txXfrm>
    </dsp:sp>
    <dsp:sp modelId="{F2F17D84-EF01-44CF-BEDC-4812DBCA219E}">
      <dsp:nvSpPr>
        <dsp:cNvPr id="0" name=""/>
        <dsp:cNvSpPr/>
      </dsp:nvSpPr>
      <dsp:spPr>
        <a:xfrm>
          <a:off x="2251392" y="1487162"/>
          <a:ext cx="2143078" cy="857231"/>
        </a:xfrm>
        <a:prstGeom prst="chevron">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5715" rIns="0" bIns="5715" numCol="1" spcCol="1270" anchor="ctr" anchorCtr="0">
          <a:noAutofit/>
        </a:bodyPr>
        <a:lstStyle/>
        <a:p>
          <a:pPr lvl="0" algn="ctr" defTabSz="400050" rtl="0">
            <a:lnSpc>
              <a:spcPct val="90000"/>
            </a:lnSpc>
            <a:spcBef>
              <a:spcPct val="0"/>
            </a:spcBef>
            <a:spcAft>
              <a:spcPct val="35000"/>
            </a:spcAft>
          </a:pPr>
          <a:r>
            <a:rPr lang="en-US" sz="900" i="1" kern="1200" smtClean="0"/>
            <a:t>the real will of the offeree deviates from the offer </a:t>
          </a:r>
          <a:endParaRPr lang="fi-FI" sz="900" kern="1200"/>
        </a:p>
      </dsp:txBody>
      <dsp:txXfrm>
        <a:off x="2680008" y="1487162"/>
        <a:ext cx="1285847" cy="857231"/>
      </dsp:txXfrm>
    </dsp:sp>
    <dsp:sp modelId="{CE1FADA3-FEE5-4F93-9976-7805D8AF31D3}">
      <dsp:nvSpPr>
        <dsp:cNvPr id="0" name=""/>
        <dsp:cNvSpPr/>
      </dsp:nvSpPr>
      <dsp:spPr>
        <a:xfrm>
          <a:off x="5032" y="2576776"/>
          <a:ext cx="2582022" cy="1032808"/>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6350" rIns="0" bIns="6350" numCol="1" spcCol="1270" anchor="ctr" anchorCtr="0">
          <a:noAutofit/>
        </a:bodyPr>
        <a:lstStyle/>
        <a:p>
          <a:pPr lvl="0" algn="ctr" defTabSz="444500" rtl="0">
            <a:lnSpc>
              <a:spcPct val="90000"/>
            </a:lnSpc>
            <a:spcBef>
              <a:spcPct val="0"/>
            </a:spcBef>
            <a:spcAft>
              <a:spcPct val="35000"/>
            </a:spcAft>
          </a:pPr>
          <a:r>
            <a:rPr lang="en-US" sz="1000" kern="1200" smtClean="0"/>
            <a:t>Cf. error in expression </a:t>
          </a:r>
          <a:endParaRPr lang="fi-FI" sz="1000" kern="1200"/>
        </a:p>
      </dsp:txBody>
      <dsp:txXfrm>
        <a:off x="521436" y="2576776"/>
        <a:ext cx="1549214" cy="1032808"/>
      </dsp:txXfrm>
    </dsp:sp>
    <dsp:sp modelId="{C32306A4-EB8F-4117-AF4D-BAF0848576EE}">
      <dsp:nvSpPr>
        <dsp:cNvPr id="0" name=""/>
        <dsp:cNvSpPr/>
      </dsp:nvSpPr>
      <dsp:spPr>
        <a:xfrm>
          <a:off x="2251392" y="2664564"/>
          <a:ext cx="2143078" cy="857231"/>
        </a:xfrm>
        <a:prstGeom prst="chevron">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5715" rIns="0" bIns="5715" numCol="1" spcCol="1270" anchor="ctr" anchorCtr="0">
          <a:noAutofit/>
        </a:bodyPr>
        <a:lstStyle/>
        <a:p>
          <a:pPr lvl="0" algn="ctr" defTabSz="400050" rtl="0">
            <a:lnSpc>
              <a:spcPct val="90000"/>
            </a:lnSpc>
            <a:spcBef>
              <a:spcPct val="0"/>
            </a:spcBef>
            <a:spcAft>
              <a:spcPct val="35000"/>
            </a:spcAft>
          </a:pPr>
          <a:r>
            <a:rPr lang="en-US" sz="900" i="1" kern="1200" dirty="0" smtClean="0"/>
            <a:t>Answer (expression of will) deviates from the real will of the offeree </a:t>
          </a:r>
          <a:endParaRPr lang="fi-FI" sz="900" kern="1200" dirty="0"/>
        </a:p>
      </dsp:txBody>
      <dsp:txXfrm>
        <a:off x="2680008" y="2664564"/>
        <a:ext cx="1285847" cy="857231"/>
      </dsp:txXfrm>
    </dsp:sp>
    <dsp:sp modelId="{6680A9C7-9CD7-4495-AD6D-54AA52CA51F8}">
      <dsp:nvSpPr>
        <dsp:cNvPr id="0" name=""/>
        <dsp:cNvSpPr/>
      </dsp:nvSpPr>
      <dsp:spPr>
        <a:xfrm>
          <a:off x="4094439" y="2664564"/>
          <a:ext cx="2143078" cy="857231"/>
        </a:xfrm>
        <a:prstGeom prst="chevron">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5715" rIns="0" bIns="5715" numCol="1" spcCol="1270" anchor="t" anchorCtr="0">
          <a:noAutofit/>
        </a:bodyPr>
        <a:lstStyle/>
        <a:p>
          <a:pPr lvl="0" algn="l" defTabSz="400050" rtl="0">
            <a:lnSpc>
              <a:spcPct val="90000"/>
            </a:lnSpc>
            <a:spcBef>
              <a:spcPct val="0"/>
            </a:spcBef>
            <a:spcAft>
              <a:spcPct val="35000"/>
            </a:spcAft>
          </a:pPr>
          <a:r>
            <a:rPr lang="en-US" sz="900" i="1" kern="1200" dirty="0" smtClean="0"/>
            <a:t>a) resulting in an erroneously positive answer </a:t>
          </a:r>
          <a:endParaRPr lang="fi-FI" sz="900" kern="1200" dirty="0"/>
        </a:p>
        <a:p>
          <a:pPr marL="57150" lvl="1" indent="-57150" algn="l" defTabSz="311150" rtl="0">
            <a:lnSpc>
              <a:spcPct val="90000"/>
            </a:lnSpc>
            <a:spcBef>
              <a:spcPct val="0"/>
            </a:spcBef>
            <a:spcAft>
              <a:spcPct val="15000"/>
            </a:spcAft>
            <a:buChar char="••"/>
          </a:pPr>
          <a:r>
            <a:rPr lang="en-US" sz="700" kern="1200" baseline="0" dirty="0" smtClean="0"/>
            <a:t>may constitute an invalidity ground (Contracts Act S. 32) </a:t>
          </a:r>
          <a:endParaRPr lang="fi-FI" sz="700" kern="1200" dirty="0"/>
        </a:p>
      </dsp:txBody>
      <dsp:txXfrm>
        <a:off x="4523055" y="2664564"/>
        <a:ext cx="1285847" cy="857231"/>
      </dsp:txXfrm>
    </dsp:sp>
    <dsp:sp modelId="{14E23613-1C7C-46CF-8966-B4E2DA526627}">
      <dsp:nvSpPr>
        <dsp:cNvPr id="0" name=""/>
        <dsp:cNvSpPr/>
      </dsp:nvSpPr>
      <dsp:spPr>
        <a:xfrm>
          <a:off x="5937487" y="2664564"/>
          <a:ext cx="2143078" cy="857231"/>
        </a:xfrm>
        <a:prstGeom prst="chevron">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5715" rIns="0" bIns="5715" numCol="1" spcCol="1270" anchor="t" anchorCtr="0">
          <a:noAutofit/>
        </a:bodyPr>
        <a:lstStyle/>
        <a:p>
          <a:pPr lvl="0" algn="l" defTabSz="400050" rtl="0">
            <a:lnSpc>
              <a:spcPct val="90000"/>
            </a:lnSpc>
            <a:spcBef>
              <a:spcPct val="0"/>
            </a:spcBef>
            <a:spcAft>
              <a:spcPct val="35000"/>
            </a:spcAft>
          </a:pPr>
          <a:r>
            <a:rPr lang="en-US" sz="900" i="1" kern="1200" dirty="0" smtClean="0"/>
            <a:t>b) resulting in an erroneously deviating answer: </a:t>
          </a:r>
          <a:endParaRPr lang="fi-FI" sz="900" kern="1200" dirty="0"/>
        </a:p>
        <a:p>
          <a:pPr marL="57150" lvl="1" indent="-57150" algn="l" defTabSz="311150" rtl="0">
            <a:lnSpc>
              <a:spcPct val="90000"/>
            </a:lnSpc>
            <a:spcBef>
              <a:spcPct val="0"/>
            </a:spcBef>
            <a:spcAft>
              <a:spcPct val="15000"/>
            </a:spcAft>
            <a:buChar char="••"/>
          </a:pPr>
          <a:r>
            <a:rPr lang="en-US" sz="700" kern="1200" baseline="0" dirty="0" smtClean="0"/>
            <a:t>ordinary rules on deviant replies apply (unless the offeror should have noticed the error -&gt; binding contract?) </a:t>
          </a:r>
          <a:endParaRPr lang="fi-FI" sz="700" kern="1200" dirty="0"/>
        </a:p>
      </dsp:txBody>
      <dsp:txXfrm>
        <a:off x="6366103" y="2664564"/>
        <a:ext cx="1285847" cy="857231"/>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492A3D-6FC5-424D-824D-854A84954572}">
      <dsp:nvSpPr>
        <dsp:cNvPr id="0" name=""/>
        <dsp:cNvSpPr/>
      </dsp:nvSpPr>
      <dsp:spPr>
        <a:xfrm>
          <a:off x="2166" y="1246189"/>
          <a:ext cx="3347943" cy="1339177"/>
        </a:xfrm>
        <a:prstGeom prst="chevron">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7620" rIns="0" bIns="7620" numCol="1" spcCol="1270" anchor="ctr" anchorCtr="0">
          <a:noAutofit/>
        </a:bodyPr>
        <a:lstStyle/>
        <a:p>
          <a:pPr lvl="0" algn="ctr" defTabSz="533400" rtl="0">
            <a:lnSpc>
              <a:spcPct val="90000"/>
            </a:lnSpc>
            <a:spcBef>
              <a:spcPct val="0"/>
            </a:spcBef>
            <a:spcAft>
              <a:spcPct val="35000"/>
            </a:spcAft>
          </a:pPr>
          <a:r>
            <a:rPr lang="en-US" sz="1200" b="1" kern="1200" dirty="0" smtClean="0"/>
            <a:t>Effect of a late reply shall not apply if the acceptor has assumed that the acceptance has reached the offeror within due time and the offeror must have understood the same. </a:t>
          </a:r>
          <a:endParaRPr lang="fi-FI" sz="1200" kern="1200" dirty="0"/>
        </a:p>
      </dsp:txBody>
      <dsp:txXfrm>
        <a:off x="671755" y="1246189"/>
        <a:ext cx="2008766" cy="1339177"/>
      </dsp:txXfrm>
    </dsp:sp>
    <dsp:sp modelId="{575A32E9-0B57-416F-8960-0E1FCEB18A89}">
      <dsp:nvSpPr>
        <dsp:cNvPr id="0" name=""/>
        <dsp:cNvSpPr/>
      </dsp:nvSpPr>
      <dsp:spPr>
        <a:xfrm>
          <a:off x="2914877" y="1360019"/>
          <a:ext cx="2778792" cy="1111517"/>
        </a:xfrm>
        <a:prstGeom prst="chevron">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rtl="0">
            <a:lnSpc>
              <a:spcPct val="90000"/>
            </a:lnSpc>
            <a:spcBef>
              <a:spcPct val="0"/>
            </a:spcBef>
            <a:spcAft>
              <a:spcPct val="35000"/>
            </a:spcAft>
          </a:pPr>
          <a:r>
            <a:rPr lang="en-US" sz="1200" kern="1200" smtClean="0"/>
            <a:t>If the offeror in that case does not wish to accept the acceptance, he/she shall, without undue delay, notify the acceptor thereof; </a:t>
          </a:r>
          <a:endParaRPr lang="fi-FI" sz="1200" kern="1200"/>
        </a:p>
      </dsp:txBody>
      <dsp:txXfrm>
        <a:off x="3470636" y="1360019"/>
        <a:ext cx="1667275" cy="1111517"/>
      </dsp:txXfrm>
    </dsp:sp>
    <dsp:sp modelId="{B2786A69-4E58-45A9-8B03-1C5C12BFA5B7}">
      <dsp:nvSpPr>
        <dsp:cNvPr id="0" name=""/>
        <dsp:cNvSpPr/>
      </dsp:nvSpPr>
      <dsp:spPr>
        <a:xfrm>
          <a:off x="5304639" y="1360019"/>
          <a:ext cx="2778792" cy="1111517"/>
        </a:xfrm>
        <a:prstGeom prst="chevron">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rtl="0">
            <a:lnSpc>
              <a:spcPct val="90000"/>
            </a:lnSpc>
            <a:spcBef>
              <a:spcPct val="0"/>
            </a:spcBef>
            <a:spcAft>
              <a:spcPct val="35000"/>
            </a:spcAft>
          </a:pPr>
          <a:r>
            <a:rPr lang="en-US" sz="1200" kern="1200" smtClean="0"/>
            <a:t>otherwise a contract shall be deemed concluded by way of the </a:t>
          </a:r>
          <a:r>
            <a:rPr lang="fi-FI" sz="1200" kern="1200" smtClean="0"/>
            <a:t>acceptance </a:t>
          </a:r>
          <a:endParaRPr lang="fi-FI" sz="1200" kern="1200"/>
        </a:p>
      </dsp:txBody>
      <dsp:txXfrm>
        <a:off x="5860398" y="1360019"/>
        <a:ext cx="1667275" cy="1111517"/>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5F4294-8762-41D4-B980-64AF8EB9FE28}">
      <dsp:nvSpPr>
        <dsp:cNvPr id="0" name=""/>
        <dsp:cNvSpPr/>
      </dsp:nvSpPr>
      <dsp:spPr>
        <a:xfrm>
          <a:off x="0" y="23556"/>
          <a:ext cx="8085599" cy="1008686"/>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fi-FI" sz="1900" b="1" kern="1200" dirty="0" err="1" smtClean="0"/>
            <a:t>Unidroit</a:t>
          </a:r>
          <a:r>
            <a:rPr lang="fi-FI" sz="1900" b="1" kern="1200" dirty="0" smtClean="0"/>
            <a:t> </a:t>
          </a:r>
          <a:r>
            <a:rPr lang="fi-FI" sz="1900" b="1" kern="1200" dirty="0" err="1" smtClean="0"/>
            <a:t>Principles</a:t>
          </a:r>
          <a:r>
            <a:rPr lang="fi-FI" sz="1900" b="1" kern="1200" dirty="0" smtClean="0"/>
            <a:t> </a:t>
          </a:r>
          <a:r>
            <a:rPr lang="fi-FI" sz="1900" b="1" kern="1200" dirty="0" err="1" smtClean="0"/>
            <a:t>article</a:t>
          </a:r>
          <a:r>
            <a:rPr lang="fi-FI" sz="1900" b="1" kern="1200" dirty="0" smtClean="0"/>
            <a:t> 2.1.11 (and CISG art. 19: </a:t>
          </a:r>
          <a:r>
            <a:rPr lang="fi-FI" sz="1900" b="1" i="1" kern="1200" dirty="0" err="1" smtClean="0"/>
            <a:t>Modified</a:t>
          </a:r>
          <a:r>
            <a:rPr lang="fi-FI" sz="1900" b="1" i="1" kern="1200" dirty="0" smtClean="0"/>
            <a:t> </a:t>
          </a:r>
          <a:r>
            <a:rPr lang="fi-FI" sz="1900" b="1" i="1" kern="1200" dirty="0" err="1" smtClean="0"/>
            <a:t>acceptance</a:t>
          </a:r>
          <a:r>
            <a:rPr lang="fi-FI" sz="1900" b="1" i="1" kern="1200" dirty="0" smtClean="0"/>
            <a:t>)</a:t>
          </a:r>
          <a:endParaRPr lang="fi-FI" sz="1900" kern="1200" dirty="0"/>
        </a:p>
      </dsp:txBody>
      <dsp:txXfrm>
        <a:off x="49240" y="72796"/>
        <a:ext cx="7987119" cy="910206"/>
      </dsp:txXfrm>
    </dsp:sp>
    <dsp:sp modelId="{19DBF1C4-B9AD-4DD7-8EB1-E2134FBFC9C2}">
      <dsp:nvSpPr>
        <dsp:cNvPr id="0" name=""/>
        <dsp:cNvSpPr/>
      </dsp:nvSpPr>
      <dsp:spPr>
        <a:xfrm>
          <a:off x="0" y="1086962"/>
          <a:ext cx="8085599" cy="1008686"/>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smtClean="0"/>
            <a:t>(1) A reply to an offer which purports to be an acceptance but contains additions, limitations or other modifications is a rejection of the offer and constitutes a counter-offer.</a:t>
          </a:r>
          <a:endParaRPr lang="fi-FI" sz="1900" kern="1200"/>
        </a:p>
      </dsp:txBody>
      <dsp:txXfrm>
        <a:off x="49240" y="1136202"/>
        <a:ext cx="7987119" cy="910206"/>
      </dsp:txXfrm>
    </dsp:sp>
    <dsp:sp modelId="{D479DF8B-396E-4701-A2F9-FE95228F6B8C}">
      <dsp:nvSpPr>
        <dsp:cNvPr id="0" name=""/>
        <dsp:cNvSpPr/>
      </dsp:nvSpPr>
      <dsp:spPr>
        <a:xfrm>
          <a:off x="0" y="2150369"/>
          <a:ext cx="8085599" cy="1008686"/>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smtClean="0"/>
            <a:t>(2) However, a reply to an offer which purports to be an acceptance but contains additional or different terms which do not materially alter the terms of the offer constitutes an acceptance, </a:t>
          </a:r>
          <a:endParaRPr lang="fi-FI" sz="1900" kern="1200"/>
        </a:p>
      </dsp:txBody>
      <dsp:txXfrm>
        <a:off x="49240" y="2199609"/>
        <a:ext cx="7987119" cy="910206"/>
      </dsp:txXfrm>
    </dsp:sp>
    <dsp:sp modelId="{D69CC511-231A-45A8-BFE0-4D7AC49C64B5}">
      <dsp:nvSpPr>
        <dsp:cNvPr id="0" name=""/>
        <dsp:cNvSpPr/>
      </dsp:nvSpPr>
      <dsp:spPr>
        <a:xfrm>
          <a:off x="0" y="3159055"/>
          <a:ext cx="8085599" cy="64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718" tIns="24130" rIns="135128" bIns="24130" numCol="1" spcCol="1270" anchor="t" anchorCtr="0">
          <a:noAutofit/>
        </a:bodyPr>
        <a:lstStyle/>
        <a:p>
          <a:pPr marL="114300" lvl="1" indent="-114300" algn="l" defTabSz="666750" rtl="0">
            <a:lnSpc>
              <a:spcPct val="90000"/>
            </a:lnSpc>
            <a:spcBef>
              <a:spcPct val="0"/>
            </a:spcBef>
            <a:spcAft>
              <a:spcPct val="20000"/>
            </a:spcAft>
            <a:buChar char="••"/>
          </a:pPr>
          <a:r>
            <a:rPr lang="en-US" sz="1500" kern="1200" smtClean="0"/>
            <a:t>unless the offeror, without undue delay, objects to the discrepancy. If the offeror does not object, the terms of the contract are the terms of the offer with the modifications contained in the acceptance.</a:t>
          </a:r>
          <a:endParaRPr lang="fi-FI" sz="1500" kern="1200"/>
        </a:p>
      </dsp:txBody>
      <dsp:txXfrm>
        <a:off x="0" y="3159055"/>
        <a:ext cx="8085599" cy="648944"/>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D27494-8480-42B3-AF2B-9C79820E4AB9}">
      <dsp:nvSpPr>
        <dsp:cNvPr id="0" name=""/>
        <dsp:cNvSpPr/>
      </dsp:nvSpPr>
      <dsp:spPr>
        <a:xfrm>
          <a:off x="0" y="3087"/>
          <a:ext cx="8085599" cy="1148647"/>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fi-FI" sz="1700" b="1" kern="1200" smtClean="0"/>
            <a:t>Unidroit Principles article 2.1.9 (and CISG art. 21: </a:t>
          </a:r>
          <a:r>
            <a:rPr lang="en-US" sz="1700" b="1" i="1" kern="1200" smtClean="0"/>
            <a:t>Late acceptance. Delay in transmission)</a:t>
          </a:r>
          <a:endParaRPr lang="fi-FI" sz="1700" kern="1200"/>
        </a:p>
      </dsp:txBody>
      <dsp:txXfrm>
        <a:off x="56072" y="59159"/>
        <a:ext cx="7973455" cy="1036503"/>
      </dsp:txXfrm>
    </dsp:sp>
    <dsp:sp modelId="{2CF81961-9E5C-42D7-8036-46FB5971EDF7}">
      <dsp:nvSpPr>
        <dsp:cNvPr id="0" name=""/>
        <dsp:cNvSpPr/>
      </dsp:nvSpPr>
      <dsp:spPr>
        <a:xfrm>
          <a:off x="0" y="1200694"/>
          <a:ext cx="8085599" cy="1148647"/>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b="1" kern="1200" smtClean="0"/>
            <a:t>(1) A late acceptance is nevertheless effective as an acceptance if without undue delay the offeror so informs the offeree or gives notice to that effect.</a:t>
          </a:r>
          <a:endParaRPr lang="fi-FI" sz="1700" kern="1200"/>
        </a:p>
      </dsp:txBody>
      <dsp:txXfrm>
        <a:off x="56072" y="1256766"/>
        <a:ext cx="7973455" cy="1036503"/>
      </dsp:txXfrm>
    </dsp:sp>
    <dsp:sp modelId="{7DFD0CB1-C94B-4F9B-80DE-62EE411E2C25}">
      <dsp:nvSpPr>
        <dsp:cNvPr id="0" name=""/>
        <dsp:cNvSpPr/>
      </dsp:nvSpPr>
      <dsp:spPr>
        <a:xfrm>
          <a:off x="0" y="2398302"/>
          <a:ext cx="8085599" cy="1148647"/>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b="1" kern="1200" smtClean="0"/>
            <a:t>(2) If a communication containing a late acceptance shows that it has been sent in such circumstances that if its transmission had been normal it would have reached the offeror in due time, the late acceptance is effective as an acceptance </a:t>
          </a:r>
          <a:endParaRPr lang="fi-FI" sz="1700" kern="1200"/>
        </a:p>
      </dsp:txBody>
      <dsp:txXfrm>
        <a:off x="56072" y="2454374"/>
        <a:ext cx="7973455" cy="1036503"/>
      </dsp:txXfrm>
    </dsp:sp>
    <dsp:sp modelId="{B88B3CB8-CF66-400F-B841-9356F8DB05FC}">
      <dsp:nvSpPr>
        <dsp:cNvPr id="0" name=""/>
        <dsp:cNvSpPr/>
      </dsp:nvSpPr>
      <dsp:spPr>
        <a:xfrm>
          <a:off x="0" y="3546949"/>
          <a:ext cx="8085599"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718" tIns="21590" rIns="120904" bIns="21590" numCol="1" spcCol="1270" anchor="t" anchorCtr="0">
          <a:noAutofit/>
        </a:bodyPr>
        <a:lstStyle/>
        <a:p>
          <a:pPr marL="114300" lvl="1" indent="-114300" algn="l" defTabSz="577850" rtl="0">
            <a:lnSpc>
              <a:spcPct val="90000"/>
            </a:lnSpc>
            <a:spcBef>
              <a:spcPct val="0"/>
            </a:spcBef>
            <a:spcAft>
              <a:spcPct val="20000"/>
            </a:spcAft>
            <a:buChar char="••"/>
          </a:pPr>
          <a:r>
            <a:rPr lang="en-US" sz="1300" kern="1200" smtClean="0"/>
            <a:t>unless, without undue delay, the offeror informs the offeree that it considers the offer as having lapsed.</a:t>
          </a:r>
          <a:endParaRPr lang="fi-FI" sz="1300" kern="1200"/>
        </a:p>
      </dsp:txBody>
      <dsp:txXfrm>
        <a:off x="0" y="3546949"/>
        <a:ext cx="8085599" cy="281520"/>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D1E33E-F1F6-4F1B-90A9-A801DCF9787B}">
      <dsp:nvSpPr>
        <dsp:cNvPr id="0" name=""/>
        <dsp:cNvSpPr/>
      </dsp:nvSpPr>
      <dsp:spPr>
        <a:xfrm>
          <a:off x="606419" y="0"/>
          <a:ext cx="6872759" cy="3831557"/>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0A92EC-9BD6-4561-999E-AFD650FB77F4}">
      <dsp:nvSpPr>
        <dsp:cNvPr id="0" name=""/>
        <dsp:cNvSpPr/>
      </dsp:nvSpPr>
      <dsp:spPr>
        <a:xfrm>
          <a:off x="273994" y="1149467"/>
          <a:ext cx="2425679" cy="1532622"/>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b="1" kern="1200" smtClean="0"/>
            <a:t>REVOCATION OF AN OFFER OR ACCEPTANCE (Contracts Act S. 7) </a:t>
          </a:r>
          <a:endParaRPr lang="fi-FI" sz="1200" kern="1200"/>
        </a:p>
      </dsp:txBody>
      <dsp:txXfrm>
        <a:off x="348810" y="1224283"/>
        <a:ext cx="2276047" cy="1382990"/>
      </dsp:txXfrm>
    </dsp:sp>
    <dsp:sp modelId="{D15DB186-D5BC-4FB6-9BA9-D92F969EA2A3}">
      <dsp:nvSpPr>
        <dsp:cNvPr id="0" name=""/>
        <dsp:cNvSpPr/>
      </dsp:nvSpPr>
      <dsp:spPr>
        <a:xfrm>
          <a:off x="2829959" y="1149467"/>
          <a:ext cx="2425679" cy="1532622"/>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b="1" kern="1200" dirty="0" smtClean="0"/>
            <a:t>An offer or an acceptance that is revoked shall not be binding, if the revocation reaches the person to whom it is addressed </a:t>
          </a:r>
          <a:r>
            <a:rPr lang="en-US" sz="1200" b="1" i="1" kern="1200" dirty="0" smtClean="0"/>
            <a:t>before, or at the same time as, the offer or acceptance comes to his/her attention </a:t>
          </a:r>
          <a:endParaRPr lang="fi-FI" sz="1200" kern="1200" dirty="0"/>
        </a:p>
      </dsp:txBody>
      <dsp:txXfrm>
        <a:off x="2904775" y="1224283"/>
        <a:ext cx="2276047" cy="1382990"/>
      </dsp:txXfrm>
    </dsp:sp>
    <dsp:sp modelId="{02A40259-75CF-42AC-A146-D80B9735BB83}">
      <dsp:nvSpPr>
        <dsp:cNvPr id="0" name=""/>
        <dsp:cNvSpPr/>
      </dsp:nvSpPr>
      <dsp:spPr>
        <a:xfrm>
          <a:off x="5385924" y="1149467"/>
          <a:ext cx="2425679" cy="1532622"/>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b="1" kern="1200" smtClean="0"/>
            <a:t>Revocation is possible also later if the parties have so agreed </a:t>
          </a:r>
          <a:endParaRPr lang="fi-FI" sz="1200" kern="1200"/>
        </a:p>
      </dsp:txBody>
      <dsp:txXfrm>
        <a:off x="5460740" y="1224283"/>
        <a:ext cx="2276047" cy="1382990"/>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685687-8C64-4959-9F37-782CA7C5C3E8}">
      <dsp:nvSpPr>
        <dsp:cNvPr id="0" name=""/>
        <dsp:cNvSpPr/>
      </dsp:nvSpPr>
      <dsp:spPr>
        <a:xfrm>
          <a:off x="0" y="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929F29-8BC4-4AD2-9D29-7ABB10F48DE7}">
      <dsp:nvSpPr>
        <dsp:cNvPr id="0" name=""/>
        <dsp:cNvSpPr/>
      </dsp:nvSpPr>
      <dsp:spPr>
        <a:xfrm>
          <a:off x="0" y="0"/>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fi-FI" sz="1500" b="1" kern="1200" smtClean="0"/>
            <a:t>OTHER ISSUES: Distinguishing </a:t>
          </a:r>
          <a:r>
            <a:rPr lang="en-US" sz="1500" b="1" kern="1200" smtClean="0"/>
            <a:t>binding offer and mere preparation of contract:</a:t>
          </a:r>
          <a:endParaRPr lang="fi-FI" sz="1500" kern="1200"/>
        </a:p>
      </dsp:txBody>
      <dsp:txXfrm>
        <a:off x="0" y="0"/>
        <a:ext cx="1617119" cy="1915778"/>
      </dsp:txXfrm>
    </dsp:sp>
    <dsp:sp modelId="{34B15596-900B-4A65-8464-F0FC9524A192}">
      <dsp:nvSpPr>
        <dsp:cNvPr id="0" name=""/>
        <dsp:cNvSpPr/>
      </dsp:nvSpPr>
      <dsp:spPr>
        <a:xfrm>
          <a:off x="1738403" y="29934"/>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smtClean="0"/>
            <a:t>Offeror’s desire to bind himself, </a:t>
          </a:r>
          <a:endParaRPr lang="fi-FI" sz="1700" kern="1200"/>
        </a:p>
      </dsp:txBody>
      <dsp:txXfrm>
        <a:off x="1738403" y="29934"/>
        <a:ext cx="6347195" cy="598680"/>
      </dsp:txXfrm>
    </dsp:sp>
    <dsp:sp modelId="{72CF5454-8856-4D7F-8708-2C4D18981653}">
      <dsp:nvSpPr>
        <dsp:cNvPr id="0" name=""/>
        <dsp:cNvSpPr/>
      </dsp:nvSpPr>
      <dsp:spPr>
        <a:xfrm>
          <a:off x="1617119" y="628614"/>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3FD98C-B00E-4C4A-BAA9-BA80B84973B8}">
      <dsp:nvSpPr>
        <dsp:cNvPr id="0" name=""/>
        <dsp:cNvSpPr/>
      </dsp:nvSpPr>
      <dsp:spPr>
        <a:xfrm>
          <a:off x="1738403" y="658548"/>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dirty="0" smtClean="0"/>
            <a:t>Expressions must be clear and detailed enough so that the offeree can decide about her commitment, </a:t>
          </a:r>
          <a:endParaRPr lang="fi-FI" sz="1700" kern="1200" dirty="0"/>
        </a:p>
      </dsp:txBody>
      <dsp:txXfrm>
        <a:off x="1738403" y="658548"/>
        <a:ext cx="6347195" cy="598680"/>
      </dsp:txXfrm>
    </dsp:sp>
    <dsp:sp modelId="{7B597339-8856-42C5-9E90-2B2DF2DC3E24}">
      <dsp:nvSpPr>
        <dsp:cNvPr id="0" name=""/>
        <dsp:cNvSpPr/>
      </dsp:nvSpPr>
      <dsp:spPr>
        <a:xfrm>
          <a:off x="1617119" y="1257229"/>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C0AD9C2-4244-44A7-84F3-8C51A07AD784}">
      <dsp:nvSpPr>
        <dsp:cNvPr id="0" name=""/>
        <dsp:cNvSpPr/>
      </dsp:nvSpPr>
      <dsp:spPr>
        <a:xfrm>
          <a:off x="1738403" y="1287163"/>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smtClean="0"/>
            <a:t>Expressions have to be directed to limited group of people.</a:t>
          </a:r>
          <a:endParaRPr lang="fi-FI" sz="1700" kern="1200"/>
        </a:p>
      </dsp:txBody>
      <dsp:txXfrm>
        <a:off x="1738403" y="1287163"/>
        <a:ext cx="6347195" cy="598680"/>
      </dsp:txXfrm>
    </dsp:sp>
    <dsp:sp modelId="{DD5F7B8C-FA98-4EE2-A8B7-2E3DF3CDEDB4}">
      <dsp:nvSpPr>
        <dsp:cNvPr id="0" name=""/>
        <dsp:cNvSpPr/>
      </dsp:nvSpPr>
      <dsp:spPr>
        <a:xfrm>
          <a:off x="1617119" y="1885844"/>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4D32A02-B394-46BD-9C96-BEAB8787EED8}">
      <dsp:nvSpPr>
        <dsp:cNvPr id="0" name=""/>
        <dsp:cNvSpPr/>
      </dsp:nvSpPr>
      <dsp:spPr>
        <a:xfrm>
          <a:off x="0" y="1915778"/>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854756-0242-46AB-B7F6-41CBCEACDD2B}">
      <dsp:nvSpPr>
        <dsp:cNvPr id="0" name=""/>
        <dsp:cNvSpPr/>
      </dsp:nvSpPr>
      <dsp:spPr>
        <a:xfrm>
          <a:off x="0" y="1915778"/>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en-US" sz="1500" b="1" kern="1200" smtClean="0"/>
            <a:t>Marketing advertisements: </a:t>
          </a:r>
          <a:endParaRPr lang="fi-FI" sz="1500" kern="1200"/>
        </a:p>
      </dsp:txBody>
      <dsp:txXfrm>
        <a:off x="0" y="1915778"/>
        <a:ext cx="1617119" cy="1915778"/>
      </dsp:txXfrm>
    </dsp:sp>
    <dsp:sp modelId="{2432296D-946A-4DDA-B7A8-FC9097377B2C}">
      <dsp:nvSpPr>
        <dsp:cNvPr id="0" name=""/>
        <dsp:cNvSpPr/>
      </dsp:nvSpPr>
      <dsp:spPr>
        <a:xfrm>
          <a:off x="1738403" y="2002774"/>
          <a:ext cx="6347195" cy="17399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smtClean="0"/>
            <a:t>Not considered as binding offers but rather invitations </a:t>
          </a:r>
          <a:r>
            <a:rPr lang="fi-FI" sz="1700" kern="1200" smtClean="0"/>
            <a:t>to make offers.</a:t>
          </a:r>
          <a:endParaRPr lang="fi-FI" sz="1700" kern="1200"/>
        </a:p>
      </dsp:txBody>
      <dsp:txXfrm>
        <a:off x="1738403" y="2002774"/>
        <a:ext cx="6347195" cy="1739916"/>
      </dsp:txXfrm>
    </dsp:sp>
    <dsp:sp modelId="{465B006C-6118-412F-B1EF-C3F00BF587D7}">
      <dsp:nvSpPr>
        <dsp:cNvPr id="0" name=""/>
        <dsp:cNvSpPr/>
      </dsp:nvSpPr>
      <dsp:spPr>
        <a:xfrm>
          <a:off x="1617119" y="3742690"/>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A5BB99-3477-4F1A-BB65-2145BE8F447B}">
      <dsp:nvSpPr>
        <dsp:cNvPr id="0" name=""/>
        <dsp:cNvSpPr/>
      </dsp:nvSpPr>
      <dsp:spPr>
        <a:xfrm>
          <a:off x="0" y="0"/>
          <a:ext cx="3831557" cy="3831557"/>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33E4419-9F77-470D-8008-FE1F9BCCA3D1}">
      <dsp:nvSpPr>
        <dsp:cNvPr id="0" name=""/>
        <dsp:cNvSpPr/>
      </dsp:nvSpPr>
      <dsp:spPr>
        <a:xfrm>
          <a:off x="1915778" y="0"/>
          <a:ext cx="6169820" cy="383155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kern="1200" smtClean="0"/>
            <a:t>Standard terms: </a:t>
          </a:r>
          <a:endParaRPr lang="fi-FI" sz="2000" kern="1200"/>
        </a:p>
      </dsp:txBody>
      <dsp:txXfrm>
        <a:off x="1915778" y="0"/>
        <a:ext cx="3084910" cy="1149469"/>
      </dsp:txXfrm>
    </dsp:sp>
    <dsp:sp modelId="{B8955559-A027-4D10-A88D-2FB6213A9F1F}">
      <dsp:nvSpPr>
        <dsp:cNvPr id="0" name=""/>
        <dsp:cNvSpPr/>
      </dsp:nvSpPr>
      <dsp:spPr>
        <a:xfrm>
          <a:off x="670523" y="1149469"/>
          <a:ext cx="2490509" cy="2490509"/>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3E806BA-E209-4E43-8A7A-EA1932567704}">
      <dsp:nvSpPr>
        <dsp:cNvPr id="0" name=""/>
        <dsp:cNvSpPr/>
      </dsp:nvSpPr>
      <dsp:spPr>
        <a:xfrm>
          <a:off x="1915778" y="1149469"/>
          <a:ext cx="6169820" cy="2490509"/>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kern="1200" smtClean="0"/>
            <a:t>Different kinds of standard terms:</a:t>
          </a:r>
          <a:endParaRPr lang="fi-FI" sz="2000" kern="1200"/>
        </a:p>
      </dsp:txBody>
      <dsp:txXfrm>
        <a:off x="1915778" y="1149469"/>
        <a:ext cx="3084910" cy="1149465"/>
      </dsp:txXfrm>
    </dsp:sp>
    <dsp:sp modelId="{07FFDF25-2607-40CC-954B-F4D9A0065F56}">
      <dsp:nvSpPr>
        <dsp:cNvPr id="0" name=""/>
        <dsp:cNvSpPr/>
      </dsp:nvSpPr>
      <dsp:spPr>
        <a:xfrm>
          <a:off x="1341045" y="2298935"/>
          <a:ext cx="1149465" cy="1149465"/>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ED3CD05-710C-4EB7-A2EC-D6AEE5D96ACB}">
      <dsp:nvSpPr>
        <dsp:cNvPr id="0" name=""/>
        <dsp:cNvSpPr/>
      </dsp:nvSpPr>
      <dsp:spPr>
        <a:xfrm>
          <a:off x="1915778" y="2298935"/>
          <a:ext cx="6169820" cy="114946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kern="1200" smtClean="0"/>
            <a:t>The need to protect the counterparty varies in these s</a:t>
          </a:r>
          <a:r>
            <a:rPr lang="fi-FI" sz="2000" b="1" kern="1200" smtClean="0"/>
            <a:t>ituations </a:t>
          </a:r>
          <a:endParaRPr lang="fi-FI" sz="2000" kern="1200"/>
        </a:p>
      </dsp:txBody>
      <dsp:txXfrm>
        <a:off x="1915778" y="2298935"/>
        <a:ext cx="3084910" cy="1149465"/>
      </dsp:txXfrm>
    </dsp:sp>
    <dsp:sp modelId="{EA2693B8-5934-42EA-8526-4D8DC9B423AA}">
      <dsp:nvSpPr>
        <dsp:cNvPr id="0" name=""/>
        <dsp:cNvSpPr/>
      </dsp:nvSpPr>
      <dsp:spPr>
        <a:xfrm>
          <a:off x="5000688" y="0"/>
          <a:ext cx="3084910" cy="1149469"/>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57150" lvl="1" indent="-57150" algn="l" defTabSz="488950" rtl="0">
            <a:lnSpc>
              <a:spcPct val="90000"/>
            </a:lnSpc>
            <a:spcBef>
              <a:spcPct val="0"/>
            </a:spcBef>
            <a:spcAft>
              <a:spcPct val="15000"/>
            </a:spcAft>
            <a:buChar char="••"/>
          </a:pPr>
          <a:r>
            <a:rPr lang="en-US" sz="1100" kern="1200" smtClean="0"/>
            <a:t>Term collection, drawn up beforehand </a:t>
          </a:r>
          <a:endParaRPr lang="fi-FI" sz="1100" kern="1200"/>
        </a:p>
        <a:p>
          <a:pPr marL="57150" lvl="1" indent="-57150" algn="l" defTabSz="488950" rtl="0">
            <a:lnSpc>
              <a:spcPct val="90000"/>
            </a:lnSpc>
            <a:spcBef>
              <a:spcPct val="0"/>
            </a:spcBef>
            <a:spcAft>
              <a:spcPct val="15000"/>
            </a:spcAft>
            <a:buChar char="••"/>
          </a:pPr>
          <a:r>
            <a:rPr lang="en-US" sz="1100" kern="1200" smtClean="0"/>
            <a:t>Intention to use the collection in multiple </a:t>
          </a:r>
          <a:r>
            <a:rPr lang="fi-FI" sz="1100" kern="1200" smtClean="0"/>
            <a:t>contract relations </a:t>
          </a:r>
          <a:endParaRPr lang="fi-FI" sz="1100" kern="1200"/>
        </a:p>
        <a:p>
          <a:pPr marL="57150" lvl="1" indent="-57150" algn="l" defTabSz="488950" rtl="0">
            <a:lnSpc>
              <a:spcPct val="90000"/>
            </a:lnSpc>
            <a:spcBef>
              <a:spcPct val="0"/>
            </a:spcBef>
            <a:spcAft>
              <a:spcPct val="15000"/>
            </a:spcAft>
            <a:buChar char="••"/>
          </a:pPr>
          <a:r>
            <a:rPr lang="en-US" sz="1100" kern="1200" smtClean="0"/>
            <a:t>Function: to minimize transaction costs, uniform </a:t>
          </a:r>
          <a:r>
            <a:rPr lang="fi-FI" sz="1100" kern="1200" smtClean="0"/>
            <a:t>contractual practices</a:t>
          </a:r>
          <a:endParaRPr lang="fi-FI" sz="1100" kern="1200"/>
        </a:p>
      </dsp:txBody>
      <dsp:txXfrm>
        <a:off x="5000688" y="0"/>
        <a:ext cx="3084910" cy="1149469"/>
      </dsp:txXfrm>
    </dsp:sp>
    <dsp:sp modelId="{5EC59CB2-01D9-4D5B-AA9A-9D5B7344DDB1}">
      <dsp:nvSpPr>
        <dsp:cNvPr id="0" name=""/>
        <dsp:cNvSpPr/>
      </dsp:nvSpPr>
      <dsp:spPr>
        <a:xfrm>
          <a:off x="5000688" y="1149469"/>
          <a:ext cx="3084910" cy="1149465"/>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57150" lvl="1" indent="-57150" algn="l" defTabSz="488950" rtl="0">
            <a:lnSpc>
              <a:spcPct val="90000"/>
            </a:lnSpc>
            <a:spcBef>
              <a:spcPct val="0"/>
            </a:spcBef>
            <a:spcAft>
              <a:spcPct val="15000"/>
            </a:spcAft>
            <a:buChar char="••"/>
          </a:pPr>
          <a:r>
            <a:rPr lang="fi-FI" sz="1100" kern="1200" smtClean="0"/>
            <a:t>Standard terms drafted unilaterally </a:t>
          </a:r>
          <a:endParaRPr lang="fi-FI" sz="1100" kern="1200"/>
        </a:p>
        <a:p>
          <a:pPr marL="57150" lvl="1" indent="-57150" algn="l" defTabSz="488950" rtl="0">
            <a:lnSpc>
              <a:spcPct val="90000"/>
            </a:lnSpc>
            <a:spcBef>
              <a:spcPct val="0"/>
            </a:spcBef>
            <a:spcAft>
              <a:spcPct val="15000"/>
            </a:spcAft>
            <a:buChar char="••"/>
          </a:pPr>
          <a:r>
            <a:rPr lang="en-US" sz="1100" kern="1200" smtClean="0"/>
            <a:t>Standard terms drafted bilaterally (agreed documents) </a:t>
          </a:r>
          <a:endParaRPr lang="fi-FI" sz="1100" kern="1200"/>
        </a:p>
        <a:p>
          <a:pPr marL="57150" lvl="1" indent="-57150" algn="l" defTabSz="488950" rtl="0">
            <a:lnSpc>
              <a:spcPct val="90000"/>
            </a:lnSpc>
            <a:spcBef>
              <a:spcPct val="0"/>
            </a:spcBef>
            <a:spcAft>
              <a:spcPct val="15000"/>
            </a:spcAft>
            <a:buChar char="••"/>
          </a:pPr>
          <a:r>
            <a:rPr lang="en-US" sz="1100" kern="1200" smtClean="0"/>
            <a:t>Standard terms drafted by company/entrepreneur and confirmed </a:t>
          </a:r>
          <a:r>
            <a:rPr lang="fi-FI" sz="1100" kern="1200" smtClean="0"/>
            <a:t>by public officer (in Finland the Consumer Ombudsman) </a:t>
          </a:r>
          <a:endParaRPr lang="fi-FI" sz="1100" kern="1200"/>
        </a:p>
      </dsp:txBody>
      <dsp:txXfrm>
        <a:off x="5000688" y="1149469"/>
        <a:ext cx="3084910" cy="1149465"/>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44435F-7C01-4382-A467-8DAF1885B582}">
      <dsp:nvSpPr>
        <dsp:cNvPr id="0" name=""/>
        <dsp:cNvSpPr/>
      </dsp:nvSpPr>
      <dsp:spPr>
        <a:xfrm>
          <a:off x="0" y="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A66AB3-FA7B-4855-B6A9-92B43D166C2C}">
      <dsp:nvSpPr>
        <dsp:cNvPr id="0" name=""/>
        <dsp:cNvSpPr/>
      </dsp:nvSpPr>
      <dsp:spPr>
        <a:xfrm>
          <a:off x="0" y="0"/>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fi-FI" sz="1800" b="1" kern="1200" smtClean="0"/>
            <a:t>Protection of the other party – goals</a:t>
          </a:r>
          <a:endParaRPr lang="fi-FI" sz="1800" kern="1200"/>
        </a:p>
      </dsp:txBody>
      <dsp:txXfrm>
        <a:off x="0" y="0"/>
        <a:ext cx="1617119" cy="1915778"/>
      </dsp:txXfrm>
    </dsp:sp>
    <dsp:sp modelId="{960373A0-DF85-49E6-95D1-0585ED57A97A}">
      <dsp:nvSpPr>
        <dsp:cNvPr id="0" name=""/>
        <dsp:cNvSpPr/>
      </dsp:nvSpPr>
      <dsp:spPr>
        <a:xfrm>
          <a:off x="1738403" y="44526"/>
          <a:ext cx="6347195"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t>enhancing the level of awareness about the content and consequences of standard terms, especially in case of </a:t>
          </a:r>
          <a:r>
            <a:rPr lang="fi-FI" sz="1800" kern="1200" dirty="0" err="1" smtClean="0"/>
            <a:t>unilaterally</a:t>
          </a:r>
          <a:r>
            <a:rPr lang="fi-FI" sz="1800" kern="1200" dirty="0" smtClean="0"/>
            <a:t> </a:t>
          </a:r>
          <a:r>
            <a:rPr lang="fi-FI" sz="1800" kern="1200" dirty="0" err="1" smtClean="0"/>
            <a:t>drafted</a:t>
          </a:r>
          <a:r>
            <a:rPr lang="fi-FI" sz="1800" kern="1200" dirty="0" smtClean="0"/>
            <a:t> </a:t>
          </a:r>
          <a:r>
            <a:rPr lang="fi-FI" sz="1800" kern="1200" dirty="0" err="1" smtClean="0"/>
            <a:t>terms</a:t>
          </a:r>
          <a:endParaRPr lang="fi-FI" sz="1800" kern="1200" dirty="0"/>
        </a:p>
      </dsp:txBody>
      <dsp:txXfrm>
        <a:off x="1738403" y="44526"/>
        <a:ext cx="6347195" cy="890537"/>
      </dsp:txXfrm>
    </dsp:sp>
    <dsp:sp modelId="{0C6F9059-CC86-4F87-B6A1-3A1FCF69B05B}">
      <dsp:nvSpPr>
        <dsp:cNvPr id="0" name=""/>
        <dsp:cNvSpPr/>
      </dsp:nvSpPr>
      <dsp:spPr>
        <a:xfrm>
          <a:off x="1617119" y="935064"/>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CE4B893-1008-47E1-A2D2-B7F739262BC5}">
      <dsp:nvSpPr>
        <dsp:cNvPr id="0" name=""/>
        <dsp:cNvSpPr/>
      </dsp:nvSpPr>
      <dsp:spPr>
        <a:xfrm>
          <a:off x="1738403" y="979591"/>
          <a:ext cx="6347195"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smtClean="0"/>
            <a:t>compensating the imbalance between parties:</a:t>
          </a:r>
          <a:endParaRPr lang="fi-FI" sz="1800" kern="1200"/>
        </a:p>
      </dsp:txBody>
      <dsp:txXfrm>
        <a:off x="1738403" y="979591"/>
        <a:ext cx="6347195" cy="890537"/>
      </dsp:txXfrm>
    </dsp:sp>
    <dsp:sp modelId="{61C6F754-AEF6-483D-AC22-E0A65B2A5EB7}">
      <dsp:nvSpPr>
        <dsp:cNvPr id="0" name=""/>
        <dsp:cNvSpPr/>
      </dsp:nvSpPr>
      <dsp:spPr>
        <a:xfrm>
          <a:off x="1617119" y="1870129"/>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4925E9-BC58-48AB-83A7-3B00BFFE54B8}">
      <dsp:nvSpPr>
        <dsp:cNvPr id="0" name=""/>
        <dsp:cNvSpPr/>
      </dsp:nvSpPr>
      <dsp:spPr>
        <a:xfrm>
          <a:off x="0" y="1915778"/>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440779-749D-493F-8F17-FD56419A3944}">
      <dsp:nvSpPr>
        <dsp:cNvPr id="0" name=""/>
        <dsp:cNvSpPr/>
      </dsp:nvSpPr>
      <dsp:spPr>
        <a:xfrm>
          <a:off x="0" y="1915778"/>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smtClean="0"/>
            <a:t>Protection of the other party - in which respects and with which criteria </a:t>
          </a:r>
          <a:endParaRPr lang="fi-FI" sz="1800" kern="1200"/>
        </a:p>
      </dsp:txBody>
      <dsp:txXfrm>
        <a:off x="0" y="1915778"/>
        <a:ext cx="1617119" cy="1915778"/>
      </dsp:txXfrm>
    </dsp:sp>
    <dsp:sp modelId="{CB8486BE-0F6D-4936-A706-7976C051E0A9}">
      <dsp:nvSpPr>
        <dsp:cNvPr id="0" name=""/>
        <dsp:cNvSpPr/>
      </dsp:nvSpPr>
      <dsp:spPr>
        <a:xfrm>
          <a:off x="1738403" y="1960305"/>
          <a:ext cx="6347195"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0" kern="1200" smtClean="0"/>
            <a:t>Criterium 1: How the standard terms are attached </a:t>
          </a:r>
          <a:r>
            <a:rPr lang="fi-FI" sz="1800" b="0" kern="1200" smtClean="0"/>
            <a:t>to the contract </a:t>
          </a:r>
          <a:endParaRPr lang="fi-FI" sz="1800" kern="1200"/>
        </a:p>
      </dsp:txBody>
      <dsp:txXfrm>
        <a:off x="1738403" y="1960305"/>
        <a:ext cx="6347195" cy="890537"/>
      </dsp:txXfrm>
    </dsp:sp>
    <dsp:sp modelId="{776C0752-BB29-4B4A-A473-3C843D91543B}">
      <dsp:nvSpPr>
        <dsp:cNvPr id="0" name=""/>
        <dsp:cNvSpPr/>
      </dsp:nvSpPr>
      <dsp:spPr>
        <a:xfrm>
          <a:off x="1617119" y="2850843"/>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5C658E-7915-43C8-AC74-79BB0990498B}">
      <dsp:nvSpPr>
        <dsp:cNvPr id="0" name=""/>
        <dsp:cNvSpPr/>
      </dsp:nvSpPr>
      <dsp:spPr>
        <a:xfrm>
          <a:off x="1738403" y="2895369"/>
          <a:ext cx="6347195"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0" kern="1200" smtClean="0"/>
            <a:t>Criterium 2: Demand to highlight strict and </a:t>
          </a:r>
          <a:r>
            <a:rPr lang="fi-FI" sz="1800" b="0" kern="1200" smtClean="0"/>
            <a:t>surprising terms</a:t>
          </a:r>
          <a:endParaRPr lang="fi-FI" sz="1800" kern="1200"/>
        </a:p>
      </dsp:txBody>
      <dsp:txXfrm>
        <a:off x="1738403" y="2895369"/>
        <a:ext cx="6347195" cy="890537"/>
      </dsp:txXfrm>
    </dsp:sp>
    <dsp:sp modelId="{1293FA34-1C20-4A99-BA78-410F304DC9F9}">
      <dsp:nvSpPr>
        <dsp:cNvPr id="0" name=""/>
        <dsp:cNvSpPr/>
      </dsp:nvSpPr>
      <dsp:spPr>
        <a:xfrm>
          <a:off x="1617119" y="3785907"/>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EBCD43-8310-4883-8A6F-69D97585EC3A}">
      <dsp:nvSpPr>
        <dsp:cNvPr id="0" name=""/>
        <dsp:cNvSpPr/>
      </dsp:nvSpPr>
      <dsp:spPr>
        <a:xfrm>
          <a:off x="0" y="0"/>
          <a:ext cx="8085599" cy="0"/>
        </a:xfrm>
        <a:prstGeom prst="line">
          <a:avLst/>
        </a:prstGeom>
        <a:solidFill>
          <a:schemeClr val="lt1">
            <a:hueOff val="0"/>
            <a:satOff val="0"/>
            <a:lumOff val="0"/>
            <a:alphaOff val="0"/>
          </a:schemeClr>
        </a:solidFill>
        <a:ln w="9525" cap="flat" cmpd="sng" algn="ctr">
          <a:solidFill>
            <a:schemeClr val="accent3">
              <a:shade val="80000"/>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sp>
    <dsp:sp modelId="{D359B776-81BC-4B0B-8235-80909508DEE1}">
      <dsp:nvSpPr>
        <dsp:cNvPr id="0" name=""/>
        <dsp:cNvSpPr/>
      </dsp:nvSpPr>
      <dsp:spPr>
        <a:xfrm>
          <a:off x="0" y="0"/>
          <a:ext cx="1617119" cy="3831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b="1" kern="1200" smtClean="0"/>
            <a:t>Attaching the standard terms to the contract – valid alternatives:</a:t>
          </a:r>
          <a:endParaRPr lang="fi-FI" sz="1900" kern="1200"/>
        </a:p>
      </dsp:txBody>
      <dsp:txXfrm>
        <a:off x="0" y="0"/>
        <a:ext cx="1617119" cy="3831557"/>
      </dsp:txXfrm>
    </dsp:sp>
    <dsp:sp modelId="{1F95304A-E7D2-446D-8296-0F5BF1ABE553}">
      <dsp:nvSpPr>
        <dsp:cNvPr id="0" name=""/>
        <dsp:cNvSpPr/>
      </dsp:nvSpPr>
      <dsp:spPr>
        <a:xfrm>
          <a:off x="1738403" y="59868"/>
          <a:ext cx="3112955" cy="1197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kern="1200" smtClean="0"/>
            <a:t>1. Standard terms are included in the same contract paper that is used</a:t>
          </a:r>
          <a:endParaRPr lang="fi-FI" sz="1900" kern="1200"/>
        </a:p>
      </dsp:txBody>
      <dsp:txXfrm>
        <a:off x="1738403" y="59868"/>
        <a:ext cx="3112955" cy="1197361"/>
      </dsp:txXfrm>
    </dsp:sp>
    <dsp:sp modelId="{75344EFA-34E4-45DB-B62D-3B39D4D9EB3A}">
      <dsp:nvSpPr>
        <dsp:cNvPr id="0" name=""/>
        <dsp:cNvSpPr/>
      </dsp:nvSpPr>
      <dsp:spPr>
        <a:xfrm>
          <a:off x="1617119" y="1257229"/>
          <a:ext cx="6468479"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a:scene3d>
          <a:camera prst="orthographicFront"/>
          <a:lightRig rig="chilly" dir="t"/>
        </a:scene3d>
        <a:sp3d z="127000" prstMaterial="matte"/>
      </dsp:spPr>
      <dsp:style>
        <a:lnRef idx="2">
          <a:scrgbClr r="0" g="0" b="0"/>
        </a:lnRef>
        <a:fillRef idx="1">
          <a:scrgbClr r="0" g="0" b="0"/>
        </a:fillRef>
        <a:effectRef idx="0">
          <a:scrgbClr r="0" g="0" b="0"/>
        </a:effectRef>
        <a:fontRef idx="minor"/>
      </dsp:style>
    </dsp:sp>
    <dsp:sp modelId="{4DD9BF5B-C9BE-4EB6-9640-94CA1503B864}">
      <dsp:nvSpPr>
        <dsp:cNvPr id="0" name=""/>
        <dsp:cNvSpPr/>
      </dsp:nvSpPr>
      <dsp:spPr>
        <a:xfrm>
          <a:off x="1738403" y="1317097"/>
          <a:ext cx="3112955" cy="1197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kern="1200" smtClean="0"/>
            <a:t>2. Web-based trade: buyer must read and approve standard terms before </a:t>
          </a:r>
          <a:r>
            <a:rPr lang="fi-FI" sz="1900" kern="1200" smtClean="0"/>
            <a:t>ordering</a:t>
          </a:r>
          <a:endParaRPr lang="fi-FI" sz="1900" kern="1200"/>
        </a:p>
      </dsp:txBody>
      <dsp:txXfrm>
        <a:off x="1738403" y="1317097"/>
        <a:ext cx="3112955" cy="1197361"/>
      </dsp:txXfrm>
    </dsp:sp>
    <dsp:sp modelId="{A1707E28-82AB-430E-A5C9-14A943D07B3E}">
      <dsp:nvSpPr>
        <dsp:cNvPr id="0" name=""/>
        <dsp:cNvSpPr/>
      </dsp:nvSpPr>
      <dsp:spPr>
        <a:xfrm>
          <a:off x="1617119" y="2514459"/>
          <a:ext cx="6468479"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a:scene3d>
          <a:camera prst="orthographicFront"/>
          <a:lightRig rig="chilly" dir="t"/>
        </a:scene3d>
        <a:sp3d z="127000" prstMaterial="matte"/>
      </dsp:spPr>
      <dsp:style>
        <a:lnRef idx="2">
          <a:scrgbClr r="0" g="0" b="0"/>
        </a:lnRef>
        <a:fillRef idx="1">
          <a:scrgbClr r="0" g="0" b="0"/>
        </a:fillRef>
        <a:effectRef idx="0">
          <a:scrgbClr r="0" g="0" b="0"/>
        </a:effectRef>
        <a:fontRef idx="minor"/>
      </dsp:style>
    </dsp:sp>
    <dsp:sp modelId="{5264B3D7-30F3-4CE9-9B9D-FA7D68AC4646}">
      <dsp:nvSpPr>
        <dsp:cNvPr id="0" name=""/>
        <dsp:cNvSpPr/>
      </dsp:nvSpPr>
      <dsp:spPr>
        <a:xfrm>
          <a:off x="1738403" y="2574327"/>
          <a:ext cx="3112955" cy="1197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kern="1200" dirty="0" smtClean="0"/>
            <a:t>3. Contract paper refers to the terms and states them to be applied </a:t>
          </a:r>
          <a:endParaRPr lang="fi-FI" sz="1900" kern="1200" dirty="0"/>
        </a:p>
      </dsp:txBody>
      <dsp:txXfrm>
        <a:off x="1738403" y="2574327"/>
        <a:ext cx="3112955" cy="1197361"/>
      </dsp:txXfrm>
    </dsp:sp>
    <dsp:sp modelId="{C057E564-9110-4231-9795-2CA2BC81C09E}">
      <dsp:nvSpPr>
        <dsp:cNvPr id="0" name=""/>
        <dsp:cNvSpPr/>
      </dsp:nvSpPr>
      <dsp:spPr>
        <a:xfrm>
          <a:off x="4972643" y="2574327"/>
          <a:ext cx="3112955" cy="1197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n-US" sz="1300" i="1" kern="1200" smtClean="0"/>
            <a:t>Prerequisite: Adverse party must have had an opportunity to explore the content of the standard terms = Adverse party must be aware of where he/she can explore the terms or the terms have been </a:t>
          </a:r>
          <a:r>
            <a:rPr lang="fi-FI" sz="1300" i="1" kern="1200" smtClean="0"/>
            <a:t>presented to him/her beforehand</a:t>
          </a:r>
          <a:endParaRPr lang="fi-FI" sz="1300" kern="1200"/>
        </a:p>
      </dsp:txBody>
      <dsp:txXfrm>
        <a:off x="4972643" y="2574327"/>
        <a:ext cx="3112955" cy="1197361"/>
      </dsp:txXfrm>
    </dsp:sp>
    <dsp:sp modelId="{CF7BB7EF-D06E-4108-AF90-3B07E0BCDB1C}">
      <dsp:nvSpPr>
        <dsp:cNvPr id="0" name=""/>
        <dsp:cNvSpPr/>
      </dsp:nvSpPr>
      <dsp:spPr>
        <a:xfrm>
          <a:off x="1617119" y="3771688"/>
          <a:ext cx="6468479"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a:scene3d>
          <a:camera prst="orthographicFront"/>
          <a:lightRig rig="chilly" dir="t"/>
        </a:scene3d>
        <a:sp3d z="127000" prstMaterial="matte"/>
      </dsp:spPr>
      <dsp:style>
        <a:lnRef idx="2">
          <a:scrgbClr r="0" g="0" b="0"/>
        </a:lnRef>
        <a:fillRef idx="1">
          <a:scrgbClr r="0" g="0" b="0"/>
        </a:fillRef>
        <a:effectRef idx="0">
          <a:scrgbClr r="0" g="0" b="0"/>
        </a:effectRef>
        <a:fontRef idx="minor"/>
      </dsp:style>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A350E3-C723-42C1-B155-9EDA54406674}">
      <dsp:nvSpPr>
        <dsp:cNvPr id="0" name=""/>
        <dsp:cNvSpPr/>
      </dsp:nvSpPr>
      <dsp:spPr>
        <a:xfrm>
          <a:off x="3245" y="2457"/>
          <a:ext cx="3091742"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b="1" kern="1200" dirty="0" smtClean="0"/>
            <a:t>Attaching the standard terms to the contract (cont.) </a:t>
          </a:r>
          <a:endParaRPr lang="fi-FI" sz="2300" kern="1200" dirty="0"/>
        </a:p>
      </dsp:txBody>
      <dsp:txXfrm>
        <a:off x="37876" y="37088"/>
        <a:ext cx="3022480" cy="1113132"/>
      </dsp:txXfrm>
    </dsp:sp>
    <dsp:sp modelId="{17E8D6F6-A0D3-4198-8D8B-4D4A58C7E95E}">
      <dsp:nvSpPr>
        <dsp:cNvPr id="0" name=""/>
        <dsp:cNvSpPr/>
      </dsp:nvSpPr>
      <dsp:spPr>
        <a:xfrm>
          <a:off x="3245" y="1324581"/>
          <a:ext cx="3091742"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smtClean="0"/>
            <a:t>3. Standard terms become part of contract due to commercial or  </a:t>
          </a:r>
          <a:r>
            <a:rPr lang="fi-FI" sz="1800" kern="1200" smtClean="0"/>
            <a:t>contractual practice, e</a:t>
          </a:r>
          <a:r>
            <a:rPr lang="en-US" sz="1800" kern="1200" smtClean="0"/>
            <a:t>specially when </a:t>
          </a:r>
          <a:endParaRPr lang="fi-FI" sz="1800" kern="1200"/>
        </a:p>
      </dsp:txBody>
      <dsp:txXfrm>
        <a:off x="37876" y="1359212"/>
        <a:ext cx="3022480" cy="1113132"/>
      </dsp:txXfrm>
    </dsp:sp>
    <dsp:sp modelId="{5D91CEB0-57D8-4FB1-8B13-4ED24292E9BF}">
      <dsp:nvSpPr>
        <dsp:cNvPr id="0" name=""/>
        <dsp:cNvSpPr/>
      </dsp:nvSpPr>
      <dsp:spPr>
        <a:xfrm>
          <a:off x="3245" y="2646705"/>
          <a:ext cx="1514075"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i="1" kern="1200" smtClean="0"/>
            <a:t>1) standard terms are formed together by both parties (“agreed documents”) and when </a:t>
          </a:r>
          <a:endParaRPr lang="fi-FI" sz="1200" kern="1200"/>
        </a:p>
      </dsp:txBody>
      <dsp:txXfrm>
        <a:off x="37876" y="2681336"/>
        <a:ext cx="1444813" cy="1113132"/>
      </dsp:txXfrm>
    </dsp:sp>
    <dsp:sp modelId="{A7927FFC-0302-42B9-8CDC-D7788503151A}">
      <dsp:nvSpPr>
        <dsp:cNvPr id="0" name=""/>
        <dsp:cNvSpPr/>
      </dsp:nvSpPr>
      <dsp:spPr>
        <a:xfrm>
          <a:off x="1580912" y="2646705"/>
          <a:ext cx="1514075"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i="1" kern="1200" smtClean="0"/>
            <a:t>2) same standard terms have been </a:t>
          </a:r>
          <a:r>
            <a:rPr lang="fi-FI" sz="1200" i="1" kern="1200" smtClean="0"/>
            <a:t>used before by parties. </a:t>
          </a:r>
          <a:endParaRPr lang="fi-FI" sz="1200" kern="1200"/>
        </a:p>
      </dsp:txBody>
      <dsp:txXfrm>
        <a:off x="1615543" y="2681336"/>
        <a:ext cx="1444813" cy="1113132"/>
      </dsp:txXfrm>
    </dsp:sp>
    <dsp:sp modelId="{8949A6E7-D559-4583-8DC9-9C5423612352}">
      <dsp:nvSpPr>
        <dsp:cNvPr id="0" name=""/>
        <dsp:cNvSpPr/>
      </dsp:nvSpPr>
      <dsp:spPr>
        <a:xfrm>
          <a:off x="3349352" y="2457"/>
          <a:ext cx="4733000"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fi-FI" sz="2300" b="1" kern="1200" smtClean="0"/>
            <a:t>Strict and surprising terms </a:t>
          </a:r>
          <a:endParaRPr lang="fi-FI" sz="2300" kern="1200"/>
        </a:p>
      </dsp:txBody>
      <dsp:txXfrm>
        <a:off x="3383983" y="37088"/>
        <a:ext cx="4663738" cy="1113132"/>
      </dsp:txXfrm>
    </dsp:sp>
    <dsp:sp modelId="{F65E1F60-65E3-4890-B7CD-469CB3974029}">
      <dsp:nvSpPr>
        <dsp:cNvPr id="0" name=""/>
        <dsp:cNvSpPr/>
      </dsp:nvSpPr>
      <dsp:spPr>
        <a:xfrm>
          <a:off x="3349352" y="1324581"/>
          <a:ext cx="1514075"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fi-FI" sz="1800" kern="1200" smtClean="0"/>
            <a:t>Demand to highlight -&gt; How?</a:t>
          </a:r>
          <a:endParaRPr lang="fi-FI" sz="1800" kern="1200"/>
        </a:p>
      </dsp:txBody>
      <dsp:txXfrm>
        <a:off x="3383983" y="1359212"/>
        <a:ext cx="1444813" cy="1113132"/>
      </dsp:txXfrm>
    </dsp:sp>
    <dsp:sp modelId="{09A13D19-1458-4A3C-83E8-3D2C0512F8B5}">
      <dsp:nvSpPr>
        <dsp:cNvPr id="0" name=""/>
        <dsp:cNvSpPr/>
      </dsp:nvSpPr>
      <dsp:spPr>
        <a:xfrm>
          <a:off x="4990610" y="1324581"/>
          <a:ext cx="3091742"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smtClean="0"/>
            <a:t>What is a non-strict term:</a:t>
          </a:r>
          <a:endParaRPr lang="fi-FI" sz="1800" kern="1200"/>
        </a:p>
      </dsp:txBody>
      <dsp:txXfrm>
        <a:off x="5025241" y="1359212"/>
        <a:ext cx="3022480" cy="1113132"/>
      </dsp:txXfrm>
    </dsp:sp>
    <dsp:sp modelId="{BDA9275A-5F85-4A36-A871-744868548098}">
      <dsp:nvSpPr>
        <dsp:cNvPr id="0" name=""/>
        <dsp:cNvSpPr/>
      </dsp:nvSpPr>
      <dsp:spPr>
        <a:xfrm>
          <a:off x="4990610" y="2646705"/>
          <a:ext cx="1514075"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i="1" kern="1200" smtClean="0"/>
            <a:t>Comparison with non-mandatory law and general principles in </a:t>
          </a:r>
          <a:r>
            <a:rPr lang="fi-FI" sz="1200" i="1" kern="1200" smtClean="0"/>
            <a:t>contract law </a:t>
          </a:r>
          <a:endParaRPr lang="fi-FI" sz="1200" kern="1200"/>
        </a:p>
      </dsp:txBody>
      <dsp:txXfrm>
        <a:off x="5025241" y="2681336"/>
        <a:ext cx="1444813" cy="1113132"/>
      </dsp:txXfrm>
    </dsp:sp>
    <dsp:sp modelId="{DCF28675-16C4-42A2-84D2-C21548DC97B5}">
      <dsp:nvSpPr>
        <dsp:cNvPr id="0" name=""/>
        <dsp:cNvSpPr/>
      </dsp:nvSpPr>
      <dsp:spPr>
        <a:xfrm>
          <a:off x="6568277" y="2646705"/>
          <a:ext cx="1514075"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i="1" kern="1200" smtClean="0"/>
            <a:t>If non-strict term didn’t appear among terms, the balance of </a:t>
          </a:r>
          <a:r>
            <a:rPr lang="fi-FI" sz="1200" i="1" kern="1200" smtClean="0"/>
            <a:t>obligations wouldn’t change</a:t>
          </a:r>
          <a:endParaRPr lang="fi-FI" sz="1200" kern="1200"/>
        </a:p>
      </dsp:txBody>
      <dsp:txXfrm>
        <a:off x="6602908" y="2681336"/>
        <a:ext cx="1444813" cy="11131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345348-D50C-480B-8BAE-A4D6B5D076F1}">
      <dsp:nvSpPr>
        <dsp:cNvPr id="0" name=""/>
        <dsp:cNvSpPr/>
      </dsp:nvSpPr>
      <dsp:spPr>
        <a:xfrm>
          <a:off x="0" y="0"/>
          <a:ext cx="3831557" cy="3831557"/>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9FC0F85-812F-4814-BA5C-0070274E487F}">
      <dsp:nvSpPr>
        <dsp:cNvPr id="0" name=""/>
        <dsp:cNvSpPr/>
      </dsp:nvSpPr>
      <dsp:spPr>
        <a:xfrm>
          <a:off x="1915778" y="0"/>
          <a:ext cx="6169820" cy="383155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fi-FI" sz="2300" b="1" kern="1200" smtClean="0"/>
            <a:t>Individual contract - standard contract</a:t>
          </a:r>
          <a:endParaRPr lang="fi-FI" sz="2300" kern="1200"/>
        </a:p>
      </dsp:txBody>
      <dsp:txXfrm>
        <a:off x="1915778" y="0"/>
        <a:ext cx="3084910" cy="814205"/>
      </dsp:txXfrm>
    </dsp:sp>
    <dsp:sp modelId="{3C362CC8-FCE7-426C-91FE-E77295A23220}">
      <dsp:nvSpPr>
        <dsp:cNvPr id="0" name=""/>
        <dsp:cNvSpPr/>
      </dsp:nvSpPr>
      <dsp:spPr>
        <a:xfrm>
          <a:off x="502891" y="814205"/>
          <a:ext cx="2825773" cy="2825773"/>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3DC678CB-07B2-4750-B792-41B4705BE17C}">
      <dsp:nvSpPr>
        <dsp:cNvPr id="0" name=""/>
        <dsp:cNvSpPr/>
      </dsp:nvSpPr>
      <dsp:spPr>
        <a:xfrm>
          <a:off x="1915778" y="814205"/>
          <a:ext cx="6169820" cy="2825773"/>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fi-FI" sz="2300" b="1" kern="1200" smtClean="0"/>
            <a:t>Single contract – long-term contract</a:t>
          </a:r>
          <a:endParaRPr lang="fi-FI" sz="2300" kern="1200"/>
        </a:p>
      </dsp:txBody>
      <dsp:txXfrm>
        <a:off x="1915778" y="814205"/>
        <a:ext cx="3084910" cy="814205"/>
      </dsp:txXfrm>
    </dsp:sp>
    <dsp:sp modelId="{80F6584E-FAB7-4739-8C3D-DDBF55521D66}">
      <dsp:nvSpPr>
        <dsp:cNvPr id="0" name=""/>
        <dsp:cNvSpPr/>
      </dsp:nvSpPr>
      <dsp:spPr>
        <a:xfrm>
          <a:off x="1005783" y="1628411"/>
          <a:ext cx="1819989" cy="1819989"/>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E158BB5-1B85-40E3-B896-3B1A836CC2A6}">
      <dsp:nvSpPr>
        <dsp:cNvPr id="0" name=""/>
        <dsp:cNvSpPr/>
      </dsp:nvSpPr>
      <dsp:spPr>
        <a:xfrm>
          <a:off x="1915778" y="1628411"/>
          <a:ext cx="6169820" cy="1819989"/>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fi-FI" sz="2300" b="1" kern="1200" smtClean="0"/>
            <a:t>Contracts between: </a:t>
          </a:r>
          <a:endParaRPr lang="fi-FI" sz="2300" kern="1200"/>
        </a:p>
      </dsp:txBody>
      <dsp:txXfrm>
        <a:off x="1915778" y="1628411"/>
        <a:ext cx="3084910" cy="814205"/>
      </dsp:txXfrm>
    </dsp:sp>
    <dsp:sp modelId="{CC30B9B6-79F6-495A-8664-751F188E58D3}">
      <dsp:nvSpPr>
        <dsp:cNvPr id="0" name=""/>
        <dsp:cNvSpPr/>
      </dsp:nvSpPr>
      <dsp:spPr>
        <a:xfrm>
          <a:off x="1508675" y="2442617"/>
          <a:ext cx="814205" cy="814205"/>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9FE876C-24E4-426E-ABA3-FBB736655D5E}">
      <dsp:nvSpPr>
        <dsp:cNvPr id="0" name=""/>
        <dsp:cNvSpPr/>
      </dsp:nvSpPr>
      <dsp:spPr>
        <a:xfrm>
          <a:off x="1915778" y="2442617"/>
          <a:ext cx="6169820" cy="81420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b="1" kern="1200" smtClean="0"/>
            <a:t>Different forms: </a:t>
          </a:r>
          <a:endParaRPr lang="fi-FI" sz="2300" kern="1200"/>
        </a:p>
      </dsp:txBody>
      <dsp:txXfrm>
        <a:off x="1915778" y="2442617"/>
        <a:ext cx="3084910" cy="814205"/>
      </dsp:txXfrm>
    </dsp:sp>
    <dsp:sp modelId="{89F36A68-F44F-4E87-AA3F-6A253B4DEA6D}">
      <dsp:nvSpPr>
        <dsp:cNvPr id="0" name=""/>
        <dsp:cNvSpPr/>
      </dsp:nvSpPr>
      <dsp:spPr>
        <a:xfrm>
          <a:off x="5000688" y="1628411"/>
          <a:ext cx="3084910" cy="814205"/>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rtl="0">
            <a:lnSpc>
              <a:spcPct val="90000"/>
            </a:lnSpc>
            <a:spcBef>
              <a:spcPct val="0"/>
            </a:spcBef>
            <a:spcAft>
              <a:spcPct val="15000"/>
            </a:spcAft>
            <a:buChar char="••"/>
          </a:pPr>
          <a:r>
            <a:rPr lang="fi-FI" sz="1400" kern="1200" smtClean="0"/>
            <a:t>Entrepreneur – consumer (B2C) </a:t>
          </a:r>
          <a:endParaRPr lang="fi-FI" sz="1400" kern="1200"/>
        </a:p>
        <a:p>
          <a:pPr marL="114300" lvl="1" indent="-114300" algn="l" defTabSz="622300" rtl="0">
            <a:lnSpc>
              <a:spcPct val="90000"/>
            </a:lnSpc>
            <a:spcBef>
              <a:spcPct val="0"/>
            </a:spcBef>
            <a:spcAft>
              <a:spcPct val="15000"/>
            </a:spcAft>
            <a:buChar char="••"/>
          </a:pPr>
          <a:r>
            <a:rPr lang="fi-FI" sz="1400" kern="1200" smtClean="0"/>
            <a:t>Entrepreneur – Entrepreneur (B2B) </a:t>
          </a:r>
          <a:endParaRPr lang="fi-FI" sz="1400" kern="1200"/>
        </a:p>
        <a:p>
          <a:pPr marL="114300" lvl="1" indent="-114300" algn="l" defTabSz="622300" rtl="0">
            <a:lnSpc>
              <a:spcPct val="90000"/>
            </a:lnSpc>
            <a:spcBef>
              <a:spcPct val="0"/>
            </a:spcBef>
            <a:spcAft>
              <a:spcPct val="15000"/>
            </a:spcAft>
            <a:buChar char="••"/>
          </a:pPr>
          <a:r>
            <a:rPr lang="fi-FI" sz="1400" kern="1200" smtClean="0"/>
            <a:t>Consumer – Consumer (C2C)</a:t>
          </a:r>
          <a:endParaRPr lang="fi-FI" sz="1400" kern="1200"/>
        </a:p>
      </dsp:txBody>
      <dsp:txXfrm>
        <a:off x="5000688" y="1628411"/>
        <a:ext cx="3084910" cy="814205"/>
      </dsp:txXfrm>
    </dsp:sp>
    <dsp:sp modelId="{595057D2-2C62-445E-AA59-C60379A3C6A2}">
      <dsp:nvSpPr>
        <dsp:cNvPr id="0" name=""/>
        <dsp:cNvSpPr/>
      </dsp:nvSpPr>
      <dsp:spPr>
        <a:xfrm>
          <a:off x="5000688" y="2442617"/>
          <a:ext cx="3084910" cy="814205"/>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rtl="0">
            <a:lnSpc>
              <a:spcPct val="90000"/>
            </a:lnSpc>
            <a:spcBef>
              <a:spcPct val="0"/>
            </a:spcBef>
            <a:spcAft>
              <a:spcPct val="15000"/>
            </a:spcAft>
            <a:buChar char="••"/>
          </a:pPr>
          <a:r>
            <a:rPr lang="en-US" sz="1400" kern="1200" smtClean="0"/>
            <a:t>Oral </a:t>
          </a:r>
          <a:endParaRPr lang="fi-FI" sz="1400" kern="1200"/>
        </a:p>
        <a:p>
          <a:pPr marL="114300" lvl="1" indent="-114300" algn="l" defTabSz="622300" rtl="0">
            <a:lnSpc>
              <a:spcPct val="90000"/>
            </a:lnSpc>
            <a:spcBef>
              <a:spcPct val="0"/>
            </a:spcBef>
            <a:spcAft>
              <a:spcPct val="15000"/>
            </a:spcAft>
            <a:buChar char="••"/>
          </a:pPr>
          <a:r>
            <a:rPr lang="en-US" sz="1400" kern="1200" smtClean="0"/>
            <a:t>Specified form (written, with </a:t>
          </a:r>
          <a:r>
            <a:rPr lang="fi-FI" sz="1400" kern="1200" smtClean="0"/>
            <a:t>witness, notary)</a:t>
          </a:r>
          <a:endParaRPr lang="fi-FI" sz="1400" kern="1200"/>
        </a:p>
      </dsp:txBody>
      <dsp:txXfrm>
        <a:off x="5000688" y="2442617"/>
        <a:ext cx="3084910" cy="81420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DA84BB-A13A-4518-9AD8-F5BD053ED4E8}">
      <dsp:nvSpPr>
        <dsp:cNvPr id="0" name=""/>
        <dsp:cNvSpPr/>
      </dsp:nvSpPr>
      <dsp:spPr>
        <a:xfrm>
          <a:off x="0" y="31259"/>
          <a:ext cx="8085138" cy="1221479"/>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b="1" kern="1200" smtClean="0"/>
            <a:t>A general definition of a smart contract would be a computer program that can automatically execute the terms of a contract. By being self-executing and having property ownership information embedded, they can solve the problems of counterparty trust. </a:t>
          </a:r>
          <a:endParaRPr lang="fi-FI" sz="1800" kern="1200"/>
        </a:p>
      </dsp:txBody>
      <dsp:txXfrm>
        <a:off x="59628" y="90887"/>
        <a:ext cx="7965882" cy="1102223"/>
      </dsp:txXfrm>
    </dsp:sp>
    <dsp:sp modelId="{A826250E-9359-40D3-BC48-F2EF88E1A7DA}">
      <dsp:nvSpPr>
        <dsp:cNvPr id="0" name=""/>
        <dsp:cNvSpPr/>
      </dsp:nvSpPr>
      <dsp:spPr>
        <a:xfrm>
          <a:off x="0" y="1304579"/>
          <a:ext cx="8085138" cy="1221479"/>
        </a:xfrm>
        <a:prstGeom prst="roundRect">
          <a:avLst/>
        </a:prstGeom>
        <a:gradFill rotWithShape="0">
          <a:gsLst>
            <a:gs pos="0">
              <a:schemeClr val="accent3">
                <a:hueOff val="-1552460"/>
                <a:satOff val="0"/>
                <a:lumOff val="-3333"/>
                <a:alphaOff val="0"/>
                <a:tint val="50000"/>
                <a:satMod val="300000"/>
              </a:schemeClr>
            </a:gs>
            <a:gs pos="35000">
              <a:schemeClr val="accent3">
                <a:hueOff val="-1552460"/>
                <a:satOff val="0"/>
                <a:lumOff val="-3333"/>
                <a:alphaOff val="0"/>
                <a:tint val="37000"/>
                <a:satMod val="300000"/>
              </a:schemeClr>
            </a:gs>
            <a:gs pos="100000">
              <a:schemeClr val="accent3">
                <a:hueOff val="-1552460"/>
                <a:satOff val="0"/>
                <a:lumOff val="-333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b="1" kern="1200" dirty="0" smtClean="0"/>
            <a:t>Banks are expected to start turning paper syndicated loans into smart contracts where the terms and conditions are programmed, then shared to the syndicate of lenders across the distributed ledger. </a:t>
          </a:r>
          <a:endParaRPr lang="fi-FI" sz="1800" kern="1200" dirty="0"/>
        </a:p>
      </dsp:txBody>
      <dsp:txXfrm>
        <a:off x="59628" y="1364207"/>
        <a:ext cx="7965882" cy="1102223"/>
      </dsp:txXfrm>
    </dsp:sp>
    <dsp:sp modelId="{92526A53-7C10-4389-A05D-BEF759FBD326}">
      <dsp:nvSpPr>
        <dsp:cNvPr id="0" name=""/>
        <dsp:cNvSpPr/>
      </dsp:nvSpPr>
      <dsp:spPr>
        <a:xfrm>
          <a:off x="0" y="2577898"/>
          <a:ext cx="8085138" cy="1221479"/>
        </a:xfrm>
        <a:prstGeom prst="roundRect">
          <a:avLst/>
        </a:prstGeom>
        <a:gradFill rotWithShape="0">
          <a:gsLst>
            <a:gs pos="0">
              <a:schemeClr val="accent3">
                <a:hueOff val="-3104920"/>
                <a:satOff val="0"/>
                <a:lumOff val="-6666"/>
                <a:alphaOff val="0"/>
                <a:tint val="50000"/>
                <a:satMod val="300000"/>
              </a:schemeClr>
            </a:gs>
            <a:gs pos="35000">
              <a:schemeClr val="accent3">
                <a:hueOff val="-3104920"/>
                <a:satOff val="0"/>
                <a:lumOff val="-6666"/>
                <a:alphaOff val="0"/>
                <a:tint val="37000"/>
                <a:satMod val="300000"/>
              </a:schemeClr>
            </a:gs>
            <a:gs pos="100000">
              <a:schemeClr val="accent3">
                <a:hueOff val="-3104920"/>
                <a:satOff val="0"/>
                <a:lumOff val="-666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b="1" kern="1200" smtClean="0"/>
            <a:t>P. 30 - 31</a:t>
          </a:r>
          <a:endParaRPr lang="fi-FI" sz="1800" kern="1200"/>
        </a:p>
      </dsp:txBody>
      <dsp:txXfrm>
        <a:off x="59628" y="2637526"/>
        <a:ext cx="7965882" cy="110222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88CF9D-A207-4F26-8EBB-83D714EA7DB1}">
      <dsp:nvSpPr>
        <dsp:cNvPr id="0" name=""/>
        <dsp:cNvSpPr/>
      </dsp:nvSpPr>
      <dsp:spPr>
        <a:xfrm>
          <a:off x="0" y="36861"/>
          <a:ext cx="8085138" cy="902508"/>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b="1" kern="1200" smtClean="0"/>
            <a:t>Until cryptocurrencies came along, no one had the ability to transmit value at a distance without the permission and support of a third party. </a:t>
          </a:r>
          <a:endParaRPr lang="fi-FI" sz="1700" kern="1200"/>
        </a:p>
      </dsp:txBody>
      <dsp:txXfrm>
        <a:off x="44057" y="80918"/>
        <a:ext cx="7997024" cy="814394"/>
      </dsp:txXfrm>
    </dsp:sp>
    <dsp:sp modelId="{BF681851-0A84-4EFC-BA04-709C23031313}">
      <dsp:nvSpPr>
        <dsp:cNvPr id="0" name=""/>
        <dsp:cNvSpPr/>
      </dsp:nvSpPr>
      <dsp:spPr>
        <a:xfrm>
          <a:off x="0" y="988330"/>
          <a:ext cx="8085138" cy="902508"/>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b="1" kern="1200" smtClean="0"/>
            <a:t>A blockchain is a network of computers, where all the members of the network maintain a shared, trusted, public ledger that everyone can inspect, but that no single user controls. </a:t>
          </a:r>
          <a:endParaRPr lang="fi-FI" sz="1700" kern="1200"/>
        </a:p>
      </dsp:txBody>
      <dsp:txXfrm>
        <a:off x="44057" y="1032387"/>
        <a:ext cx="7997024" cy="814394"/>
      </dsp:txXfrm>
    </dsp:sp>
    <dsp:sp modelId="{D581AFA4-D6D5-45A8-A2B3-102CF4BA9371}">
      <dsp:nvSpPr>
        <dsp:cNvPr id="0" name=""/>
        <dsp:cNvSpPr/>
      </dsp:nvSpPr>
      <dsp:spPr>
        <a:xfrm>
          <a:off x="0" y="1939799"/>
          <a:ext cx="8085138" cy="902508"/>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b="1" kern="1200" smtClean="0"/>
            <a:t>The ledger is built using a linked list, or chain, of blocks, where each block contains a number of transactions that was performed in a given timespan. </a:t>
          </a:r>
          <a:endParaRPr lang="fi-FI" sz="1700" kern="1200"/>
        </a:p>
      </dsp:txBody>
      <dsp:txXfrm>
        <a:off x="44057" y="1983856"/>
        <a:ext cx="7997024" cy="814394"/>
      </dsp:txXfrm>
    </dsp:sp>
    <dsp:sp modelId="{A734D7A9-FB58-433B-A764-51D2AEB772BD}">
      <dsp:nvSpPr>
        <dsp:cNvPr id="0" name=""/>
        <dsp:cNvSpPr/>
      </dsp:nvSpPr>
      <dsp:spPr>
        <a:xfrm>
          <a:off x="0" y="2891267"/>
          <a:ext cx="8085138" cy="902508"/>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b="1" kern="1200" smtClean="0"/>
            <a:t>The global distributed ledger facilitates the movement of assets across the world in seconds, with only a minimal transaction fee. These assets can be any type of value, as long as they can be represented digitally. </a:t>
          </a:r>
          <a:endParaRPr lang="fi-FI" sz="1700" kern="1200"/>
        </a:p>
      </dsp:txBody>
      <dsp:txXfrm>
        <a:off x="44057" y="2935324"/>
        <a:ext cx="7997024" cy="81439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1F71C0-47A2-4BDD-8350-152535096B1A}">
      <dsp:nvSpPr>
        <dsp:cNvPr id="0" name=""/>
        <dsp:cNvSpPr/>
      </dsp:nvSpPr>
      <dsp:spPr>
        <a:xfrm>
          <a:off x="0" y="0"/>
          <a:ext cx="6225556" cy="68951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smtClean="0"/>
            <a:t>P. 9: Each member of the network, called a node, </a:t>
          </a:r>
          <a:endParaRPr lang="fi-FI" sz="1900" kern="1200"/>
        </a:p>
      </dsp:txBody>
      <dsp:txXfrm>
        <a:off x="20195" y="20195"/>
        <a:ext cx="5400843" cy="649124"/>
      </dsp:txXfrm>
    </dsp:sp>
    <dsp:sp modelId="{98C874C6-8A98-4775-9C26-58D2DE2324F1}">
      <dsp:nvSpPr>
        <dsp:cNvPr id="0" name=""/>
        <dsp:cNvSpPr/>
      </dsp:nvSpPr>
      <dsp:spPr>
        <a:xfrm>
          <a:off x="464895" y="785280"/>
          <a:ext cx="6225556" cy="68951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smtClean="0"/>
            <a:t>holds a chain of blocks which constitutes a total </a:t>
          </a:r>
          <a:endParaRPr lang="fi-FI" sz="1900" kern="1200"/>
        </a:p>
      </dsp:txBody>
      <dsp:txXfrm>
        <a:off x="485090" y="805475"/>
        <a:ext cx="5272086" cy="649124"/>
      </dsp:txXfrm>
    </dsp:sp>
    <dsp:sp modelId="{7B14ABC2-DC9A-4BA6-B079-FD67907FE15C}">
      <dsp:nvSpPr>
        <dsp:cNvPr id="0" name=""/>
        <dsp:cNvSpPr/>
      </dsp:nvSpPr>
      <dsp:spPr>
        <a:xfrm>
          <a:off x="929790" y="1570561"/>
          <a:ext cx="6225556" cy="68951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smtClean="0"/>
            <a:t>history of transactions performed on the network. </a:t>
          </a:r>
          <a:endParaRPr lang="fi-FI" sz="1900" kern="1200"/>
        </a:p>
      </dsp:txBody>
      <dsp:txXfrm>
        <a:off x="949985" y="1590756"/>
        <a:ext cx="5272086" cy="649124"/>
      </dsp:txXfrm>
    </dsp:sp>
    <dsp:sp modelId="{79573A87-DDD5-4C77-AC2F-29FAEFF338EA}">
      <dsp:nvSpPr>
        <dsp:cNvPr id="0" name=""/>
        <dsp:cNvSpPr/>
      </dsp:nvSpPr>
      <dsp:spPr>
        <a:xfrm>
          <a:off x="1394686" y="2355842"/>
          <a:ext cx="6225556" cy="68951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smtClean="0"/>
            <a:t>Each block holds a set of transactions, which size </a:t>
          </a:r>
          <a:endParaRPr lang="fi-FI" sz="1900" kern="1200"/>
        </a:p>
      </dsp:txBody>
      <dsp:txXfrm>
        <a:off x="1414881" y="2376037"/>
        <a:ext cx="5272086" cy="649124"/>
      </dsp:txXfrm>
    </dsp:sp>
    <dsp:sp modelId="{905B940D-85F6-40AA-AED5-E8EA6D1E7D23}">
      <dsp:nvSpPr>
        <dsp:cNvPr id="0" name=""/>
        <dsp:cNvSpPr/>
      </dsp:nvSpPr>
      <dsp:spPr>
        <a:xfrm>
          <a:off x="1859581" y="3141123"/>
          <a:ext cx="6225556" cy="68951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smtClean="0"/>
            <a:t>depends on how many transactions were completed </a:t>
          </a:r>
          <a:endParaRPr lang="fi-FI" sz="1900" kern="1200"/>
        </a:p>
      </dsp:txBody>
      <dsp:txXfrm>
        <a:off x="1879776" y="3161318"/>
        <a:ext cx="5272086" cy="649124"/>
      </dsp:txXfrm>
    </dsp:sp>
    <dsp:sp modelId="{B6A7AE3C-0FF3-44C6-A320-0D1AE428B50E}">
      <dsp:nvSpPr>
        <dsp:cNvPr id="0" name=""/>
        <dsp:cNvSpPr/>
      </dsp:nvSpPr>
      <dsp:spPr>
        <a:xfrm>
          <a:off x="5777371" y="503728"/>
          <a:ext cx="448184" cy="448184"/>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a:p>
      </dsp:txBody>
      <dsp:txXfrm>
        <a:off x="5878212" y="503728"/>
        <a:ext cx="246502" cy="337258"/>
      </dsp:txXfrm>
    </dsp:sp>
    <dsp:sp modelId="{BA13CF27-AAB2-45B3-9B3A-C9D295DA821A}">
      <dsp:nvSpPr>
        <dsp:cNvPr id="0" name=""/>
        <dsp:cNvSpPr/>
      </dsp:nvSpPr>
      <dsp:spPr>
        <a:xfrm>
          <a:off x="6242267" y="1289009"/>
          <a:ext cx="448184" cy="448184"/>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a:p>
      </dsp:txBody>
      <dsp:txXfrm>
        <a:off x="6343108" y="1289009"/>
        <a:ext cx="246502" cy="337258"/>
      </dsp:txXfrm>
    </dsp:sp>
    <dsp:sp modelId="{C7767B74-270B-4F0E-B28C-889E43374948}">
      <dsp:nvSpPr>
        <dsp:cNvPr id="0" name=""/>
        <dsp:cNvSpPr/>
      </dsp:nvSpPr>
      <dsp:spPr>
        <a:xfrm>
          <a:off x="6707162" y="2062798"/>
          <a:ext cx="448184" cy="448184"/>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a:p>
      </dsp:txBody>
      <dsp:txXfrm>
        <a:off x="6808003" y="2062798"/>
        <a:ext cx="246502" cy="337258"/>
      </dsp:txXfrm>
    </dsp:sp>
    <dsp:sp modelId="{1713076B-5CF0-4873-B51C-BB1A25745BF7}">
      <dsp:nvSpPr>
        <dsp:cNvPr id="0" name=""/>
        <dsp:cNvSpPr/>
      </dsp:nvSpPr>
      <dsp:spPr>
        <a:xfrm>
          <a:off x="7172057" y="2855740"/>
          <a:ext cx="448184" cy="448184"/>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a:p>
      </dsp:txBody>
      <dsp:txXfrm>
        <a:off x="7272898" y="2855740"/>
        <a:ext cx="246502" cy="33725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CB6899-8A71-400C-A6ED-68634D56EED0}">
      <dsp:nvSpPr>
        <dsp:cNvPr id="0" name=""/>
        <dsp:cNvSpPr/>
      </dsp:nvSpPr>
      <dsp:spPr>
        <a:xfrm>
          <a:off x="2140199" y="-60436"/>
          <a:ext cx="3804738" cy="3804738"/>
        </a:xfrm>
        <a:prstGeom prst="circularArrow">
          <a:avLst>
            <a:gd name="adj1" fmla="val 5544"/>
            <a:gd name="adj2" fmla="val 330680"/>
            <a:gd name="adj3" fmla="val 13532535"/>
            <a:gd name="adj4" fmla="val 17535939"/>
            <a:gd name="adj5" fmla="val 575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89A95E8-EFC4-4213-851B-3F8C5618C1E2}">
      <dsp:nvSpPr>
        <dsp:cNvPr id="0" name=""/>
        <dsp:cNvSpPr/>
      </dsp:nvSpPr>
      <dsp:spPr>
        <a:xfrm>
          <a:off x="3060054" y="-21166"/>
          <a:ext cx="1965028" cy="982514"/>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fi-FI" sz="1800" b="1" kern="1200" dirty="0" smtClean="0"/>
            <a:t>P. 10 – 11: </a:t>
          </a:r>
          <a:r>
            <a:rPr lang="fi-FI" sz="1800" b="1" kern="1200" dirty="0" err="1" smtClean="0"/>
            <a:t>Transaction</a:t>
          </a:r>
          <a:r>
            <a:rPr lang="fi-FI" sz="1800" b="1" kern="1200" dirty="0" smtClean="0"/>
            <a:t> definition </a:t>
          </a:r>
          <a:endParaRPr lang="fi-FI" sz="1800" kern="1200" dirty="0"/>
        </a:p>
      </dsp:txBody>
      <dsp:txXfrm>
        <a:off x="3108016" y="26796"/>
        <a:ext cx="1869104" cy="886590"/>
      </dsp:txXfrm>
    </dsp:sp>
    <dsp:sp modelId="{53BD01BF-47E4-483A-8210-6B2610C44E64}">
      <dsp:nvSpPr>
        <dsp:cNvPr id="0" name=""/>
        <dsp:cNvSpPr/>
      </dsp:nvSpPr>
      <dsp:spPr>
        <a:xfrm>
          <a:off x="4603134" y="1099946"/>
          <a:ext cx="1965028" cy="982514"/>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fi-FI" sz="1800" b="1" kern="1200" dirty="0" err="1" smtClean="0"/>
            <a:t>Transaction</a:t>
          </a:r>
          <a:r>
            <a:rPr lang="fi-FI" sz="1800" b="1" kern="1200" dirty="0" smtClean="0"/>
            <a:t> </a:t>
          </a:r>
          <a:r>
            <a:rPr lang="fi-FI" sz="1800" b="1" kern="1200" dirty="0" err="1" smtClean="0"/>
            <a:t>authentication</a:t>
          </a:r>
          <a:r>
            <a:rPr lang="fi-FI" sz="1800" b="1" kern="1200" dirty="0" smtClean="0"/>
            <a:t> </a:t>
          </a:r>
          <a:endParaRPr lang="fi-FI" sz="1800" kern="1200" dirty="0"/>
        </a:p>
      </dsp:txBody>
      <dsp:txXfrm>
        <a:off x="4651096" y="1147908"/>
        <a:ext cx="1869104" cy="886590"/>
      </dsp:txXfrm>
    </dsp:sp>
    <dsp:sp modelId="{645E7233-CA6B-4C4B-AD04-E5AA8CDB82F6}">
      <dsp:nvSpPr>
        <dsp:cNvPr id="0" name=""/>
        <dsp:cNvSpPr/>
      </dsp:nvSpPr>
      <dsp:spPr>
        <a:xfrm>
          <a:off x="4103050" y="2958605"/>
          <a:ext cx="1786389" cy="893194"/>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fi-FI" sz="1800" b="1" kern="1200" dirty="0" err="1" smtClean="0"/>
            <a:t>Block</a:t>
          </a:r>
          <a:r>
            <a:rPr lang="fi-FI" sz="1800" b="1" kern="1200" dirty="0" smtClean="0"/>
            <a:t> </a:t>
          </a:r>
          <a:r>
            <a:rPr lang="fi-FI" sz="1800" b="1" kern="1200" dirty="0" err="1" smtClean="0"/>
            <a:t>creation</a:t>
          </a:r>
          <a:r>
            <a:rPr lang="fi-FI" sz="1800" b="1" kern="1200" dirty="0" smtClean="0"/>
            <a:t> </a:t>
          </a:r>
          <a:endParaRPr lang="fi-FI" sz="1800" kern="1200" dirty="0"/>
        </a:p>
      </dsp:txBody>
      <dsp:txXfrm>
        <a:off x="4146652" y="3002207"/>
        <a:ext cx="1699185" cy="805990"/>
      </dsp:txXfrm>
    </dsp:sp>
    <dsp:sp modelId="{4CA8C96F-56D8-4878-B2B3-59C9B06C5CAC}">
      <dsp:nvSpPr>
        <dsp:cNvPr id="0" name=""/>
        <dsp:cNvSpPr/>
      </dsp:nvSpPr>
      <dsp:spPr>
        <a:xfrm>
          <a:off x="2195689" y="2958600"/>
          <a:ext cx="1786406" cy="893203"/>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fi-FI" sz="1800" b="1" kern="1200" dirty="0" err="1" smtClean="0"/>
            <a:t>Block</a:t>
          </a:r>
          <a:r>
            <a:rPr lang="fi-FI" sz="1800" b="1" kern="1200" dirty="0" smtClean="0"/>
            <a:t> </a:t>
          </a:r>
          <a:r>
            <a:rPr lang="fi-FI" sz="1800" b="1" kern="1200" dirty="0" err="1" smtClean="0"/>
            <a:t>validation</a:t>
          </a:r>
          <a:r>
            <a:rPr lang="fi-FI" sz="1800" b="1" kern="1200" dirty="0" smtClean="0"/>
            <a:t> </a:t>
          </a:r>
          <a:endParaRPr lang="fi-FI" sz="1800" kern="1200" dirty="0"/>
        </a:p>
      </dsp:txBody>
      <dsp:txXfrm>
        <a:off x="2239292" y="3002203"/>
        <a:ext cx="1699200" cy="805997"/>
      </dsp:txXfrm>
    </dsp:sp>
    <dsp:sp modelId="{EAC538AB-5C9D-4E92-B651-09FFE0F8310B}">
      <dsp:nvSpPr>
        <dsp:cNvPr id="0" name=""/>
        <dsp:cNvSpPr/>
      </dsp:nvSpPr>
      <dsp:spPr>
        <a:xfrm>
          <a:off x="1516975" y="1099946"/>
          <a:ext cx="1965028" cy="982514"/>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fi-FI" sz="1800" b="1" kern="1200" smtClean="0"/>
            <a:t>Block chaining </a:t>
          </a:r>
          <a:endParaRPr lang="fi-FI" sz="1800" kern="1200"/>
        </a:p>
      </dsp:txBody>
      <dsp:txXfrm>
        <a:off x="1564937" y="1147908"/>
        <a:ext cx="1869104" cy="88659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F2A01C-BCCA-4FE7-8FA5-40203D7290A0}">
      <dsp:nvSpPr>
        <dsp:cNvPr id="0" name=""/>
        <dsp:cNvSpPr/>
      </dsp:nvSpPr>
      <dsp:spPr>
        <a:xfrm>
          <a:off x="0" y="3141953"/>
          <a:ext cx="8085138" cy="687382"/>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en-US" sz="1200" b="1" kern="1200" smtClean="0"/>
            <a:t>This will enable third-parties to build financial services on top of banks’ data and infrastructure.</a:t>
          </a:r>
          <a:endParaRPr lang="fi-FI" sz="1200" kern="1200"/>
        </a:p>
      </dsp:txBody>
      <dsp:txXfrm>
        <a:off x="0" y="3141953"/>
        <a:ext cx="8085138" cy="687382"/>
      </dsp:txXfrm>
    </dsp:sp>
    <dsp:sp modelId="{11105125-5EDB-49AD-8A5C-2246FAADDDCC}">
      <dsp:nvSpPr>
        <dsp:cNvPr id="0" name=""/>
        <dsp:cNvSpPr/>
      </dsp:nvSpPr>
      <dsp:spPr>
        <a:xfrm rot="10800000">
          <a:off x="0" y="2095069"/>
          <a:ext cx="8085138" cy="1057194"/>
        </a:xfrm>
        <a:prstGeom prst="upArrowCallou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en-US" sz="1200" b="1" kern="1200" smtClean="0"/>
            <a:t>Banks, however, are obligated to provide these third-party providers access to their customers’ accounts through open APIs (application program interface). </a:t>
          </a:r>
          <a:endParaRPr lang="fi-FI" sz="1200" kern="1200"/>
        </a:p>
      </dsp:txBody>
      <dsp:txXfrm rot="10800000">
        <a:off x="0" y="2095069"/>
        <a:ext cx="8085138" cy="686933"/>
      </dsp:txXfrm>
    </dsp:sp>
    <dsp:sp modelId="{BECB4D8B-5C83-4848-A8F7-C72A9BC7F083}">
      <dsp:nvSpPr>
        <dsp:cNvPr id="0" name=""/>
        <dsp:cNvSpPr/>
      </dsp:nvSpPr>
      <dsp:spPr>
        <a:xfrm rot="10800000">
          <a:off x="0" y="1048185"/>
          <a:ext cx="8085138" cy="1057194"/>
        </a:xfrm>
        <a:prstGeom prst="upArrowCallou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en-US" sz="1200" b="1" kern="1200" smtClean="0"/>
            <a:t>In the near future, you may be using Facebook or Google to pay your bills, making P2P transfers and analyse your spending, while still having your money safely placed in your current bank account. </a:t>
          </a:r>
          <a:endParaRPr lang="fi-FI" sz="1200" kern="1200"/>
        </a:p>
      </dsp:txBody>
      <dsp:txXfrm rot="10800000">
        <a:off x="0" y="1048185"/>
        <a:ext cx="8085138" cy="686933"/>
      </dsp:txXfrm>
    </dsp:sp>
    <dsp:sp modelId="{23AE0B6E-308F-498B-B72D-D29F3573DF7D}">
      <dsp:nvSpPr>
        <dsp:cNvPr id="0" name=""/>
        <dsp:cNvSpPr/>
      </dsp:nvSpPr>
      <dsp:spPr>
        <a:xfrm rot="10800000">
          <a:off x="0" y="1302"/>
          <a:ext cx="8085138" cy="1057194"/>
        </a:xfrm>
        <a:prstGeom prst="upArrowCallou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en-US" sz="1200" b="1" kern="1200" smtClean="0"/>
            <a:t>PSD2 enables bank customers, both consumers and businesses, to use third-party providers to manage their finances. </a:t>
          </a:r>
          <a:endParaRPr lang="fi-FI" sz="1200" kern="1200"/>
        </a:p>
      </dsp:txBody>
      <dsp:txXfrm rot="10800000">
        <a:off x="0" y="1302"/>
        <a:ext cx="8085138" cy="68693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8.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E34580-BC53-49FC-8FDC-0B62C206E712}" type="datetimeFigureOut">
              <a:rPr lang="fi-FI" smtClean="0"/>
              <a:t>2.1.2018</a:t>
            </a:fld>
            <a:endParaRPr lang="fi-FI"/>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40034C-825B-46E1-A3D4-E874850703D3}" type="slidenum">
              <a:rPr lang="fi-FI" smtClean="0"/>
              <a:t>‹#›</a:t>
            </a:fld>
            <a:endParaRPr lang="fi-FI"/>
          </a:p>
        </p:txBody>
      </p:sp>
    </p:spTree>
    <p:extLst>
      <p:ext uri="{BB962C8B-B14F-4D97-AF65-F5344CB8AC3E}">
        <p14:creationId xmlns:p14="http://schemas.microsoft.com/office/powerpoint/2010/main" val="1013144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06400" y="1712913"/>
            <a:ext cx="832485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mtClean="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71500" y="1770063"/>
            <a:ext cx="7769225" cy="1331912"/>
          </a:xfrm>
        </p:spPr>
        <p:txBody>
          <a:bodyPr/>
          <a:lstStyle>
            <a:lvl1pPr>
              <a:defRPr sz="4000">
                <a:solidFill>
                  <a:schemeClr val="bg1"/>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571500" y="3141663"/>
            <a:ext cx="6283325" cy="2339975"/>
          </a:xfrm>
        </p:spPr>
        <p:txBody>
          <a:bodyPr/>
          <a:lstStyle>
            <a:lvl1pPr marL="0" indent="0">
              <a:buFontTx/>
              <a:buNone/>
              <a:defRPr>
                <a:solidFill>
                  <a:schemeClr val="bg1"/>
                </a:solidFill>
                <a:latin typeface="Georgia" pitchFamily="18" charset="0"/>
              </a:defRPr>
            </a:lvl1pPr>
          </a:lstStyle>
          <a:p>
            <a:pPr lvl="0"/>
            <a:r>
              <a:rPr lang="en-US" noProof="0" smtClean="0"/>
              <a:t>Click to edit Master subtitle style</a:t>
            </a:r>
          </a:p>
        </p:txBody>
      </p:sp>
      <p:sp>
        <p:nvSpPr>
          <p:cNvPr id="6" name="Rectangle 4"/>
          <p:cNvSpPr>
            <a:spLocks noGrp="1" noChangeArrowheads="1"/>
          </p:cNvSpPr>
          <p:nvPr>
            <p:ph type="dt" sz="half" idx="10"/>
          </p:nvPr>
        </p:nvSpPr>
        <p:spPr>
          <a:xfrm>
            <a:off x="2860675" y="5959475"/>
            <a:ext cx="2025650" cy="176213"/>
          </a:xfrm>
        </p:spPr>
        <p:txBody>
          <a:bodyPr/>
          <a:lstStyle>
            <a:lvl1pPr fontAlgn="auto">
              <a:spcBef>
                <a:spcPts val="0"/>
              </a:spcBef>
              <a:spcAft>
                <a:spcPts val="0"/>
              </a:spcAft>
              <a:defRPr sz="1200">
                <a:solidFill>
                  <a:srgbClr val="928B81"/>
                </a:solidFill>
              </a:defRPr>
            </a:lvl1pPr>
          </a:lstStyle>
          <a:p>
            <a:pPr>
              <a:defRPr/>
            </a:pPr>
            <a:fld id="{564FD11B-C29E-4D39-B709-E08F5BB69845}" type="datetime1">
              <a:rPr lang="fi-FI" smtClean="0"/>
              <a:t>2.1.2018</a:t>
            </a:fld>
            <a:endParaRPr lang="en-US"/>
          </a:p>
        </p:txBody>
      </p:sp>
    </p:spTree>
    <p:extLst>
      <p:ext uri="{BB962C8B-B14F-4D97-AF65-F5344CB8AC3E}">
        <p14:creationId xmlns:p14="http://schemas.microsoft.com/office/powerpoint/2010/main" val="1152104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9D4ADF1E-356A-48D2-A67F-632A802FBE39}" type="datetime1">
              <a:rPr lang="fi-FI" smtClean="0"/>
              <a:t>2.1.2018</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08E9564-FABD-43F8-97EF-6462AE199AE1}" type="slidenum">
              <a:rPr lang="en-US"/>
              <a:pPr>
                <a:defRPr/>
              </a:pPr>
              <a:t>‹#›</a:t>
            </a:fld>
            <a:endParaRPr lang="en-US"/>
          </a:p>
        </p:txBody>
      </p:sp>
    </p:spTree>
    <p:extLst>
      <p:ext uri="{BB962C8B-B14F-4D97-AF65-F5344CB8AC3E}">
        <p14:creationId xmlns:p14="http://schemas.microsoft.com/office/powerpoint/2010/main" val="3395888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1138" y="488950"/>
            <a:ext cx="1995487" cy="5229225"/>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571500" y="488950"/>
            <a:ext cx="5837238" cy="5229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E4B90BE4-128F-4B7B-8D15-1AE17DC12232}" type="datetime1">
              <a:rPr lang="fi-FI" smtClean="0"/>
              <a:t>2.1.2018</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D4E0A4F-5660-4408-96C8-DF1D6F848833}" type="slidenum">
              <a:rPr lang="en-US"/>
              <a:pPr>
                <a:defRPr/>
              </a:pPr>
              <a:t>‹#›</a:t>
            </a:fld>
            <a:endParaRPr lang="en-US"/>
          </a:p>
        </p:txBody>
      </p:sp>
    </p:spTree>
    <p:extLst>
      <p:ext uri="{BB962C8B-B14F-4D97-AF65-F5344CB8AC3E}">
        <p14:creationId xmlns:p14="http://schemas.microsoft.com/office/powerpoint/2010/main" val="3273971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Otsikko sekä kaaviokuva tai organisaatiokaavio">
    <p:spTree>
      <p:nvGrpSpPr>
        <p:cNvPr id="1" name=""/>
        <p:cNvGrpSpPr/>
        <p:nvPr/>
      </p:nvGrpSpPr>
      <p:grpSpPr>
        <a:xfrm>
          <a:off x="0" y="0"/>
          <a:ext cx="0" cy="0"/>
          <a:chOff x="0" y="0"/>
          <a:chExt cx="0" cy="0"/>
        </a:xfrm>
      </p:grpSpPr>
      <p:sp>
        <p:nvSpPr>
          <p:cNvPr id="2" name="Otsikko 1"/>
          <p:cNvSpPr>
            <a:spLocks noGrp="1"/>
          </p:cNvSpPr>
          <p:nvPr>
            <p:ph type="title"/>
          </p:nvPr>
        </p:nvSpPr>
        <p:spPr>
          <a:xfrm>
            <a:off x="685800" y="609600"/>
            <a:ext cx="7772400" cy="1143000"/>
          </a:xfrm>
        </p:spPr>
        <p:txBody>
          <a:bodyPr/>
          <a:lstStyle/>
          <a:p>
            <a:r>
              <a:rPr lang="fi-FI" smtClean="0"/>
              <a:t>Muokkaa perustyyl. napsautt.</a:t>
            </a:r>
            <a:endParaRPr lang="fi-FI"/>
          </a:p>
        </p:txBody>
      </p:sp>
      <p:sp>
        <p:nvSpPr>
          <p:cNvPr id="3" name="SmartArt-paikkamerkki 2"/>
          <p:cNvSpPr>
            <a:spLocks noGrp="1"/>
          </p:cNvSpPr>
          <p:nvPr>
            <p:ph type="dgm" idx="1"/>
          </p:nvPr>
        </p:nvSpPr>
        <p:spPr>
          <a:xfrm>
            <a:off x="685800" y="1981200"/>
            <a:ext cx="7772400" cy="4114800"/>
          </a:xfrm>
        </p:spPr>
        <p:txBody>
          <a:bodyPr/>
          <a:lstStyle/>
          <a:p>
            <a:pPr lvl="0"/>
            <a:endParaRPr lang="fi-FI" noProof="0" smtClean="0"/>
          </a:p>
        </p:txBody>
      </p:sp>
      <p:sp>
        <p:nvSpPr>
          <p:cNvPr id="4" name="Päivämäärän paikkamerkki 3"/>
          <p:cNvSpPr>
            <a:spLocks noGrp="1"/>
          </p:cNvSpPr>
          <p:nvPr>
            <p:ph type="dt" sz="half" idx="10"/>
          </p:nvPr>
        </p:nvSpPr>
        <p:spPr>
          <a:xfrm>
            <a:off x="685800" y="6248400"/>
            <a:ext cx="1905000" cy="457200"/>
          </a:xfrm>
        </p:spPr>
        <p:txBody>
          <a:bodyPr/>
          <a:lstStyle>
            <a:lvl1pPr fontAlgn="auto">
              <a:spcBef>
                <a:spcPts val="0"/>
              </a:spcBef>
              <a:spcAft>
                <a:spcPts val="0"/>
              </a:spcAft>
              <a:defRPr/>
            </a:lvl1pPr>
          </a:lstStyle>
          <a:p>
            <a:pPr>
              <a:defRPr/>
            </a:pPr>
            <a:fld id="{8A4E96E2-4A6D-4E1A-9ADF-F1D990563E69}" type="datetime1">
              <a:rPr lang="fi-FI" smtClean="0"/>
              <a:t>2.1.2018</a:t>
            </a:fld>
            <a:endParaRPr lang="en-US"/>
          </a:p>
        </p:txBody>
      </p:sp>
      <p:sp>
        <p:nvSpPr>
          <p:cNvPr id="5" name="Alatunnisteen paikkamerkki 4"/>
          <p:cNvSpPr>
            <a:spLocks noGrp="1"/>
          </p:cNvSpPr>
          <p:nvPr>
            <p:ph type="ftr" sz="quarter" idx="11"/>
          </p:nvPr>
        </p:nvSpPr>
        <p:spPr>
          <a:xfrm>
            <a:off x="3124200" y="6248400"/>
            <a:ext cx="2895600" cy="457200"/>
          </a:xfrm>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6" name="Dian numeron paikkamerkki 5"/>
          <p:cNvSpPr>
            <a:spLocks noGrp="1"/>
          </p:cNvSpPr>
          <p:nvPr>
            <p:ph type="sldNum" sz="quarter" idx="12"/>
          </p:nvPr>
        </p:nvSpPr>
        <p:spPr>
          <a:xfrm>
            <a:off x="6553200" y="6248400"/>
            <a:ext cx="1905000" cy="457200"/>
          </a:xfrm>
        </p:spPr>
        <p:txBody>
          <a:bodyPr/>
          <a:lstStyle>
            <a:lvl1pPr fontAlgn="auto">
              <a:spcBef>
                <a:spcPts val="0"/>
              </a:spcBef>
              <a:spcAft>
                <a:spcPts val="0"/>
              </a:spcAft>
              <a:defRPr/>
            </a:lvl1pPr>
          </a:lstStyle>
          <a:p>
            <a:pPr>
              <a:defRPr/>
            </a:pPr>
            <a:fld id="{B819B86B-5EC9-45C2-8A11-E9BF295CDEE8}" type="slidenum">
              <a:rPr lang="en-US"/>
              <a:pPr>
                <a:defRPr/>
              </a:pPr>
              <a:t>‹#›</a:t>
            </a:fld>
            <a:endParaRPr lang="en-US"/>
          </a:p>
        </p:txBody>
      </p:sp>
    </p:spTree>
    <p:extLst>
      <p:ext uri="{BB962C8B-B14F-4D97-AF65-F5344CB8AC3E}">
        <p14:creationId xmlns:p14="http://schemas.microsoft.com/office/powerpoint/2010/main" val="32311188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fi-FI"/>
          </a:p>
        </p:txBody>
      </p:sp>
      <p:sp>
        <p:nvSpPr>
          <p:cNvPr id="3" name="Content Placeholder 2"/>
          <p:cNvSpPr>
            <a:spLocks noGrp="1"/>
          </p:cNvSpPr>
          <p:nvPr>
            <p:ph sz="half" idx="1"/>
          </p:nvPr>
        </p:nvSpPr>
        <p:spPr>
          <a:xfrm>
            <a:off x="685800" y="19812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685800" y="41148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Date Placeholder 4"/>
          <p:cNvSpPr>
            <a:spLocks noGrp="1"/>
          </p:cNvSpPr>
          <p:nvPr>
            <p:ph type="dt" sz="half" idx="10"/>
          </p:nvPr>
        </p:nvSpPr>
        <p:spPr>
          <a:xfrm>
            <a:off x="685800" y="6248400"/>
            <a:ext cx="1905000" cy="457200"/>
          </a:xfrm>
        </p:spPr>
        <p:txBody>
          <a:bodyPr/>
          <a:lstStyle>
            <a:lvl1pPr>
              <a:defRPr/>
            </a:lvl1pPr>
          </a:lstStyle>
          <a:p>
            <a:fld id="{C5F04679-C8FB-4735-ABE8-700583236762}" type="datetime1">
              <a:rPr lang="fi-FI" altLang="fi-FI" smtClean="0"/>
              <a:t>2.1.2018</a:t>
            </a:fld>
            <a:endParaRPr lang="en-US" altLang="fi-FI"/>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r>
              <a:rPr lang="fi-FI" altLang="fi-FI" smtClean="0"/>
              <a:t>Markkinoiden juridinen toimintaympäristö kalvot 2</a:t>
            </a:r>
            <a:endParaRPr lang="en-US" altLang="fi-FI"/>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324CB08D-246B-4B0C-8DA2-DC774F214AC1}" type="slidenum">
              <a:rPr lang="en-US" altLang="fi-FI"/>
              <a:pPr/>
              <a:t>‹#›</a:t>
            </a:fld>
            <a:endParaRPr lang="en-US" altLang="fi-FI"/>
          </a:p>
        </p:txBody>
      </p:sp>
    </p:spTree>
    <p:extLst>
      <p:ext uri="{BB962C8B-B14F-4D97-AF65-F5344CB8AC3E}">
        <p14:creationId xmlns:p14="http://schemas.microsoft.com/office/powerpoint/2010/main" val="205413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sp>
        <p:nvSpPr>
          <p:cNvPr id="5"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rgbClr val="FFFFFF"/>
                </a:solidFill>
              </a:defRPr>
            </a:lvl1pPr>
          </a:lstStyle>
          <a:p>
            <a:r>
              <a:rPr lang="fi-FI" smtClean="0"/>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31237348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sp>
        <p:nvSpPr>
          <p:cNvPr id="6"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chemeClr val="bg1"/>
                </a:solidFill>
              </a:defRPr>
            </a:lvl1pPr>
          </a:lstStyle>
          <a:p>
            <a:r>
              <a:rPr lang="fi-FI" smtClean="0"/>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9893833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chemeClr val="accent1"/>
                </a:solidFill>
              </a:defRPr>
            </a:lvl1pPr>
          </a:lstStyle>
          <a:p>
            <a:r>
              <a:rPr lang="fi-FI" smtClean="0"/>
              <a:t>Click to edit Master title style</a:t>
            </a:r>
            <a:endParaRPr lang="en-US" dirty="0"/>
          </a:p>
        </p:txBody>
      </p:sp>
      <p:sp>
        <p:nvSpPr>
          <p:cNvPr id="6" name="Subtitle 2"/>
          <p:cNvSpPr>
            <a:spLocks noGrp="1"/>
          </p:cNvSpPr>
          <p:nvPr>
            <p:ph type="subTitle" idx="1"/>
          </p:nvPr>
        </p:nvSpPr>
        <p:spPr>
          <a:xfrm>
            <a:off x="584309" y="5504997"/>
            <a:ext cx="5379423" cy="7920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7" y="0"/>
            <a:ext cx="2585474" cy="2281300"/>
          </a:xfrm>
          <a:prstGeom prst="rect">
            <a:avLst/>
          </a:prstGeom>
        </p:spPr>
      </p:pic>
    </p:spTree>
    <p:extLst>
      <p:ext uri="{BB962C8B-B14F-4D97-AF65-F5344CB8AC3E}">
        <p14:creationId xmlns:p14="http://schemas.microsoft.com/office/powerpoint/2010/main" val="17308189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4349263" y="180000"/>
            <a:ext cx="4629692"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584311" y="2435535"/>
            <a:ext cx="3319477" cy="3232900"/>
          </a:xfrm>
          <a:prstGeom prst="rect">
            <a:avLst/>
          </a:prstGeom>
        </p:spPr>
        <p:txBody>
          <a:bodyPr lIns="0" tIns="0" rIns="0" bIns="0" anchor="t">
            <a:noAutofit/>
          </a:bodyPr>
          <a:lstStyle>
            <a:lvl1pPr algn="l">
              <a:lnSpc>
                <a:spcPct val="80000"/>
              </a:lnSpc>
              <a:defRPr sz="4500" b="1" spc="-150">
                <a:solidFill>
                  <a:schemeClr val="accent1"/>
                </a:solidFill>
              </a:defRPr>
            </a:lvl1pPr>
          </a:lstStyle>
          <a:p>
            <a:r>
              <a:rPr lang="fi-FI" smtClean="0"/>
              <a:t>Click to edit Master title style</a:t>
            </a:r>
            <a:endParaRPr lang="en-US" dirty="0"/>
          </a:p>
        </p:txBody>
      </p:sp>
      <p:sp>
        <p:nvSpPr>
          <p:cNvPr id="7" name="Subtitle 2"/>
          <p:cNvSpPr>
            <a:spLocks noGrp="1"/>
          </p:cNvSpPr>
          <p:nvPr>
            <p:ph type="subTitle" idx="1"/>
          </p:nvPr>
        </p:nvSpPr>
        <p:spPr>
          <a:xfrm>
            <a:off x="584311" y="5884335"/>
            <a:ext cx="3319477" cy="5832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7" y="0"/>
            <a:ext cx="2585474" cy="2281300"/>
          </a:xfrm>
          <a:prstGeom prst="rect">
            <a:avLst/>
          </a:prstGeom>
        </p:spPr>
      </p:pic>
    </p:spTree>
    <p:extLst>
      <p:ext uri="{BB962C8B-B14F-4D97-AF65-F5344CB8AC3E}">
        <p14:creationId xmlns:p14="http://schemas.microsoft.com/office/powerpoint/2010/main" val="19010737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584309" y="1912266"/>
            <a:ext cx="7975385" cy="2636000"/>
          </a:xfrm>
          <a:prstGeom prst="rect">
            <a:avLst/>
          </a:prstGeom>
        </p:spPr>
        <p:txBody>
          <a:bodyPr lIns="0" tIns="0" rIns="0" bIns="0" anchor="t">
            <a:noAutofit/>
          </a:bodyPr>
          <a:lstStyle>
            <a:lvl1pPr algn="l">
              <a:lnSpc>
                <a:spcPct val="80000"/>
              </a:lnSpc>
              <a:defRPr sz="5400" b="1" spc="-150">
                <a:solidFill>
                  <a:schemeClr val="bg1"/>
                </a:solidFill>
              </a:defRPr>
            </a:lvl1pPr>
          </a:lstStyle>
          <a:p>
            <a:r>
              <a:rPr lang="fi-FI" smtClean="0"/>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544" y="5599324"/>
            <a:ext cx="2828527" cy="1194266"/>
          </a:xfrm>
          <a:prstGeom prst="rect">
            <a:avLst/>
          </a:prstGeom>
        </p:spPr>
      </p:pic>
    </p:spTree>
    <p:extLst>
      <p:ext uri="{BB962C8B-B14F-4D97-AF65-F5344CB8AC3E}">
        <p14:creationId xmlns:p14="http://schemas.microsoft.com/office/powerpoint/2010/main" val="12950304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540002" y="381000"/>
            <a:ext cx="80855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smtClean="0"/>
              <a:t>Click to edit Master title style</a:t>
            </a:r>
            <a:endParaRPr lang="en-US" dirty="0"/>
          </a:p>
        </p:txBody>
      </p:sp>
      <p:sp>
        <p:nvSpPr>
          <p:cNvPr id="11" name="Content Placeholder 10"/>
          <p:cNvSpPr>
            <a:spLocks noGrp="1"/>
          </p:cNvSpPr>
          <p:nvPr>
            <p:ph sz="quarter" idx="14"/>
          </p:nvPr>
        </p:nvSpPr>
        <p:spPr>
          <a:xfrm>
            <a:off x="540002" y="1685677"/>
            <a:ext cx="80855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E3504BE5-D6FD-47B0-9132-C83DCC0760BB}" type="datetime1">
              <a:rPr lang="fi-FI" smtClean="0">
                <a:solidFill>
                  <a:prstClr val="black">
                    <a:tint val="75000"/>
                  </a:prstClr>
                </a:solidFill>
              </a:rPr>
              <a:t>2.1.2018</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smtClean="0">
                <a:solidFill>
                  <a:prstClr val="black">
                    <a:tint val="75000"/>
                  </a:prstClr>
                </a:solidFill>
              </a:rPr>
              <a:t>Markkinoiden juridinen toimintaympäristö kalvot 2</a:t>
            </a:r>
            <a:endParaRPr lang="fi-FI">
              <a:solidFill>
                <a:prstClr val="black">
                  <a:tint val="75000"/>
                </a:prstClr>
              </a:solidFill>
            </a:endParaRP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8"/>
            <a:ext cx="2825594" cy="1196423"/>
          </a:xfrm>
          <a:prstGeom prst="rect">
            <a:avLst/>
          </a:prstGeom>
        </p:spPr>
      </p:pic>
    </p:spTree>
    <p:extLst>
      <p:ext uri="{BB962C8B-B14F-4D97-AF65-F5344CB8AC3E}">
        <p14:creationId xmlns:p14="http://schemas.microsoft.com/office/powerpoint/2010/main" val="807566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B072B0FA-60F6-4C3F-B0FC-B8DE24F68979}" type="datetime1">
              <a:rPr lang="fi-FI" smtClean="0"/>
              <a:t>2.1.2018</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pPr>
                <a:defRPr/>
              </a:pPr>
              <a:t>‹#›</a:t>
            </a:fld>
            <a:endParaRPr lang="en-US"/>
          </a:p>
        </p:txBody>
      </p:sp>
    </p:spTree>
    <p:extLst>
      <p:ext uri="{BB962C8B-B14F-4D97-AF65-F5344CB8AC3E}">
        <p14:creationId xmlns:p14="http://schemas.microsoft.com/office/powerpoint/2010/main" val="38540817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540002" y="381000"/>
            <a:ext cx="80855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smtClean="0"/>
              <a:t>Click to edit Master title style</a:t>
            </a:r>
            <a:endParaRPr lang="en-US" dirty="0"/>
          </a:p>
        </p:txBody>
      </p:sp>
      <p:sp>
        <p:nvSpPr>
          <p:cNvPr id="11" name="Content Placeholder 10"/>
          <p:cNvSpPr>
            <a:spLocks noGrp="1"/>
          </p:cNvSpPr>
          <p:nvPr>
            <p:ph sz="quarter" idx="14"/>
          </p:nvPr>
        </p:nvSpPr>
        <p:spPr>
          <a:xfrm>
            <a:off x="540002" y="1685677"/>
            <a:ext cx="398807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4637522" y="1685677"/>
            <a:ext cx="398807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1EE3BE24-FADD-4E5C-B829-0441E96AB741}" type="datetime1">
              <a:rPr lang="fi-FI" smtClean="0">
                <a:solidFill>
                  <a:prstClr val="black">
                    <a:tint val="75000"/>
                  </a:prstClr>
                </a:solidFill>
              </a:rPr>
              <a:t>2.1.2018</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smtClean="0">
                <a:solidFill>
                  <a:prstClr val="black">
                    <a:tint val="75000"/>
                  </a:prstClr>
                </a:solidFill>
              </a:rPr>
              <a:t>Markkinoiden juridinen toimintaympäristö kalvot 2</a:t>
            </a:r>
            <a:endParaRPr lang="fi-FI">
              <a:solidFill>
                <a:prstClr val="black">
                  <a:tint val="75000"/>
                </a:prstClr>
              </a:solidFill>
            </a:endParaRP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8"/>
            <a:ext cx="2825594" cy="1196423"/>
          </a:xfrm>
          <a:prstGeom prst="rect">
            <a:avLst/>
          </a:prstGeom>
        </p:spPr>
      </p:pic>
    </p:spTree>
    <p:extLst>
      <p:ext uri="{BB962C8B-B14F-4D97-AF65-F5344CB8AC3E}">
        <p14:creationId xmlns:p14="http://schemas.microsoft.com/office/powerpoint/2010/main" val="3483450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06400" y="1712915"/>
            <a:ext cx="832485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z="1350" smtClean="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71501" y="1770063"/>
            <a:ext cx="7769225" cy="1331912"/>
          </a:xfrm>
          <a:prstGeom prst="rect">
            <a:avLst/>
          </a:prstGeom>
        </p:spPr>
        <p:txBody>
          <a:bodyPr/>
          <a:lstStyle>
            <a:lvl1pPr>
              <a:defRPr sz="3000">
                <a:solidFill>
                  <a:schemeClr val="bg1"/>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571501" y="3141665"/>
            <a:ext cx="6283325" cy="2339975"/>
          </a:xfrm>
          <a:prstGeom prst="rect">
            <a:avLst/>
          </a:prstGeom>
        </p:spPr>
        <p:txBody>
          <a:bodyPr/>
          <a:lstStyle>
            <a:lvl1pPr marL="0" indent="0">
              <a:buFontTx/>
              <a:buNone/>
              <a:defRPr>
                <a:solidFill>
                  <a:schemeClr val="bg1"/>
                </a:solidFill>
                <a:latin typeface="Georgia" pitchFamily="18" charset="0"/>
              </a:defRPr>
            </a:lvl1pPr>
          </a:lstStyle>
          <a:p>
            <a:pPr lvl="0"/>
            <a:r>
              <a:rPr lang="en-US" noProof="0" smtClean="0"/>
              <a:t>Click to edit Master subtitle style</a:t>
            </a:r>
          </a:p>
        </p:txBody>
      </p:sp>
      <p:sp>
        <p:nvSpPr>
          <p:cNvPr id="6" name="Rectangle 4"/>
          <p:cNvSpPr>
            <a:spLocks noGrp="1" noChangeArrowheads="1"/>
          </p:cNvSpPr>
          <p:nvPr>
            <p:ph type="dt" sz="half" idx="10"/>
          </p:nvPr>
        </p:nvSpPr>
        <p:spPr>
          <a:xfrm>
            <a:off x="2860675" y="5959477"/>
            <a:ext cx="2025650" cy="176213"/>
          </a:xfrm>
        </p:spPr>
        <p:txBody>
          <a:bodyPr/>
          <a:lstStyle>
            <a:lvl1pPr fontAlgn="auto">
              <a:spcBef>
                <a:spcPts val="0"/>
              </a:spcBef>
              <a:spcAft>
                <a:spcPts val="0"/>
              </a:spcAft>
              <a:defRPr sz="900">
                <a:solidFill>
                  <a:srgbClr val="928B81"/>
                </a:solidFill>
              </a:defRPr>
            </a:lvl1pPr>
          </a:lstStyle>
          <a:p>
            <a:pPr>
              <a:defRPr/>
            </a:pPr>
            <a:fld id="{F38C7E97-639F-4148-962F-80EF126B00D7}" type="datetime1">
              <a:rPr lang="fi-FI" smtClean="0"/>
              <a:t>2.1.2018</a:t>
            </a:fld>
            <a:endParaRPr lang="en-US"/>
          </a:p>
        </p:txBody>
      </p:sp>
    </p:spTree>
    <p:extLst>
      <p:ext uri="{BB962C8B-B14F-4D97-AF65-F5344CB8AC3E}">
        <p14:creationId xmlns:p14="http://schemas.microsoft.com/office/powerpoint/2010/main" val="12909923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1" y="488950"/>
            <a:ext cx="7985125" cy="1079500"/>
          </a:xfrm>
          <a:prstGeom prst="rect">
            <a:avLst/>
          </a:prstGeom>
        </p:spPr>
        <p:txBody>
          <a:bodyPr/>
          <a:lstStyle/>
          <a:p>
            <a:r>
              <a:rPr lang="en-US" smtClean="0"/>
              <a:t>Click to edit Master title style</a:t>
            </a:r>
            <a:endParaRPr lang="fi-FI"/>
          </a:p>
        </p:txBody>
      </p:sp>
      <p:sp>
        <p:nvSpPr>
          <p:cNvPr id="3" name="Content Placeholder 2"/>
          <p:cNvSpPr>
            <a:spLocks noGrp="1"/>
          </p:cNvSpPr>
          <p:nvPr>
            <p:ph sz="half" idx="1"/>
          </p:nvPr>
        </p:nvSpPr>
        <p:spPr>
          <a:xfrm>
            <a:off x="571501" y="1582740"/>
            <a:ext cx="3916363"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0263" y="1582740"/>
            <a:ext cx="3916362"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668A9B9D-2E23-46D5-9802-91EA7DD681D5}" type="datetime1">
              <a:rPr lang="fi-FI" smtClean="0">
                <a:solidFill>
                  <a:prstClr val="black">
                    <a:tint val="75000"/>
                  </a:prstClr>
                </a:solidFill>
              </a:rPr>
              <a:t>2.1.2018</a:t>
            </a:fld>
            <a:endParaRPr lang="en-US">
              <a:solidFill>
                <a:prstClr val="black">
                  <a:tint val="75000"/>
                </a:prstClr>
              </a:solidFill>
            </a:endParaRP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solidFill>
                  <a:prstClr val="black">
                    <a:tint val="75000"/>
                  </a:prstClr>
                </a:solidFill>
              </a:rPr>
              <a:t>Markkinoiden juridinen toimintaympäristö kalvot 2</a:t>
            </a:r>
            <a:endParaRPr lang="en-US">
              <a:solidFill>
                <a:prstClr val="black">
                  <a:tint val="75000"/>
                </a:prstClr>
              </a:solidFill>
            </a:endParaRP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947590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1" y="488950"/>
            <a:ext cx="7985125" cy="1079500"/>
          </a:xfrm>
          <a:prstGeom prst="rect">
            <a:avLst/>
          </a:prstGeom>
        </p:spPr>
        <p:txBody>
          <a:bodyPr/>
          <a:lstStyle/>
          <a:p>
            <a:r>
              <a:rPr lang="en-US" smtClean="0"/>
              <a:t>Click to edit Master title style</a:t>
            </a:r>
            <a:endParaRPr lang="fi-FI"/>
          </a:p>
        </p:txBody>
      </p:sp>
      <p:sp>
        <p:nvSpPr>
          <p:cNvPr id="3" name="Content Placeholder 2"/>
          <p:cNvSpPr>
            <a:spLocks noGrp="1"/>
          </p:cNvSpPr>
          <p:nvPr>
            <p:ph idx="1"/>
          </p:nvPr>
        </p:nvSpPr>
        <p:spPr>
          <a:xfrm>
            <a:off x="571501" y="1582740"/>
            <a:ext cx="7985125" cy="413543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6587C38F-0DFC-4B4B-BB30-A2E836391C8C}" type="datetime1">
              <a:rPr lang="fi-FI" smtClean="0">
                <a:solidFill>
                  <a:prstClr val="black">
                    <a:tint val="75000"/>
                  </a:prstClr>
                </a:solidFill>
              </a:rPr>
              <a:t>2.1.2018</a:t>
            </a:fld>
            <a:endParaRPr lang="en-US">
              <a:solidFill>
                <a:prstClr val="black">
                  <a:tint val="75000"/>
                </a:prstClr>
              </a:solidFill>
            </a:endParaRP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solidFill>
                  <a:prstClr val="black">
                    <a:tint val="75000"/>
                  </a:prstClr>
                </a:solidFill>
              </a:rPr>
              <a:t>Markkinoiden juridinen toimintaympäristö kalvot 2</a:t>
            </a:r>
            <a:endParaRPr lang="en-US">
              <a:solidFill>
                <a:prstClr val="black">
                  <a:tint val="75000"/>
                </a:prstClr>
              </a:solidFill>
            </a:endParaRP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257278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06400" y="1712913"/>
            <a:ext cx="832485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mtClean="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71500" y="1770063"/>
            <a:ext cx="7769225" cy="1331912"/>
          </a:xfrm>
        </p:spPr>
        <p:txBody>
          <a:bodyPr/>
          <a:lstStyle>
            <a:lvl1pPr>
              <a:defRPr sz="4000">
                <a:solidFill>
                  <a:schemeClr val="bg1"/>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571500" y="3141663"/>
            <a:ext cx="6283325" cy="2339975"/>
          </a:xfrm>
        </p:spPr>
        <p:txBody>
          <a:bodyPr/>
          <a:lstStyle>
            <a:lvl1pPr marL="0" indent="0">
              <a:buFontTx/>
              <a:buNone/>
              <a:defRPr>
                <a:solidFill>
                  <a:schemeClr val="bg1"/>
                </a:solidFill>
                <a:latin typeface="Georgia" pitchFamily="18" charset="0"/>
              </a:defRPr>
            </a:lvl1pPr>
          </a:lstStyle>
          <a:p>
            <a:pPr lvl="0"/>
            <a:r>
              <a:rPr lang="en-US" noProof="0" smtClean="0"/>
              <a:t>Click to edit Master subtitle style</a:t>
            </a:r>
          </a:p>
        </p:txBody>
      </p:sp>
      <p:sp>
        <p:nvSpPr>
          <p:cNvPr id="6" name="Rectangle 4"/>
          <p:cNvSpPr>
            <a:spLocks noGrp="1" noChangeArrowheads="1"/>
          </p:cNvSpPr>
          <p:nvPr>
            <p:ph type="dt" sz="half" idx="10"/>
          </p:nvPr>
        </p:nvSpPr>
        <p:spPr>
          <a:xfrm>
            <a:off x="2860675" y="5959475"/>
            <a:ext cx="2025650" cy="176213"/>
          </a:xfrm>
        </p:spPr>
        <p:txBody>
          <a:bodyPr/>
          <a:lstStyle>
            <a:lvl1pPr fontAlgn="auto">
              <a:spcBef>
                <a:spcPts val="0"/>
              </a:spcBef>
              <a:spcAft>
                <a:spcPts val="0"/>
              </a:spcAft>
              <a:defRPr sz="1200">
                <a:solidFill>
                  <a:srgbClr val="928B81"/>
                </a:solidFill>
              </a:defRPr>
            </a:lvl1pPr>
          </a:lstStyle>
          <a:p>
            <a:pPr>
              <a:defRPr/>
            </a:pPr>
            <a:fld id="{8F90A9D1-DE96-4A15-9873-83D97883AE69}" type="datetime1">
              <a:rPr lang="fi-FI" smtClean="0"/>
              <a:t>2.1.2018</a:t>
            </a:fld>
            <a:endParaRPr lang="en-US"/>
          </a:p>
        </p:txBody>
      </p:sp>
    </p:spTree>
    <p:extLst>
      <p:ext uri="{BB962C8B-B14F-4D97-AF65-F5344CB8AC3E}">
        <p14:creationId xmlns:p14="http://schemas.microsoft.com/office/powerpoint/2010/main" val="37272511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E3EA9B19-D77F-4027-9950-AA38A1187562}" type="datetime1">
              <a:rPr lang="fi-FI" smtClean="0"/>
              <a:t>2.1.2018</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pPr>
                <a:defRPr/>
              </a:pPr>
              <a:t>‹#›</a:t>
            </a:fld>
            <a:endParaRPr lang="en-US"/>
          </a:p>
        </p:txBody>
      </p:sp>
    </p:spTree>
    <p:extLst>
      <p:ext uri="{BB962C8B-B14F-4D97-AF65-F5344CB8AC3E}">
        <p14:creationId xmlns:p14="http://schemas.microsoft.com/office/powerpoint/2010/main" val="6883075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fi-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7CD9ADDE-CF76-479A-8D48-BBA7ED2E82F4}" type="datetime1">
              <a:rPr lang="fi-FI" smtClean="0"/>
              <a:t>2.1.2018</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7115318-B184-4D96-8B12-AEF30C0C8D1F}" type="slidenum">
              <a:rPr lang="en-US"/>
              <a:pPr>
                <a:defRPr/>
              </a:pPr>
              <a:t>‹#›</a:t>
            </a:fld>
            <a:endParaRPr lang="en-US"/>
          </a:p>
        </p:txBody>
      </p:sp>
    </p:spTree>
    <p:extLst>
      <p:ext uri="{BB962C8B-B14F-4D97-AF65-F5344CB8AC3E}">
        <p14:creationId xmlns:p14="http://schemas.microsoft.com/office/powerpoint/2010/main" val="16566484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571500" y="1582738"/>
            <a:ext cx="3916363"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0263" y="1582738"/>
            <a:ext cx="3916362"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F077C878-FA79-49EE-950E-2A0E7B4F67EA}" type="datetime1">
              <a:rPr lang="fi-FI" smtClean="0"/>
              <a:t>2.1.2018</a:t>
            </a:fld>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pPr>
                <a:defRPr/>
              </a:pPr>
              <a:t>‹#›</a:t>
            </a:fld>
            <a:endParaRPr lang="en-US"/>
          </a:p>
        </p:txBody>
      </p:sp>
    </p:spTree>
    <p:extLst>
      <p:ext uri="{BB962C8B-B14F-4D97-AF65-F5344CB8AC3E}">
        <p14:creationId xmlns:p14="http://schemas.microsoft.com/office/powerpoint/2010/main" val="41713520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226EC4AE-5A73-46FE-9064-D5E43947DDDF}" type="datetime1">
              <a:rPr lang="fi-FI" smtClean="0"/>
              <a:t>2.1.2018</a:t>
            </a:fld>
            <a:endParaRPr lang="en-US"/>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8BD3956-B28E-498E-B1FC-030A16B57A7D}" type="slidenum">
              <a:rPr lang="en-US"/>
              <a:pPr>
                <a:defRPr/>
              </a:pPr>
              <a:t>‹#›</a:t>
            </a:fld>
            <a:endParaRPr lang="en-US"/>
          </a:p>
        </p:txBody>
      </p:sp>
    </p:spTree>
    <p:extLst>
      <p:ext uri="{BB962C8B-B14F-4D97-AF65-F5344CB8AC3E}">
        <p14:creationId xmlns:p14="http://schemas.microsoft.com/office/powerpoint/2010/main" val="28354617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0FC9577B-7591-4599-8C18-172F40F2E6F6}" type="datetime1">
              <a:rPr lang="fi-FI" smtClean="0"/>
              <a:t>2.1.2018</a:t>
            </a:fld>
            <a:endParaRPr lang="en-US"/>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F55807F-5274-428D-A4B1-17364F3173B8}" type="slidenum">
              <a:rPr lang="en-US"/>
              <a:pPr>
                <a:defRPr/>
              </a:pPr>
              <a:t>‹#›</a:t>
            </a:fld>
            <a:endParaRPr lang="en-US"/>
          </a:p>
        </p:txBody>
      </p:sp>
    </p:spTree>
    <p:extLst>
      <p:ext uri="{BB962C8B-B14F-4D97-AF65-F5344CB8AC3E}">
        <p14:creationId xmlns:p14="http://schemas.microsoft.com/office/powerpoint/2010/main" val="3515395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fi-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86FCB659-AFCE-48F3-97CF-7A11AC33BFA7}" type="datetime1">
              <a:rPr lang="fi-FI" smtClean="0"/>
              <a:t>2.1.2018</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7115318-B184-4D96-8B12-AEF30C0C8D1F}" type="slidenum">
              <a:rPr lang="en-US"/>
              <a:pPr>
                <a:defRPr/>
              </a:pPr>
              <a:t>‹#›</a:t>
            </a:fld>
            <a:endParaRPr lang="en-US"/>
          </a:p>
        </p:txBody>
      </p:sp>
    </p:spTree>
    <p:extLst>
      <p:ext uri="{BB962C8B-B14F-4D97-AF65-F5344CB8AC3E}">
        <p14:creationId xmlns:p14="http://schemas.microsoft.com/office/powerpoint/2010/main" val="39087905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F3314B61-C75E-4B07-960E-85B43F51B6BF}" type="datetime1">
              <a:rPr lang="fi-FI" smtClean="0"/>
              <a:t>2.1.2018</a:t>
            </a:fld>
            <a:endParaRPr lang="en-US"/>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1ED0E83-65B2-4A6D-9710-CE05D101F9A1}" type="slidenum">
              <a:rPr lang="en-US"/>
              <a:pPr>
                <a:defRPr/>
              </a:pPr>
              <a:t>‹#›</a:t>
            </a:fld>
            <a:endParaRPr lang="en-US"/>
          </a:p>
        </p:txBody>
      </p:sp>
    </p:spTree>
    <p:extLst>
      <p:ext uri="{BB962C8B-B14F-4D97-AF65-F5344CB8AC3E}">
        <p14:creationId xmlns:p14="http://schemas.microsoft.com/office/powerpoint/2010/main" val="41568826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A7192441-F300-4827-9DD4-80C3410A92C3}" type="datetime1">
              <a:rPr lang="fi-FI" smtClean="0"/>
              <a:t>2.1.2018</a:t>
            </a:fld>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D05DAD0-B55E-4760-9A82-D872D199EB6F}" type="slidenum">
              <a:rPr lang="en-US"/>
              <a:pPr>
                <a:defRPr/>
              </a:pPr>
              <a:t>‹#›</a:t>
            </a:fld>
            <a:endParaRPr lang="en-US"/>
          </a:p>
        </p:txBody>
      </p:sp>
    </p:spTree>
    <p:extLst>
      <p:ext uri="{BB962C8B-B14F-4D97-AF65-F5344CB8AC3E}">
        <p14:creationId xmlns:p14="http://schemas.microsoft.com/office/powerpoint/2010/main" val="30414028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3AA4BF85-580D-4F10-A835-73B13937A347}" type="datetime1">
              <a:rPr lang="fi-FI" smtClean="0"/>
              <a:t>2.1.2018</a:t>
            </a:fld>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FBDC196-98CA-46B3-B060-2F8AF42782FD}" type="slidenum">
              <a:rPr lang="en-US"/>
              <a:pPr>
                <a:defRPr/>
              </a:pPr>
              <a:t>‹#›</a:t>
            </a:fld>
            <a:endParaRPr lang="en-US"/>
          </a:p>
        </p:txBody>
      </p:sp>
    </p:spTree>
    <p:extLst>
      <p:ext uri="{BB962C8B-B14F-4D97-AF65-F5344CB8AC3E}">
        <p14:creationId xmlns:p14="http://schemas.microsoft.com/office/powerpoint/2010/main" val="30451402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2B90951E-1D65-421A-80F7-4DA06906590E}" type="datetime1">
              <a:rPr lang="fi-FI" smtClean="0"/>
              <a:t>2.1.2018</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08E9564-FABD-43F8-97EF-6462AE199AE1}" type="slidenum">
              <a:rPr lang="en-US"/>
              <a:pPr>
                <a:defRPr/>
              </a:pPr>
              <a:t>‹#›</a:t>
            </a:fld>
            <a:endParaRPr lang="en-US"/>
          </a:p>
        </p:txBody>
      </p:sp>
    </p:spTree>
    <p:extLst>
      <p:ext uri="{BB962C8B-B14F-4D97-AF65-F5344CB8AC3E}">
        <p14:creationId xmlns:p14="http://schemas.microsoft.com/office/powerpoint/2010/main" val="36430940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1138" y="488950"/>
            <a:ext cx="1995487" cy="5229225"/>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571500" y="488950"/>
            <a:ext cx="5837238" cy="5229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68B14A61-1D87-4E96-A233-56B92D2386CF}" type="datetime1">
              <a:rPr lang="fi-FI" smtClean="0"/>
              <a:t>2.1.2018</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D4E0A4F-5660-4408-96C8-DF1D6F848833}" type="slidenum">
              <a:rPr lang="en-US"/>
              <a:pPr>
                <a:defRPr/>
              </a:pPr>
              <a:t>‹#›</a:t>
            </a:fld>
            <a:endParaRPr lang="en-US"/>
          </a:p>
        </p:txBody>
      </p:sp>
    </p:spTree>
    <p:extLst>
      <p:ext uri="{BB962C8B-B14F-4D97-AF65-F5344CB8AC3E}">
        <p14:creationId xmlns:p14="http://schemas.microsoft.com/office/powerpoint/2010/main" val="395624759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dgm">
  <p:cSld name="Otsikko sekä kaaviokuva tai organisaatiokaavio">
    <p:spTree>
      <p:nvGrpSpPr>
        <p:cNvPr id="1" name=""/>
        <p:cNvGrpSpPr/>
        <p:nvPr/>
      </p:nvGrpSpPr>
      <p:grpSpPr>
        <a:xfrm>
          <a:off x="0" y="0"/>
          <a:ext cx="0" cy="0"/>
          <a:chOff x="0" y="0"/>
          <a:chExt cx="0" cy="0"/>
        </a:xfrm>
      </p:grpSpPr>
      <p:sp>
        <p:nvSpPr>
          <p:cNvPr id="2" name="Otsikko 1"/>
          <p:cNvSpPr>
            <a:spLocks noGrp="1"/>
          </p:cNvSpPr>
          <p:nvPr>
            <p:ph type="title"/>
          </p:nvPr>
        </p:nvSpPr>
        <p:spPr>
          <a:xfrm>
            <a:off x="685800" y="609600"/>
            <a:ext cx="7772400" cy="1143000"/>
          </a:xfrm>
        </p:spPr>
        <p:txBody>
          <a:bodyPr/>
          <a:lstStyle/>
          <a:p>
            <a:r>
              <a:rPr lang="fi-FI" smtClean="0"/>
              <a:t>Muokkaa perustyyl. napsautt.</a:t>
            </a:r>
            <a:endParaRPr lang="fi-FI"/>
          </a:p>
        </p:txBody>
      </p:sp>
      <p:sp>
        <p:nvSpPr>
          <p:cNvPr id="3" name="SmartArt-paikkamerkki 2"/>
          <p:cNvSpPr>
            <a:spLocks noGrp="1"/>
          </p:cNvSpPr>
          <p:nvPr>
            <p:ph type="dgm" idx="1"/>
          </p:nvPr>
        </p:nvSpPr>
        <p:spPr>
          <a:xfrm>
            <a:off x="685800" y="1981200"/>
            <a:ext cx="7772400" cy="4114800"/>
          </a:xfrm>
        </p:spPr>
        <p:txBody>
          <a:bodyPr/>
          <a:lstStyle/>
          <a:p>
            <a:pPr lvl="0"/>
            <a:endParaRPr lang="fi-FI" noProof="0" smtClean="0"/>
          </a:p>
        </p:txBody>
      </p:sp>
      <p:sp>
        <p:nvSpPr>
          <p:cNvPr id="4" name="Päivämäärän paikkamerkki 3"/>
          <p:cNvSpPr>
            <a:spLocks noGrp="1"/>
          </p:cNvSpPr>
          <p:nvPr>
            <p:ph type="dt" sz="half" idx="10"/>
          </p:nvPr>
        </p:nvSpPr>
        <p:spPr>
          <a:xfrm>
            <a:off x="685800" y="6248400"/>
            <a:ext cx="1905000" cy="457200"/>
          </a:xfrm>
        </p:spPr>
        <p:txBody>
          <a:bodyPr/>
          <a:lstStyle>
            <a:lvl1pPr fontAlgn="auto">
              <a:spcBef>
                <a:spcPts val="0"/>
              </a:spcBef>
              <a:spcAft>
                <a:spcPts val="0"/>
              </a:spcAft>
              <a:defRPr/>
            </a:lvl1pPr>
          </a:lstStyle>
          <a:p>
            <a:pPr>
              <a:defRPr/>
            </a:pPr>
            <a:fld id="{979ED628-153B-4E7D-8199-17D63B51AEB3}" type="datetime1">
              <a:rPr lang="fi-FI" smtClean="0"/>
              <a:t>2.1.2018</a:t>
            </a:fld>
            <a:endParaRPr lang="en-US"/>
          </a:p>
        </p:txBody>
      </p:sp>
      <p:sp>
        <p:nvSpPr>
          <p:cNvPr id="5" name="Alatunnisteen paikkamerkki 4"/>
          <p:cNvSpPr>
            <a:spLocks noGrp="1"/>
          </p:cNvSpPr>
          <p:nvPr>
            <p:ph type="ftr" sz="quarter" idx="11"/>
          </p:nvPr>
        </p:nvSpPr>
        <p:spPr>
          <a:xfrm>
            <a:off x="3124200" y="6248400"/>
            <a:ext cx="2895600" cy="457200"/>
          </a:xfrm>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6" name="Dian numeron paikkamerkki 5"/>
          <p:cNvSpPr>
            <a:spLocks noGrp="1"/>
          </p:cNvSpPr>
          <p:nvPr>
            <p:ph type="sldNum" sz="quarter" idx="12"/>
          </p:nvPr>
        </p:nvSpPr>
        <p:spPr>
          <a:xfrm>
            <a:off x="6553200" y="6248400"/>
            <a:ext cx="1905000" cy="457200"/>
          </a:xfrm>
        </p:spPr>
        <p:txBody>
          <a:bodyPr/>
          <a:lstStyle>
            <a:lvl1pPr fontAlgn="auto">
              <a:spcBef>
                <a:spcPts val="0"/>
              </a:spcBef>
              <a:spcAft>
                <a:spcPts val="0"/>
              </a:spcAft>
              <a:defRPr/>
            </a:lvl1pPr>
          </a:lstStyle>
          <a:p>
            <a:pPr>
              <a:defRPr/>
            </a:pPr>
            <a:fld id="{B819B86B-5EC9-45C2-8A11-E9BF295CDEE8}" type="slidenum">
              <a:rPr lang="en-US"/>
              <a:pPr>
                <a:defRPr/>
              </a:pPr>
              <a:t>‹#›</a:t>
            </a:fld>
            <a:endParaRPr lang="en-US"/>
          </a:p>
        </p:txBody>
      </p:sp>
    </p:spTree>
    <p:extLst>
      <p:ext uri="{BB962C8B-B14F-4D97-AF65-F5344CB8AC3E}">
        <p14:creationId xmlns:p14="http://schemas.microsoft.com/office/powerpoint/2010/main" val="305649375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fi-FI"/>
          </a:p>
        </p:txBody>
      </p:sp>
      <p:sp>
        <p:nvSpPr>
          <p:cNvPr id="3" name="ClipArt Placeholder 2"/>
          <p:cNvSpPr>
            <a:spLocks noGrp="1"/>
          </p:cNvSpPr>
          <p:nvPr>
            <p:ph type="clipArt" sz="half" idx="1"/>
          </p:nvPr>
        </p:nvSpPr>
        <p:spPr>
          <a:xfrm>
            <a:off x="685800" y="1981200"/>
            <a:ext cx="3810000" cy="4114800"/>
          </a:xfrm>
        </p:spPr>
        <p:txBody>
          <a:bodyPr/>
          <a:lstStyle/>
          <a:p>
            <a:endParaRPr lang="fi-FI"/>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Date Placeholder 4"/>
          <p:cNvSpPr>
            <a:spLocks noGrp="1"/>
          </p:cNvSpPr>
          <p:nvPr>
            <p:ph type="dt" sz="half" idx="10"/>
          </p:nvPr>
        </p:nvSpPr>
        <p:spPr>
          <a:xfrm>
            <a:off x="685800" y="6248400"/>
            <a:ext cx="1905000" cy="457200"/>
          </a:xfrm>
        </p:spPr>
        <p:txBody>
          <a:bodyPr/>
          <a:lstStyle>
            <a:lvl1pPr>
              <a:defRPr/>
            </a:lvl1pPr>
          </a:lstStyle>
          <a:p>
            <a:fld id="{215BE28B-3B7F-4A06-AFFD-D22E885E7345}" type="datetime1">
              <a:rPr lang="fi-FI" altLang="fi-FI" smtClean="0"/>
              <a:t>2.1.2018</a:t>
            </a:fld>
            <a:endParaRPr lang="en-US" altLang="fi-FI"/>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r>
              <a:rPr lang="fi-FI" altLang="fi-FI" smtClean="0"/>
              <a:t>Markkinoiden juridinen toimintaympäristö kalvot 2</a:t>
            </a:r>
            <a:endParaRPr lang="en-US" altLang="fi-FI"/>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80480051-F1D5-4FDF-A646-ECD5AB76F9EA}" type="slidenum">
              <a:rPr lang="en-US" altLang="fi-FI"/>
              <a:pPr/>
              <a:t>‹#›</a:t>
            </a:fld>
            <a:endParaRPr lang="en-US" altLang="fi-FI"/>
          </a:p>
        </p:txBody>
      </p:sp>
    </p:spTree>
    <p:extLst>
      <p:ext uri="{BB962C8B-B14F-4D97-AF65-F5344CB8AC3E}">
        <p14:creationId xmlns:p14="http://schemas.microsoft.com/office/powerpoint/2010/main" val="356678648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sp>
        <p:nvSpPr>
          <p:cNvPr id="5"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rgbClr val="FFFFFF"/>
                </a:solidFill>
              </a:defRPr>
            </a:lvl1pPr>
          </a:lstStyle>
          <a:p>
            <a:r>
              <a:rPr lang="fi-FI" smtClean="0"/>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293478545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sp>
        <p:nvSpPr>
          <p:cNvPr id="6"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chemeClr val="bg1"/>
                </a:solidFill>
              </a:defRPr>
            </a:lvl1pPr>
          </a:lstStyle>
          <a:p>
            <a:r>
              <a:rPr lang="fi-FI" smtClean="0"/>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5857886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chemeClr val="accent1"/>
                </a:solidFill>
              </a:defRPr>
            </a:lvl1pPr>
          </a:lstStyle>
          <a:p>
            <a:r>
              <a:rPr lang="fi-FI" smtClean="0"/>
              <a:t>Click to edit Master title style</a:t>
            </a:r>
            <a:endParaRPr lang="en-US" dirty="0"/>
          </a:p>
        </p:txBody>
      </p:sp>
      <p:sp>
        <p:nvSpPr>
          <p:cNvPr id="6" name="Subtitle 2"/>
          <p:cNvSpPr>
            <a:spLocks noGrp="1"/>
          </p:cNvSpPr>
          <p:nvPr>
            <p:ph type="subTitle" idx="1"/>
          </p:nvPr>
        </p:nvSpPr>
        <p:spPr>
          <a:xfrm>
            <a:off x="584309" y="5504997"/>
            <a:ext cx="5379423" cy="7920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7" y="0"/>
            <a:ext cx="2585474" cy="2281300"/>
          </a:xfrm>
          <a:prstGeom prst="rect">
            <a:avLst/>
          </a:prstGeom>
        </p:spPr>
      </p:pic>
    </p:spTree>
    <p:extLst>
      <p:ext uri="{BB962C8B-B14F-4D97-AF65-F5344CB8AC3E}">
        <p14:creationId xmlns:p14="http://schemas.microsoft.com/office/powerpoint/2010/main" val="961360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571500" y="1582738"/>
            <a:ext cx="3916363"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0263" y="1582738"/>
            <a:ext cx="3916362"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4F1ACFE9-DEEE-49A0-B278-E72581D352AA}" type="datetime1">
              <a:rPr lang="fi-FI" smtClean="0"/>
              <a:t>2.1.2018</a:t>
            </a:fld>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pPr>
                <a:defRPr/>
              </a:pPr>
              <a:t>‹#›</a:t>
            </a:fld>
            <a:endParaRPr lang="en-US"/>
          </a:p>
        </p:txBody>
      </p:sp>
    </p:spTree>
    <p:extLst>
      <p:ext uri="{BB962C8B-B14F-4D97-AF65-F5344CB8AC3E}">
        <p14:creationId xmlns:p14="http://schemas.microsoft.com/office/powerpoint/2010/main" val="60239083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4349263" y="180000"/>
            <a:ext cx="4629692"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584311" y="2435535"/>
            <a:ext cx="3319477" cy="3232900"/>
          </a:xfrm>
          <a:prstGeom prst="rect">
            <a:avLst/>
          </a:prstGeom>
        </p:spPr>
        <p:txBody>
          <a:bodyPr lIns="0" tIns="0" rIns="0" bIns="0" anchor="t">
            <a:noAutofit/>
          </a:bodyPr>
          <a:lstStyle>
            <a:lvl1pPr algn="l">
              <a:lnSpc>
                <a:spcPct val="80000"/>
              </a:lnSpc>
              <a:defRPr sz="4500" b="1" spc="-150">
                <a:solidFill>
                  <a:schemeClr val="accent1"/>
                </a:solidFill>
              </a:defRPr>
            </a:lvl1pPr>
          </a:lstStyle>
          <a:p>
            <a:r>
              <a:rPr lang="fi-FI" smtClean="0"/>
              <a:t>Click to edit Master title style</a:t>
            </a:r>
            <a:endParaRPr lang="en-US" dirty="0"/>
          </a:p>
        </p:txBody>
      </p:sp>
      <p:sp>
        <p:nvSpPr>
          <p:cNvPr id="7" name="Subtitle 2"/>
          <p:cNvSpPr>
            <a:spLocks noGrp="1"/>
          </p:cNvSpPr>
          <p:nvPr>
            <p:ph type="subTitle" idx="1"/>
          </p:nvPr>
        </p:nvSpPr>
        <p:spPr>
          <a:xfrm>
            <a:off x="584311" y="5884335"/>
            <a:ext cx="3319477" cy="5832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7" y="0"/>
            <a:ext cx="2585474" cy="2281300"/>
          </a:xfrm>
          <a:prstGeom prst="rect">
            <a:avLst/>
          </a:prstGeom>
        </p:spPr>
      </p:pic>
    </p:spTree>
    <p:extLst>
      <p:ext uri="{BB962C8B-B14F-4D97-AF65-F5344CB8AC3E}">
        <p14:creationId xmlns:p14="http://schemas.microsoft.com/office/powerpoint/2010/main" val="416546426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584309" y="1912266"/>
            <a:ext cx="7975385" cy="2636000"/>
          </a:xfrm>
          <a:prstGeom prst="rect">
            <a:avLst/>
          </a:prstGeom>
        </p:spPr>
        <p:txBody>
          <a:bodyPr lIns="0" tIns="0" rIns="0" bIns="0" anchor="t">
            <a:noAutofit/>
          </a:bodyPr>
          <a:lstStyle>
            <a:lvl1pPr algn="l">
              <a:lnSpc>
                <a:spcPct val="80000"/>
              </a:lnSpc>
              <a:defRPr sz="5400" b="1" spc="-150">
                <a:solidFill>
                  <a:schemeClr val="bg1"/>
                </a:solidFill>
              </a:defRPr>
            </a:lvl1pPr>
          </a:lstStyle>
          <a:p>
            <a:r>
              <a:rPr lang="fi-FI" smtClean="0"/>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544" y="5599324"/>
            <a:ext cx="2828527" cy="1194266"/>
          </a:xfrm>
          <a:prstGeom prst="rect">
            <a:avLst/>
          </a:prstGeom>
        </p:spPr>
      </p:pic>
    </p:spTree>
    <p:extLst>
      <p:ext uri="{BB962C8B-B14F-4D97-AF65-F5344CB8AC3E}">
        <p14:creationId xmlns:p14="http://schemas.microsoft.com/office/powerpoint/2010/main" val="305740148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540002" y="381000"/>
            <a:ext cx="80855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smtClean="0"/>
              <a:t>Click to edit Master title style</a:t>
            </a:r>
            <a:endParaRPr lang="en-US" dirty="0"/>
          </a:p>
        </p:txBody>
      </p:sp>
      <p:sp>
        <p:nvSpPr>
          <p:cNvPr id="11" name="Content Placeholder 10"/>
          <p:cNvSpPr>
            <a:spLocks noGrp="1"/>
          </p:cNvSpPr>
          <p:nvPr>
            <p:ph sz="quarter" idx="14"/>
          </p:nvPr>
        </p:nvSpPr>
        <p:spPr>
          <a:xfrm>
            <a:off x="540002" y="1685677"/>
            <a:ext cx="80855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0983E97F-2A25-4EEA-A674-A60EACBC816D}" type="datetime1">
              <a:rPr lang="fi-FI" smtClean="0">
                <a:solidFill>
                  <a:prstClr val="black">
                    <a:tint val="75000"/>
                  </a:prstClr>
                </a:solidFill>
              </a:rPr>
              <a:t>2.1.2018</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smtClean="0">
                <a:solidFill>
                  <a:prstClr val="black">
                    <a:tint val="75000"/>
                  </a:prstClr>
                </a:solidFill>
              </a:rPr>
              <a:t>Markkinoiden juridinen toimintaympäristö kalvot 2</a:t>
            </a:r>
            <a:endParaRPr lang="fi-FI">
              <a:solidFill>
                <a:prstClr val="black">
                  <a:tint val="75000"/>
                </a:prstClr>
              </a:solidFill>
            </a:endParaRP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8"/>
            <a:ext cx="2825594" cy="1196423"/>
          </a:xfrm>
          <a:prstGeom prst="rect">
            <a:avLst/>
          </a:prstGeom>
        </p:spPr>
      </p:pic>
    </p:spTree>
    <p:extLst>
      <p:ext uri="{BB962C8B-B14F-4D97-AF65-F5344CB8AC3E}">
        <p14:creationId xmlns:p14="http://schemas.microsoft.com/office/powerpoint/2010/main" val="14567594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540002" y="381000"/>
            <a:ext cx="80855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smtClean="0"/>
              <a:t>Click to edit Master title style</a:t>
            </a:r>
            <a:endParaRPr lang="en-US" dirty="0"/>
          </a:p>
        </p:txBody>
      </p:sp>
      <p:sp>
        <p:nvSpPr>
          <p:cNvPr id="11" name="Content Placeholder 10"/>
          <p:cNvSpPr>
            <a:spLocks noGrp="1"/>
          </p:cNvSpPr>
          <p:nvPr>
            <p:ph sz="quarter" idx="14"/>
          </p:nvPr>
        </p:nvSpPr>
        <p:spPr>
          <a:xfrm>
            <a:off x="540002" y="1685677"/>
            <a:ext cx="398807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4637522" y="1685677"/>
            <a:ext cx="398807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4498939C-22FA-4464-A245-A5958C113CD7}" type="datetime1">
              <a:rPr lang="fi-FI" smtClean="0">
                <a:solidFill>
                  <a:prstClr val="black">
                    <a:tint val="75000"/>
                  </a:prstClr>
                </a:solidFill>
              </a:rPr>
              <a:t>2.1.2018</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smtClean="0">
                <a:solidFill>
                  <a:prstClr val="black">
                    <a:tint val="75000"/>
                  </a:prstClr>
                </a:solidFill>
              </a:rPr>
              <a:t>Markkinoiden juridinen toimintaympäristö kalvot 2</a:t>
            </a:r>
            <a:endParaRPr lang="fi-FI">
              <a:solidFill>
                <a:prstClr val="black">
                  <a:tint val="75000"/>
                </a:prstClr>
              </a:solidFill>
            </a:endParaRP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8"/>
            <a:ext cx="2825594" cy="1196423"/>
          </a:xfrm>
          <a:prstGeom prst="rect">
            <a:avLst/>
          </a:prstGeom>
        </p:spPr>
      </p:pic>
    </p:spTree>
    <p:extLst>
      <p:ext uri="{BB962C8B-B14F-4D97-AF65-F5344CB8AC3E}">
        <p14:creationId xmlns:p14="http://schemas.microsoft.com/office/powerpoint/2010/main" val="398639850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06400" y="1712915"/>
            <a:ext cx="832485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z="1350" smtClean="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71501" y="1770063"/>
            <a:ext cx="7769225" cy="1331912"/>
          </a:xfrm>
          <a:prstGeom prst="rect">
            <a:avLst/>
          </a:prstGeom>
        </p:spPr>
        <p:txBody>
          <a:bodyPr/>
          <a:lstStyle>
            <a:lvl1pPr>
              <a:defRPr sz="3000">
                <a:solidFill>
                  <a:schemeClr val="bg1"/>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571501" y="3141665"/>
            <a:ext cx="6283325" cy="2339975"/>
          </a:xfrm>
          <a:prstGeom prst="rect">
            <a:avLst/>
          </a:prstGeom>
        </p:spPr>
        <p:txBody>
          <a:bodyPr/>
          <a:lstStyle>
            <a:lvl1pPr marL="0" indent="0">
              <a:buFontTx/>
              <a:buNone/>
              <a:defRPr>
                <a:solidFill>
                  <a:schemeClr val="bg1"/>
                </a:solidFill>
                <a:latin typeface="Georgia" pitchFamily="18" charset="0"/>
              </a:defRPr>
            </a:lvl1pPr>
          </a:lstStyle>
          <a:p>
            <a:pPr lvl="0"/>
            <a:r>
              <a:rPr lang="en-US" noProof="0" smtClean="0"/>
              <a:t>Click to edit Master subtitle style</a:t>
            </a:r>
          </a:p>
        </p:txBody>
      </p:sp>
      <p:sp>
        <p:nvSpPr>
          <p:cNvPr id="6" name="Rectangle 4"/>
          <p:cNvSpPr>
            <a:spLocks noGrp="1" noChangeArrowheads="1"/>
          </p:cNvSpPr>
          <p:nvPr>
            <p:ph type="dt" sz="half" idx="10"/>
          </p:nvPr>
        </p:nvSpPr>
        <p:spPr>
          <a:xfrm>
            <a:off x="2860675" y="5959477"/>
            <a:ext cx="2025650" cy="176213"/>
          </a:xfrm>
        </p:spPr>
        <p:txBody>
          <a:bodyPr/>
          <a:lstStyle>
            <a:lvl1pPr fontAlgn="auto">
              <a:spcBef>
                <a:spcPts val="0"/>
              </a:spcBef>
              <a:spcAft>
                <a:spcPts val="0"/>
              </a:spcAft>
              <a:defRPr sz="900">
                <a:solidFill>
                  <a:srgbClr val="928B81"/>
                </a:solidFill>
              </a:defRPr>
            </a:lvl1pPr>
          </a:lstStyle>
          <a:p>
            <a:pPr>
              <a:defRPr/>
            </a:pPr>
            <a:fld id="{CC1032BC-102B-49F0-ADAC-3AA6EC2EEC07}" type="datetime1">
              <a:rPr lang="fi-FI" smtClean="0"/>
              <a:t>2.1.2018</a:t>
            </a:fld>
            <a:endParaRPr lang="en-US"/>
          </a:p>
        </p:txBody>
      </p:sp>
    </p:spTree>
    <p:extLst>
      <p:ext uri="{BB962C8B-B14F-4D97-AF65-F5344CB8AC3E}">
        <p14:creationId xmlns:p14="http://schemas.microsoft.com/office/powerpoint/2010/main" val="40002903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1" y="488950"/>
            <a:ext cx="7985125" cy="1079500"/>
          </a:xfrm>
          <a:prstGeom prst="rect">
            <a:avLst/>
          </a:prstGeom>
        </p:spPr>
        <p:txBody>
          <a:bodyPr/>
          <a:lstStyle/>
          <a:p>
            <a:r>
              <a:rPr lang="en-US" smtClean="0"/>
              <a:t>Click to edit Master title style</a:t>
            </a:r>
            <a:endParaRPr lang="fi-FI"/>
          </a:p>
        </p:txBody>
      </p:sp>
      <p:sp>
        <p:nvSpPr>
          <p:cNvPr id="3" name="Content Placeholder 2"/>
          <p:cNvSpPr>
            <a:spLocks noGrp="1"/>
          </p:cNvSpPr>
          <p:nvPr>
            <p:ph sz="half" idx="1"/>
          </p:nvPr>
        </p:nvSpPr>
        <p:spPr>
          <a:xfrm>
            <a:off x="571501" y="1582740"/>
            <a:ext cx="3916363"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0263" y="1582740"/>
            <a:ext cx="3916362"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5C664D5B-0C5B-421B-AEDD-6039CDB8B82A}" type="datetime1">
              <a:rPr lang="fi-FI" smtClean="0">
                <a:solidFill>
                  <a:prstClr val="black">
                    <a:tint val="75000"/>
                  </a:prstClr>
                </a:solidFill>
              </a:rPr>
              <a:t>2.1.2018</a:t>
            </a:fld>
            <a:endParaRPr lang="en-US">
              <a:solidFill>
                <a:prstClr val="black">
                  <a:tint val="75000"/>
                </a:prstClr>
              </a:solidFill>
            </a:endParaRP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solidFill>
                  <a:prstClr val="black">
                    <a:tint val="75000"/>
                  </a:prstClr>
                </a:solidFill>
              </a:rPr>
              <a:t>Markkinoiden juridinen toimintaympäristö kalvot 2</a:t>
            </a:r>
            <a:endParaRPr lang="en-US">
              <a:solidFill>
                <a:prstClr val="black">
                  <a:tint val="75000"/>
                </a:prstClr>
              </a:solidFill>
            </a:endParaRP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733238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1" y="488950"/>
            <a:ext cx="7985125" cy="1079500"/>
          </a:xfrm>
          <a:prstGeom prst="rect">
            <a:avLst/>
          </a:prstGeom>
        </p:spPr>
        <p:txBody>
          <a:bodyPr/>
          <a:lstStyle/>
          <a:p>
            <a:r>
              <a:rPr lang="en-US" smtClean="0"/>
              <a:t>Click to edit Master title style</a:t>
            </a:r>
            <a:endParaRPr lang="fi-FI"/>
          </a:p>
        </p:txBody>
      </p:sp>
      <p:sp>
        <p:nvSpPr>
          <p:cNvPr id="3" name="Content Placeholder 2"/>
          <p:cNvSpPr>
            <a:spLocks noGrp="1"/>
          </p:cNvSpPr>
          <p:nvPr>
            <p:ph idx="1"/>
          </p:nvPr>
        </p:nvSpPr>
        <p:spPr>
          <a:xfrm>
            <a:off x="571501" y="1582740"/>
            <a:ext cx="7985125" cy="413543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31BF343D-1590-444B-BDA0-840F59FCCC46}" type="datetime1">
              <a:rPr lang="fi-FI" smtClean="0">
                <a:solidFill>
                  <a:prstClr val="black">
                    <a:tint val="75000"/>
                  </a:prstClr>
                </a:solidFill>
              </a:rPr>
              <a:t>2.1.2018</a:t>
            </a:fld>
            <a:endParaRPr lang="en-US">
              <a:solidFill>
                <a:prstClr val="black">
                  <a:tint val="75000"/>
                </a:prstClr>
              </a:solidFill>
            </a:endParaRP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solidFill>
                  <a:prstClr val="black">
                    <a:tint val="75000"/>
                  </a:prstClr>
                </a:solidFill>
              </a:rPr>
              <a:t>Markkinoiden juridinen toimintaympäristö kalvot 2</a:t>
            </a:r>
            <a:endParaRPr lang="en-US">
              <a:solidFill>
                <a:prstClr val="black">
                  <a:tint val="75000"/>
                </a:prstClr>
              </a:solidFill>
            </a:endParaRP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3993069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Title 1"/>
          <p:cNvSpPr>
            <a:spLocks noGrp="1"/>
          </p:cNvSpPr>
          <p:nvPr>
            <p:ph type="ctrTitle"/>
          </p:nvPr>
        </p:nvSpPr>
        <p:spPr>
          <a:xfrm>
            <a:off x="468314" y="318135"/>
            <a:ext cx="8207375" cy="1195798"/>
          </a:xfrm>
          <a:prstGeom prst="rect">
            <a:avLst/>
          </a:prstGeom>
        </p:spPr>
        <p:txBody>
          <a:bodyPr lIns="0" tIns="0" rIns="0" bIns="0" anchor="t" anchorCtr="0">
            <a:noAutofit/>
          </a:bodyPr>
          <a:lstStyle>
            <a:lvl1pPr algn="l">
              <a:lnSpc>
                <a:spcPct val="85000"/>
              </a:lnSpc>
              <a:defRPr sz="3240" b="1" spc="-90">
                <a:solidFill>
                  <a:schemeClr val="tx2"/>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10" name="Content Placeholder 10"/>
          <p:cNvSpPr>
            <a:spLocks noGrp="1"/>
          </p:cNvSpPr>
          <p:nvPr>
            <p:ph sz="quarter" idx="14"/>
          </p:nvPr>
        </p:nvSpPr>
        <p:spPr>
          <a:xfrm>
            <a:off x="468315" y="1513934"/>
            <a:ext cx="8207374" cy="4003300"/>
          </a:xfrm>
          <a:prstGeom prst="rect">
            <a:avLst/>
          </a:prstGeom>
        </p:spPr>
        <p:txBody>
          <a:bodyPr vert="horz" lIns="0" tIns="0" rIns="0" bIns="0"/>
          <a:lstStyle>
            <a:lvl1pPr marL="0" indent="0">
              <a:buNone/>
              <a:defRPr sz="1890" b="1">
                <a:latin typeface="+mj-lt"/>
              </a:defRPr>
            </a:lvl1pPr>
            <a:lvl2pPr marL="213840" indent="-191160">
              <a:buFont typeface="Arial"/>
              <a:buChar char="•"/>
              <a:defRPr sz="1800">
                <a:latin typeface="Georgia"/>
              </a:defRPr>
            </a:lvl2pPr>
            <a:lvl3pPr marL="414720" indent="-207360">
              <a:buFont typeface="Lucida Grande"/>
              <a:buChar char="-"/>
              <a:defRPr sz="1440" i="1">
                <a:latin typeface="Georgia"/>
                <a:cs typeface="Georgia"/>
              </a:defRPr>
            </a:lvl3pPr>
            <a:lvl4pPr marL="712800" indent="-174960">
              <a:buFont typeface="Arial"/>
              <a:buChar char="•"/>
              <a:defRPr sz="1260" baseline="0">
                <a:latin typeface="Georgia"/>
              </a:defRPr>
            </a:lvl4pPr>
            <a:lvl5pPr marL="978480" indent="-205740">
              <a:buFont typeface="Courier New"/>
              <a:buChar char="o"/>
              <a:defRPr sz="117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p:cNvSpPr>
            <a:spLocks noGrp="1"/>
          </p:cNvSpPr>
          <p:nvPr>
            <p:ph type="dt" sz="half" idx="15"/>
          </p:nvPr>
        </p:nvSpPr>
        <p:spPr/>
        <p:txBody>
          <a:bodyPr/>
          <a:lstStyle>
            <a:lvl1pPr>
              <a:defRPr/>
            </a:lvl1pPr>
          </a:lstStyle>
          <a:p>
            <a:pPr>
              <a:defRPr/>
            </a:pPr>
            <a:fld id="{4970960F-7899-47E9-AF57-259DEDDFA9E2}" type="datetime1">
              <a:rPr lang="fi-FI" smtClean="0">
                <a:solidFill>
                  <a:prstClr val="black">
                    <a:tint val="75000"/>
                  </a:prstClr>
                </a:solidFill>
              </a:rPr>
              <a:t>2.1.2018</a:t>
            </a:fld>
            <a:endParaRPr lang="fi-FI">
              <a:solidFill>
                <a:prstClr val="black">
                  <a:tint val="75000"/>
                </a:prstClr>
              </a:solidFill>
            </a:endParaRPr>
          </a:p>
        </p:txBody>
      </p:sp>
      <p:sp>
        <p:nvSpPr>
          <p:cNvPr id="7" name="Footer Placeholder 13"/>
          <p:cNvSpPr>
            <a:spLocks noGrp="1"/>
          </p:cNvSpPr>
          <p:nvPr>
            <p:ph type="ftr" sz="quarter" idx="16"/>
          </p:nvPr>
        </p:nvSpPr>
        <p:spPr/>
        <p:txBody>
          <a:bodyPr/>
          <a:lstStyle>
            <a:lvl1pPr>
              <a:defRPr/>
            </a:lvl1pPr>
          </a:lstStyle>
          <a:p>
            <a:pPr>
              <a:defRPr/>
            </a:pPr>
            <a:r>
              <a:rPr lang="fi-FI" smtClean="0">
                <a:solidFill>
                  <a:prstClr val="black">
                    <a:tint val="75000"/>
                  </a:prstClr>
                </a:solidFill>
              </a:rPr>
              <a:t>Markkinoiden juridinen toimintaympäristö kalvot 2</a:t>
            </a:r>
            <a:endParaRPr lang="fi-FI">
              <a:solidFill>
                <a:prstClr val="black">
                  <a:tint val="75000"/>
                </a:prstClr>
              </a:solidFill>
            </a:endParaRPr>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solidFill>
                  <a:prstClr val="black">
                    <a:tint val="75000"/>
                  </a:prstClr>
                </a:solidFill>
              </a:rPr>
              <a:pPr>
                <a:defRPr/>
              </a:pPr>
              <a:t>‹#›</a:t>
            </a:fld>
            <a:endParaRPr lang="fi-FI">
              <a:solidFill>
                <a:prstClr val="black">
                  <a:tint val="75000"/>
                </a:prstClr>
              </a:solidFill>
            </a:endParaRPr>
          </a:p>
        </p:txBody>
      </p:sp>
      <p:cxnSp>
        <p:nvCxnSpPr>
          <p:cNvPr id="12" name="Straight Connector 4"/>
          <p:cNvCxnSpPr/>
          <p:nvPr userDrawn="1"/>
        </p:nvCxnSpPr>
        <p:spPr>
          <a:xfrm>
            <a:off x="468314" y="5847608"/>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1"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4001" y="5654880"/>
            <a:ext cx="2227147" cy="1149120"/>
          </a:xfrm>
          <a:prstGeom prst="rect">
            <a:avLst/>
          </a:prstGeom>
        </p:spPr>
      </p:pic>
    </p:spTree>
    <p:extLst>
      <p:ext uri="{BB962C8B-B14F-4D97-AF65-F5344CB8AC3E}">
        <p14:creationId xmlns:p14="http://schemas.microsoft.com/office/powerpoint/2010/main" val="1188747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12DB070E-BEC7-484E-BC5C-E6A1B52C93CC}" type="datetime1">
              <a:rPr lang="fi-FI" smtClean="0"/>
              <a:t>2.1.2018</a:t>
            </a:fld>
            <a:endParaRPr lang="en-US"/>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8BD3956-B28E-498E-B1FC-030A16B57A7D}" type="slidenum">
              <a:rPr lang="en-US"/>
              <a:pPr>
                <a:defRPr/>
              </a:pPr>
              <a:t>‹#›</a:t>
            </a:fld>
            <a:endParaRPr lang="en-US"/>
          </a:p>
        </p:txBody>
      </p:sp>
    </p:spTree>
    <p:extLst>
      <p:ext uri="{BB962C8B-B14F-4D97-AF65-F5344CB8AC3E}">
        <p14:creationId xmlns:p14="http://schemas.microsoft.com/office/powerpoint/2010/main" val="246463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E589C25F-F6BE-4E34-9349-422C6C163EBC}" type="datetime1">
              <a:rPr lang="fi-FI" smtClean="0"/>
              <a:t>2.1.2018</a:t>
            </a:fld>
            <a:endParaRPr lang="en-US"/>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F55807F-5274-428D-A4B1-17364F3173B8}" type="slidenum">
              <a:rPr lang="en-US"/>
              <a:pPr>
                <a:defRPr/>
              </a:pPr>
              <a:t>‹#›</a:t>
            </a:fld>
            <a:endParaRPr lang="en-US"/>
          </a:p>
        </p:txBody>
      </p:sp>
    </p:spTree>
    <p:extLst>
      <p:ext uri="{BB962C8B-B14F-4D97-AF65-F5344CB8AC3E}">
        <p14:creationId xmlns:p14="http://schemas.microsoft.com/office/powerpoint/2010/main" val="521929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3914D5CF-38FD-4CA7-B242-5B3882F3EAE8}" type="datetime1">
              <a:rPr lang="fi-FI" smtClean="0"/>
              <a:t>2.1.2018</a:t>
            </a:fld>
            <a:endParaRPr lang="en-US"/>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1ED0E83-65B2-4A6D-9710-CE05D101F9A1}" type="slidenum">
              <a:rPr lang="en-US"/>
              <a:pPr>
                <a:defRPr/>
              </a:pPr>
              <a:t>‹#›</a:t>
            </a:fld>
            <a:endParaRPr lang="en-US"/>
          </a:p>
        </p:txBody>
      </p:sp>
    </p:spTree>
    <p:extLst>
      <p:ext uri="{BB962C8B-B14F-4D97-AF65-F5344CB8AC3E}">
        <p14:creationId xmlns:p14="http://schemas.microsoft.com/office/powerpoint/2010/main" val="3342656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3113F4CF-D9E2-4A3D-B1C7-054FA93C7B96}" type="datetime1">
              <a:rPr lang="fi-FI" smtClean="0"/>
              <a:t>2.1.2018</a:t>
            </a:fld>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D05DAD0-B55E-4760-9A82-D872D199EB6F}" type="slidenum">
              <a:rPr lang="en-US"/>
              <a:pPr>
                <a:defRPr/>
              </a:pPr>
              <a:t>‹#›</a:t>
            </a:fld>
            <a:endParaRPr lang="en-US"/>
          </a:p>
        </p:txBody>
      </p:sp>
    </p:spTree>
    <p:extLst>
      <p:ext uri="{BB962C8B-B14F-4D97-AF65-F5344CB8AC3E}">
        <p14:creationId xmlns:p14="http://schemas.microsoft.com/office/powerpoint/2010/main" val="3925894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7F585043-9B15-409D-A237-D7FB4702DAB3}" type="datetime1">
              <a:rPr lang="fi-FI" smtClean="0"/>
              <a:t>2.1.2018</a:t>
            </a:fld>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kalvot 2</a:t>
            </a: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FBDC196-98CA-46B3-B060-2F8AF42782FD}" type="slidenum">
              <a:rPr lang="en-US"/>
              <a:pPr>
                <a:defRPr/>
              </a:pPr>
              <a:t>‹#›</a:t>
            </a:fld>
            <a:endParaRPr lang="en-US"/>
          </a:p>
        </p:txBody>
      </p:sp>
    </p:spTree>
    <p:extLst>
      <p:ext uri="{BB962C8B-B14F-4D97-AF65-F5344CB8AC3E}">
        <p14:creationId xmlns:p14="http://schemas.microsoft.com/office/powerpoint/2010/main" val="3846988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theme" Target="../theme/theme2.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1.jpe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1500" y="488950"/>
            <a:ext cx="7985125"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fi-FI" smtClean="0"/>
              <a:t>Click to edit Master title style</a:t>
            </a:r>
          </a:p>
        </p:txBody>
      </p:sp>
      <p:sp>
        <p:nvSpPr>
          <p:cNvPr id="1027" name="Rectangle 3"/>
          <p:cNvSpPr>
            <a:spLocks noGrp="1" noChangeArrowheads="1"/>
          </p:cNvSpPr>
          <p:nvPr>
            <p:ph type="body" idx="1"/>
          </p:nvPr>
        </p:nvSpPr>
        <p:spPr bwMode="auto">
          <a:xfrm>
            <a:off x="571500" y="1582738"/>
            <a:ext cx="7985125" cy="413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fi-FI" smtClean="0"/>
              <a:t>Click to edit Master text styles</a:t>
            </a:r>
          </a:p>
          <a:p>
            <a:pPr lvl="1"/>
            <a:r>
              <a:rPr lang="en-US" altLang="fi-FI" smtClean="0"/>
              <a:t>Second level</a:t>
            </a:r>
          </a:p>
          <a:p>
            <a:pPr lvl="2"/>
            <a:r>
              <a:rPr lang="en-US" altLang="fi-FI" smtClean="0"/>
              <a:t>Third level</a:t>
            </a:r>
          </a:p>
          <a:p>
            <a:pPr lvl="3"/>
            <a:r>
              <a:rPr lang="en-US" altLang="fi-FI" smtClean="0"/>
              <a:t>Fourth level</a:t>
            </a:r>
          </a:p>
          <a:p>
            <a:pPr lvl="4"/>
            <a:r>
              <a:rPr lang="en-US" altLang="fi-FI" smtClean="0"/>
              <a:t>Fifth level</a:t>
            </a:r>
          </a:p>
        </p:txBody>
      </p:sp>
      <p:sp>
        <p:nvSpPr>
          <p:cNvPr id="1028" name="Rectangle 4"/>
          <p:cNvSpPr>
            <a:spLocks noGrp="1" noChangeArrowheads="1"/>
          </p:cNvSpPr>
          <p:nvPr>
            <p:ph type="dt" sz="half" idx="2"/>
          </p:nvPr>
        </p:nvSpPr>
        <p:spPr bwMode="auto">
          <a:xfrm>
            <a:off x="3429000" y="6272213"/>
            <a:ext cx="1544638" cy="12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latin typeface="+mn-lt"/>
                <a:cs typeface="+mn-cs"/>
              </a:defRPr>
            </a:lvl1pPr>
          </a:lstStyle>
          <a:p>
            <a:pPr fontAlgn="base">
              <a:spcBef>
                <a:spcPct val="0"/>
              </a:spcBef>
              <a:spcAft>
                <a:spcPct val="0"/>
              </a:spcAft>
              <a:defRPr/>
            </a:pPr>
            <a:fld id="{72ED3B90-B663-47D0-ADA8-6996EEA44275}" type="datetime1">
              <a:rPr lang="fi-FI" smtClean="0"/>
              <a:t>2.1.2018</a:t>
            </a:fld>
            <a:endParaRPr lang="en-US"/>
          </a:p>
        </p:txBody>
      </p:sp>
      <p:sp>
        <p:nvSpPr>
          <p:cNvPr id="1029" name="Rectangle 5"/>
          <p:cNvSpPr>
            <a:spLocks noGrp="1" noChangeArrowheads="1"/>
          </p:cNvSpPr>
          <p:nvPr>
            <p:ph type="ftr" sz="quarter" idx="3"/>
          </p:nvPr>
        </p:nvSpPr>
        <p:spPr bwMode="auto">
          <a:xfrm>
            <a:off x="3429000" y="6142038"/>
            <a:ext cx="1544638" cy="12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latin typeface="+mn-lt"/>
                <a:cs typeface="+mn-cs"/>
              </a:defRPr>
            </a:lvl1pPr>
          </a:lstStyle>
          <a:p>
            <a:pPr fontAlgn="base">
              <a:spcBef>
                <a:spcPct val="0"/>
              </a:spcBef>
              <a:spcAft>
                <a:spcPct val="0"/>
              </a:spcAft>
              <a:defRPr/>
            </a:pPr>
            <a:r>
              <a:rPr lang="fi-FI" smtClean="0"/>
              <a:t>Markkinoiden juridinen toimintaympäristö kalvot 2</a:t>
            </a:r>
            <a:endParaRPr lang="en-US"/>
          </a:p>
        </p:txBody>
      </p:sp>
      <p:sp>
        <p:nvSpPr>
          <p:cNvPr id="1030" name="Rectangle 6"/>
          <p:cNvSpPr>
            <a:spLocks noGrp="1" noChangeArrowheads="1"/>
          </p:cNvSpPr>
          <p:nvPr>
            <p:ph type="sldNum" sz="quarter" idx="4"/>
          </p:nvPr>
        </p:nvSpPr>
        <p:spPr bwMode="auto">
          <a:xfrm>
            <a:off x="3429000" y="6397625"/>
            <a:ext cx="1544638" cy="12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latin typeface="+mn-lt"/>
                <a:cs typeface="+mn-cs"/>
              </a:defRPr>
            </a:lvl1pPr>
          </a:lstStyle>
          <a:p>
            <a:pPr fontAlgn="base">
              <a:spcBef>
                <a:spcPct val="0"/>
              </a:spcBef>
              <a:spcAft>
                <a:spcPct val="0"/>
              </a:spcAft>
              <a:defRPr/>
            </a:pPr>
            <a:fld id="{65A1C212-E281-4095-9C8D-343556E33EF5}" type="slidenum">
              <a:rPr lang="en-US"/>
              <a:pPr fontAlgn="base">
                <a:spcBef>
                  <a:spcPct val="0"/>
                </a:spcBef>
                <a:spcAft>
                  <a:spcPct val="0"/>
                </a:spcAft>
                <a:defRPr/>
              </a:pPr>
              <a:t>‹#›</a:t>
            </a:fld>
            <a:endParaRPr lang="en-US"/>
          </a:p>
        </p:txBody>
      </p:sp>
      <p:sp>
        <p:nvSpPr>
          <p:cNvPr id="4103" name="Rectangle 8"/>
          <p:cNvSpPr>
            <a:spLocks noChangeArrowheads="1"/>
          </p:cNvSpPr>
          <p:nvPr/>
        </p:nvSpPr>
        <p:spPr bwMode="auto">
          <a:xfrm>
            <a:off x="571500" y="5811838"/>
            <a:ext cx="7985125" cy="6508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mtClean="0">
              <a:solidFill>
                <a:srgbClr val="000000"/>
              </a:solidFill>
            </a:endParaRPr>
          </a:p>
        </p:txBody>
      </p:sp>
      <p:pic>
        <p:nvPicPr>
          <p:cNvPr id="1032" name="Picture 10" descr="aalto_HSE_eng_alakulm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959475"/>
            <a:ext cx="2879725"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42373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4" r:id="rId13"/>
  </p:sldLayoutIdLst>
  <p:hf hdr="0" dt="0"/>
  <p:txStyles>
    <p:titleStyle>
      <a:lvl1pPr algn="l" rtl="0" eaLnBrk="0" fontAlgn="base" hangingPunct="0">
        <a:spcBef>
          <a:spcPct val="0"/>
        </a:spcBef>
        <a:spcAft>
          <a:spcPct val="0"/>
        </a:spcAft>
        <a:defRPr sz="3200" b="1">
          <a:solidFill>
            <a:srgbClr val="ED2939"/>
          </a:solidFill>
          <a:latin typeface="+mj-lt"/>
          <a:ea typeface="+mj-ea"/>
          <a:cs typeface="+mj-cs"/>
        </a:defRPr>
      </a:lvl1pPr>
      <a:lvl2pPr algn="l" rtl="0" eaLnBrk="0" fontAlgn="base" hangingPunct="0">
        <a:spcBef>
          <a:spcPct val="0"/>
        </a:spcBef>
        <a:spcAft>
          <a:spcPct val="0"/>
        </a:spcAft>
        <a:defRPr sz="3200" b="1">
          <a:solidFill>
            <a:srgbClr val="ED2939"/>
          </a:solidFill>
          <a:latin typeface="Arial" charset="0"/>
        </a:defRPr>
      </a:lvl2pPr>
      <a:lvl3pPr algn="l" rtl="0" eaLnBrk="0" fontAlgn="base" hangingPunct="0">
        <a:spcBef>
          <a:spcPct val="0"/>
        </a:spcBef>
        <a:spcAft>
          <a:spcPct val="0"/>
        </a:spcAft>
        <a:defRPr sz="3200" b="1">
          <a:solidFill>
            <a:srgbClr val="ED2939"/>
          </a:solidFill>
          <a:latin typeface="Arial" charset="0"/>
        </a:defRPr>
      </a:lvl3pPr>
      <a:lvl4pPr algn="l" rtl="0" eaLnBrk="0" fontAlgn="base" hangingPunct="0">
        <a:spcBef>
          <a:spcPct val="0"/>
        </a:spcBef>
        <a:spcAft>
          <a:spcPct val="0"/>
        </a:spcAft>
        <a:defRPr sz="3200" b="1">
          <a:solidFill>
            <a:srgbClr val="ED2939"/>
          </a:solidFill>
          <a:latin typeface="Arial" charset="0"/>
        </a:defRPr>
      </a:lvl4pPr>
      <a:lvl5pPr algn="l" rtl="0" eaLnBrk="0" fontAlgn="base" hangingPunct="0">
        <a:spcBef>
          <a:spcPct val="0"/>
        </a:spcBef>
        <a:spcAft>
          <a:spcPct val="0"/>
        </a:spcAft>
        <a:defRPr sz="3200" b="1">
          <a:solidFill>
            <a:srgbClr val="ED2939"/>
          </a:solidFill>
          <a:latin typeface="Arial" charset="0"/>
        </a:defRPr>
      </a:lvl5pPr>
      <a:lvl6pPr marL="457200" algn="l" rtl="0" fontAlgn="base">
        <a:spcBef>
          <a:spcPct val="0"/>
        </a:spcBef>
        <a:spcAft>
          <a:spcPct val="0"/>
        </a:spcAft>
        <a:defRPr sz="3200" b="1">
          <a:solidFill>
            <a:srgbClr val="ED2939"/>
          </a:solidFill>
          <a:latin typeface="Arial" charset="0"/>
        </a:defRPr>
      </a:lvl6pPr>
      <a:lvl7pPr marL="914400" algn="l" rtl="0" fontAlgn="base">
        <a:spcBef>
          <a:spcPct val="0"/>
        </a:spcBef>
        <a:spcAft>
          <a:spcPct val="0"/>
        </a:spcAft>
        <a:defRPr sz="3200" b="1">
          <a:solidFill>
            <a:srgbClr val="ED2939"/>
          </a:solidFill>
          <a:latin typeface="Arial" charset="0"/>
        </a:defRPr>
      </a:lvl7pPr>
      <a:lvl8pPr marL="1371600" algn="l" rtl="0" fontAlgn="base">
        <a:spcBef>
          <a:spcPct val="0"/>
        </a:spcBef>
        <a:spcAft>
          <a:spcPct val="0"/>
        </a:spcAft>
        <a:defRPr sz="3200" b="1">
          <a:solidFill>
            <a:srgbClr val="ED2939"/>
          </a:solidFill>
          <a:latin typeface="Arial" charset="0"/>
        </a:defRPr>
      </a:lvl8pPr>
      <a:lvl9pPr marL="1828800" algn="l" rtl="0" fontAlgn="base">
        <a:spcBef>
          <a:spcPct val="0"/>
        </a:spcBef>
        <a:spcAft>
          <a:spcPct val="0"/>
        </a:spcAft>
        <a:defRPr sz="3200" b="1">
          <a:solidFill>
            <a:srgbClr val="ED2939"/>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r>
              <a:rPr lang="fi-FI" smtClean="0">
                <a:solidFill>
                  <a:prstClr val="black">
                    <a:tint val="75000"/>
                  </a:prstClr>
                </a:solidFill>
                <a:ea typeface="ＭＳ Ｐゴシック" charset="0"/>
              </a:rPr>
              <a:t>Markkinoiden juridinen toimintaympäristö kalvot 2</a:t>
            </a:r>
            <a:endParaRPr lang="fi-FI">
              <a:solidFill>
                <a:prstClr val="black">
                  <a:tint val="75000"/>
                </a:prstClr>
              </a:solidFill>
              <a:ea typeface="ＭＳ Ｐゴシック" charset="0"/>
            </a:endParaRPr>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14BC3B20-30DD-424A-8DA3-7EA151F73A4E}" type="datetime1">
              <a:rPr lang="fi-FI" smtClean="0">
                <a:solidFill>
                  <a:prstClr val="black">
                    <a:tint val="75000"/>
                  </a:prstClr>
                </a:solidFill>
                <a:ea typeface="ＭＳ Ｐゴシック" charset="0"/>
              </a:rPr>
              <a:t>2.1.2018</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4940300" y="6297615"/>
            <a:ext cx="3619500" cy="161925"/>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865DB13D-24FD-0641-8100-A6CD964B88B6}" type="slidenum">
              <a:rPr lang="fi-FI" smtClean="0">
                <a:solidFill>
                  <a:prstClr val="black">
                    <a:tint val="75000"/>
                  </a:prstClr>
                </a:solidFill>
                <a:ea typeface="ＭＳ Ｐゴシック" charset="0"/>
              </a:rPr>
              <a:pPr defTabSz="3429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1217754215"/>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Lst>
  <p:timing>
    <p:tnLst>
      <p:par>
        <p:cTn id="1" dur="indefinite" restart="never" nodeType="tmRoot"/>
      </p:par>
    </p:tnLst>
  </p:timing>
  <p:hf hdr="0" dt="0"/>
  <p:txStyles>
    <p:titleStyle>
      <a:lvl1pPr algn="ctr" defTabSz="342900" rtl="0" eaLnBrk="1" fontAlgn="base" hangingPunct="1">
        <a:spcBef>
          <a:spcPct val="0"/>
        </a:spcBef>
        <a:spcAft>
          <a:spcPct val="0"/>
        </a:spcAft>
        <a:defRPr sz="3300" kern="1200">
          <a:solidFill>
            <a:schemeClr val="tx1"/>
          </a:solidFill>
          <a:latin typeface="+mj-lt"/>
          <a:ea typeface="ＭＳ Ｐゴシック" charset="0"/>
          <a:cs typeface="MS PGothic" pitchFamily="34" charset="-128"/>
        </a:defRPr>
      </a:lvl1pPr>
      <a:lvl2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2pPr>
      <a:lvl3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3pPr>
      <a:lvl4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4pPr>
      <a:lvl5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5pPr>
      <a:lvl6pPr marL="3429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6pPr>
      <a:lvl7pPr marL="6858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7pPr>
      <a:lvl8pPr marL="10287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8pPr>
      <a:lvl9pPr marL="13716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9pPr>
    </p:titleStyle>
    <p:bodyStyle>
      <a:lvl1pPr marL="257175" indent="-257175" algn="l" defTabSz="3429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S PGothic" pitchFamily="34" charset="-128"/>
        </a:defRPr>
      </a:lvl1pPr>
      <a:lvl2pPr marL="557213" indent="-214313" algn="l" defTabSz="342900" rtl="0" eaLnBrk="1" fontAlgn="base" hangingPunct="1">
        <a:spcBef>
          <a:spcPct val="20000"/>
        </a:spcBef>
        <a:spcAft>
          <a:spcPct val="0"/>
        </a:spcAft>
        <a:buFont typeface="Arial" charset="0"/>
        <a:buChar char="–"/>
        <a:defRPr sz="2100" kern="1200">
          <a:solidFill>
            <a:schemeClr val="tx1"/>
          </a:solidFill>
          <a:latin typeface="+mn-lt"/>
          <a:ea typeface="MS PGothic" pitchFamily="34" charset="-128"/>
          <a:cs typeface="MS PGothic" charset="0"/>
        </a:defRPr>
      </a:lvl2pPr>
      <a:lvl3pPr marL="857250" indent="-171450" algn="l" defTabSz="342900" rtl="0" eaLnBrk="1" fontAlgn="base" hangingPunct="1">
        <a:spcBef>
          <a:spcPct val="20000"/>
        </a:spcBef>
        <a:spcAft>
          <a:spcPct val="0"/>
        </a:spcAft>
        <a:buFont typeface="Arial" charset="0"/>
        <a:buChar char="•"/>
        <a:defRPr sz="1800" kern="1200">
          <a:solidFill>
            <a:schemeClr val="tx1"/>
          </a:solidFill>
          <a:latin typeface="+mn-lt"/>
          <a:ea typeface="ヒラギノ角ゴ Pro W3" charset="-128"/>
          <a:cs typeface="ヒラギノ角ゴ Pro W3" charset="-128"/>
        </a:defRPr>
      </a:lvl3pPr>
      <a:lvl4pPr marL="12001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ヒラギノ角ゴ Pro W3" charset="-128"/>
          <a:cs typeface="ヒラギノ角ゴ Pro W3" charset="0"/>
        </a:defRPr>
      </a:lvl4pPr>
      <a:lvl5pPr marL="15430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S PGothic" pitchFamily="34" charset="-128"/>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1500" y="488950"/>
            <a:ext cx="7985125"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fi-FI" smtClean="0"/>
              <a:t>Click to edit Master title style</a:t>
            </a:r>
          </a:p>
        </p:txBody>
      </p:sp>
      <p:sp>
        <p:nvSpPr>
          <p:cNvPr id="1027" name="Rectangle 3"/>
          <p:cNvSpPr>
            <a:spLocks noGrp="1" noChangeArrowheads="1"/>
          </p:cNvSpPr>
          <p:nvPr>
            <p:ph type="body" idx="1"/>
          </p:nvPr>
        </p:nvSpPr>
        <p:spPr bwMode="auto">
          <a:xfrm>
            <a:off x="571500" y="1582738"/>
            <a:ext cx="7985125" cy="413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fi-FI" smtClean="0"/>
              <a:t>Click to edit Master text styles</a:t>
            </a:r>
          </a:p>
          <a:p>
            <a:pPr lvl="1"/>
            <a:r>
              <a:rPr lang="en-US" altLang="fi-FI" smtClean="0"/>
              <a:t>Second level</a:t>
            </a:r>
          </a:p>
          <a:p>
            <a:pPr lvl="2"/>
            <a:r>
              <a:rPr lang="en-US" altLang="fi-FI" smtClean="0"/>
              <a:t>Third level</a:t>
            </a:r>
          </a:p>
          <a:p>
            <a:pPr lvl="3"/>
            <a:r>
              <a:rPr lang="en-US" altLang="fi-FI" smtClean="0"/>
              <a:t>Fourth level</a:t>
            </a:r>
          </a:p>
          <a:p>
            <a:pPr lvl="4"/>
            <a:r>
              <a:rPr lang="en-US" altLang="fi-FI" smtClean="0"/>
              <a:t>Fifth level</a:t>
            </a:r>
          </a:p>
        </p:txBody>
      </p:sp>
      <p:sp>
        <p:nvSpPr>
          <p:cNvPr id="1028" name="Rectangle 4"/>
          <p:cNvSpPr>
            <a:spLocks noGrp="1" noChangeArrowheads="1"/>
          </p:cNvSpPr>
          <p:nvPr>
            <p:ph type="dt" sz="half" idx="2"/>
          </p:nvPr>
        </p:nvSpPr>
        <p:spPr bwMode="auto">
          <a:xfrm>
            <a:off x="3429000" y="6272213"/>
            <a:ext cx="1544638" cy="12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latin typeface="+mn-lt"/>
                <a:cs typeface="+mn-cs"/>
              </a:defRPr>
            </a:lvl1pPr>
          </a:lstStyle>
          <a:p>
            <a:pPr fontAlgn="base">
              <a:spcBef>
                <a:spcPct val="0"/>
              </a:spcBef>
              <a:spcAft>
                <a:spcPct val="0"/>
              </a:spcAft>
              <a:defRPr/>
            </a:pPr>
            <a:fld id="{0C3D1919-AC71-411E-B8A8-9DB0E202339C}" type="datetime1">
              <a:rPr lang="fi-FI" smtClean="0"/>
              <a:t>2.1.2018</a:t>
            </a:fld>
            <a:endParaRPr lang="en-US"/>
          </a:p>
        </p:txBody>
      </p:sp>
      <p:sp>
        <p:nvSpPr>
          <p:cNvPr id="1029" name="Rectangle 5"/>
          <p:cNvSpPr>
            <a:spLocks noGrp="1" noChangeArrowheads="1"/>
          </p:cNvSpPr>
          <p:nvPr>
            <p:ph type="ftr" sz="quarter" idx="3"/>
          </p:nvPr>
        </p:nvSpPr>
        <p:spPr bwMode="auto">
          <a:xfrm>
            <a:off x="3429000" y="6142038"/>
            <a:ext cx="1544638" cy="12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latin typeface="+mn-lt"/>
                <a:cs typeface="+mn-cs"/>
              </a:defRPr>
            </a:lvl1pPr>
          </a:lstStyle>
          <a:p>
            <a:pPr fontAlgn="base">
              <a:spcBef>
                <a:spcPct val="0"/>
              </a:spcBef>
              <a:spcAft>
                <a:spcPct val="0"/>
              </a:spcAft>
              <a:defRPr/>
            </a:pPr>
            <a:r>
              <a:rPr lang="fi-FI" smtClean="0"/>
              <a:t>Markkinoiden juridinen toimintaympäristö kalvot 2</a:t>
            </a:r>
            <a:endParaRPr lang="en-US"/>
          </a:p>
        </p:txBody>
      </p:sp>
      <p:sp>
        <p:nvSpPr>
          <p:cNvPr id="1030" name="Rectangle 6"/>
          <p:cNvSpPr>
            <a:spLocks noGrp="1" noChangeArrowheads="1"/>
          </p:cNvSpPr>
          <p:nvPr>
            <p:ph type="sldNum" sz="quarter" idx="4"/>
          </p:nvPr>
        </p:nvSpPr>
        <p:spPr bwMode="auto">
          <a:xfrm>
            <a:off x="3429000" y="6397625"/>
            <a:ext cx="1544638" cy="12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latin typeface="+mn-lt"/>
                <a:cs typeface="+mn-cs"/>
              </a:defRPr>
            </a:lvl1pPr>
          </a:lstStyle>
          <a:p>
            <a:pPr fontAlgn="base">
              <a:spcBef>
                <a:spcPct val="0"/>
              </a:spcBef>
              <a:spcAft>
                <a:spcPct val="0"/>
              </a:spcAft>
              <a:defRPr/>
            </a:pPr>
            <a:fld id="{65A1C212-E281-4095-9C8D-343556E33EF5}" type="slidenum">
              <a:rPr lang="en-US"/>
              <a:pPr fontAlgn="base">
                <a:spcBef>
                  <a:spcPct val="0"/>
                </a:spcBef>
                <a:spcAft>
                  <a:spcPct val="0"/>
                </a:spcAft>
                <a:defRPr/>
              </a:pPr>
              <a:t>‹#›</a:t>
            </a:fld>
            <a:endParaRPr lang="en-US"/>
          </a:p>
        </p:txBody>
      </p:sp>
      <p:sp>
        <p:nvSpPr>
          <p:cNvPr id="4103" name="Rectangle 8"/>
          <p:cNvSpPr>
            <a:spLocks noChangeArrowheads="1"/>
          </p:cNvSpPr>
          <p:nvPr/>
        </p:nvSpPr>
        <p:spPr bwMode="auto">
          <a:xfrm>
            <a:off x="571500" y="5811838"/>
            <a:ext cx="7985125" cy="6508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mtClean="0">
              <a:solidFill>
                <a:srgbClr val="000000"/>
              </a:solidFill>
            </a:endParaRPr>
          </a:p>
        </p:txBody>
      </p:sp>
      <p:pic>
        <p:nvPicPr>
          <p:cNvPr id="1032" name="Picture 10" descr="aalto_HSE_eng_alakulm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959475"/>
            <a:ext cx="2879725"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37771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hf hdr="0" dt="0"/>
  <p:txStyles>
    <p:titleStyle>
      <a:lvl1pPr algn="l" rtl="0" eaLnBrk="0" fontAlgn="base" hangingPunct="0">
        <a:spcBef>
          <a:spcPct val="0"/>
        </a:spcBef>
        <a:spcAft>
          <a:spcPct val="0"/>
        </a:spcAft>
        <a:defRPr sz="3200" b="1">
          <a:solidFill>
            <a:srgbClr val="ED2939"/>
          </a:solidFill>
          <a:latin typeface="+mj-lt"/>
          <a:ea typeface="+mj-ea"/>
          <a:cs typeface="+mj-cs"/>
        </a:defRPr>
      </a:lvl1pPr>
      <a:lvl2pPr algn="l" rtl="0" eaLnBrk="0" fontAlgn="base" hangingPunct="0">
        <a:spcBef>
          <a:spcPct val="0"/>
        </a:spcBef>
        <a:spcAft>
          <a:spcPct val="0"/>
        </a:spcAft>
        <a:defRPr sz="3200" b="1">
          <a:solidFill>
            <a:srgbClr val="ED2939"/>
          </a:solidFill>
          <a:latin typeface="Arial" charset="0"/>
        </a:defRPr>
      </a:lvl2pPr>
      <a:lvl3pPr algn="l" rtl="0" eaLnBrk="0" fontAlgn="base" hangingPunct="0">
        <a:spcBef>
          <a:spcPct val="0"/>
        </a:spcBef>
        <a:spcAft>
          <a:spcPct val="0"/>
        </a:spcAft>
        <a:defRPr sz="3200" b="1">
          <a:solidFill>
            <a:srgbClr val="ED2939"/>
          </a:solidFill>
          <a:latin typeface="Arial" charset="0"/>
        </a:defRPr>
      </a:lvl3pPr>
      <a:lvl4pPr algn="l" rtl="0" eaLnBrk="0" fontAlgn="base" hangingPunct="0">
        <a:spcBef>
          <a:spcPct val="0"/>
        </a:spcBef>
        <a:spcAft>
          <a:spcPct val="0"/>
        </a:spcAft>
        <a:defRPr sz="3200" b="1">
          <a:solidFill>
            <a:srgbClr val="ED2939"/>
          </a:solidFill>
          <a:latin typeface="Arial" charset="0"/>
        </a:defRPr>
      </a:lvl4pPr>
      <a:lvl5pPr algn="l" rtl="0" eaLnBrk="0" fontAlgn="base" hangingPunct="0">
        <a:spcBef>
          <a:spcPct val="0"/>
        </a:spcBef>
        <a:spcAft>
          <a:spcPct val="0"/>
        </a:spcAft>
        <a:defRPr sz="3200" b="1">
          <a:solidFill>
            <a:srgbClr val="ED2939"/>
          </a:solidFill>
          <a:latin typeface="Arial" charset="0"/>
        </a:defRPr>
      </a:lvl5pPr>
      <a:lvl6pPr marL="457200" algn="l" rtl="0" fontAlgn="base">
        <a:spcBef>
          <a:spcPct val="0"/>
        </a:spcBef>
        <a:spcAft>
          <a:spcPct val="0"/>
        </a:spcAft>
        <a:defRPr sz="3200" b="1">
          <a:solidFill>
            <a:srgbClr val="ED2939"/>
          </a:solidFill>
          <a:latin typeface="Arial" charset="0"/>
        </a:defRPr>
      </a:lvl6pPr>
      <a:lvl7pPr marL="914400" algn="l" rtl="0" fontAlgn="base">
        <a:spcBef>
          <a:spcPct val="0"/>
        </a:spcBef>
        <a:spcAft>
          <a:spcPct val="0"/>
        </a:spcAft>
        <a:defRPr sz="3200" b="1">
          <a:solidFill>
            <a:srgbClr val="ED2939"/>
          </a:solidFill>
          <a:latin typeface="Arial" charset="0"/>
        </a:defRPr>
      </a:lvl7pPr>
      <a:lvl8pPr marL="1371600" algn="l" rtl="0" fontAlgn="base">
        <a:spcBef>
          <a:spcPct val="0"/>
        </a:spcBef>
        <a:spcAft>
          <a:spcPct val="0"/>
        </a:spcAft>
        <a:defRPr sz="3200" b="1">
          <a:solidFill>
            <a:srgbClr val="ED2939"/>
          </a:solidFill>
          <a:latin typeface="Arial" charset="0"/>
        </a:defRPr>
      </a:lvl8pPr>
      <a:lvl9pPr marL="1828800" algn="l" rtl="0" fontAlgn="base">
        <a:spcBef>
          <a:spcPct val="0"/>
        </a:spcBef>
        <a:spcAft>
          <a:spcPct val="0"/>
        </a:spcAft>
        <a:defRPr sz="3200" b="1">
          <a:solidFill>
            <a:srgbClr val="ED2939"/>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r>
              <a:rPr lang="fi-FI" smtClean="0">
                <a:solidFill>
                  <a:prstClr val="black">
                    <a:tint val="75000"/>
                  </a:prstClr>
                </a:solidFill>
                <a:ea typeface="ＭＳ Ｐゴシック" charset="0"/>
              </a:rPr>
              <a:t>Markkinoiden juridinen toimintaympäristö kalvot 2</a:t>
            </a:r>
            <a:endParaRPr lang="fi-FI">
              <a:solidFill>
                <a:prstClr val="black">
                  <a:tint val="75000"/>
                </a:prstClr>
              </a:solidFill>
              <a:ea typeface="ＭＳ Ｐゴシック" charset="0"/>
            </a:endParaRPr>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643E2FBA-E28A-481D-8E39-AFA5C0E140DC}" type="datetime1">
              <a:rPr lang="fi-FI" smtClean="0">
                <a:solidFill>
                  <a:prstClr val="black">
                    <a:tint val="75000"/>
                  </a:prstClr>
                </a:solidFill>
                <a:ea typeface="ＭＳ Ｐゴシック" charset="0"/>
              </a:rPr>
              <a:t>2.1.2018</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4940300" y="6297615"/>
            <a:ext cx="3619500" cy="161925"/>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865DB13D-24FD-0641-8100-A6CD964B88B6}" type="slidenum">
              <a:rPr lang="fi-FI" smtClean="0">
                <a:solidFill>
                  <a:prstClr val="black">
                    <a:tint val="75000"/>
                  </a:prstClr>
                </a:solidFill>
                <a:ea typeface="ＭＳ Ｐゴシック" charset="0"/>
              </a:rPr>
              <a:pPr defTabSz="3429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3455988855"/>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iming>
    <p:tnLst>
      <p:par>
        <p:cTn id="1" dur="indefinite" restart="never" nodeType="tmRoot"/>
      </p:par>
    </p:tnLst>
  </p:timing>
  <p:hf hdr="0" dt="0"/>
  <p:txStyles>
    <p:titleStyle>
      <a:lvl1pPr algn="ctr" defTabSz="342900" rtl="0" eaLnBrk="1" fontAlgn="base" hangingPunct="1">
        <a:spcBef>
          <a:spcPct val="0"/>
        </a:spcBef>
        <a:spcAft>
          <a:spcPct val="0"/>
        </a:spcAft>
        <a:defRPr sz="3300" kern="1200">
          <a:solidFill>
            <a:schemeClr val="tx1"/>
          </a:solidFill>
          <a:latin typeface="+mj-lt"/>
          <a:ea typeface="ＭＳ Ｐゴシック" charset="0"/>
          <a:cs typeface="MS PGothic" pitchFamily="34" charset="-128"/>
        </a:defRPr>
      </a:lvl1pPr>
      <a:lvl2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2pPr>
      <a:lvl3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3pPr>
      <a:lvl4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4pPr>
      <a:lvl5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5pPr>
      <a:lvl6pPr marL="3429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6pPr>
      <a:lvl7pPr marL="6858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7pPr>
      <a:lvl8pPr marL="10287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8pPr>
      <a:lvl9pPr marL="13716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9pPr>
    </p:titleStyle>
    <p:bodyStyle>
      <a:lvl1pPr marL="257175" indent="-257175" algn="l" defTabSz="3429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S PGothic" pitchFamily="34" charset="-128"/>
        </a:defRPr>
      </a:lvl1pPr>
      <a:lvl2pPr marL="557213" indent="-214313" algn="l" defTabSz="342900" rtl="0" eaLnBrk="1" fontAlgn="base" hangingPunct="1">
        <a:spcBef>
          <a:spcPct val="20000"/>
        </a:spcBef>
        <a:spcAft>
          <a:spcPct val="0"/>
        </a:spcAft>
        <a:buFont typeface="Arial" charset="0"/>
        <a:buChar char="–"/>
        <a:defRPr sz="2100" kern="1200">
          <a:solidFill>
            <a:schemeClr val="tx1"/>
          </a:solidFill>
          <a:latin typeface="+mn-lt"/>
          <a:ea typeface="MS PGothic" pitchFamily="34" charset="-128"/>
          <a:cs typeface="MS PGothic" charset="0"/>
        </a:defRPr>
      </a:lvl2pPr>
      <a:lvl3pPr marL="857250" indent="-171450" algn="l" defTabSz="342900" rtl="0" eaLnBrk="1" fontAlgn="base" hangingPunct="1">
        <a:spcBef>
          <a:spcPct val="20000"/>
        </a:spcBef>
        <a:spcAft>
          <a:spcPct val="0"/>
        </a:spcAft>
        <a:buFont typeface="Arial" charset="0"/>
        <a:buChar char="•"/>
        <a:defRPr sz="1800" kern="1200">
          <a:solidFill>
            <a:schemeClr val="tx1"/>
          </a:solidFill>
          <a:latin typeface="+mn-lt"/>
          <a:ea typeface="ヒラギノ角ゴ Pro W3" charset="-128"/>
          <a:cs typeface="ヒラギノ角ゴ Pro W3" charset="-128"/>
        </a:defRPr>
      </a:lvl3pPr>
      <a:lvl4pPr marL="12001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ヒラギノ角ゴ Pro W3" charset="-128"/>
          <a:cs typeface="ヒラギノ角ゴ Pro W3" charset="0"/>
        </a:defRPr>
      </a:lvl4pPr>
      <a:lvl5pPr marL="15430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S PGothic" pitchFamily="34" charset="-128"/>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4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4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4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4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4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4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4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4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4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4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4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4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4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4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4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4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4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4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4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4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4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4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4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4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4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4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42.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42.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42.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42.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42.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type="subTitle" idx="1"/>
          </p:nvPr>
        </p:nvSpPr>
        <p:spPr/>
        <p:txBody>
          <a:bodyPr>
            <a:normAutofit fontScale="32500" lnSpcReduction="20000"/>
          </a:bodyPr>
          <a:lstStyle/>
          <a:p>
            <a:pPr lvl="0" defTabSz="914400">
              <a:spcBef>
                <a:spcPct val="20000"/>
              </a:spcBef>
            </a:pPr>
            <a:r>
              <a:rPr lang="fi-FI" altLang="fi-FI" sz="2800" i="0" kern="0" dirty="0" smtClean="0">
                <a:solidFill>
                  <a:srgbClr val="FFFFFF"/>
                </a:solidFill>
                <a:latin typeface="Georgia" pitchFamily="18" charset="0"/>
                <a:ea typeface="+mn-ea"/>
                <a:cs typeface="+mn-cs"/>
              </a:rPr>
              <a:t>Sopimusoikeuden yleinen teoria</a:t>
            </a:r>
            <a:endParaRPr lang="fi-FI" altLang="fi-FI" sz="2800" i="0" kern="0" dirty="0">
              <a:solidFill>
                <a:srgbClr val="FFFFFF"/>
              </a:solidFill>
              <a:latin typeface="Georgia" pitchFamily="18" charset="0"/>
              <a:ea typeface="+mn-ea"/>
              <a:cs typeface="+mn-cs"/>
            </a:endParaRPr>
          </a:p>
          <a:p>
            <a:pPr lvl="0" defTabSz="914400">
              <a:spcBef>
                <a:spcPct val="20000"/>
              </a:spcBef>
            </a:pPr>
            <a:r>
              <a:rPr lang="fi-FI" altLang="fi-FI" sz="2800" i="0" kern="0" dirty="0" smtClean="0">
                <a:solidFill>
                  <a:srgbClr val="FFFFFF"/>
                </a:solidFill>
                <a:latin typeface="Georgia" pitchFamily="18" charset="0"/>
                <a:ea typeface="+mn-ea"/>
                <a:cs typeface="+mn-cs"/>
              </a:rPr>
              <a:t>Sopimusten synty</a:t>
            </a:r>
            <a:endParaRPr lang="fi-FI" altLang="fi-FI" sz="2800" i="0" kern="0" dirty="0">
              <a:solidFill>
                <a:srgbClr val="FFFFFF"/>
              </a:solidFill>
              <a:latin typeface="Georgia" pitchFamily="18" charset="0"/>
              <a:ea typeface="+mn-ea"/>
              <a:cs typeface="+mn-cs"/>
            </a:endParaRPr>
          </a:p>
          <a:p>
            <a:pPr lvl="0" defTabSz="914400">
              <a:spcBef>
                <a:spcPct val="20000"/>
              </a:spcBef>
            </a:pPr>
            <a:r>
              <a:rPr lang="fi-FI" altLang="fi-FI" sz="2800" i="0" kern="0" dirty="0" smtClean="0">
                <a:solidFill>
                  <a:srgbClr val="FFFFFF"/>
                </a:solidFill>
                <a:latin typeface="Georgia" pitchFamily="18" charset="0"/>
                <a:ea typeface="+mn-ea"/>
                <a:cs typeface="+mn-cs"/>
              </a:rPr>
              <a:t>Tarjous – vastaus -malli</a:t>
            </a:r>
            <a:endParaRPr lang="fi-FI" altLang="fi-FI" sz="2800" i="0" kern="0" dirty="0">
              <a:solidFill>
                <a:srgbClr val="FFFFFF"/>
              </a:solidFill>
              <a:latin typeface="Georgia" pitchFamily="18" charset="0"/>
              <a:ea typeface="+mn-ea"/>
              <a:cs typeface="+mn-cs"/>
            </a:endParaRPr>
          </a:p>
          <a:p>
            <a:pPr lvl="0" defTabSz="914400">
              <a:spcBef>
                <a:spcPct val="20000"/>
              </a:spcBef>
            </a:pPr>
            <a:r>
              <a:rPr lang="fi-FI" altLang="fi-FI" sz="2800" i="0" kern="0" dirty="0" smtClean="0">
                <a:solidFill>
                  <a:srgbClr val="FFFFFF"/>
                </a:solidFill>
                <a:latin typeface="Georgia" pitchFamily="18" charset="0"/>
                <a:ea typeface="+mn-ea"/>
                <a:cs typeface="+mn-cs"/>
              </a:rPr>
              <a:t>Poikkeava </a:t>
            </a:r>
            <a:r>
              <a:rPr lang="fi-FI" altLang="fi-FI" sz="2800" i="0" kern="0" dirty="0" smtClean="0">
                <a:solidFill>
                  <a:srgbClr val="FFFFFF"/>
                </a:solidFill>
                <a:latin typeface="Georgia" pitchFamily="18" charset="0"/>
                <a:ea typeface="+mn-ea"/>
                <a:cs typeface="+mn-cs"/>
              </a:rPr>
              <a:t>vastaus </a:t>
            </a:r>
          </a:p>
          <a:p>
            <a:r>
              <a:rPr lang="fi-FI" altLang="fi-FI" sz="2800" dirty="0" smtClean="0"/>
              <a:t>Smart </a:t>
            </a:r>
            <a:r>
              <a:rPr lang="fi-FI" altLang="fi-FI" sz="2800" dirty="0" err="1"/>
              <a:t>contract</a:t>
            </a:r>
            <a:r>
              <a:rPr lang="fi-FI" altLang="fi-FI" sz="2800" dirty="0"/>
              <a:t>, </a:t>
            </a:r>
            <a:r>
              <a:rPr lang="fi-FI" altLang="fi-FI" sz="2800" dirty="0" err="1"/>
              <a:t>blockchain</a:t>
            </a:r>
            <a:r>
              <a:rPr lang="fi-FI" altLang="fi-FI" sz="2800" dirty="0"/>
              <a:t> ja PSD2 </a:t>
            </a:r>
            <a:endParaRPr lang="fi-FI" altLang="fi-FI" sz="2800" dirty="0" smtClean="0"/>
          </a:p>
          <a:p>
            <a:pPr eaLnBrk="1" hangingPunct="1"/>
            <a:r>
              <a:rPr lang="fi-FI" altLang="fi-FI" sz="3400" dirty="0" smtClean="0"/>
              <a:t>Matti Rudanko</a:t>
            </a:r>
          </a:p>
        </p:txBody>
      </p:sp>
      <p:sp>
        <p:nvSpPr>
          <p:cNvPr id="94210" name="Rectangle 2"/>
          <p:cNvSpPr>
            <a:spLocks noGrp="1" noChangeArrowheads="1"/>
          </p:cNvSpPr>
          <p:nvPr>
            <p:ph type="ctrTitle"/>
          </p:nvPr>
        </p:nvSpPr>
        <p:spPr/>
        <p:txBody>
          <a:bodyPr/>
          <a:lstStyle/>
          <a:p>
            <a:pPr eaLnBrk="1" hangingPunct="1"/>
            <a:r>
              <a:rPr lang="fi-FI" altLang="fi-FI" dirty="0" smtClean="0"/>
              <a:t>Markkinoiden juridinen toimintaympäristö</a:t>
            </a:r>
            <a:br>
              <a:rPr lang="fi-FI" altLang="fi-FI" dirty="0" smtClean="0"/>
            </a:br>
            <a:r>
              <a:rPr lang="fi-FI" altLang="fi-FI" dirty="0" smtClean="0"/>
              <a:t>Kalvot </a:t>
            </a:r>
            <a:r>
              <a:rPr lang="fi-FI" altLang="fi-FI" dirty="0"/>
              <a:t>2</a:t>
            </a:r>
            <a:endParaRPr lang="en-US" altLang="fi-FI" dirty="0" smtClean="0"/>
          </a:p>
        </p:txBody>
      </p:sp>
    </p:spTree>
    <p:extLst>
      <p:ext uri="{BB962C8B-B14F-4D97-AF65-F5344CB8AC3E}">
        <p14:creationId xmlns:p14="http://schemas.microsoft.com/office/powerpoint/2010/main" val="3037108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smtClean="0"/>
              <a:t>The</a:t>
            </a:r>
            <a:r>
              <a:rPr lang="fi-FI" dirty="0" smtClean="0"/>
              <a:t> PSD2 </a:t>
            </a:r>
            <a:r>
              <a:rPr lang="fi-FI" dirty="0" err="1" smtClean="0"/>
              <a:t>disruption</a:t>
            </a:r>
            <a:r>
              <a:rPr lang="fi-FI" dirty="0" smtClean="0"/>
              <a:t> </a:t>
            </a:r>
            <a:endParaRPr lang="fi-FI" dirty="0"/>
          </a:p>
        </p:txBody>
      </p:sp>
      <p:graphicFrame>
        <p:nvGraphicFramePr>
          <p:cNvPr id="6" name="Content Placeholder 5"/>
          <p:cNvGraphicFramePr>
            <a:graphicFrameLocks noGrp="1"/>
          </p:cNvGraphicFramePr>
          <p:nvPr>
            <p:ph sz="quarter" idx="14"/>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EFD4B7-1CC6-864B-A72A-C978B70BBA9B}" type="slidenum">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886502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23AE0B6E-308F-498B-B72D-D29F3573DF7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BECB4D8B-5C83-4848-A8F7-C72A9BC7F083}"/>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11105125-5EDB-49AD-8A5C-2246FAADDDCC}"/>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A1F2A01C-BCCA-4FE7-8FA5-40203D7290A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pPr algn="ctr"/>
            <a:r>
              <a:rPr lang="fi-FI" dirty="0" smtClean="0"/>
              <a:t>Technology </a:t>
            </a:r>
            <a:r>
              <a:rPr lang="fi-FI" dirty="0" err="1" smtClean="0"/>
              <a:t>based</a:t>
            </a:r>
            <a:r>
              <a:rPr lang="fi-FI" dirty="0" smtClean="0"/>
              <a:t> business </a:t>
            </a:r>
            <a:r>
              <a:rPr lang="fi-FI" dirty="0" err="1" smtClean="0"/>
              <a:t>innovations</a:t>
            </a:r>
            <a:endParaRPr lang="fi-FI" dirty="0"/>
          </a:p>
        </p:txBody>
      </p:sp>
      <p:graphicFrame>
        <p:nvGraphicFramePr>
          <p:cNvPr id="6" name="Sisällön paikkamerkki 5"/>
          <p:cNvGraphicFramePr>
            <a:graphicFrameLocks noGrp="1"/>
          </p:cNvGraphicFramePr>
          <p:nvPr>
            <p:ph sz="quarter" idx="14"/>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Dian numeron paikkamerkki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EFD4B7-1CC6-864B-A72A-C978B70BBA9B}" type="slidenum">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82355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94D0F281-C326-41AA-8A6B-578863632B8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F830BBA5-9EFC-40EF-AF39-DE81B8907C2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451509A1-51AC-475A-8187-2A991D0D0DF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Permissioned Ledgers: </a:t>
            </a:r>
            <a:r>
              <a:rPr lang="en-US" dirty="0" smtClean="0"/>
              <a:t>Industry-</a:t>
            </a:r>
            <a:r>
              <a:rPr lang="en-US" dirty="0"/>
              <a:t/>
            </a:r>
            <a:br>
              <a:rPr lang="en-US" dirty="0"/>
            </a:br>
            <a:r>
              <a:rPr lang="en-US" dirty="0"/>
              <a:t>Level Systems of Record</a:t>
            </a:r>
            <a:br>
              <a:rPr lang="en-US" dirty="0"/>
            </a:br>
            <a:endParaRPr lang="fi-FI" dirty="0"/>
          </a:p>
        </p:txBody>
      </p:sp>
      <p:graphicFrame>
        <p:nvGraphicFramePr>
          <p:cNvPr id="10" name="Content Placeholder 9"/>
          <p:cNvGraphicFramePr>
            <a:graphicFrameLocks noGrp="1"/>
          </p:cNvGraphicFramePr>
          <p:nvPr>
            <p:ph sz="quarter" idx="14"/>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EFD4B7-1CC6-864B-A72A-C978B70BBA9B}" type="slidenum">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fi-FI" sz="675"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731649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graphicEl>
                                              <a:dgm id="{8389E59D-81B9-4F9E-81E0-2EF2D3FC66E4}"/>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graphicEl>
                                              <a:dgm id="{B16F4C0D-D7B8-4D8F-9CEB-F4480DC5B476}"/>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graphicEl>
                                              <a:dgm id="{C08CF4F3-7913-4DCC-96DD-4EB77437DCF3}"/>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graphicEl>
                                              <a:dgm id="{42A18404-53DD-46BA-A99C-C746D3EDC877}"/>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graphicEl>
                                              <a:dgm id="{0A069FF7-C099-42B5-8AF3-90A277ACC32E}"/>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graphicEl>
                                              <a:dgm id="{F0A74AF8-377A-4DCC-B7B4-B940ED15B788}"/>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graphicEl>
                                              <a:dgm id="{1BAC4078-52A7-4D05-A313-A01F6651C88E}"/>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graphicEl>
                                              <a:dgm id="{065112CA-F440-415E-BE26-374107BD33B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a:t>Permissionless</a:t>
            </a:r>
            <a:r>
              <a:rPr lang="fi-FI" dirty="0"/>
              <a:t> </a:t>
            </a:r>
            <a:r>
              <a:rPr lang="fi-FI" dirty="0" err="1"/>
              <a:t>Ledgers</a:t>
            </a:r>
            <a:r>
              <a:rPr lang="fi-FI" dirty="0"/>
              <a:t>: </a:t>
            </a:r>
            <a:r>
              <a:rPr lang="fi-FI" dirty="0" err="1"/>
              <a:t>Censorship</a:t>
            </a:r>
            <a:r>
              <a:rPr lang="fi-FI" dirty="0"/>
              <a:t> </a:t>
            </a:r>
            <a:r>
              <a:rPr lang="fi-FI" dirty="0" err="1"/>
              <a:t>resistant</a:t>
            </a:r>
            <a:endParaRPr lang="fi-FI" dirty="0"/>
          </a:p>
        </p:txBody>
      </p:sp>
      <p:graphicFrame>
        <p:nvGraphicFramePr>
          <p:cNvPr id="7" name="Content Placeholder 6"/>
          <p:cNvGraphicFramePr>
            <a:graphicFrameLocks noGrp="1"/>
          </p:cNvGraphicFramePr>
          <p:nvPr>
            <p:ph sz="quarter" idx="14"/>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EFD4B7-1CC6-864B-A72A-C978B70BBA9B}" type="slidenum">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53454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2FFC16EC-B694-4594-AD1F-854B8CCB346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A979D292-385D-4C34-B06D-E140538CFD19}"/>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64B2C8EC-B9FA-423A-B63C-39A38A18A87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3B78BCB4-732C-4442-B189-E969BD810C8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5B315EC4-296F-4641-818A-99612311C79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smtClean="0"/>
              <a:t>Transfer</a:t>
            </a:r>
            <a:r>
              <a:rPr lang="fi-FI" dirty="0" smtClean="0"/>
              <a:t> of </a:t>
            </a:r>
            <a:r>
              <a:rPr lang="fi-FI" dirty="0" err="1" smtClean="0"/>
              <a:t>payments</a:t>
            </a:r>
            <a:endParaRPr lang="fi-FI" dirty="0"/>
          </a:p>
        </p:txBody>
      </p:sp>
      <p:graphicFrame>
        <p:nvGraphicFramePr>
          <p:cNvPr id="6" name="Content Placeholder 5"/>
          <p:cNvGraphicFramePr>
            <a:graphicFrameLocks noGrp="1"/>
          </p:cNvGraphicFramePr>
          <p:nvPr>
            <p:ph sz="quarter" idx="14"/>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EFD4B7-1CC6-864B-A72A-C978B70BBA9B}" type="slidenum">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055816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9771A433-D643-4161-B5F9-E22956D6B706}"/>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B64D1D81-90A6-443E-854C-670A18ACE119}"/>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6F4B268E-DF1F-4C63-8770-2A3035947A73}"/>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CE3ED8A3-3383-4FB4-AC65-EA3F3D7D287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5681C1B2-2F05-49DD-B547-19CA22F18E3D}"/>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2978CF6F-20C0-4827-BDC1-C63A17861109}"/>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1D8C9B59-D30A-4A45-9F87-709FB77D85C3}"/>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838D8058-4A4E-4B64-85FB-28D49E784CF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smtClean="0"/>
              <a:t>Capital </a:t>
            </a:r>
            <a:r>
              <a:rPr lang="fi-FI" dirty="0" err="1" smtClean="0"/>
              <a:t>markets</a:t>
            </a:r>
            <a:endParaRPr lang="fi-FI" dirty="0"/>
          </a:p>
        </p:txBody>
      </p:sp>
      <p:graphicFrame>
        <p:nvGraphicFramePr>
          <p:cNvPr id="6" name="Content Placeholder 5"/>
          <p:cNvGraphicFramePr>
            <a:graphicFrameLocks noGrp="1"/>
          </p:cNvGraphicFramePr>
          <p:nvPr>
            <p:ph sz="quarter" idx="14"/>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EFD4B7-1CC6-864B-A72A-C978B70BBA9B}" type="slidenum">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fi-FI" sz="675"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22552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C372D831-F6D0-4774-95E9-DCB075A1CEA5}"/>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E9450561-A455-4015-B568-D739CB52B296}"/>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AA9AA84C-54C6-4F9C-B08C-D348CD3CDAAD}"/>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96CFC238-82D1-4983-A293-03536F10854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63870118-E5BA-4619-93AB-C9475177B2B9}"/>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1CF87A4E-69EB-4468-B4F9-6F07B4951799}"/>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E4460649-34C0-40D1-8A6C-BA2400DC2E2B}"/>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EEA9BAA8-6474-407A-98F9-E8B0BA0A7B4C}"/>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1CA7BE09-9AE9-4AA3-B7AB-F069D5687DB2}"/>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A0DA032A-6F27-4FE7-84BF-BD3298588C57}"/>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2D9F1593-10D9-4F28-9438-CF3FE9F97FA7}"/>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423A535E-EE11-4D43-A348-5A22BB451F35}"/>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graphicEl>
                                              <a:dgm id="{69F880F7-FC0E-4A9A-86D7-563273182381}"/>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
                                            <p:graphicEl>
                                              <a:dgm id="{EDCFE047-201D-4C4F-B84C-93BD3C8EB84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On a </a:t>
            </a:r>
            <a:r>
              <a:rPr lang="fi-FI" dirty="0" err="1" smtClean="0"/>
              <a:t>shared</a:t>
            </a:r>
            <a:r>
              <a:rPr lang="fi-FI" dirty="0" smtClean="0"/>
              <a:t> </a:t>
            </a:r>
            <a:r>
              <a:rPr lang="fi-FI" dirty="0" err="1" smtClean="0"/>
              <a:t>distributed</a:t>
            </a:r>
            <a:r>
              <a:rPr lang="fi-FI" dirty="0" smtClean="0"/>
              <a:t> </a:t>
            </a:r>
            <a:r>
              <a:rPr lang="fi-FI" dirty="0" err="1" smtClean="0"/>
              <a:t>ledger</a:t>
            </a:r>
            <a:r>
              <a:rPr lang="fi-FI" dirty="0" smtClean="0"/>
              <a:t> </a:t>
            </a:r>
            <a:r>
              <a:rPr lang="fi-FI" dirty="0" err="1" smtClean="0"/>
              <a:t>platform</a:t>
            </a:r>
            <a:r>
              <a:rPr lang="fi-FI" dirty="0" smtClean="0"/>
              <a:t> </a:t>
            </a:r>
            <a:endParaRPr lang="fi-FI" dirty="0"/>
          </a:p>
        </p:txBody>
      </p:sp>
      <p:graphicFrame>
        <p:nvGraphicFramePr>
          <p:cNvPr id="6" name="Content Placeholder 5"/>
          <p:cNvGraphicFramePr>
            <a:graphicFrameLocks noGrp="1"/>
          </p:cNvGraphicFramePr>
          <p:nvPr>
            <p:ph sz="quarter" idx="14"/>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EFD4B7-1CC6-864B-A72A-C978B70BBA9B}" type="slidenum">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654100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B8D31ECC-C1FC-4CFF-B683-289FCCF816E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CCB673A9-1D65-4512-B8A0-F95E8A2F582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7C3957EE-4EDA-43A0-B5D3-D61D4A6599F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DB06EE4B-AE7D-42A1-97EF-16DB5F545E8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Who is allowed to conclude contracts?</a:t>
            </a:r>
            <a:endParaRPr lang="fi-FI" dirty="0"/>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1058265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B84398D3-A312-4BF3-98A3-D778A35486EC}"/>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ADA0AAA8-EE60-4CB4-9470-89F3CAC1082E}"/>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573F235B-D301-4942-B727-78D1888A895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43BCE588-EA62-43E8-A827-19B2F6EDD1E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Who Is Allowed to Conclude Contracts?</a:t>
            </a:r>
            <a:endParaRPr lang="fi-FI" dirty="0"/>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1740085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84B63DFD-7C04-4418-AEFC-32258EDF9A11}"/>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8DB8570F-85ED-45A7-B90F-EA8E78446173}"/>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E3AE9F4C-6EC1-4BFA-A8C5-89A9327F3B2F}"/>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E81E9BCC-0DBD-4C92-B3FD-65F646252BF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9519F8E5-4E49-40DE-B0E2-32031D0870D8}"/>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A333F781-8AC2-4405-BE4C-E1AA77C1ED50}"/>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6A2CFD55-97A3-4A64-B70F-037A7D310006}"/>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2BEB73E2-9230-4BBD-9B8B-E9BA9C640FF4}"/>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4BA5065C-D3F0-4F9E-8E96-072008FE4F93}"/>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4FBE9958-7999-4837-9734-95DE783C7E0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a:t>About</a:t>
            </a:r>
            <a:r>
              <a:rPr lang="fi-FI" dirty="0"/>
              <a:t> </a:t>
            </a:r>
            <a:r>
              <a:rPr lang="fi-FI" dirty="0" err="1"/>
              <a:t>Contractual</a:t>
            </a:r>
            <a:r>
              <a:rPr lang="fi-FI" dirty="0"/>
              <a:t> </a:t>
            </a:r>
            <a:r>
              <a:rPr lang="fi-FI" dirty="0" err="1"/>
              <a:t>Legislation</a:t>
            </a:r>
            <a:r>
              <a:rPr lang="fi-FI" dirty="0"/>
              <a:t> 1</a:t>
            </a:r>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751701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FE3FB8BA-1508-4E32-A67B-C97F6298B28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18CADF54-C29A-47B7-85D5-F2AAF977586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053FCD5F-BCA8-4044-A7A4-24D4062A6B9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2A8B1E8D-72E7-4108-AD26-78BAFC98BB1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D929B5C1-75FB-4D72-BDD4-6BF1F51B6A74}"/>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8CD30F53-D03E-4726-99A0-F177581DD041}"/>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69B3C217-A5B8-4A65-869F-6695E6CCD048}"/>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26313AA9-900D-4A2A-80D3-EBDAD6019C8F}"/>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graphicEl>
                                              <a:dgm id="{F84F3F6D-192A-40CB-9AB4-FEE7C5FB900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Functions</a:t>
            </a:r>
            <a:r>
              <a:rPr lang="fi-FI" dirty="0" smtClean="0"/>
              <a:t> of </a:t>
            </a:r>
            <a:r>
              <a:rPr lang="fi-FI" dirty="0" err="1" smtClean="0"/>
              <a:t>Contract</a:t>
            </a:r>
            <a:r>
              <a:rPr lang="fi-FI" dirty="0" smtClean="0"/>
              <a:t> </a:t>
            </a:r>
            <a:r>
              <a:rPr lang="fi-FI" dirty="0" err="1" smtClean="0"/>
              <a:t>Law</a:t>
            </a:r>
            <a:r>
              <a:rPr lang="fi-FI" dirty="0" smtClean="0"/>
              <a:t> 1</a:t>
            </a:r>
            <a:endParaRPr lang="fi-FI" dirty="0"/>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934039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A4E561CB-DD73-4F6B-9754-D7EA1BDBF4E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5F099F3E-C08D-49A5-9680-DBDA0A7835C7}"/>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376B98A4-5CA4-44E1-9DBD-6D822AAE9C0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EA3BB040-2DED-48E1-BAC0-195A30CA570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FB7E0270-A4D8-4BEA-AE57-2EDEA521077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a:t>About</a:t>
            </a:r>
            <a:r>
              <a:rPr lang="fi-FI" dirty="0"/>
              <a:t> </a:t>
            </a:r>
            <a:r>
              <a:rPr lang="fi-FI" dirty="0" err="1"/>
              <a:t>Contractual</a:t>
            </a:r>
            <a:r>
              <a:rPr lang="fi-FI" dirty="0"/>
              <a:t> </a:t>
            </a:r>
            <a:r>
              <a:rPr lang="fi-FI" dirty="0" err="1"/>
              <a:t>Legislation</a:t>
            </a:r>
            <a:r>
              <a:rPr lang="fi-FI" dirty="0"/>
              <a:t> 2</a:t>
            </a:r>
          </a:p>
        </p:txBody>
      </p:sp>
      <p:graphicFrame>
        <p:nvGraphicFramePr>
          <p:cNvPr id="6" name="Content Placeholder 5"/>
          <p:cNvGraphicFramePr>
            <a:graphicFrameLocks noGrp="1"/>
          </p:cNvGraphicFramePr>
          <p:nvPr>
            <p:ph sz="quarter" idx="14"/>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3" name="Right Arrow 2"/>
          <p:cNvSpPr/>
          <p:nvPr/>
        </p:nvSpPr>
        <p:spPr>
          <a:xfrm>
            <a:off x="2195736" y="4869160"/>
            <a:ext cx="432048" cy="216024"/>
          </a:xfrm>
          <a:prstGeom prst="rightArrow">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a:ea typeface="+mn-ea"/>
              <a:cs typeface="+mn-cs"/>
            </a:endParaRPr>
          </a:p>
        </p:txBody>
      </p:sp>
    </p:spTree>
    <p:extLst>
      <p:ext uri="{BB962C8B-B14F-4D97-AF65-F5344CB8AC3E}">
        <p14:creationId xmlns:p14="http://schemas.microsoft.com/office/powerpoint/2010/main" val="222379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75C46FF6-CD31-4A2A-B4CF-67BF9A8E3C6B}"/>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9D6A248D-3A2F-43ED-84BC-936770C25879}"/>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BC34ADEB-DE36-4DF4-BAAD-DB3A711F4B3D}"/>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A377477F-F68A-42A3-B7C5-66EB882FC99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632F95D1-E885-4C78-9ABB-42ED39C32C45}"/>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0233115F-3575-41AC-AA9B-AF1323877B73}"/>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4FCD4D27-EC16-40B1-A03A-D2F8847D8078}"/>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62B50668-86A2-42D1-9A40-3208BF159B7B}"/>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54B1A984-D03B-40ED-81A3-98CCDAF511A6}"/>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1863E753-0B55-49C4-BB03-403B8F130118}"/>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68E328D6-E8E7-47DE-A793-35B0B675C549}"/>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6CE79D6F-A5D7-4CC8-9BE8-21B4BAD6F71E}"/>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graphicEl>
                                              <a:dgm id="{2D62E23A-5D96-46B4-A9ED-9355083767AA}"/>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
                                            <p:graphicEl>
                                              <a:dgm id="{3E3D1EDF-9FE5-415E-B93F-0F6FC0050EFF}"/>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
                                            <p:graphicEl>
                                              <a:dgm id="{CE5A5122-6E92-495C-9A0C-703EE02056AF}"/>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
                                            <p:graphicEl>
                                              <a:dgm id="{06DB399C-701A-43F1-84D9-2C9D159B35C5}"/>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
                                            <p:graphicEl>
                                              <a:dgm id="{BFA0CEF8-93DC-4A1D-B6A5-ED1074FE3F22}"/>
                                            </p:graphic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
                                            <p:graphicEl>
                                              <a:dgm id="{6504F261-2C2F-4123-B4B7-78BCEEC19F91}"/>
                                            </p:graphic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
                                            <p:graphicEl>
                                              <a:dgm id="{AD6F9394-E4E1-4808-9D9D-37E95A3A31FD}"/>
                                            </p:graphic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
                                            <p:graphicEl>
                                              <a:dgm id="{4EBF0DFE-AD10-4D23-A299-B585B22A5570}"/>
                                            </p:graphic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
                                            <p:graphicEl>
                                              <a:dgm id="{AE03242F-A0A8-4452-BE2C-12F682E7A7FE}"/>
                                            </p:graphic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
                                            <p:graphicEl>
                                              <a:dgm id="{D68F8EF1-40EA-49D1-B71D-20BEB434E780}"/>
                                            </p:graphic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6">
                                            <p:graphicEl>
                                              <a:dgm id="{D481C164-2374-4742-96B8-19E78D5CAFC8}"/>
                                            </p:graphic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6">
                                            <p:graphicEl>
                                              <a:dgm id="{24D14E87-0991-4A9F-A577-350D1E80420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Role</a:t>
            </a:r>
            <a:r>
              <a:rPr lang="fi-FI" dirty="0" smtClean="0"/>
              <a:t> of General </a:t>
            </a:r>
            <a:r>
              <a:rPr lang="fi-FI" dirty="0" err="1" smtClean="0"/>
              <a:t>Principles</a:t>
            </a:r>
            <a:r>
              <a:rPr lang="fi-FI" dirty="0" smtClean="0"/>
              <a:t> </a:t>
            </a:r>
            <a:endParaRPr lang="fi-FI" dirty="0"/>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174999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0EE7EB39-568B-46F4-9DDC-CF3BE72CF52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8CA38D00-BBF7-43E7-A76E-509C575408F7}"/>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FABC16A9-1A24-45A4-90CB-A525484A1AD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C1D63706-47A0-4CD2-A008-63B6CFAC6403}"/>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E695927F-10F4-4D3C-BA90-65F7D88316A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4699C83F-D298-4F06-8DA1-1D75D2668F6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Limitations of Freedom of Contract</a:t>
            </a:r>
            <a:endParaRPr lang="fi-FI" dirty="0"/>
          </a:p>
        </p:txBody>
      </p:sp>
      <p:graphicFrame>
        <p:nvGraphicFramePr>
          <p:cNvPr id="8" name="Content Placeholder 7"/>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7" name="Right Arrow 6"/>
          <p:cNvSpPr/>
          <p:nvPr/>
        </p:nvSpPr>
        <p:spPr>
          <a:xfrm>
            <a:off x="1331640" y="4869160"/>
            <a:ext cx="216024" cy="144016"/>
          </a:xfrm>
          <a:prstGeom prst="rightArrow">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a:ea typeface="+mn-ea"/>
              <a:cs typeface="+mn-cs"/>
            </a:endParaRPr>
          </a:p>
        </p:txBody>
      </p:sp>
    </p:spTree>
    <p:extLst>
      <p:ext uri="{BB962C8B-B14F-4D97-AF65-F5344CB8AC3E}">
        <p14:creationId xmlns:p14="http://schemas.microsoft.com/office/powerpoint/2010/main" val="2354512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706C1A02-63A0-4B86-819A-96339FC9FBF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2DF78910-835F-4746-87BC-A15CB34D0D1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graphicEl>
                                              <a:dgm id="{DD46646D-51A6-432F-A89B-ADEFE203857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EDBE7778-DC25-49DF-98EC-1D90BD24FA2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dgm id="{CAB57C02-0255-4276-BB76-C2165072D271}"/>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graphicEl>
                                              <a:dgm id="{2D4D56F2-1EAC-4C8D-B383-0F99734DC055}"/>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graphicEl>
                                              <a:dgm id="{50B7ECEB-9FFE-4B20-99FD-C5946AADC16F}"/>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graphicEl>
                                              <a:dgm id="{E82D9301-0587-4C57-B90F-B2AD77A71FCF}"/>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graphicEl>
                                              <a:dgm id="{607B1F4B-0B45-4DFC-8016-F3EF96FBAC82}"/>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graphicEl>
                                              <a:dgm id="{FBD5AD69-E221-4647-BEC8-540868BA3C6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Limitations of Freedom of Contract 2</a:t>
            </a:r>
            <a:endParaRPr lang="fi-FI" dirty="0"/>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264455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55561C70-AD8D-4023-ABDF-8EC1B7F6248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159D7E31-68A0-43D3-89D8-BC68E957138C}"/>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6FF67C88-3048-477B-A4B7-0EFCFD53EBD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7FB2E5BA-3972-4DB5-BB85-A1FD4F69A58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717E1303-4D72-4CDA-9C72-3106B9129357}"/>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27531031-3BA7-4B8F-8693-7DEAA5E14852}"/>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513C2EE2-3AA2-4728-8F23-46A67C3B44B1}"/>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9C0B216B-70A5-4DBE-87BA-3899C1241B02}"/>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graphicEl>
                                              <a:dgm id="{50E55B3F-57F5-4A19-AA45-67381ECE672C}"/>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graphicEl>
                                              <a:dgm id="{2E3D7FAB-8676-4787-A1DB-3DF0FAEB81CD}"/>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graphicEl>
                                              <a:dgm id="{2860FD45-9812-47D7-ABC3-501916276449}"/>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graphicEl>
                                              <a:dgm id="{7E3F6DFC-651B-491C-B148-79EA8DB9FF6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On </a:t>
            </a:r>
            <a:r>
              <a:rPr lang="fi-FI" dirty="0" err="1"/>
              <a:t>Permanence</a:t>
            </a:r>
            <a:r>
              <a:rPr lang="fi-FI" dirty="0"/>
              <a:t> of </a:t>
            </a:r>
            <a:r>
              <a:rPr lang="fi-FI" dirty="0" err="1"/>
              <a:t>Contracts</a:t>
            </a:r>
            <a:r>
              <a:rPr lang="en-US" dirty="0"/>
              <a:t/>
            </a:r>
            <a:br>
              <a:rPr lang="en-US" dirty="0"/>
            </a:br>
            <a:endParaRPr lang="fi-FI" dirty="0"/>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874759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F09511D9-ECA1-4B3F-AE70-110DAEADED8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999831C7-E744-471B-AD5A-B6AC51ED58C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9C361D6D-A109-4207-BA99-74B64C13C82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1299DCF3-44F8-49A3-9F56-366EA9DD5AC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A83689A8-4A97-4F97-81ED-9448FB40348A}"/>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5EB27017-F091-4C8A-8B8D-EFF905E95890}"/>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3279CADB-B99A-4D55-B272-A90B658155C5}"/>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99655847-916F-475D-B333-9AE508B64206}"/>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graphicEl>
                                              <a:dgm id="{07FBB0D5-B161-4DA0-A1A0-72E293357D1E}"/>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graphicEl>
                                              <a:dgm id="{E81EC6DA-9378-4FBE-B4D2-A0050E7571C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a:t>On </a:t>
            </a:r>
            <a:r>
              <a:rPr lang="fi-FI" dirty="0" err="1"/>
              <a:t>Permanence</a:t>
            </a:r>
            <a:r>
              <a:rPr lang="fi-FI" dirty="0"/>
              <a:t> of </a:t>
            </a:r>
            <a:r>
              <a:rPr lang="fi-FI" dirty="0" err="1" smtClean="0"/>
              <a:t>Contracts</a:t>
            </a:r>
            <a:r>
              <a:rPr lang="fi-FI" dirty="0" smtClean="0"/>
              <a:t> 2: </a:t>
            </a:r>
            <a:r>
              <a:rPr lang="en-US" dirty="0"/>
              <a:t>Possibilities to </a:t>
            </a:r>
            <a:r>
              <a:rPr lang="en-US" dirty="0" smtClean="0"/>
              <a:t>Alter </a:t>
            </a:r>
            <a:r>
              <a:rPr lang="en-US" dirty="0"/>
              <a:t>the </a:t>
            </a:r>
            <a:r>
              <a:rPr lang="en-US" dirty="0" smtClean="0"/>
              <a:t>Terms </a:t>
            </a:r>
            <a:r>
              <a:rPr lang="en-US" dirty="0"/>
              <a:t>of the </a:t>
            </a:r>
            <a:r>
              <a:rPr lang="en-US" dirty="0" smtClean="0"/>
              <a:t>Contract</a:t>
            </a:r>
            <a:r>
              <a:rPr lang="en-US" dirty="0"/>
              <a:t>:</a:t>
            </a:r>
            <a:br>
              <a:rPr lang="en-US" dirty="0"/>
            </a:br>
            <a:endParaRPr lang="fi-FI" dirty="0"/>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566916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3E6282DD-52A8-459D-9BB1-61218C6A1E1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854BED8A-01AA-43D7-BF71-72F9D28CB47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F1ABAD5A-98F5-4834-945C-6E7D7134BA8C}"/>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793637AC-BC02-4FCF-AA99-2B0D497A313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FA5C7EFF-1C50-4C5A-93CB-DF6C5B1E5253}"/>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C0E5560B-F596-4AB5-8D1D-3F91B0BACAD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a:t>Conclusion</a:t>
            </a:r>
            <a:r>
              <a:rPr lang="fi-FI" dirty="0"/>
              <a:t> of </a:t>
            </a:r>
            <a:r>
              <a:rPr lang="fi-FI" dirty="0" err="1"/>
              <a:t>Contract</a:t>
            </a:r>
            <a:endParaRPr lang="fi-FI" dirty="0"/>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671188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E99A00AB-B297-4E18-99C2-1E68B4816A13}"/>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B9C9BCA9-932F-44E3-833C-39D7DB93E745}"/>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B8FCCB23-7D7E-4A59-8DFD-2B0F899CAA57}"/>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E27351A0-B06B-42B9-8C94-971998A5F2B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8F2C8044-15CB-4F43-9646-D42347D4E190}"/>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9D977243-95AD-4439-BD29-A8B736664F12}"/>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A8B7AA9E-F221-4B30-AAEE-641B413B9D53}"/>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DA4BC27E-0077-4831-8893-F7BB4B2EDD63}"/>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096DC3B4-739B-4605-A640-C0C05A39AF12}"/>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21A11337-FD2F-45A9-BF41-11BE8637C554}"/>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7AAE0047-7F77-4BB5-86D9-C796CE14FB65}"/>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779A2784-00A5-42A1-BE59-29F5739BBD23}"/>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graphicEl>
                                              <a:dgm id="{90784D57-6C94-4EE2-A658-92B675DECC64}"/>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
                                            <p:graphicEl>
                                              <a:dgm id="{EA80CA70-AFE1-4D7B-82EF-70826667ECC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Offer-Acceptance</a:t>
            </a:r>
            <a:r>
              <a:rPr lang="fi-FI" dirty="0" smtClean="0"/>
              <a:t> </a:t>
            </a:r>
            <a:r>
              <a:rPr lang="fi-FI" dirty="0" err="1" smtClean="0"/>
              <a:t>-</a:t>
            </a:r>
            <a:r>
              <a:rPr lang="fi-FI" dirty="0" err="1"/>
              <a:t>Model</a:t>
            </a:r>
            <a:r>
              <a:rPr lang="fi-FI" dirty="0"/>
              <a:t> 1</a:t>
            </a:r>
          </a:p>
        </p:txBody>
      </p:sp>
      <p:graphicFrame>
        <p:nvGraphicFramePr>
          <p:cNvPr id="7" name="Content Placeholder 6"/>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272511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D79F1A54-8BA1-4128-8AD1-8D82B634FDB5}"/>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1FBC401F-7AB5-49EE-B9A8-DBDA243D4325}"/>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graphicEl>
                                              <a:dgm id="{068ADCD5-6666-46D7-A97B-63D23CC80E52}"/>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dgm id="{B358522F-1EE2-41D9-B4D0-777CB6533BD1}"/>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1ECE0596-8926-40A9-91ED-808DC773A7CD}"/>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F6F8EEEB-FC77-456B-A63C-A1AED3531304}"/>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graphicEl>
                                              <a:dgm id="{8A3E58E6-1C4A-4DA1-85F0-1C1D279851B4}"/>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graphicEl>
                                              <a:dgm id="{EA8FE972-981F-4469-AEC4-1DD5CC5748F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Offer-Acceptance</a:t>
            </a:r>
            <a:r>
              <a:rPr lang="fi-FI" dirty="0" smtClean="0"/>
              <a:t> </a:t>
            </a:r>
            <a:r>
              <a:rPr lang="fi-FI" dirty="0" err="1" smtClean="0"/>
              <a:t>-</a:t>
            </a:r>
            <a:r>
              <a:rPr lang="fi-FI" dirty="0" err="1"/>
              <a:t>Model</a:t>
            </a:r>
            <a:r>
              <a:rPr lang="fi-FI" dirty="0"/>
              <a:t> 2</a:t>
            </a:r>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198766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7EAEE274-0D96-4D6F-A248-A580F2B8AD7A}"/>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D4BB5F4B-C4BA-452C-B460-611BA3F6993A}"/>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2EC06B1A-ED34-4A2E-8DD7-A026F4AA6F85}"/>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730543FD-CDDB-4F47-BD6C-4FB97D9D39D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16228383-4F68-4ED9-8391-2C1CC0A52C9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28310167-B7EE-47E2-821A-03DCBD9162B1}"/>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7102C313-E798-4B16-A45E-8A6DFE581709}"/>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87C7D64D-CDC8-42F2-A366-9E8478D14C50}"/>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CD9D64B2-6614-4956-AE1B-D836AA8E0F81}"/>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CA2A77E7-2ED5-4D62-A38D-77A1AFD78DE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a:t>Offer-Acceptance-Model</a:t>
            </a:r>
            <a:r>
              <a:rPr lang="fi-FI" dirty="0"/>
              <a:t> 3</a:t>
            </a:r>
          </a:p>
        </p:txBody>
      </p:sp>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graphicFrame>
        <p:nvGraphicFramePr>
          <p:cNvPr id="8" name="Content Placeholder 7"/>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689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BDC73557-6F60-46B5-BAB3-318705A8E2E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BAC3FBBE-897B-4DC5-B803-0542C37930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graphicEl>
                                              <a:dgm id="{88714D50-BFE6-492F-BA82-45632107ACC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26BC245F-D41B-4A10-AD50-EC540D8134A8}"/>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dgm id="{16C2DA2F-E577-404E-9862-3B59B244F6A3}"/>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graphicEl>
                                              <a:dgm id="{7FCF5F3C-2645-4D94-934B-065C61E787B4}"/>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graphicEl>
                                              <a:dgm id="{EFE18B22-A4F1-40FA-9897-4B793EDA3DA0}"/>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graphicEl>
                                              <a:dgm id="{D300A5FE-D3C5-4A78-B08E-C7D0970D6983}"/>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graphicEl>
                                              <a:dgm id="{C8A55042-3269-4C54-92AC-FBE1CBD13432}"/>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graphicEl>
                                              <a:dgm id="{12FE348F-8BF7-4D27-A003-8E633A43F123}"/>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graphicEl>
                                              <a:dgm id="{D58F6E6B-96A7-4E28-B147-6D1AAAB28BB2}"/>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graphicEl>
                                              <a:dgm id="{C56D3FA2-935C-49A5-8351-667B60C13AA3}"/>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
                                            <p:graphicEl>
                                              <a:dgm id="{E1005312-EC67-4FAF-8C8A-9FFE6A6F44AC}"/>
                                            </p:graphic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8">
                                            <p:graphicEl>
                                              <a:dgm id="{B9B6DC56-6C79-4B37-BEA9-CFC5EE281CB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a:t>Functions</a:t>
            </a:r>
            <a:r>
              <a:rPr lang="fi-FI" dirty="0"/>
              <a:t> of </a:t>
            </a:r>
            <a:r>
              <a:rPr lang="fi-FI" dirty="0" err="1"/>
              <a:t>Contract</a:t>
            </a:r>
            <a:r>
              <a:rPr lang="fi-FI" dirty="0"/>
              <a:t> </a:t>
            </a:r>
            <a:r>
              <a:rPr lang="fi-FI" dirty="0" err="1"/>
              <a:t>Law</a:t>
            </a:r>
            <a:r>
              <a:rPr lang="fi-FI" dirty="0"/>
              <a:t> </a:t>
            </a:r>
            <a:r>
              <a:rPr lang="fi-FI" dirty="0" smtClean="0"/>
              <a:t>2</a:t>
            </a:r>
            <a:endParaRPr lang="fi-FI" dirty="0"/>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71371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A7D54A3-03AC-4B28-A6CB-D465E7130775}"/>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B3854F98-7381-493F-90FA-1B9FA9502EC9}"/>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1452E9B8-F1D0-42D4-A60A-D5FA3B597CB9}"/>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C502D7B2-D1A2-4153-98E3-8AC13AE1358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A78BFD56-8AE3-4D77-84FA-C060FCEBCD0C}"/>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B71D0585-B5AD-4C65-B303-129EE93E55CB}"/>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5DB5E206-AF54-42B8-BD47-BA563CA0B8E2}"/>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F1083F29-5FBA-4C44-B6D5-1446C56912A6}"/>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4A6B1F1E-8E78-4C70-A118-DA412DF7EE18}"/>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798976FC-5360-40D2-A3A1-284864D4EEE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a:t>Offer-Acceptance-Model</a:t>
            </a:r>
            <a:r>
              <a:rPr lang="fi-FI" dirty="0"/>
              <a:t> 4</a:t>
            </a:r>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433492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CB7F6E1C-C36D-4958-9B2E-447E2D8BD90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423F7339-0281-4015-8ADE-639618630BC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smtClean="0"/>
              <a:t>Offer-Acceptance-Model</a:t>
            </a:r>
            <a:r>
              <a:rPr lang="fi-FI" dirty="0" smtClean="0"/>
              <a:t>: </a:t>
            </a:r>
            <a:r>
              <a:rPr lang="fi-FI" dirty="0" err="1" smtClean="0"/>
              <a:t>Exceptions</a:t>
            </a:r>
            <a:endParaRPr lang="fi-FI" dirty="0"/>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75453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847BD3B4-6485-4DBD-AF81-E109FCE00EA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0F2AA636-1773-4E7C-91B7-8524F68E686D}"/>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A1433481-AD1D-4829-BA5B-EF368B9896F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18C10369-C1BA-4551-8796-05E910432C38}"/>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F2F17D84-EF01-44CF-BEDC-4812DBCA219E}"/>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CE1FADA3-FEE5-4F93-9976-7805D8AF31D3}"/>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C32306A4-EB8F-4117-AF4D-BAF0848576EE}"/>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6680A9C7-9CD7-4495-AD6D-54AA52CA51F8}"/>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graphicEl>
                                              <a:dgm id="{14E23613-1C7C-46CF-8966-B4E2DA52662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a:t>Offer-Acceptance-Model</a:t>
            </a:r>
            <a:r>
              <a:rPr lang="fi-FI" dirty="0"/>
              <a:t>: </a:t>
            </a:r>
            <a:r>
              <a:rPr lang="fi-FI" dirty="0" err="1" smtClean="0"/>
              <a:t>Exceptions</a:t>
            </a:r>
            <a:r>
              <a:rPr lang="fi-FI" dirty="0" smtClean="0"/>
              <a:t> </a:t>
            </a:r>
            <a:endParaRPr lang="fi-FI" dirty="0"/>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695487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A492A3D-6FC5-424D-824D-854A8495457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575A32E9-0B57-416F-8960-0E1FCEB18A89}"/>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B2786A69-4E58-45A9-8B03-1C5C12BFA5B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Cf. The International </a:t>
            </a:r>
            <a:r>
              <a:rPr lang="fi-FI" dirty="0" err="1" smtClean="0"/>
              <a:t>Regulation</a:t>
            </a:r>
            <a:r>
              <a:rPr lang="fi-FI" dirty="0" smtClean="0"/>
              <a:t> </a:t>
            </a:r>
            <a:endParaRPr lang="fi-FI" dirty="0"/>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1749211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715F4294-8762-41D4-B980-64AF8EB9FE2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19DBF1C4-B9AD-4DD7-8EB1-E2134FBFC9C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D479DF8B-396E-4701-A2F9-FE95228F6B8C}"/>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D69CC511-231A-45A8-BFE0-4D7AC49C64B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The International </a:t>
            </a:r>
            <a:r>
              <a:rPr lang="fi-FI" dirty="0" err="1" smtClean="0"/>
              <a:t>Regulation</a:t>
            </a:r>
            <a:r>
              <a:rPr lang="fi-FI" dirty="0" smtClean="0"/>
              <a:t>, </a:t>
            </a:r>
            <a:r>
              <a:rPr lang="fi-FI" dirty="0" err="1" smtClean="0"/>
              <a:t>Cont</a:t>
            </a:r>
            <a:r>
              <a:rPr lang="fi-FI" dirty="0" smtClean="0"/>
              <a:t>. </a:t>
            </a:r>
            <a:endParaRPr lang="fi-FI" dirty="0"/>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907298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03D27494-8480-42B3-AF2B-9C79820E4AB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2CF81961-9E5C-42D7-8036-46FB5971EDF7}"/>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7DFD0CB1-C94B-4F9B-80DE-62EE411E2C2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B88B3CB8-CF66-400F-B841-9356F8DB05F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Offer-Acceptance</a:t>
            </a:r>
            <a:r>
              <a:rPr lang="fi-FI" dirty="0" smtClean="0"/>
              <a:t> </a:t>
            </a:r>
            <a:r>
              <a:rPr lang="fi-FI" dirty="0" err="1" smtClean="0"/>
              <a:t>-Model</a:t>
            </a:r>
            <a:r>
              <a:rPr lang="fi-FI" dirty="0" smtClean="0"/>
              <a:t> 5</a:t>
            </a:r>
            <a:endParaRPr lang="fi-FI" dirty="0"/>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183703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E1D1E33E-F1F6-4F1B-90A9-A801DCF9787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140A92EC-9BD6-4561-999E-AFD650FB77F4}"/>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D15DB186-D5BC-4FB6-9BA9-D92F969EA2A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02A40259-75CF-42AC-A146-D80B9735BB8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a:t>Offer-Acceptance-Model</a:t>
            </a:r>
            <a:r>
              <a:rPr lang="fi-FI" dirty="0"/>
              <a:t> </a:t>
            </a:r>
            <a:r>
              <a:rPr lang="fi-FI" dirty="0" smtClean="0"/>
              <a:t>6</a:t>
            </a:r>
            <a:endParaRPr lang="fi-FI" dirty="0"/>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1530101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C7685687-8C64-4959-9F37-782CA7C5C3E8}"/>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B8929F29-8BC4-4AD2-9D29-7ABB10F48DE7}"/>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72CF5454-8856-4D7F-8708-2C4D18981653}"/>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34B15596-900B-4A65-8464-F0FC9524A19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7B597339-8856-42C5-9E90-2B2DF2DC3E24}"/>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4D3FD98C-B00E-4C4A-BAA9-BA80B84973B8}"/>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DD5F7B8C-FA98-4EE2-A8B7-2E3DF3CDEDB4}"/>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6C0AD9C2-4244-44A7-84F3-8C51A07AD784}"/>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44D32A02-B394-46BD-9C96-BEAB8787EED8}"/>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9F854756-0242-46AB-B7F6-41CBCEACDD2B}"/>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465B006C-6118-412F-B1EF-C3F00BF587D7}"/>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2432296D-946A-4DDA-B7A8-FC9097377B2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Standard </a:t>
            </a:r>
            <a:r>
              <a:rPr lang="fi-FI" dirty="0" err="1"/>
              <a:t>Terms</a:t>
            </a:r>
            <a:r>
              <a:rPr lang="fi-FI" dirty="0"/>
              <a:t> 1</a:t>
            </a:r>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128464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0BA5BB99-3477-4F1A-BB65-2145BE8F447B}"/>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733E4419-9F77-470D-8008-FE1F9BCCA3D1}"/>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EA2693B8-5934-42EA-8526-4D8DC9B423AA}"/>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B8955559-A027-4D10-A88D-2FB6213A9F1F}"/>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F3E806BA-E209-4E43-8A7A-EA193256770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5EC59CB2-01D9-4D5B-AA9A-9D5B7344DDB1}"/>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07FFDF25-2607-40CC-954B-F4D9A0065F56}"/>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graphicEl>
                                              <a:dgm id="{6ED3CD05-710C-4EB7-A2EC-D6AEE5D96AC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Standard </a:t>
            </a:r>
            <a:r>
              <a:rPr lang="fi-FI" dirty="0" err="1"/>
              <a:t>Terms</a:t>
            </a:r>
            <a:r>
              <a:rPr lang="fi-FI" dirty="0"/>
              <a:t> 2</a:t>
            </a:r>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164372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D44435F-7C01-4382-A467-8DAF1885B582}"/>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25A66AB3-FA7B-4855-B6A9-92B43D166C2C}"/>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0C6F9059-CC86-4F87-B6A1-3A1FCF69B05B}"/>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960373A0-DF85-49E6-95D1-0585ED57A97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61C6F754-AEF6-483D-AC22-E0A65B2A5EB7}"/>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CCE4B893-1008-47E1-A2D2-B7F739262BC5}"/>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794925E9-BC58-48AB-83A7-3B00BFFE54B8}"/>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CB440779-749D-493F-8F17-FD56419A3944}"/>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776C0752-BB29-4B4A-A473-3C843D91543B}"/>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CB8486BE-0F6D-4936-A706-7976C051E0A9}"/>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1293FA34-1C20-4A99-BA78-410F304DC9F9}"/>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495C658E-7915-43C8-AC74-79BB0990498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Standard </a:t>
            </a:r>
            <a:r>
              <a:rPr lang="fi-FI" dirty="0" err="1"/>
              <a:t>Terms</a:t>
            </a:r>
            <a:r>
              <a:rPr lang="fi-FI" dirty="0"/>
              <a:t> 3</a:t>
            </a:r>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572599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84EBCD43-8310-4883-8A6F-69D97585EC3A}"/>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D359B776-81BC-4B0B-8235-80909508DEE1}"/>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75344EFA-34E4-45DB-B62D-3B39D4D9EB3A}"/>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1F95304A-E7D2-446D-8296-0F5BF1ABE55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A1707E28-82AB-430E-A5C9-14A943D07B3E}"/>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4DD9BF5B-C9BE-4EB6-9640-94CA1503B864}"/>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CF7BB7EF-D06E-4108-AF90-3B07E0BCDB1C}"/>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5264B3D7-30F3-4CE9-9B9D-FA7D68AC4646}"/>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C057E564-9110-4231-9795-2CA2BC81C09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a:t>What</a:t>
            </a:r>
            <a:r>
              <a:rPr lang="fi-FI" dirty="0"/>
              <a:t> Is a </a:t>
            </a:r>
            <a:r>
              <a:rPr lang="fi-FI" dirty="0" err="1"/>
              <a:t>Contract</a:t>
            </a:r>
            <a:r>
              <a:rPr lang="fi-FI" dirty="0"/>
              <a:t>?</a:t>
            </a:r>
          </a:p>
        </p:txBody>
      </p:sp>
      <p:graphicFrame>
        <p:nvGraphicFramePr>
          <p:cNvPr id="10" name="Content Placeholder 9"/>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1715198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graphicEl>
                                              <a:dgm id="{1B0B63EE-B1CD-44DD-BF09-4973886BBD1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graphicEl>
                                              <a:dgm id="{83774586-9710-45BD-9473-99753770F099}"/>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graphicEl>
                                              <a:dgm id="{163AEA8A-6E2F-4F47-AEBB-F4065074006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graphicEl>
                                              <a:dgm id="{E2B259C0-FFEC-4F11-96D0-ED02BA723DF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graphicEl>
                                              <a:dgm id="{1BCE0F50-FE2C-45B5-B31C-B3109E74F882}"/>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graphicEl>
                                              <a:dgm id="{3C7809B0-592D-4F39-9CB4-D75AC8F69B1F}"/>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graphicEl>
                                              <a:dgm id="{DEA348A4-B310-4BD5-B294-F0511BAB5C59}"/>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graphicEl>
                                              <a:dgm id="{F8724FCE-D788-4141-9F3D-13A56547C7DE}"/>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graphicEl>
                                              <a:dgm id="{7A0022AE-9B63-4B1A-8EF6-69220D2C4CAD}"/>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graphicEl>
                                              <a:dgm id="{B040B644-24F6-408B-80A3-46323171F6C2}"/>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graphicEl>
                                              <a:dgm id="{411865A4-7607-4233-AB04-9605EF0F440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Standard </a:t>
            </a:r>
            <a:r>
              <a:rPr lang="fi-FI" dirty="0" err="1" smtClean="0"/>
              <a:t>Terms</a:t>
            </a:r>
            <a:r>
              <a:rPr lang="fi-FI" dirty="0" smtClean="0"/>
              <a:t> 4</a:t>
            </a:r>
            <a:endParaRPr lang="fi-FI" dirty="0"/>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861834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5CA350E3-C723-42C1-B155-9EDA5440667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17E8D6F6-A0D3-4198-8D8B-4D4A58C7E95E}"/>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5D91CEB0-57D8-4FB1-8B13-4ED24292E9BF}"/>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A7927FFC-0302-42B9-8CDC-D7788503151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8949A6E7-D559-4583-8DC9-9C5423612352}"/>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F65E1F60-65E3-4890-B7CD-469CB3974029}"/>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09A13D19-1458-4A3C-83E8-3D2C0512F8B5}"/>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BDA9275A-5F85-4A36-A871-744868548098}"/>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graphicEl>
                                              <a:dgm id="{DCF28675-16C4-42A2-84D2-C21548DC97B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a:t>Contract</a:t>
            </a:r>
            <a:r>
              <a:rPr lang="fi-FI" dirty="0"/>
              <a:t> </a:t>
            </a:r>
            <a:r>
              <a:rPr lang="fi-FI" dirty="0" err="1"/>
              <a:t>Types</a:t>
            </a:r>
            <a:endParaRPr lang="fi-FI" dirty="0"/>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957505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3B345348-D50C-480B-8BAE-A4D6B5D076F1}"/>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49FC0F85-812F-4814-BA5C-0070274E487F}"/>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3C362CC8-FCE7-426C-91FE-E77295A23220}"/>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3DC678CB-07B2-4750-B792-41B4705BE17C}"/>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80F6584E-FAB7-4739-8C3D-DDBF55521D66}"/>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6E158BB5-1B85-40E3-B896-3B1A836CC2A6}"/>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89F36A68-F44F-4E87-AA3F-6A253B4DEA6D}"/>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CC30B9B6-79F6-495A-8664-751F188E58D3}"/>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F9FE876C-24E4-426E-ABA3-FBB736655D5E}"/>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595057D2-2C62-445E-AA59-C60379A3C6A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smtClean="0"/>
              <a:t>Smart </a:t>
            </a:r>
            <a:r>
              <a:rPr lang="fi-FI" dirty="0" err="1" smtClean="0"/>
              <a:t>contracts</a:t>
            </a:r>
            <a:r>
              <a:rPr lang="fi-FI" dirty="0" smtClean="0"/>
              <a:t> </a:t>
            </a:r>
            <a:endParaRPr lang="fi-FI" dirty="0"/>
          </a:p>
        </p:txBody>
      </p:sp>
      <p:graphicFrame>
        <p:nvGraphicFramePr>
          <p:cNvPr id="6" name="Content Placeholder 5"/>
          <p:cNvGraphicFramePr>
            <a:graphicFrameLocks noGrp="1"/>
          </p:cNvGraphicFramePr>
          <p:nvPr>
            <p:ph sz="quarter" idx="14"/>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EFD4B7-1CC6-864B-A72A-C978B70BBA9B}" type="slidenum">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855330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DFDA84BB-A13A-4518-9AD8-F5BD053ED4E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A826250E-9359-40D3-BC48-F2EF88E1A7D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92526A53-7C10-4389-A05D-BEF759FBD32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smtClean="0"/>
              <a:t>What</a:t>
            </a:r>
            <a:r>
              <a:rPr lang="fi-FI" dirty="0" smtClean="0"/>
              <a:t> is </a:t>
            </a:r>
            <a:r>
              <a:rPr lang="fi-FI" dirty="0" err="1" smtClean="0"/>
              <a:t>the</a:t>
            </a:r>
            <a:r>
              <a:rPr lang="fi-FI" dirty="0" smtClean="0"/>
              <a:t> </a:t>
            </a:r>
            <a:r>
              <a:rPr lang="fi-FI" dirty="0" err="1" smtClean="0"/>
              <a:t>blockchain</a:t>
            </a:r>
            <a:r>
              <a:rPr lang="fi-FI" dirty="0" smtClean="0"/>
              <a:t>? </a:t>
            </a:r>
            <a:endParaRPr lang="fi-FI" dirty="0"/>
          </a:p>
        </p:txBody>
      </p:sp>
      <p:graphicFrame>
        <p:nvGraphicFramePr>
          <p:cNvPr id="6" name="Content Placeholder 5"/>
          <p:cNvGraphicFramePr>
            <a:graphicFrameLocks noGrp="1"/>
          </p:cNvGraphicFramePr>
          <p:nvPr>
            <p:ph sz="quarter" idx="14"/>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EFD4B7-1CC6-864B-A72A-C978B70BBA9B}" type="slidenum">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919100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7188CF9D-A207-4F26-8EBB-83D714EA7DB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BF681851-0A84-4EFC-BA04-709C23031313}"/>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D581AFA4-D6D5-45A8-A2B3-102CF4BA937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A734D7A9-FB58-433B-A764-51D2AEB772B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smtClean="0"/>
              <a:t>The</a:t>
            </a:r>
            <a:r>
              <a:rPr lang="fi-FI" dirty="0" smtClean="0"/>
              <a:t> </a:t>
            </a:r>
            <a:r>
              <a:rPr lang="fi-FI" dirty="0" err="1"/>
              <a:t>b</a:t>
            </a:r>
            <a:r>
              <a:rPr lang="fi-FI" dirty="0" err="1" smtClean="0"/>
              <a:t>lockchain</a:t>
            </a:r>
            <a:r>
              <a:rPr lang="fi-FI" dirty="0" smtClean="0"/>
              <a:t> </a:t>
            </a:r>
            <a:r>
              <a:rPr lang="fi-FI" dirty="0" err="1" smtClean="0"/>
              <a:t>network</a:t>
            </a:r>
            <a:r>
              <a:rPr lang="fi-FI" dirty="0" smtClean="0"/>
              <a:t> </a:t>
            </a:r>
            <a:endParaRPr lang="fi-FI" dirty="0"/>
          </a:p>
        </p:txBody>
      </p:sp>
      <p:graphicFrame>
        <p:nvGraphicFramePr>
          <p:cNvPr id="6" name="Content Placeholder 5"/>
          <p:cNvGraphicFramePr>
            <a:graphicFrameLocks noGrp="1"/>
          </p:cNvGraphicFramePr>
          <p:nvPr>
            <p:ph sz="quarter" idx="14"/>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EFD4B7-1CC6-864B-A72A-C978B70BBA9B}" type="slidenum">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111450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6C1F71C0-47A2-4BDD-8350-152535096B1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B6A7AE3C-0FF3-44C6-A320-0D1AE428B50E}"/>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98C874C6-8A98-4775-9C26-58D2DE2324F1}"/>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BA13CF27-AAB2-45B3-9B3A-C9D295DA821A}"/>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7B14ABC2-DC9A-4BA6-B079-FD67907FE15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C7767B74-270B-4F0E-B28C-889E43374948}"/>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79573A87-DDD5-4C77-AC2F-29FAEFF338EA}"/>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1713076B-5CF0-4873-B51C-BB1A25745BF7}"/>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905B940D-85F6-40AA-AED5-E8EA6D1E7D2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smtClean="0"/>
              <a:t>Transaction</a:t>
            </a:r>
            <a:r>
              <a:rPr lang="fi-FI" dirty="0" smtClean="0"/>
              <a:t> </a:t>
            </a:r>
            <a:r>
              <a:rPr lang="fi-FI" dirty="0" err="1" smtClean="0"/>
              <a:t>stages</a:t>
            </a:r>
            <a:r>
              <a:rPr lang="fi-FI" dirty="0" smtClean="0"/>
              <a:t> </a:t>
            </a:r>
            <a:endParaRPr lang="fi-FI" dirty="0"/>
          </a:p>
        </p:txBody>
      </p:sp>
      <p:graphicFrame>
        <p:nvGraphicFramePr>
          <p:cNvPr id="6" name="Content Placeholder 5"/>
          <p:cNvGraphicFramePr>
            <a:graphicFrameLocks noGrp="1"/>
          </p:cNvGraphicFramePr>
          <p:nvPr>
            <p:ph sz="quarter" idx="14"/>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kalvot 2</a:t>
            </a:r>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EFD4B7-1CC6-864B-A72A-C978B70BBA9B}" type="slidenum">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993670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189A95E8-EFC4-4213-851B-3F8C5618C1E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18CB6899-8A71-400C-A6ED-68634D56EED0}"/>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53BD01BF-47E4-483A-8210-6B2610C44E64}"/>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645E7233-CA6B-4C4B-AD04-E5AA8CDB82F6}"/>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graphicEl>
                                              <a:dgm id="{4CA8C96F-56D8-4878-B2B3-59C9B06C5CAC}"/>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EAC538AB-5C9D-4E92-B651-09FFE0F8310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theme/theme1.xml><?xml version="1.0" encoding="utf-8"?>
<a:theme xmlns:a="http://schemas.openxmlformats.org/drawingml/2006/main" name="aalto_economics">
  <a:themeElements>
    <a:clrScheme name="aalto_economics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fontScheme name="aalto_economi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lnDef>
  </a:objectDefaults>
  <a:extraClrSchemeLst>
    <a:extraClrScheme>
      <a:clrScheme name="aalto_economics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3.xml><?xml version="1.0" encoding="utf-8"?>
<a:theme xmlns:a="http://schemas.openxmlformats.org/drawingml/2006/main" name="1_aalto_economics">
  <a:themeElements>
    <a:clrScheme name="aalto_economics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fontScheme name="aalto_economi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lnDef>
  </a:objectDefaults>
  <a:extraClrSchemeLst>
    <a:extraClrScheme>
      <a:clrScheme name="aalto_economics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493</TotalTime>
  <Words>3693</Words>
  <Application>Microsoft Office PowerPoint</Application>
  <PresentationFormat>On-screen Show (4:3)</PresentationFormat>
  <Paragraphs>382</Paragraphs>
  <Slides>40</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40</vt:i4>
      </vt:variant>
    </vt:vector>
  </HeadingPairs>
  <TitlesOfParts>
    <vt:vector size="52" baseType="lpstr">
      <vt:lpstr>ＭＳ Ｐゴシック</vt:lpstr>
      <vt:lpstr>ＭＳ Ｐゴシック</vt:lpstr>
      <vt:lpstr>Arial</vt:lpstr>
      <vt:lpstr>Calibri</vt:lpstr>
      <vt:lpstr>Courier New</vt:lpstr>
      <vt:lpstr>Georgia</vt:lpstr>
      <vt:lpstr>Lucida Grande</vt:lpstr>
      <vt:lpstr>ヒラギノ角ゴ Pro W3</vt:lpstr>
      <vt:lpstr>aalto_economics</vt:lpstr>
      <vt:lpstr>1_Aalto_BIZ_121031</vt:lpstr>
      <vt:lpstr>1_aalto_economics</vt:lpstr>
      <vt:lpstr>2_Aalto_BIZ_121031</vt:lpstr>
      <vt:lpstr>Markkinoiden juridinen toimintaympäristö Kalvot 2</vt:lpstr>
      <vt:lpstr>Functions of Contract Law 1</vt:lpstr>
      <vt:lpstr>Functions of Contract Law 2</vt:lpstr>
      <vt:lpstr>What Is a Contract?</vt:lpstr>
      <vt:lpstr>Contract Types</vt:lpstr>
      <vt:lpstr>Smart contracts </vt:lpstr>
      <vt:lpstr>What is the blockchain? </vt:lpstr>
      <vt:lpstr>The blockchain network </vt:lpstr>
      <vt:lpstr>Transaction stages </vt:lpstr>
      <vt:lpstr>The PSD2 disruption </vt:lpstr>
      <vt:lpstr>Technology based business innovations</vt:lpstr>
      <vt:lpstr>Permissioned Ledgers: Industry- Level Systems of Record </vt:lpstr>
      <vt:lpstr>Permissionless Ledgers: Censorship resistant</vt:lpstr>
      <vt:lpstr>Transfer of payments</vt:lpstr>
      <vt:lpstr>Capital markets</vt:lpstr>
      <vt:lpstr>On a shared distributed ledger platform </vt:lpstr>
      <vt:lpstr>Who is allowed to conclude contracts?</vt:lpstr>
      <vt:lpstr>Who Is Allowed to Conclude Contracts?</vt:lpstr>
      <vt:lpstr>About Contractual Legislation 1</vt:lpstr>
      <vt:lpstr>About Contractual Legislation 2</vt:lpstr>
      <vt:lpstr>Role of General Principles </vt:lpstr>
      <vt:lpstr>Limitations of Freedom of Contract</vt:lpstr>
      <vt:lpstr>Limitations of Freedom of Contract 2</vt:lpstr>
      <vt:lpstr>On Permanence of Contracts </vt:lpstr>
      <vt:lpstr>On Permanence of Contracts 2: Possibilities to Alter the Terms of the Contract: </vt:lpstr>
      <vt:lpstr>Conclusion of Contract</vt:lpstr>
      <vt:lpstr>Offer-Acceptance -Model 1</vt:lpstr>
      <vt:lpstr>Offer-Acceptance -Model 2</vt:lpstr>
      <vt:lpstr>Offer-Acceptance-Model 3</vt:lpstr>
      <vt:lpstr>Offer-Acceptance-Model 4</vt:lpstr>
      <vt:lpstr>Offer-Acceptance-Model: Exceptions</vt:lpstr>
      <vt:lpstr>Offer-Acceptance-Model: Exceptions </vt:lpstr>
      <vt:lpstr>Cf. The International Regulation </vt:lpstr>
      <vt:lpstr>The International Regulation, Cont. </vt:lpstr>
      <vt:lpstr>Offer-Acceptance -Model 5</vt:lpstr>
      <vt:lpstr>Offer-Acceptance-Model 6</vt:lpstr>
      <vt:lpstr>Standard Terms 1</vt:lpstr>
      <vt:lpstr>Standard Terms 2</vt:lpstr>
      <vt:lpstr>Standard Terms 3</vt:lpstr>
      <vt:lpstr>Standard Terms 4</vt:lpstr>
    </vt:vector>
  </TitlesOfParts>
  <Company>Aalto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Contracts Slide Set 2</dc:title>
  <dc:creator>rudanko</dc:creator>
  <cp:lastModifiedBy>Rudanko Matti</cp:lastModifiedBy>
  <cp:revision>53</cp:revision>
  <dcterms:created xsi:type="dcterms:W3CDTF">2013-10-25T08:22:54Z</dcterms:created>
  <dcterms:modified xsi:type="dcterms:W3CDTF">2018-01-02T15:55:17Z</dcterms:modified>
</cp:coreProperties>
</file>