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  <p:sldMasterId id="2147483684" r:id="rId3"/>
    <p:sldMasterId id="2147483692" r:id="rId4"/>
  </p:sldMasterIdLst>
  <p:notesMasterIdLst>
    <p:notesMasterId r:id="rId23"/>
  </p:notesMasterIdLst>
  <p:handoutMasterIdLst>
    <p:handoutMasterId r:id="rId24"/>
  </p:handoutMasterIdLst>
  <p:sldIdLst>
    <p:sldId id="257" r:id="rId5"/>
    <p:sldId id="277" r:id="rId6"/>
    <p:sldId id="286" r:id="rId7"/>
    <p:sldId id="278" r:id="rId8"/>
    <p:sldId id="280" r:id="rId9"/>
    <p:sldId id="279" r:id="rId10"/>
    <p:sldId id="281" r:id="rId11"/>
    <p:sldId id="282" r:id="rId12"/>
    <p:sldId id="284" r:id="rId13"/>
    <p:sldId id="283" r:id="rId14"/>
    <p:sldId id="293" r:id="rId15"/>
    <p:sldId id="285" r:id="rId16"/>
    <p:sldId id="287" r:id="rId17"/>
    <p:sldId id="288" r:id="rId18"/>
    <p:sldId id="289" r:id="rId19"/>
    <p:sldId id="290" r:id="rId20"/>
    <p:sldId id="291" r:id="rId21"/>
    <p:sldId id="292" r:id="rId2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22" autoAdjust="0"/>
    <p:restoredTop sz="94660"/>
  </p:normalViewPr>
  <p:slideViewPr>
    <p:cSldViewPr>
      <p:cViewPr varScale="1">
        <p:scale>
          <a:sx n="114" d="100"/>
          <a:sy n="114" d="100"/>
        </p:scale>
        <p:origin x="58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ilex.fi/lainsaadanto/20121027" TargetMode="External"/><Relationship Id="rId2" Type="http://schemas.openxmlformats.org/officeDocument/2006/relationships/hyperlink" Target="https://www.edilex.fi/lainsaadanto/20181281" TargetMode="External"/><Relationship Id="rId1" Type="http://schemas.openxmlformats.org/officeDocument/2006/relationships/hyperlink" Target="https://www.edilex.fi/lainsaadanto/20120746" TargetMode="External"/><Relationship Id="rId5" Type="http://schemas.openxmlformats.org/officeDocument/2006/relationships/hyperlink" Target="https://www.edilex.fi/lainsaadanto/20121019" TargetMode="External"/><Relationship Id="rId4" Type="http://schemas.openxmlformats.org/officeDocument/2006/relationships/hyperlink" Target="https://www.edilex.fi/lainsaadanto/20121022" TargetMode="Externa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ilex.fi/lainsaadanto/20120750" TargetMode="External"/><Relationship Id="rId2" Type="http://schemas.openxmlformats.org/officeDocument/2006/relationships/hyperlink" Target="https://www.edilex.fi/lainsaadanto/18890039001" TargetMode="External"/><Relationship Id="rId1" Type="http://schemas.openxmlformats.org/officeDocument/2006/relationships/hyperlink" Target="https://www.edilex.fi/lainsaadanto/20121020" TargetMode="External"/><Relationship Id="rId6" Type="http://schemas.openxmlformats.org/officeDocument/2006/relationships/hyperlink" Target="https://www.edilex.fi/lainsaadanto/20160734" TargetMode="External"/><Relationship Id="rId5" Type="http://schemas.openxmlformats.org/officeDocument/2006/relationships/hyperlink" Target="https://www.edilex.fi/lainsaadanto/19991084" TargetMode="External"/><Relationship Id="rId4" Type="http://schemas.openxmlformats.org/officeDocument/2006/relationships/hyperlink" Target="https://www.edilex.fi/lainsaadanto/20171070" TargetMode="Externa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ilex.fi/lainsaadanto/20190680" TargetMode="External"/><Relationship Id="rId7" Type="http://schemas.openxmlformats.org/officeDocument/2006/relationships/hyperlink" Target="https://www.edilex.fi/lainsaadanto/19971173" TargetMode="External"/><Relationship Id="rId2" Type="http://schemas.openxmlformats.org/officeDocument/2006/relationships/hyperlink" Target="https://www.edilex.fi/lainsaadanto/19910827" TargetMode="External"/><Relationship Id="rId1" Type="http://schemas.openxmlformats.org/officeDocument/2006/relationships/hyperlink" Target="https://www.edilex.fi/lainsaadanto/20170348" TargetMode="External"/><Relationship Id="rId6" Type="http://schemas.openxmlformats.org/officeDocument/2006/relationships/hyperlink" Target="https://www.edilex.fi/lainsaadanto/20140162" TargetMode="External"/><Relationship Id="rId5" Type="http://schemas.openxmlformats.org/officeDocument/2006/relationships/hyperlink" Target="https://www.edilex.fi/lainsaadanto/20190213" TargetMode="External"/><Relationship Id="rId4" Type="http://schemas.openxmlformats.org/officeDocument/2006/relationships/hyperlink" Target="https://www.edilex.fi/lainsaadanto/20120747" TargetMode="Externa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ilex.fi/lainsaadanto/19940543" TargetMode="External"/><Relationship Id="rId3" Type="http://schemas.openxmlformats.org/officeDocument/2006/relationships/hyperlink" Target="https://www.edilex.fi/lainsaadanto/20140610" TargetMode="External"/><Relationship Id="rId7" Type="http://schemas.openxmlformats.org/officeDocument/2006/relationships/hyperlink" Target="https://www.edilex.fi/lainsaadanto/20080878" TargetMode="External"/><Relationship Id="rId2" Type="http://schemas.openxmlformats.org/officeDocument/2006/relationships/hyperlink" Target="https://www.edilex.fi/lainsaadanto/20040011" TargetMode="External"/><Relationship Id="rId1" Type="http://schemas.openxmlformats.org/officeDocument/2006/relationships/hyperlink" Target="https://www.edilex.fi/lainsaadanto/20100290" TargetMode="External"/><Relationship Id="rId6" Type="http://schemas.openxmlformats.org/officeDocument/2006/relationships/hyperlink" Target="https://www.edilex.fi/lainsaadanto/20130423" TargetMode="External"/><Relationship Id="rId5" Type="http://schemas.openxmlformats.org/officeDocument/2006/relationships/hyperlink" Target="https://www.edilex.fi/lainsaadanto/20011502" TargetMode="External"/><Relationship Id="rId10" Type="http://schemas.openxmlformats.org/officeDocument/2006/relationships/hyperlink" Target="https://www.edilex.fi/lainsaadanto/19871250" TargetMode="External"/><Relationship Id="rId4" Type="http://schemas.openxmlformats.org/officeDocument/2006/relationships/hyperlink" Target="https://www.edilex.fi/lainsaadanto/20011501" TargetMode="External"/><Relationship Id="rId9" Type="http://schemas.openxmlformats.org/officeDocument/2006/relationships/hyperlink" Target="https://www.edilex.fi/lainsaadanto/20080521" TargetMode="Externa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FI/AUTO/?uri=legissum:mi0070" TargetMode="External"/><Relationship Id="rId2" Type="http://schemas.openxmlformats.org/officeDocument/2006/relationships/hyperlink" Target="https://eur-lex.europa.eu/legal-content/FI/AUTO/?uri=legissum:mi0071" TargetMode="External"/><Relationship Id="rId1" Type="http://schemas.openxmlformats.org/officeDocument/2006/relationships/hyperlink" Target="https://eur-lex.europa.eu/legal-content/FI/AUTO/?uri=legissum:mi0069" TargetMode="External"/><Relationship Id="rId6" Type="http://schemas.openxmlformats.org/officeDocument/2006/relationships/hyperlink" Target="https://eur-lex.europa.eu/legal-content/FI/AUTO/?uri=legissum:240406_9" TargetMode="External"/><Relationship Id="rId5" Type="http://schemas.openxmlformats.org/officeDocument/2006/relationships/hyperlink" Target="https://eur-lex.europa.eu/legal-content/FI/AUTO/?uri=celex:32013R0575" TargetMode="External"/><Relationship Id="rId4" Type="http://schemas.openxmlformats.org/officeDocument/2006/relationships/hyperlink" Target="https://eur-lex.europa.eu/legal-content/FI/AUTO/?uri=legissum:240406_3" TargetMode="Externa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FI/AUTO/?uri=celex:32008L0048" TargetMode="External"/><Relationship Id="rId2" Type="http://schemas.openxmlformats.org/officeDocument/2006/relationships/hyperlink" Target="https://eur-lex.europa.eu/legal-content/FI/AUTO/?uri=celex:32015L2366" TargetMode="External"/><Relationship Id="rId1" Type="http://schemas.openxmlformats.org/officeDocument/2006/relationships/hyperlink" Target="https://eur-lex.europa.eu/legal-content/FI/AUTO/?uri=celex:32014R1286" TargetMode="External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hyperlink" Target="https://eur-lex.europa.eu/legal-content/FI/AUTO/?uri=legissum:l22022" TargetMode="External"/><Relationship Id="rId3" Type="http://schemas.openxmlformats.org/officeDocument/2006/relationships/hyperlink" Target="https://eur-lex.europa.eu/legal-content/FI/AUTO/?uri=legissum:4370934" TargetMode="External"/><Relationship Id="rId7" Type="http://schemas.openxmlformats.org/officeDocument/2006/relationships/hyperlink" Target="https://www.edilex.fi/eu-lainsaadanto/32012R0648" TargetMode="External"/><Relationship Id="rId2" Type="http://schemas.openxmlformats.org/officeDocument/2006/relationships/hyperlink" Target="https://eur-lex.europa.eu/legal-content/FI/AUTO/?uri=celex:32001L0034" TargetMode="External"/><Relationship Id="rId1" Type="http://schemas.openxmlformats.org/officeDocument/2006/relationships/hyperlink" Target="https://eur-lex.europa.eu/legal-content/FI/AUTO/?uri=legissum:l24032" TargetMode="External"/><Relationship Id="rId6" Type="http://schemas.openxmlformats.org/officeDocument/2006/relationships/hyperlink" Target="https://eur-lex.europa.eu/legal-content/FI/AUTO/?uri=legissum:240405_3" TargetMode="External"/><Relationship Id="rId5" Type="http://schemas.openxmlformats.org/officeDocument/2006/relationships/hyperlink" Target="https://eur-lex.europa.eu/legal-content/FI/AUTO/?uri=celex:32014L0065" TargetMode="External"/><Relationship Id="rId10" Type="http://schemas.openxmlformats.org/officeDocument/2006/relationships/hyperlink" Target="https://eur-lex.europa.eu/legal-content/FI/AUTO/?uri=celex:32017R1129" TargetMode="External"/><Relationship Id="rId4" Type="http://schemas.openxmlformats.org/officeDocument/2006/relationships/hyperlink" Target="https://eur-lex.europa.eu/legal-content/FI/AUTO/?uri=celex:32014R0600" TargetMode="External"/><Relationship Id="rId9" Type="http://schemas.openxmlformats.org/officeDocument/2006/relationships/hyperlink" Target="https://eur-lex.europa.eu/legal-content/FI/AUTO/?uri=legissum:4312113" TargetMode="External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FI/AUTO/?uri=celex:32014R0596" TargetMode="External"/><Relationship Id="rId2" Type="http://schemas.openxmlformats.org/officeDocument/2006/relationships/hyperlink" Target="https://eur-lex.europa.eu/legal-content/FI/AUTO/?uri=legissum:240404_2" TargetMode="External"/><Relationship Id="rId1" Type="http://schemas.openxmlformats.org/officeDocument/2006/relationships/hyperlink" Target="https://eur-lex.europa.eu/legal-content/FI/AUTO/?uri=legissum:mi0027" TargetMode="External"/><Relationship Id="rId6" Type="http://schemas.openxmlformats.org/officeDocument/2006/relationships/hyperlink" Target="https://eur-lex.europa.eu/legal-content/FI/AUTO/?uri=celex:31997L0009" TargetMode="External"/><Relationship Id="rId5" Type="http://schemas.openxmlformats.org/officeDocument/2006/relationships/hyperlink" Target="https://eur-lex.europa.eu/legal-content/FI/AUTO/?uri=legissum:l24038a" TargetMode="External"/><Relationship Id="rId4" Type="http://schemas.openxmlformats.org/officeDocument/2006/relationships/hyperlink" Target="http://eur-lex.europa.eu/legal-content/FI/TXT/?uri=LEGISSUM:240404_3" TargetMode="External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FI/AUTO/?uri=legissum:mi0083" TargetMode="External"/><Relationship Id="rId2" Type="http://schemas.openxmlformats.org/officeDocument/2006/relationships/hyperlink" Target="https://eur-lex.europa.eu/legal-content/FI/AUTO/?uri=legissum:mi0057" TargetMode="External"/><Relationship Id="rId1" Type="http://schemas.openxmlformats.org/officeDocument/2006/relationships/hyperlink" Target="https://eur-lex.europa.eu/legal-content/FI/AUTO/?uri=legissum:4370933" TargetMode="External"/><Relationship Id="rId5" Type="http://schemas.openxmlformats.org/officeDocument/2006/relationships/hyperlink" Target="https://eur-lex.europa.eu/legal-content/FI/AUTO/?uri=legissum:l24039" TargetMode="External"/><Relationship Id="rId4" Type="http://schemas.openxmlformats.org/officeDocument/2006/relationships/hyperlink" Target="https://eur-lex.europa.eu/legal-content/FI/AUTO/?uri=legissum:l24401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ilex.fi/lainsaadanto/20121027" TargetMode="External"/><Relationship Id="rId2" Type="http://schemas.openxmlformats.org/officeDocument/2006/relationships/hyperlink" Target="https://www.edilex.fi/lainsaadanto/20181281" TargetMode="External"/><Relationship Id="rId1" Type="http://schemas.openxmlformats.org/officeDocument/2006/relationships/hyperlink" Target="https://www.edilex.fi/lainsaadanto/20120746" TargetMode="External"/><Relationship Id="rId5" Type="http://schemas.openxmlformats.org/officeDocument/2006/relationships/hyperlink" Target="https://www.edilex.fi/lainsaadanto/20121019" TargetMode="External"/><Relationship Id="rId4" Type="http://schemas.openxmlformats.org/officeDocument/2006/relationships/hyperlink" Target="https://www.edilex.fi/lainsaadanto/20121022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ilex.fi/lainsaadanto/20120750" TargetMode="External"/><Relationship Id="rId2" Type="http://schemas.openxmlformats.org/officeDocument/2006/relationships/hyperlink" Target="https://www.edilex.fi/lainsaadanto/18890039001" TargetMode="External"/><Relationship Id="rId1" Type="http://schemas.openxmlformats.org/officeDocument/2006/relationships/hyperlink" Target="https://www.edilex.fi/lainsaadanto/20121020" TargetMode="External"/><Relationship Id="rId6" Type="http://schemas.openxmlformats.org/officeDocument/2006/relationships/hyperlink" Target="https://www.edilex.fi/lainsaadanto/20160734" TargetMode="External"/><Relationship Id="rId5" Type="http://schemas.openxmlformats.org/officeDocument/2006/relationships/hyperlink" Target="https://www.edilex.fi/lainsaadanto/19991084" TargetMode="External"/><Relationship Id="rId4" Type="http://schemas.openxmlformats.org/officeDocument/2006/relationships/hyperlink" Target="https://www.edilex.fi/lainsaadanto/20171070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ilex.fi/lainsaadanto/20190680" TargetMode="External"/><Relationship Id="rId7" Type="http://schemas.openxmlformats.org/officeDocument/2006/relationships/hyperlink" Target="https://www.edilex.fi/lainsaadanto/19971173" TargetMode="External"/><Relationship Id="rId2" Type="http://schemas.openxmlformats.org/officeDocument/2006/relationships/hyperlink" Target="https://www.edilex.fi/lainsaadanto/19910827" TargetMode="External"/><Relationship Id="rId1" Type="http://schemas.openxmlformats.org/officeDocument/2006/relationships/hyperlink" Target="https://www.edilex.fi/lainsaadanto/20170348" TargetMode="External"/><Relationship Id="rId6" Type="http://schemas.openxmlformats.org/officeDocument/2006/relationships/hyperlink" Target="https://www.edilex.fi/lainsaadanto/20140162" TargetMode="External"/><Relationship Id="rId5" Type="http://schemas.openxmlformats.org/officeDocument/2006/relationships/hyperlink" Target="https://www.edilex.fi/lainsaadanto/20190213" TargetMode="External"/><Relationship Id="rId4" Type="http://schemas.openxmlformats.org/officeDocument/2006/relationships/hyperlink" Target="https://www.edilex.fi/lainsaadanto/20120747" TargetMode="External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ilex.fi/lainsaadanto/19940543" TargetMode="External"/><Relationship Id="rId3" Type="http://schemas.openxmlformats.org/officeDocument/2006/relationships/hyperlink" Target="https://www.edilex.fi/lainsaadanto/20140610" TargetMode="External"/><Relationship Id="rId7" Type="http://schemas.openxmlformats.org/officeDocument/2006/relationships/hyperlink" Target="https://www.edilex.fi/lainsaadanto/20080878" TargetMode="External"/><Relationship Id="rId2" Type="http://schemas.openxmlformats.org/officeDocument/2006/relationships/hyperlink" Target="https://www.edilex.fi/lainsaadanto/20040011" TargetMode="External"/><Relationship Id="rId1" Type="http://schemas.openxmlformats.org/officeDocument/2006/relationships/hyperlink" Target="https://www.edilex.fi/lainsaadanto/20100290" TargetMode="External"/><Relationship Id="rId6" Type="http://schemas.openxmlformats.org/officeDocument/2006/relationships/hyperlink" Target="https://www.edilex.fi/lainsaadanto/20130423" TargetMode="External"/><Relationship Id="rId5" Type="http://schemas.openxmlformats.org/officeDocument/2006/relationships/hyperlink" Target="https://www.edilex.fi/lainsaadanto/20011502" TargetMode="External"/><Relationship Id="rId10" Type="http://schemas.openxmlformats.org/officeDocument/2006/relationships/hyperlink" Target="https://www.edilex.fi/lainsaadanto/19871250" TargetMode="External"/><Relationship Id="rId4" Type="http://schemas.openxmlformats.org/officeDocument/2006/relationships/hyperlink" Target="https://www.edilex.fi/lainsaadanto/20011501" TargetMode="External"/><Relationship Id="rId9" Type="http://schemas.openxmlformats.org/officeDocument/2006/relationships/hyperlink" Target="https://www.edilex.fi/lainsaadanto/20080521" TargetMode="External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FI/AUTO/?uri=legissum:mi0070" TargetMode="External"/><Relationship Id="rId2" Type="http://schemas.openxmlformats.org/officeDocument/2006/relationships/hyperlink" Target="https://eur-lex.europa.eu/legal-content/FI/AUTO/?uri=legissum:mi0071" TargetMode="External"/><Relationship Id="rId1" Type="http://schemas.openxmlformats.org/officeDocument/2006/relationships/hyperlink" Target="https://eur-lex.europa.eu/legal-content/FI/AUTO/?uri=legissum:mi0069" TargetMode="External"/><Relationship Id="rId6" Type="http://schemas.openxmlformats.org/officeDocument/2006/relationships/hyperlink" Target="https://eur-lex.europa.eu/legal-content/FI/AUTO/?uri=legissum:240406_9" TargetMode="External"/><Relationship Id="rId5" Type="http://schemas.openxmlformats.org/officeDocument/2006/relationships/hyperlink" Target="https://eur-lex.europa.eu/legal-content/FI/AUTO/?uri=celex:32013R0575" TargetMode="External"/><Relationship Id="rId4" Type="http://schemas.openxmlformats.org/officeDocument/2006/relationships/hyperlink" Target="https://eur-lex.europa.eu/legal-content/FI/AUTO/?uri=legissum:240406_3" TargetMode="External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FI/AUTO/?uri=celex:32008L0048" TargetMode="External"/><Relationship Id="rId2" Type="http://schemas.openxmlformats.org/officeDocument/2006/relationships/hyperlink" Target="https://eur-lex.europa.eu/legal-content/FI/AUTO/?uri=celex:32015L2366" TargetMode="External"/><Relationship Id="rId1" Type="http://schemas.openxmlformats.org/officeDocument/2006/relationships/hyperlink" Target="https://eur-lex.europa.eu/legal-content/FI/AUTO/?uri=celex:32014R1286" TargetMode="External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hyperlink" Target="https://eur-lex.europa.eu/legal-content/FI/AUTO/?uri=legissum:l22022" TargetMode="External"/><Relationship Id="rId3" Type="http://schemas.openxmlformats.org/officeDocument/2006/relationships/hyperlink" Target="https://eur-lex.europa.eu/legal-content/FI/AUTO/?uri=legissum:4370934" TargetMode="External"/><Relationship Id="rId7" Type="http://schemas.openxmlformats.org/officeDocument/2006/relationships/hyperlink" Target="https://www.edilex.fi/eu-lainsaadanto/32012R0648" TargetMode="External"/><Relationship Id="rId2" Type="http://schemas.openxmlformats.org/officeDocument/2006/relationships/hyperlink" Target="https://eur-lex.europa.eu/legal-content/FI/AUTO/?uri=celex:32001L0034" TargetMode="External"/><Relationship Id="rId1" Type="http://schemas.openxmlformats.org/officeDocument/2006/relationships/hyperlink" Target="https://eur-lex.europa.eu/legal-content/FI/AUTO/?uri=legissum:l24032" TargetMode="External"/><Relationship Id="rId6" Type="http://schemas.openxmlformats.org/officeDocument/2006/relationships/hyperlink" Target="https://eur-lex.europa.eu/legal-content/FI/AUTO/?uri=legissum:240405_3" TargetMode="External"/><Relationship Id="rId5" Type="http://schemas.openxmlformats.org/officeDocument/2006/relationships/hyperlink" Target="https://eur-lex.europa.eu/legal-content/FI/AUTO/?uri=celex:32014L0065" TargetMode="External"/><Relationship Id="rId10" Type="http://schemas.openxmlformats.org/officeDocument/2006/relationships/hyperlink" Target="https://eur-lex.europa.eu/legal-content/FI/AUTO/?uri=celex:32017R1129" TargetMode="External"/><Relationship Id="rId4" Type="http://schemas.openxmlformats.org/officeDocument/2006/relationships/hyperlink" Target="https://eur-lex.europa.eu/legal-content/FI/AUTO/?uri=celex:32014R0600" TargetMode="External"/><Relationship Id="rId9" Type="http://schemas.openxmlformats.org/officeDocument/2006/relationships/hyperlink" Target="https://eur-lex.europa.eu/legal-content/FI/AUTO/?uri=legissum:4312113" TargetMode="External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FI/AUTO/?uri=celex:32014R0596" TargetMode="External"/><Relationship Id="rId2" Type="http://schemas.openxmlformats.org/officeDocument/2006/relationships/hyperlink" Target="https://eur-lex.europa.eu/legal-content/FI/AUTO/?uri=legissum:240404_2" TargetMode="External"/><Relationship Id="rId1" Type="http://schemas.openxmlformats.org/officeDocument/2006/relationships/hyperlink" Target="https://eur-lex.europa.eu/legal-content/FI/AUTO/?uri=legissum:mi0027" TargetMode="External"/><Relationship Id="rId6" Type="http://schemas.openxmlformats.org/officeDocument/2006/relationships/hyperlink" Target="https://eur-lex.europa.eu/legal-content/FI/AUTO/?uri=celex:31997L0009" TargetMode="External"/><Relationship Id="rId5" Type="http://schemas.openxmlformats.org/officeDocument/2006/relationships/hyperlink" Target="https://eur-lex.europa.eu/legal-content/FI/AUTO/?uri=legissum:l24038a" TargetMode="External"/><Relationship Id="rId4" Type="http://schemas.openxmlformats.org/officeDocument/2006/relationships/hyperlink" Target="http://eur-lex.europa.eu/legal-content/FI/TXT/?uri=LEGISSUM:240404_3" TargetMode="External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FI/AUTO/?uri=legissum:mi0083" TargetMode="External"/><Relationship Id="rId2" Type="http://schemas.openxmlformats.org/officeDocument/2006/relationships/hyperlink" Target="https://eur-lex.europa.eu/legal-content/FI/AUTO/?uri=legissum:mi0057" TargetMode="External"/><Relationship Id="rId1" Type="http://schemas.openxmlformats.org/officeDocument/2006/relationships/hyperlink" Target="https://eur-lex.europa.eu/legal-content/FI/AUTO/?uri=legissum:4370933" TargetMode="External"/><Relationship Id="rId5" Type="http://schemas.openxmlformats.org/officeDocument/2006/relationships/hyperlink" Target="https://eur-lex.europa.eu/legal-content/FI/AUTO/?uri=legissum:l24039" TargetMode="External"/><Relationship Id="rId4" Type="http://schemas.openxmlformats.org/officeDocument/2006/relationships/hyperlink" Target="https://eur-lex.europa.eu/legal-content/FI/AUTO/?uri=legissum:l24401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90D71F-3A2A-4892-9EAA-831D43F79E07}" type="doc">
      <dgm:prSet loTypeId="urn:microsoft.com/office/officeart/2005/8/layout/vList2" loCatId="list" qsTypeId="urn:microsoft.com/office/officeart/2005/8/quickstyle/simple2" qsCatId="simple" csTypeId="urn:microsoft.com/office/officeart/2005/8/colors/accent3_1" csCatId="accent3"/>
      <dgm:spPr/>
      <dgm:t>
        <a:bodyPr/>
        <a:lstStyle/>
        <a:p>
          <a:endParaRPr lang="fi-FI"/>
        </a:p>
      </dgm:t>
    </dgm:pt>
    <dgm:pt modelId="{58CA931D-B8AE-4FC2-A32F-4A3ABDD7B0FA}">
      <dgm:prSet/>
      <dgm:spPr/>
      <dgm:t>
        <a:bodyPr/>
        <a:lstStyle/>
        <a:p>
          <a:r>
            <a:rPr lang="fi-FI" b="1" i="0" baseline="0" dirty="0"/>
            <a:t>1) </a:t>
          </a:r>
          <a:r>
            <a:rPr lang="fi-FI" b="1" dirty="0">
              <a:hlinkClick xmlns:r="http://schemas.openxmlformats.org/officeDocument/2006/relationships" r:id="rId1"/>
            </a:rPr>
            <a:t>14.12.2012/746 Arvopaperimarkkinalaki</a:t>
          </a:r>
          <a:endParaRPr lang="fi-FI" dirty="0"/>
        </a:p>
      </dgm:t>
    </dgm:pt>
    <dgm:pt modelId="{006D6F22-B218-4D77-A1A8-1FAE6F598591}" type="parTrans" cxnId="{41ED8BE6-F10C-4694-9A03-D98130C50E0E}">
      <dgm:prSet/>
      <dgm:spPr/>
      <dgm:t>
        <a:bodyPr/>
        <a:lstStyle/>
        <a:p>
          <a:endParaRPr lang="fi-FI"/>
        </a:p>
      </dgm:t>
    </dgm:pt>
    <dgm:pt modelId="{7B6F5CC0-66C0-4BC4-8AF1-1EA1E357D1AB}" type="sibTrans" cxnId="{41ED8BE6-F10C-4694-9A03-D98130C50E0E}">
      <dgm:prSet/>
      <dgm:spPr/>
      <dgm:t>
        <a:bodyPr/>
        <a:lstStyle/>
        <a:p>
          <a:endParaRPr lang="fi-FI"/>
        </a:p>
      </dgm:t>
    </dgm:pt>
    <dgm:pt modelId="{8FF7621A-2241-4754-935C-206B4387D126}">
      <dgm:prSet/>
      <dgm:spPr/>
      <dgm:t>
        <a:bodyPr/>
        <a:lstStyle/>
        <a:p>
          <a:r>
            <a:rPr lang="fi-FI" b="1"/>
            <a:t>2) </a:t>
          </a:r>
          <a:r>
            <a:rPr lang="fi-FI" b="1">
              <a:hlinkClick xmlns:r="http://schemas.openxmlformats.org/officeDocument/2006/relationships" r:id="rId2"/>
            </a:rPr>
            <a:t>20.12.2018/1281 Valtiovarainministeriön asetus arvopaperimarkkinalain 3 luvun 2 §:ssä tarkoitetusta perustietoasiakirjasta</a:t>
          </a:r>
          <a:r>
            <a:rPr lang="fi-FI" b="1"/>
            <a:t> </a:t>
          </a:r>
          <a:endParaRPr lang="fi-FI"/>
        </a:p>
      </dgm:t>
    </dgm:pt>
    <dgm:pt modelId="{678581A1-C142-4305-A84B-DB634A8ED18C}" type="parTrans" cxnId="{2D14EB2F-BC9F-4347-9E5E-297FD85C3E66}">
      <dgm:prSet/>
      <dgm:spPr/>
      <dgm:t>
        <a:bodyPr/>
        <a:lstStyle/>
        <a:p>
          <a:endParaRPr lang="fi-FI"/>
        </a:p>
      </dgm:t>
    </dgm:pt>
    <dgm:pt modelId="{684457E4-6E36-4CC3-9BBE-3AF04C8DBC3F}" type="sibTrans" cxnId="{2D14EB2F-BC9F-4347-9E5E-297FD85C3E66}">
      <dgm:prSet/>
      <dgm:spPr/>
      <dgm:t>
        <a:bodyPr/>
        <a:lstStyle/>
        <a:p>
          <a:endParaRPr lang="fi-FI"/>
        </a:p>
      </dgm:t>
    </dgm:pt>
    <dgm:pt modelId="{313CD733-D08A-45EF-AF4A-B95B983ED0CF}">
      <dgm:prSet/>
      <dgm:spPr/>
      <dgm:t>
        <a:bodyPr/>
        <a:lstStyle/>
        <a:p>
          <a:r>
            <a:rPr lang="fi-FI" b="1"/>
            <a:t>3) </a:t>
          </a:r>
          <a:r>
            <a:rPr lang="fi-FI" b="1">
              <a:hlinkClick xmlns:r="http://schemas.openxmlformats.org/officeDocument/2006/relationships" r:id="rId3"/>
            </a:rPr>
            <a:t>20.12.2012/1027 Valtiovarainministeriön asetus arvopaperin ottamisesta pörssilistalle</a:t>
          </a:r>
          <a:endParaRPr lang="fi-FI"/>
        </a:p>
      </dgm:t>
    </dgm:pt>
    <dgm:pt modelId="{97304C87-AF77-4F92-AE34-5E74E96E78FB}" type="parTrans" cxnId="{C60A5DD2-0ABF-4ECB-A9F8-8F87E69C87E3}">
      <dgm:prSet/>
      <dgm:spPr/>
      <dgm:t>
        <a:bodyPr/>
        <a:lstStyle/>
        <a:p>
          <a:endParaRPr lang="fi-FI"/>
        </a:p>
      </dgm:t>
    </dgm:pt>
    <dgm:pt modelId="{CA4B792B-F7F0-4BE1-AA6D-70947BC36D5A}" type="sibTrans" cxnId="{C60A5DD2-0ABF-4ECB-A9F8-8F87E69C87E3}">
      <dgm:prSet/>
      <dgm:spPr/>
      <dgm:t>
        <a:bodyPr/>
        <a:lstStyle/>
        <a:p>
          <a:endParaRPr lang="fi-FI"/>
        </a:p>
      </dgm:t>
    </dgm:pt>
    <dgm:pt modelId="{78AEF51B-C2D0-4765-89E2-EE339C697443}">
      <dgm:prSet/>
      <dgm:spPr/>
      <dgm:t>
        <a:bodyPr/>
        <a:lstStyle/>
        <a:p>
          <a:r>
            <a:rPr lang="fi-FI" b="1" dirty="0"/>
            <a:t>4) </a:t>
          </a:r>
          <a:r>
            <a:rPr lang="fi-FI" b="1" dirty="0">
              <a:hlinkClick xmlns:r="http://schemas.openxmlformats.org/officeDocument/2006/relationships" r:id="rId4"/>
            </a:rPr>
            <a:t>20.12.2012/1022 Valtiovarainministeriön asetus tarjousasiakirjan sisällöstä ja julkistamisesta sekä sisällöstä myönnettävistä poikkeuksista ja Euroopan talousalueella hyväksytyn tarjousasiakirjan vastavuoroisesta tunnustamisesta</a:t>
          </a:r>
          <a:r>
            <a:rPr lang="fi-FI" b="1" dirty="0"/>
            <a:t> </a:t>
          </a:r>
          <a:endParaRPr lang="fi-FI" dirty="0"/>
        </a:p>
      </dgm:t>
    </dgm:pt>
    <dgm:pt modelId="{1703F336-94FE-4F7D-8A61-DF4BA1973C06}" type="parTrans" cxnId="{8A04C1FF-258F-414C-ABD9-4399EDCBC3E4}">
      <dgm:prSet/>
      <dgm:spPr/>
      <dgm:t>
        <a:bodyPr/>
        <a:lstStyle/>
        <a:p>
          <a:endParaRPr lang="fi-FI"/>
        </a:p>
      </dgm:t>
    </dgm:pt>
    <dgm:pt modelId="{62C3F778-B0C2-488C-A415-84B01FD9D648}" type="sibTrans" cxnId="{8A04C1FF-258F-414C-ABD9-4399EDCBC3E4}">
      <dgm:prSet/>
      <dgm:spPr/>
      <dgm:t>
        <a:bodyPr/>
        <a:lstStyle/>
        <a:p>
          <a:endParaRPr lang="fi-FI"/>
        </a:p>
      </dgm:t>
    </dgm:pt>
    <dgm:pt modelId="{776503EA-C311-4974-BD92-6216C9895ADF}">
      <dgm:prSet/>
      <dgm:spPr/>
      <dgm:t>
        <a:bodyPr/>
        <a:lstStyle/>
        <a:p>
          <a:r>
            <a:rPr lang="fi-FI" b="1" i="0" baseline="0" dirty="0">
              <a:hlinkClick xmlns:r="http://schemas.openxmlformats.org/officeDocument/2006/relationships" r:id="rId5"/>
            </a:rPr>
            <a:t>5) 20.12.2012/1019 Valtiovarainministeriön asetus arvopaperimarkkinalain 3–5 luvussa tarkoitetuista esitteistä</a:t>
          </a:r>
          <a:endParaRPr lang="fi-FI" dirty="0"/>
        </a:p>
      </dgm:t>
    </dgm:pt>
    <dgm:pt modelId="{F4B7DA4D-FA01-4823-8D73-BEE6315829BF}" type="parTrans" cxnId="{B74A74A5-E84E-4661-AF7C-A9F97895F283}">
      <dgm:prSet/>
      <dgm:spPr/>
      <dgm:t>
        <a:bodyPr/>
        <a:lstStyle/>
        <a:p>
          <a:endParaRPr lang="fi-FI"/>
        </a:p>
      </dgm:t>
    </dgm:pt>
    <dgm:pt modelId="{1E043715-9729-4A30-92AB-ABD6F86F0729}" type="sibTrans" cxnId="{B74A74A5-E84E-4661-AF7C-A9F97895F283}">
      <dgm:prSet/>
      <dgm:spPr/>
      <dgm:t>
        <a:bodyPr/>
        <a:lstStyle/>
        <a:p>
          <a:endParaRPr lang="fi-FI"/>
        </a:p>
      </dgm:t>
    </dgm:pt>
    <dgm:pt modelId="{05969CDB-2783-4590-B9F6-968C04838577}" type="pres">
      <dgm:prSet presAssocID="{3190D71F-3A2A-4892-9EAA-831D43F79E07}" presName="linear" presStyleCnt="0">
        <dgm:presLayoutVars>
          <dgm:animLvl val="lvl"/>
          <dgm:resizeHandles val="exact"/>
        </dgm:presLayoutVars>
      </dgm:prSet>
      <dgm:spPr/>
    </dgm:pt>
    <dgm:pt modelId="{21F9B61F-6D92-4734-BDE7-DB107BF774FB}" type="pres">
      <dgm:prSet presAssocID="{58CA931D-B8AE-4FC2-A32F-4A3ABDD7B0F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793D616-ADBE-403F-8D59-38123E539686}" type="pres">
      <dgm:prSet presAssocID="{7B6F5CC0-66C0-4BC4-8AF1-1EA1E357D1AB}" presName="spacer" presStyleCnt="0"/>
      <dgm:spPr/>
    </dgm:pt>
    <dgm:pt modelId="{4187E56A-5D83-427E-BC6C-38CD97081ECE}" type="pres">
      <dgm:prSet presAssocID="{8FF7621A-2241-4754-935C-206B4387D12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2CD411D-7DBF-457B-BA96-55EC6784F4F8}" type="pres">
      <dgm:prSet presAssocID="{684457E4-6E36-4CC3-9BBE-3AF04C8DBC3F}" presName="spacer" presStyleCnt="0"/>
      <dgm:spPr/>
    </dgm:pt>
    <dgm:pt modelId="{C0660266-5A84-492D-93F1-3470639B3C26}" type="pres">
      <dgm:prSet presAssocID="{313CD733-D08A-45EF-AF4A-B95B983ED0C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6C89988-F296-4E3E-B6A2-0AFD8A9A5D28}" type="pres">
      <dgm:prSet presAssocID="{CA4B792B-F7F0-4BE1-AA6D-70947BC36D5A}" presName="spacer" presStyleCnt="0"/>
      <dgm:spPr/>
    </dgm:pt>
    <dgm:pt modelId="{3798E5D6-CFCA-416C-A339-5E2EF992B3BA}" type="pres">
      <dgm:prSet presAssocID="{78AEF51B-C2D0-4765-89E2-EE339C69744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A92A680-F99E-4592-8A17-5C0D4A12B2A4}" type="pres">
      <dgm:prSet presAssocID="{62C3F778-B0C2-488C-A415-84B01FD9D648}" presName="spacer" presStyleCnt="0"/>
      <dgm:spPr/>
    </dgm:pt>
    <dgm:pt modelId="{2C3D2A0B-3737-4C32-9825-8BB0A33D88A2}" type="pres">
      <dgm:prSet presAssocID="{776503EA-C311-4974-BD92-6216C9895AD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2D14EB2F-BC9F-4347-9E5E-297FD85C3E66}" srcId="{3190D71F-3A2A-4892-9EAA-831D43F79E07}" destId="{8FF7621A-2241-4754-935C-206B4387D126}" srcOrd="1" destOrd="0" parTransId="{678581A1-C142-4305-A84B-DB634A8ED18C}" sibTransId="{684457E4-6E36-4CC3-9BBE-3AF04C8DBC3F}"/>
    <dgm:cxn modelId="{1B779D50-A8EA-4C40-8F81-2421CEE4A719}" type="presOf" srcId="{58CA931D-B8AE-4FC2-A32F-4A3ABDD7B0FA}" destId="{21F9B61F-6D92-4734-BDE7-DB107BF774FB}" srcOrd="0" destOrd="0" presId="urn:microsoft.com/office/officeart/2005/8/layout/vList2"/>
    <dgm:cxn modelId="{7B754B79-53B3-4DFC-8097-6A1C7E3748C9}" type="presOf" srcId="{776503EA-C311-4974-BD92-6216C9895ADF}" destId="{2C3D2A0B-3737-4C32-9825-8BB0A33D88A2}" srcOrd="0" destOrd="0" presId="urn:microsoft.com/office/officeart/2005/8/layout/vList2"/>
    <dgm:cxn modelId="{B74A74A5-E84E-4661-AF7C-A9F97895F283}" srcId="{3190D71F-3A2A-4892-9EAA-831D43F79E07}" destId="{776503EA-C311-4974-BD92-6216C9895ADF}" srcOrd="4" destOrd="0" parTransId="{F4B7DA4D-FA01-4823-8D73-BEE6315829BF}" sibTransId="{1E043715-9729-4A30-92AB-ABD6F86F0729}"/>
    <dgm:cxn modelId="{D92763B6-6E88-4813-8B11-D8C81D723D00}" type="presOf" srcId="{313CD733-D08A-45EF-AF4A-B95B983ED0CF}" destId="{C0660266-5A84-492D-93F1-3470639B3C26}" srcOrd="0" destOrd="0" presId="urn:microsoft.com/office/officeart/2005/8/layout/vList2"/>
    <dgm:cxn modelId="{C60A5DD2-0ABF-4ECB-A9F8-8F87E69C87E3}" srcId="{3190D71F-3A2A-4892-9EAA-831D43F79E07}" destId="{313CD733-D08A-45EF-AF4A-B95B983ED0CF}" srcOrd="2" destOrd="0" parTransId="{97304C87-AF77-4F92-AE34-5E74E96E78FB}" sibTransId="{CA4B792B-F7F0-4BE1-AA6D-70947BC36D5A}"/>
    <dgm:cxn modelId="{DF9F98E1-52AB-468A-BD4B-9D16661E62E7}" type="presOf" srcId="{78AEF51B-C2D0-4765-89E2-EE339C697443}" destId="{3798E5D6-CFCA-416C-A339-5E2EF992B3BA}" srcOrd="0" destOrd="0" presId="urn:microsoft.com/office/officeart/2005/8/layout/vList2"/>
    <dgm:cxn modelId="{41ED8BE6-F10C-4694-9A03-D98130C50E0E}" srcId="{3190D71F-3A2A-4892-9EAA-831D43F79E07}" destId="{58CA931D-B8AE-4FC2-A32F-4A3ABDD7B0FA}" srcOrd="0" destOrd="0" parTransId="{006D6F22-B218-4D77-A1A8-1FAE6F598591}" sibTransId="{7B6F5CC0-66C0-4BC4-8AF1-1EA1E357D1AB}"/>
    <dgm:cxn modelId="{00EEB6E8-E1C4-4C99-9C23-DE1976BA013C}" type="presOf" srcId="{8FF7621A-2241-4754-935C-206B4387D126}" destId="{4187E56A-5D83-427E-BC6C-38CD97081ECE}" srcOrd="0" destOrd="0" presId="urn:microsoft.com/office/officeart/2005/8/layout/vList2"/>
    <dgm:cxn modelId="{30BB40EC-4B6A-43F2-9626-AEB8079CD6FB}" type="presOf" srcId="{3190D71F-3A2A-4892-9EAA-831D43F79E07}" destId="{05969CDB-2783-4590-B9F6-968C04838577}" srcOrd="0" destOrd="0" presId="urn:microsoft.com/office/officeart/2005/8/layout/vList2"/>
    <dgm:cxn modelId="{8A04C1FF-258F-414C-ABD9-4399EDCBC3E4}" srcId="{3190D71F-3A2A-4892-9EAA-831D43F79E07}" destId="{78AEF51B-C2D0-4765-89E2-EE339C697443}" srcOrd="3" destOrd="0" parTransId="{1703F336-94FE-4F7D-8A61-DF4BA1973C06}" sibTransId="{62C3F778-B0C2-488C-A415-84B01FD9D648}"/>
    <dgm:cxn modelId="{0A027E0E-81E0-4225-8DFE-2E00DC07A0C7}" type="presParOf" srcId="{05969CDB-2783-4590-B9F6-968C04838577}" destId="{21F9B61F-6D92-4734-BDE7-DB107BF774FB}" srcOrd="0" destOrd="0" presId="urn:microsoft.com/office/officeart/2005/8/layout/vList2"/>
    <dgm:cxn modelId="{51A75E18-E5A7-4D6C-82B2-0D1DF1B1EBEB}" type="presParOf" srcId="{05969CDB-2783-4590-B9F6-968C04838577}" destId="{6793D616-ADBE-403F-8D59-38123E539686}" srcOrd="1" destOrd="0" presId="urn:microsoft.com/office/officeart/2005/8/layout/vList2"/>
    <dgm:cxn modelId="{ABB07A29-A7CE-466C-9FFB-32277C510EFF}" type="presParOf" srcId="{05969CDB-2783-4590-B9F6-968C04838577}" destId="{4187E56A-5D83-427E-BC6C-38CD97081ECE}" srcOrd="2" destOrd="0" presId="urn:microsoft.com/office/officeart/2005/8/layout/vList2"/>
    <dgm:cxn modelId="{F479983E-0366-472A-B6EC-A31062D0774F}" type="presParOf" srcId="{05969CDB-2783-4590-B9F6-968C04838577}" destId="{72CD411D-7DBF-457B-BA96-55EC6784F4F8}" srcOrd="3" destOrd="0" presId="urn:microsoft.com/office/officeart/2005/8/layout/vList2"/>
    <dgm:cxn modelId="{FD218985-7F6E-4E11-B407-EF718CF25D9F}" type="presParOf" srcId="{05969CDB-2783-4590-B9F6-968C04838577}" destId="{C0660266-5A84-492D-93F1-3470639B3C26}" srcOrd="4" destOrd="0" presId="urn:microsoft.com/office/officeart/2005/8/layout/vList2"/>
    <dgm:cxn modelId="{BEAF6614-305D-435D-B082-F753B1499BD7}" type="presParOf" srcId="{05969CDB-2783-4590-B9F6-968C04838577}" destId="{56C89988-F296-4E3E-B6A2-0AFD8A9A5D28}" srcOrd="5" destOrd="0" presId="urn:microsoft.com/office/officeart/2005/8/layout/vList2"/>
    <dgm:cxn modelId="{75D69494-7BED-4EA0-99AA-A66AF606F852}" type="presParOf" srcId="{05969CDB-2783-4590-B9F6-968C04838577}" destId="{3798E5D6-CFCA-416C-A339-5E2EF992B3BA}" srcOrd="6" destOrd="0" presId="urn:microsoft.com/office/officeart/2005/8/layout/vList2"/>
    <dgm:cxn modelId="{80085976-0560-4D94-B2EE-34928026BC6B}" type="presParOf" srcId="{05969CDB-2783-4590-B9F6-968C04838577}" destId="{DA92A680-F99E-4592-8A17-5C0D4A12B2A4}" srcOrd="7" destOrd="0" presId="urn:microsoft.com/office/officeart/2005/8/layout/vList2"/>
    <dgm:cxn modelId="{3D677C74-B3D1-4C1F-8D72-57A984F04AE3}" type="presParOf" srcId="{05969CDB-2783-4590-B9F6-968C04838577}" destId="{2C3D2A0B-3737-4C32-9825-8BB0A33D88A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1FD24EC-EB11-46DC-B39E-80DEA01FDA91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DF910BA9-5734-4C48-AB15-2AB26690E106}">
      <dgm:prSet/>
      <dgm:spPr/>
      <dgm:t>
        <a:bodyPr/>
        <a:lstStyle/>
        <a:p>
          <a:r>
            <a:rPr lang="fi-FI" b="1"/>
            <a:t>I OSA YLEISTÄ (1 – 2 luku)</a:t>
          </a:r>
          <a:endParaRPr lang="fi-FI"/>
        </a:p>
      </dgm:t>
    </dgm:pt>
    <dgm:pt modelId="{63CD41E5-0977-41C0-8EB1-920C60A312D8}" type="parTrans" cxnId="{1BE98A16-B3FB-4738-8931-3BD14385DCE9}">
      <dgm:prSet/>
      <dgm:spPr/>
      <dgm:t>
        <a:bodyPr/>
        <a:lstStyle/>
        <a:p>
          <a:endParaRPr lang="fi-FI"/>
        </a:p>
      </dgm:t>
    </dgm:pt>
    <dgm:pt modelId="{D76BA79F-D108-430C-9574-F7D1D673EEAD}" type="sibTrans" cxnId="{1BE98A16-B3FB-4738-8931-3BD14385DCE9}">
      <dgm:prSet/>
      <dgm:spPr/>
      <dgm:t>
        <a:bodyPr/>
        <a:lstStyle/>
        <a:p>
          <a:endParaRPr lang="fi-FI"/>
        </a:p>
      </dgm:t>
    </dgm:pt>
    <dgm:pt modelId="{AA2317BB-84AB-4284-9AAD-A5441B0384CD}">
      <dgm:prSet/>
      <dgm:spPr/>
      <dgm:t>
        <a:bodyPr/>
        <a:lstStyle/>
        <a:p>
          <a:r>
            <a:rPr lang="fi-FI" b="1"/>
            <a:t>II OSA ESITE (</a:t>
          </a:r>
          <a:r>
            <a:rPr lang="fi-FI" b="1" i="0" baseline="0"/>
            <a:t>3 – 5 luku)</a:t>
          </a:r>
          <a:endParaRPr lang="fi-FI"/>
        </a:p>
      </dgm:t>
    </dgm:pt>
    <dgm:pt modelId="{75CE0AFB-100A-417D-BBBF-B8DCB4995684}" type="parTrans" cxnId="{2561FD69-575F-41F8-B3EA-7B742318401A}">
      <dgm:prSet/>
      <dgm:spPr/>
      <dgm:t>
        <a:bodyPr/>
        <a:lstStyle/>
        <a:p>
          <a:endParaRPr lang="fi-FI"/>
        </a:p>
      </dgm:t>
    </dgm:pt>
    <dgm:pt modelId="{A47B8A42-C0B6-42BE-82F9-E647BF7D81FE}" type="sibTrans" cxnId="{2561FD69-575F-41F8-B3EA-7B742318401A}">
      <dgm:prSet/>
      <dgm:spPr/>
      <dgm:t>
        <a:bodyPr/>
        <a:lstStyle/>
        <a:p>
          <a:endParaRPr lang="fi-FI"/>
        </a:p>
      </dgm:t>
    </dgm:pt>
    <dgm:pt modelId="{46CC23DF-0355-4C2B-911E-3A9A0FAF371A}">
      <dgm:prSet/>
      <dgm:spPr/>
      <dgm:t>
        <a:bodyPr/>
        <a:lstStyle/>
        <a:p>
          <a:r>
            <a:rPr lang="fi-FI" b="1"/>
            <a:t>III OSA TIEDONANTOVELVOLLISUUS (</a:t>
          </a:r>
          <a:r>
            <a:rPr lang="fi-FI" b="1" i="0" baseline="0"/>
            <a:t>6 – 10 a luku)</a:t>
          </a:r>
          <a:endParaRPr lang="fi-FI"/>
        </a:p>
      </dgm:t>
    </dgm:pt>
    <dgm:pt modelId="{6C1E9306-62CD-4C00-B40A-93D57F79CBBD}" type="parTrans" cxnId="{39B4DD28-0035-4E98-A2D0-1614711CCA75}">
      <dgm:prSet/>
      <dgm:spPr/>
      <dgm:t>
        <a:bodyPr/>
        <a:lstStyle/>
        <a:p>
          <a:endParaRPr lang="fi-FI"/>
        </a:p>
      </dgm:t>
    </dgm:pt>
    <dgm:pt modelId="{A504A334-BB39-4E06-BFD3-D249B60560F8}" type="sibTrans" cxnId="{39B4DD28-0035-4E98-A2D0-1614711CCA75}">
      <dgm:prSet/>
      <dgm:spPr/>
      <dgm:t>
        <a:bodyPr/>
        <a:lstStyle/>
        <a:p>
          <a:endParaRPr lang="fi-FI"/>
        </a:p>
      </dgm:t>
    </dgm:pt>
    <dgm:pt modelId="{D6D0493B-9A50-4712-A39A-D11A3F26921E}">
      <dgm:prSet/>
      <dgm:spPr/>
      <dgm:t>
        <a:bodyPr/>
        <a:lstStyle/>
        <a:p>
          <a:r>
            <a:rPr lang="fi-FI" b="1" i="0" baseline="0"/>
            <a:t>Jatkuva tiedonantovelvollisuus </a:t>
          </a:r>
          <a:endParaRPr lang="fi-FI"/>
        </a:p>
      </dgm:t>
    </dgm:pt>
    <dgm:pt modelId="{005325FE-3833-4A6A-A720-6976A5FBD925}" type="parTrans" cxnId="{D64C4464-F47A-4342-BF8E-5AF3C723E9D5}">
      <dgm:prSet/>
      <dgm:spPr/>
      <dgm:t>
        <a:bodyPr/>
        <a:lstStyle/>
        <a:p>
          <a:endParaRPr lang="fi-FI"/>
        </a:p>
      </dgm:t>
    </dgm:pt>
    <dgm:pt modelId="{1ADD33B0-2E8D-4296-9484-35CCDA21EC9B}" type="sibTrans" cxnId="{D64C4464-F47A-4342-BF8E-5AF3C723E9D5}">
      <dgm:prSet/>
      <dgm:spPr/>
      <dgm:t>
        <a:bodyPr/>
        <a:lstStyle/>
        <a:p>
          <a:endParaRPr lang="fi-FI"/>
        </a:p>
      </dgm:t>
    </dgm:pt>
    <dgm:pt modelId="{BCE16AB1-B8BE-4D09-BD63-D269FD5FF1E5}">
      <dgm:prSet/>
      <dgm:spPr/>
      <dgm:t>
        <a:bodyPr/>
        <a:lstStyle/>
        <a:p>
          <a:r>
            <a:rPr lang="fi-FI" b="1"/>
            <a:t>Säännöllinen tiedonantovelvollisuus </a:t>
          </a:r>
          <a:endParaRPr lang="fi-FI"/>
        </a:p>
      </dgm:t>
    </dgm:pt>
    <dgm:pt modelId="{34D28764-0105-46DB-86F8-C057A8EDDC51}" type="parTrans" cxnId="{DDF6C548-EEF3-4730-A1C2-A4A721BED05D}">
      <dgm:prSet/>
      <dgm:spPr/>
      <dgm:t>
        <a:bodyPr/>
        <a:lstStyle/>
        <a:p>
          <a:endParaRPr lang="fi-FI"/>
        </a:p>
      </dgm:t>
    </dgm:pt>
    <dgm:pt modelId="{FAD30416-72ED-4225-B8DE-35182F1D234B}" type="sibTrans" cxnId="{DDF6C548-EEF3-4730-A1C2-A4A721BED05D}">
      <dgm:prSet/>
      <dgm:spPr/>
      <dgm:t>
        <a:bodyPr/>
        <a:lstStyle/>
        <a:p>
          <a:endParaRPr lang="fi-FI"/>
        </a:p>
      </dgm:t>
    </dgm:pt>
    <dgm:pt modelId="{4646C4F2-E526-4229-A79F-1C3DD2FB5EC3}">
      <dgm:prSet/>
      <dgm:spPr/>
      <dgm:t>
        <a:bodyPr/>
        <a:lstStyle/>
        <a:p>
          <a:r>
            <a:rPr lang="fi-FI" b="1" i="0" baseline="0"/>
            <a:t>Liputusvelvollisuus</a:t>
          </a:r>
          <a:endParaRPr lang="fi-FI"/>
        </a:p>
      </dgm:t>
    </dgm:pt>
    <dgm:pt modelId="{E1C9E5C0-58C7-4368-A733-EA1D235269F2}" type="parTrans" cxnId="{387D9A59-71D2-4B9C-A14A-5D5E49D79D00}">
      <dgm:prSet/>
      <dgm:spPr/>
      <dgm:t>
        <a:bodyPr/>
        <a:lstStyle/>
        <a:p>
          <a:endParaRPr lang="fi-FI"/>
        </a:p>
      </dgm:t>
    </dgm:pt>
    <dgm:pt modelId="{46756C6D-A6D9-46C0-B18A-1C38B9E45081}" type="sibTrans" cxnId="{387D9A59-71D2-4B9C-A14A-5D5E49D79D00}">
      <dgm:prSet/>
      <dgm:spPr/>
      <dgm:t>
        <a:bodyPr/>
        <a:lstStyle/>
        <a:p>
          <a:endParaRPr lang="fi-FI"/>
        </a:p>
      </dgm:t>
    </dgm:pt>
    <dgm:pt modelId="{C6F619FE-2273-4427-A37D-68FDEB47D207}">
      <dgm:prSet/>
      <dgm:spPr/>
      <dgm:t>
        <a:bodyPr/>
        <a:lstStyle/>
        <a:p>
          <a:r>
            <a:rPr lang="fi-FI" b="1"/>
            <a:t>IV OSA JULKINEN OSTOTARJOUS JA TARJOUSVELVOLLISUUS (11 luku) </a:t>
          </a:r>
          <a:endParaRPr lang="fi-FI"/>
        </a:p>
      </dgm:t>
    </dgm:pt>
    <dgm:pt modelId="{279D7FDF-0A0A-4891-9FAC-8D2281E7BF8E}" type="parTrans" cxnId="{887CB43F-3C45-409B-8EE3-B592F166F3DE}">
      <dgm:prSet/>
      <dgm:spPr/>
      <dgm:t>
        <a:bodyPr/>
        <a:lstStyle/>
        <a:p>
          <a:endParaRPr lang="fi-FI"/>
        </a:p>
      </dgm:t>
    </dgm:pt>
    <dgm:pt modelId="{5E665EC9-F3BA-4B2C-A803-0B24EFE1EC0F}" type="sibTrans" cxnId="{887CB43F-3C45-409B-8EE3-B592F166F3DE}">
      <dgm:prSet/>
      <dgm:spPr/>
      <dgm:t>
        <a:bodyPr/>
        <a:lstStyle/>
        <a:p>
          <a:endParaRPr lang="fi-FI"/>
        </a:p>
      </dgm:t>
    </dgm:pt>
    <dgm:pt modelId="{7F6EA8D3-B803-4B1C-ACE2-22E2C97953A0}">
      <dgm:prSet/>
      <dgm:spPr/>
      <dgm:t>
        <a:bodyPr/>
        <a:lstStyle/>
        <a:p>
          <a:r>
            <a:rPr lang="fi-FI" b="1"/>
            <a:t>V OSA MARKKINOIDEN VÄÄRINKÄYTTÖ (</a:t>
          </a:r>
          <a:r>
            <a:rPr lang="fi-FI" b="1" i="0" baseline="0"/>
            <a:t>12 – 14 luku) </a:t>
          </a:r>
          <a:endParaRPr lang="fi-FI"/>
        </a:p>
      </dgm:t>
    </dgm:pt>
    <dgm:pt modelId="{4D9525A8-6FAD-4202-AFE2-316C025C832A}" type="parTrans" cxnId="{6B53A348-0EB5-4A22-99C7-FE79F240016A}">
      <dgm:prSet/>
      <dgm:spPr/>
      <dgm:t>
        <a:bodyPr/>
        <a:lstStyle/>
        <a:p>
          <a:endParaRPr lang="fi-FI"/>
        </a:p>
      </dgm:t>
    </dgm:pt>
    <dgm:pt modelId="{DC5976FB-B5FE-43C9-AFEA-12195FB8B7DE}" type="sibTrans" cxnId="{6B53A348-0EB5-4A22-99C7-FE79F240016A}">
      <dgm:prSet/>
      <dgm:spPr/>
      <dgm:t>
        <a:bodyPr/>
        <a:lstStyle/>
        <a:p>
          <a:endParaRPr lang="fi-FI"/>
        </a:p>
      </dgm:t>
    </dgm:pt>
    <dgm:pt modelId="{A33070C1-32B3-4ABC-BF24-FC422FC18B75}">
      <dgm:prSet/>
      <dgm:spPr/>
      <dgm:t>
        <a:bodyPr/>
        <a:lstStyle/>
        <a:p>
          <a:r>
            <a:rPr lang="fi-FI" b="1"/>
            <a:t>VI OSA SEURAAMUKSET, MUUTOKSENHAKU JA ERINÄISET SÄÄNNÖKSET (</a:t>
          </a:r>
          <a:r>
            <a:rPr lang="fi-FI" b="1" i="0" baseline="0"/>
            <a:t>15 – 19 luku) </a:t>
          </a:r>
          <a:endParaRPr lang="fi-FI"/>
        </a:p>
      </dgm:t>
    </dgm:pt>
    <dgm:pt modelId="{26E71C38-961B-4578-B541-4142063CB6A3}" type="parTrans" cxnId="{56669680-B59C-491D-9EFC-706ADE655B64}">
      <dgm:prSet/>
      <dgm:spPr/>
      <dgm:t>
        <a:bodyPr/>
        <a:lstStyle/>
        <a:p>
          <a:endParaRPr lang="fi-FI"/>
        </a:p>
      </dgm:t>
    </dgm:pt>
    <dgm:pt modelId="{C5509E1B-9518-4A39-8B3B-5EC7FD415961}" type="sibTrans" cxnId="{56669680-B59C-491D-9EFC-706ADE655B64}">
      <dgm:prSet/>
      <dgm:spPr/>
      <dgm:t>
        <a:bodyPr/>
        <a:lstStyle/>
        <a:p>
          <a:endParaRPr lang="fi-FI"/>
        </a:p>
      </dgm:t>
    </dgm:pt>
    <dgm:pt modelId="{EAF0A9C5-330A-4F58-A060-5C81488FC588}">
      <dgm:prSet/>
      <dgm:spPr/>
      <dgm:t>
        <a:bodyPr/>
        <a:lstStyle/>
        <a:p>
          <a:r>
            <a:rPr lang="fi-FI" b="1"/>
            <a:t>Hallinnolliset seuraamukset, vahingonkorvaus ym. </a:t>
          </a:r>
          <a:endParaRPr lang="fi-FI"/>
        </a:p>
      </dgm:t>
    </dgm:pt>
    <dgm:pt modelId="{0BC862A6-2FD9-421D-ABC9-C8B0ED48D845}" type="parTrans" cxnId="{DAAA9C6D-D5B5-4478-B8B6-514DF11F7A09}">
      <dgm:prSet/>
      <dgm:spPr/>
      <dgm:t>
        <a:bodyPr/>
        <a:lstStyle/>
        <a:p>
          <a:endParaRPr lang="fi-FI"/>
        </a:p>
      </dgm:t>
    </dgm:pt>
    <dgm:pt modelId="{2ECB97B7-F2FD-47CA-86DF-6584FFCC1251}" type="sibTrans" cxnId="{DAAA9C6D-D5B5-4478-B8B6-514DF11F7A09}">
      <dgm:prSet/>
      <dgm:spPr/>
      <dgm:t>
        <a:bodyPr/>
        <a:lstStyle/>
        <a:p>
          <a:endParaRPr lang="fi-FI"/>
        </a:p>
      </dgm:t>
    </dgm:pt>
    <dgm:pt modelId="{7AF90010-3459-43C4-B857-C017B8A2624C}" type="pres">
      <dgm:prSet presAssocID="{31FD24EC-EB11-46DC-B39E-80DEA01FDA91}" presName="vert0" presStyleCnt="0">
        <dgm:presLayoutVars>
          <dgm:dir/>
          <dgm:animOne val="branch"/>
          <dgm:animLvl val="lvl"/>
        </dgm:presLayoutVars>
      </dgm:prSet>
      <dgm:spPr/>
    </dgm:pt>
    <dgm:pt modelId="{E255BDA8-84D9-4421-9626-FE5A6DA76AED}" type="pres">
      <dgm:prSet presAssocID="{DF910BA9-5734-4C48-AB15-2AB26690E106}" presName="thickLine" presStyleLbl="alignNode1" presStyleIdx="0" presStyleCnt="6"/>
      <dgm:spPr/>
    </dgm:pt>
    <dgm:pt modelId="{DCA0191E-5C2E-431C-BD0D-86E998A96282}" type="pres">
      <dgm:prSet presAssocID="{DF910BA9-5734-4C48-AB15-2AB26690E106}" presName="horz1" presStyleCnt="0"/>
      <dgm:spPr/>
    </dgm:pt>
    <dgm:pt modelId="{29817E7C-D61E-4479-9414-D72926C4FADF}" type="pres">
      <dgm:prSet presAssocID="{DF910BA9-5734-4C48-AB15-2AB26690E106}" presName="tx1" presStyleLbl="revTx" presStyleIdx="0" presStyleCnt="10"/>
      <dgm:spPr/>
    </dgm:pt>
    <dgm:pt modelId="{02A3C267-6EA4-4790-B668-17E3ADF8B2FB}" type="pres">
      <dgm:prSet presAssocID="{DF910BA9-5734-4C48-AB15-2AB26690E106}" presName="vert1" presStyleCnt="0"/>
      <dgm:spPr/>
    </dgm:pt>
    <dgm:pt modelId="{9BA4E2FF-E0F9-4DE9-A0D0-042CEBD08BEF}" type="pres">
      <dgm:prSet presAssocID="{AA2317BB-84AB-4284-9AAD-A5441B0384CD}" presName="thickLine" presStyleLbl="alignNode1" presStyleIdx="1" presStyleCnt="6"/>
      <dgm:spPr/>
    </dgm:pt>
    <dgm:pt modelId="{A0E6E0E3-8F1A-4C7B-BFD6-CCE0CBBC3DDD}" type="pres">
      <dgm:prSet presAssocID="{AA2317BB-84AB-4284-9AAD-A5441B0384CD}" presName="horz1" presStyleCnt="0"/>
      <dgm:spPr/>
    </dgm:pt>
    <dgm:pt modelId="{D89E2ABD-BD32-485D-88F8-A036FE815324}" type="pres">
      <dgm:prSet presAssocID="{AA2317BB-84AB-4284-9AAD-A5441B0384CD}" presName="tx1" presStyleLbl="revTx" presStyleIdx="1" presStyleCnt="10"/>
      <dgm:spPr/>
    </dgm:pt>
    <dgm:pt modelId="{2C7F7E84-09B5-4FD9-9CE4-C3179332DA8A}" type="pres">
      <dgm:prSet presAssocID="{AA2317BB-84AB-4284-9AAD-A5441B0384CD}" presName="vert1" presStyleCnt="0"/>
      <dgm:spPr/>
    </dgm:pt>
    <dgm:pt modelId="{0DA9F9B8-77F5-445A-A56E-98A0C27231F3}" type="pres">
      <dgm:prSet presAssocID="{46CC23DF-0355-4C2B-911E-3A9A0FAF371A}" presName="thickLine" presStyleLbl="alignNode1" presStyleIdx="2" presStyleCnt="6"/>
      <dgm:spPr/>
    </dgm:pt>
    <dgm:pt modelId="{3DA545C8-456B-472A-9DAA-61DA14456A00}" type="pres">
      <dgm:prSet presAssocID="{46CC23DF-0355-4C2B-911E-3A9A0FAF371A}" presName="horz1" presStyleCnt="0"/>
      <dgm:spPr/>
    </dgm:pt>
    <dgm:pt modelId="{0E43AC1A-8CBD-4B6E-BF17-49FDC18E0842}" type="pres">
      <dgm:prSet presAssocID="{46CC23DF-0355-4C2B-911E-3A9A0FAF371A}" presName="tx1" presStyleLbl="revTx" presStyleIdx="2" presStyleCnt="10"/>
      <dgm:spPr/>
    </dgm:pt>
    <dgm:pt modelId="{5F3F8D21-A25F-48BA-9FE3-FC005780A3DE}" type="pres">
      <dgm:prSet presAssocID="{46CC23DF-0355-4C2B-911E-3A9A0FAF371A}" presName="vert1" presStyleCnt="0"/>
      <dgm:spPr/>
    </dgm:pt>
    <dgm:pt modelId="{170AED4E-1560-4C4D-84BF-1B839CBB9591}" type="pres">
      <dgm:prSet presAssocID="{D6D0493B-9A50-4712-A39A-D11A3F26921E}" presName="vertSpace2a" presStyleCnt="0"/>
      <dgm:spPr/>
    </dgm:pt>
    <dgm:pt modelId="{60D329E3-B824-4767-8E16-E52544E77E24}" type="pres">
      <dgm:prSet presAssocID="{D6D0493B-9A50-4712-A39A-D11A3F26921E}" presName="horz2" presStyleCnt="0"/>
      <dgm:spPr/>
    </dgm:pt>
    <dgm:pt modelId="{0D68C35B-D341-4F5D-A8BE-1C90F20DA57E}" type="pres">
      <dgm:prSet presAssocID="{D6D0493B-9A50-4712-A39A-D11A3F26921E}" presName="horzSpace2" presStyleCnt="0"/>
      <dgm:spPr/>
    </dgm:pt>
    <dgm:pt modelId="{270BC1C5-23A1-49F4-BF51-2B310D3D11F1}" type="pres">
      <dgm:prSet presAssocID="{D6D0493B-9A50-4712-A39A-D11A3F26921E}" presName="tx2" presStyleLbl="revTx" presStyleIdx="3" presStyleCnt="10"/>
      <dgm:spPr/>
    </dgm:pt>
    <dgm:pt modelId="{96515851-C4B5-49CD-9BF6-DF47271E2189}" type="pres">
      <dgm:prSet presAssocID="{D6D0493B-9A50-4712-A39A-D11A3F26921E}" presName="vert2" presStyleCnt="0"/>
      <dgm:spPr/>
    </dgm:pt>
    <dgm:pt modelId="{F0E7CE83-D544-4A5A-B1A3-AFF30B8F8727}" type="pres">
      <dgm:prSet presAssocID="{D6D0493B-9A50-4712-A39A-D11A3F26921E}" presName="thinLine2b" presStyleLbl="callout" presStyleIdx="0" presStyleCnt="4"/>
      <dgm:spPr/>
    </dgm:pt>
    <dgm:pt modelId="{B1627B1B-93F1-464E-AA43-DC27650B7100}" type="pres">
      <dgm:prSet presAssocID="{D6D0493B-9A50-4712-A39A-D11A3F26921E}" presName="vertSpace2b" presStyleCnt="0"/>
      <dgm:spPr/>
    </dgm:pt>
    <dgm:pt modelId="{4FD9C5D1-3C54-4D3F-B3F2-CB81359C275A}" type="pres">
      <dgm:prSet presAssocID="{BCE16AB1-B8BE-4D09-BD63-D269FD5FF1E5}" presName="horz2" presStyleCnt="0"/>
      <dgm:spPr/>
    </dgm:pt>
    <dgm:pt modelId="{6471D5AA-9832-4E3B-B8DB-0F39653FCA44}" type="pres">
      <dgm:prSet presAssocID="{BCE16AB1-B8BE-4D09-BD63-D269FD5FF1E5}" presName="horzSpace2" presStyleCnt="0"/>
      <dgm:spPr/>
    </dgm:pt>
    <dgm:pt modelId="{1E45A3C0-7CB5-466D-86DF-61E2442DD2B6}" type="pres">
      <dgm:prSet presAssocID="{BCE16AB1-B8BE-4D09-BD63-D269FD5FF1E5}" presName="tx2" presStyleLbl="revTx" presStyleIdx="4" presStyleCnt="10"/>
      <dgm:spPr/>
    </dgm:pt>
    <dgm:pt modelId="{1D28F559-D83A-4DF5-A2ED-234B3807DF76}" type="pres">
      <dgm:prSet presAssocID="{BCE16AB1-B8BE-4D09-BD63-D269FD5FF1E5}" presName="vert2" presStyleCnt="0"/>
      <dgm:spPr/>
    </dgm:pt>
    <dgm:pt modelId="{987793BA-226F-492F-BDB2-40CB61EA1DB1}" type="pres">
      <dgm:prSet presAssocID="{BCE16AB1-B8BE-4D09-BD63-D269FD5FF1E5}" presName="thinLine2b" presStyleLbl="callout" presStyleIdx="1" presStyleCnt="4"/>
      <dgm:spPr/>
    </dgm:pt>
    <dgm:pt modelId="{10E8FC54-AD07-4349-B3D5-85CFD9E06D02}" type="pres">
      <dgm:prSet presAssocID="{BCE16AB1-B8BE-4D09-BD63-D269FD5FF1E5}" presName="vertSpace2b" presStyleCnt="0"/>
      <dgm:spPr/>
    </dgm:pt>
    <dgm:pt modelId="{383F8E4D-7ADB-47A4-9AA8-5F2BF2FAA46D}" type="pres">
      <dgm:prSet presAssocID="{4646C4F2-E526-4229-A79F-1C3DD2FB5EC3}" presName="horz2" presStyleCnt="0"/>
      <dgm:spPr/>
    </dgm:pt>
    <dgm:pt modelId="{3712A511-3B99-4AE9-885E-D30C0D63D73B}" type="pres">
      <dgm:prSet presAssocID="{4646C4F2-E526-4229-A79F-1C3DD2FB5EC3}" presName="horzSpace2" presStyleCnt="0"/>
      <dgm:spPr/>
    </dgm:pt>
    <dgm:pt modelId="{D83B95FC-973F-41E9-9405-480EAC6C6BFE}" type="pres">
      <dgm:prSet presAssocID="{4646C4F2-E526-4229-A79F-1C3DD2FB5EC3}" presName="tx2" presStyleLbl="revTx" presStyleIdx="5" presStyleCnt="10"/>
      <dgm:spPr/>
    </dgm:pt>
    <dgm:pt modelId="{D4350721-5F68-4B3D-B3CD-43DAA557CDF7}" type="pres">
      <dgm:prSet presAssocID="{4646C4F2-E526-4229-A79F-1C3DD2FB5EC3}" presName="vert2" presStyleCnt="0"/>
      <dgm:spPr/>
    </dgm:pt>
    <dgm:pt modelId="{E751504C-2D1E-4494-AE91-3B28E1FF1213}" type="pres">
      <dgm:prSet presAssocID="{4646C4F2-E526-4229-A79F-1C3DD2FB5EC3}" presName="thinLine2b" presStyleLbl="callout" presStyleIdx="2" presStyleCnt="4"/>
      <dgm:spPr/>
    </dgm:pt>
    <dgm:pt modelId="{B82422F2-6709-45C9-8D8B-4D22F5D12D22}" type="pres">
      <dgm:prSet presAssocID="{4646C4F2-E526-4229-A79F-1C3DD2FB5EC3}" presName="vertSpace2b" presStyleCnt="0"/>
      <dgm:spPr/>
    </dgm:pt>
    <dgm:pt modelId="{3A77E6A3-F8AF-4311-AA89-0751C553315C}" type="pres">
      <dgm:prSet presAssocID="{C6F619FE-2273-4427-A37D-68FDEB47D207}" presName="thickLine" presStyleLbl="alignNode1" presStyleIdx="3" presStyleCnt="6"/>
      <dgm:spPr/>
    </dgm:pt>
    <dgm:pt modelId="{A4A3BB63-31B1-47A7-AA32-BB045A0B3522}" type="pres">
      <dgm:prSet presAssocID="{C6F619FE-2273-4427-A37D-68FDEB47D207}" presName="horz1" presStyleCnt="0"/>
      <dgm:spPr/>
    </dgm:pt>
    <dgm:pt modelId="{96FB7338-DB3F-453B-99BC-3144F0D513C4}" type="pres">
      <dgm:prSet presAssocID="{C6F619FE-2273-4427-A37D-68FDEB47D207}" presName="tx1" presStyleLbl="revTx" presStyleIdx="6" presStyleCnt="10"/>
      <dgm:spPr/>
    </dgm:pt>
    <dgm:pt modelId="{EF33C778-D2A9-425A-B8C7-227BDC04DF8E}" type="pres">
      <dgm:prSet presAssocID="{C6F619FE-2273-4427-A37D-68FDEB47D207}" presName="vert1" presStyleCnt="0"/>
      <dgm:spPr/>
    </dgm:pt>
    <dgm:pt modelId="{9D9A2C8D-4122-42CF-9865-205EAC86C316}" type="pres">
      <dgm:prSet presAssocID="{7F6EA8D3-B803-4B1C-ACE2-22E2C97953A0}" presName="thickLine" presStyleLbl="alignNode1" presStyleIdx="4" presStyleCnt="6"/>
      <dgm:spPr/>
    </dgm:pt>
    <dgm:pt modelId="{FFD3D524-1EFD-4C20-A58F-DCBEE7F30C00}" type="pres">
      <dgm:prSet presAssocID="{7F6EA8D3-B803-4B1C-ACE2-22E2C97953A0}" presName="horz1" presStyleCnt="0"/>
      <dgm:spPr/>
    </dgm:pt>
    <dgm:pt modelId="{44BBB928-1322-4201-96E5-BF279A44E16E}" type="pres">
      <dgm:prSet presAssocID="{7F6EA8D3-B803-4B1C-ACE2-22E2C97953A0}" presName="tx1" presStyleLbl="revTx" presStyleIdx="7" presStyleCnt="10"/>
      <dgm:spPr/>
    </dgm:pt>
    <dgm:pt modelId="{35DAF433-F556-4D4B-9768-1669FF342630}" type="pres">
      <dgm:prSet presAssocID="{7F6EA8D3-B803-4B1C-ACE2-22E2C97953A0}" presName="vert1" presStyleCnt="0"/>
      <dgm:spPr/>
    </dgm:pt>
    <dgm:pt modelId="{5B05AF2C-B1F1-49CE-A567-A1A79849A5CE}" type="pres">
      <dgm:prSet presAssocID="{A33070C1-32B3-4ABC-BF24-FC422FC18B75}" presName="thickLine" presStyleLbl="alignNode1" presStyleIdx="5" presStyleCnt="6"/>
      <dgm:spPr/>
    </dgm:pt>
    <dgm:pt modelId="{92116C63-7297-47E5-AFC0-EBAA5B912CE2}" type="pres">
      <dgm:prSet presAssocID="{A33070C1-32B3-4ABC-BF24-FC422FC18B75}" presName="horz1" presStyleCnt="0"/>
      <dgm:spPr/>
    </dgm:pt>
    <dgm:pt modelId="{FB493A64-87BD-4AB3-99A5-56194A7F70E6}" type="pres">
      <dgm:prSet presAssocID="{A33070C1-32B3-4ABC-BF24-FC422FC18B75}" presName="tx1" presStyleLbl="revTx" presStyleIdx="8" presStyleCnt="10"/>
      <dgm:spPr/>
    </dgm:pt>
    <dgm:pt modelId="{2DEA1C01-F155-49FA-B3E4-BE9D019EB00C}" type="pres">
      <dgm:prSet presAssocID="{A33070C1-32B3-4ABC-BF24-FC422FC18B75}" presName="vert1" presStyleCnt="0"/>
      <dgm:spPr/>
    </dgm:pt>
    <dgm:pt modelId="{4EB3EEFE-7C2E-4634-BD79-444537ACC17D}" type="pres">
      <dgm:prSet presAssocID="{EAF0A9C5-330A-4F58-A060-5C81488FC588}" presName="vertSpace2a" presStyleCnt="0"/>
      <dgm:spPr/>
    </dgm:pt>
    <dgm:pt modelId="{E0251A2A-81E1-4813-A74D-A369CD3BF634}" type="pres">
      <dgm:prSet presAssocID="{EAF0A9C5-330A-4F58-A060-5C81488FC588}" presName="horz2" presStyleCnt="0"/>
      <dgm:spPr/>
    </dgm:pt>
    <dgm:pt modelId="{C50DB40A-91BC-4F13-8A4D-D63E214265C4}" type="pres">
      <dgm:prSet presAssocID="{EAF0A9C5-330A-4F58-A060-5C81488FC588}" presName="horzSpace2" presStyleCnt="0"/>
      <dgm:spPr/>
    </dgm:pt>
    <dgm:pt modelId="{148DE5A7-BB64-41AE-A1CB-75CC45F37700}" type="pres">
      <dgm:prSet presAssocID="{EAF0A9C5-330A-4F58-A060-5C81488FC588}" presName="tx2" presStyleLbl="revTx" presStyleIdx="9" presStyleCnt="10"/>
      <dgm:spPr/>
    </dgm:pt>
    <dgm:pt modelId="{15E0F80B-C8BF-4B2D-8FB5-081172334269}" type="pres">
      <dgm:prSet presAssocID="{EAF0A9C5-330A-4F58-A060-5C81488FC588}" presName="vert2" presStyleCnt="0"/>
      <dgm:spPr/>
    </dgm:pt>
    <dgm:pt modelId="{30CD2F3F-AAFA-4E9D-8979-514504C45073}" type="pres">
      <dgm:prSet presAssocID="{EAF0A9C5-330A-4F58-A060-5C81488FC588}" presName="thinLine2b" presStyleLbl="callout" presStyleIdx="3" presStyleCnt="4"/>
      <dgm:spPr/>
    </dgm:pt>
    <dgm:pt modelId="{A28DF61B-7FC0-4DC7-BE11-C9FDCB4E9189}" type="pres">
      <dgm:prSet presAssocID="{EAF0A9C5-330A-4F58-A060-5C81488FC588}" presName="vertSpace2b" presStyleCnt="0"/>
      <dgm:spPr/>
    </dgm:pt>
  </dgm:ptLst>
  <dgm:cxnLst>
    <dgm:cxn modelId="{20888904-4C1E-409F-AB9D-BF874F3D94A5}" type="presOf" srcId="{31FD24EC-EB11-46DC-B39E-80DEA01FDA91}" destId="{7AF90010-3459-43C4-B857-C017B8A2624C}" srcOrd="0" destOrd="0" presId="urn:microsoft.com/office/officeart/2008/layout/LinedList"/>
    <dgm:cxn modelId="{1BE98A16-B3FB-4738-8931-3BD14385DCE9}" srcId="{31FD24EC-EB11-46DC-B39E-80DEA01FDA91}" destId="{DF910BA9-5734-4C48-AB15-2AB26690E106}" srcOrd="0" destOrd="0" parTransId="{63CD41E5-0977-41C0-8EB1-920C60A312D8}" sibTransId="{D76BA79F-D108-430C-9574-F7D1D673EEAD}"/>
    <dgm:cxn modelId="{39B4DD28-0035-4E98-A2D0-1614711CCA75}" srcId="{31FD24EC-EB11-46DC-B39E-80DEA01FDA91}" destId="{46CC23DF-0355-4C2B-911E-3A9A0FAF371A}" srcOrd="2" destOrd="0" parTransId="{6C1E9306-62CD-4C00-B40A-93D57F79CBBD}" sibTransId="{A504A334-BB39-4E06-BFD3-D249B60560F8}"/>
    <dgm:cxn modelId="{887CB43F-3C45-409B-8EE3-B592F166F3DE}" srcId="{31FD24EC-EB11-46DC-B39E-80DEA01FDA91}" destId="{C6F619FE-2273-4427-A37D-68FDEB47D207}" srcOrd="3" destOrd="0" parTransId="{279D7FDF-0A0A-4891-9FAC-8D2281E7BF8E}" sibTransId="{5E665EC9-F3BA-4B2C-A803-0B24EFE1EC0F}"/>
    <dgm:cxn modelId="{D64C4464-F47A-4342-BF8E-5AF3C723E9D5}" srcId="{46CC23DF-0355-4C2B-911E-3A9A0FAF371A}" destId="{D6D0493B-9A50-4712-A39A-D11A3F26921E}" srcOrd="0" destOrd="0" parTransId="{005325FE-3833-4A6A-A720-6976A5FBD925}" sibTransId="{1ADD33B0-2E8D-4296-9484-35CCDA21EC9B}"/>
    <dgm:cxn modelId="{6B53A348-0EB5-4A22-99C7-FE79F240016A}" srcId="{31FD24EC-EB11-46DC-B39E-80DEA01FDA91}" destId="{7F6EA8D3-B803-4B1C-ACE2-22E2C97953A0}" srcOrd="4" destOrd="0" parTransId="{4D9525A8-6FAD-4202-AFE2-316C025C832A}" sibTransId="{DC5976FB-B5FE-43C9-AFEA-12195FB8B7DE}"/>
    <dgm:cxn modelId="{DDF6C548-EEF3-4730-A1C2-A4A721BED05D}" srcId="{46CC23DF-0355-4C2B-911E-3A9A0FAF371A}" destId="{BCE16AB1-B8BE-4D09-BD63-D269FD5FF1E5}" srcOrd="1" destOrd="0" parTransId="{34D28764-0105-46DB-86F8-C057A8EDDC51}" sibTransId="{FAD30416-72ED-4225-B8DE-35182F1D234B}"/>
    <dgm:cxn modelId="{2561FD69-575F-41F8-B3EA-7B742318401A}" srcId="{31FD24EC-EB11-46DC-B39E-80DEA01FDA91}" destId="{AA2317BB-84AB-4284-9AAD-A5441B0384CD}" srcOrd="1" destOrd="0" parTransId="{75CE0AFB-100A-417D-BBBF-B8DCB4995684}" sibTransId="{A47B8A42-C0B6-42BE-82F9-E647BF7D81FE}"/>
    <dgm:cxn modelId="{DAAA9C6D-D5B5-4478-B8B6-514DF11F7A09}" srcId="{A33070C1-32B3-4ABC-BF24-FC422FC18B75}" destId="{EAF0A9C5-330A-4F58-A060-5C81488FC588}" srcOrd="0" destOrd="0" parTransId="{0BC862A6-2FD9-421D-ABC9-C8B0ED48D845}" sibTransId="{2ECB97B7-F2FD-47CA-86DF-6584FFCC1251}"/>
    <dgm:cxn modelId="{E0EF5F50-3DEB-481D-A4F2-F102BCE87125}" type="presOf" srcId="{EAF0A9C5-330A-4F58-A060-5C81488FC588}" destId="{148DE5A7-BB64-41AE-A1CB-75CC45F37700}" srcOrd="0" destOrd="0" presId="urn:microsoft.com/office/officeart/2008/layout/LinedList"/>
    <dgm:cxn modelId="{3083CA52-AD77-45E7-A41A-E873D092A5F2}" type="presOf" srcId="{46CC23DF-0355-4C2B-911E-3A9A0FAF371A}" destId="{0E43AC1A-8CBD-4B6E-BF17-49FDC18E0842}" srcOrd="0" destOrd="0" presId="urn:microsoft.com/office/officeart/2008/layout/LinedList"/>
    <dgm:cxn modelId="{D967A374-9759-4ECA-AC0E-FAE501896515}" type="presOf" srcId="{A33070C1-32B3-4ABC-BF24-FC422FC18B75}" destId="{FB493A64-87BD-4AB3-99A5-56194A7F70E6}" srcOrd="0" destOrd="0" presId="urn:microsoft.com/office/officeart/2008/layout/LinedList"/>
    <dgm:cxn modelId="{AAD9EE54-3272-448B-9D84-25F96EE34096}" type="presOf" srcId="{7F6EA8D3-B803-4B1C-ACE2-22E2C97953A0}" destId="{44BBB928-1322-4201-96E5-BF279A44E16E}" srcOrd="0" destOrd="0" presId="urn:microsoft.com/office/officeart/2008/layout/LinedList"/>
    <dgm:cxn modelId="{3E2FD678-DA34-4A85-ABAF-A994E2E53EBD}" type="presOf" srcId="{DF910BA9-5734-4C48-AB15-2AB26690E106}" destId="{29817E7C-D61E-4479-9414-D72926C4FADF}" srcOrd="0" destOrd="0" presId="urn:microsoft.com/office/officeart/2008/layout/LinedList"/>
    <dgm:cxn modelId="{387D9A59-71D2-4B9C-A14A-5D5E49D79D00}" srcId="{46CC23DF-0355-4C2B-911E-3A9A0FAF371A}" destId="{4646C4F2-E526-4229-A79F-1C3DD2FB5EC3}" srcOrd="2" destOrd="0" parTransId="{E1C9E5C0-58C7-4368-A733-EA1D235269F2}" sibTransId="{46756C6D-A6D9-46C0-B18A-1C38B9E45081}"/>
    <dgm:cxn modelId="{56669680-B59C-491D-9EFC-706ADE655B64}" srcId="{31FD24EC-EB11-46DC-B39E-80DEA01FDA91}" destId="{A33070C1-32B3-4ABC-BF24-FC422FC18B75}" srcOrd="5" destOrd="0" parTransId="{26E71C38-961B-4578-B541-4142063CB6A3}" sibTransId="{C5509E1B-9518-4A39-8B3B-5EC7FD415961}"/>
    <dgm:cxn modelId="{D57B73BE-D3DE-4F3C-86B0-7B08BAD5F19C}" type="presOf" srcId="{4646C4F2-E526-4229-A79F-1C3DD2FB5EC3}" destId="{D83B95FC-973F-41E9-9405-480EAC6C6BFE}" srcOrd="0" destOrd="0" presId="urn:microsoft.com/office/officeart/2008/layout/LinedList"/>
    <dgm:cxn modelId="{515249E5-18C3-4708-9680-C2647B7DFDF7}" type="presOf" srcId="{BCE16AB1-B8BE-4D09-BD63-D269FD5FF1E5}" destId="{1E45A3C0-7CB5-466D-86DF-61E2442DD2B6}" srcOrd="0" destOrd="0" presId="urn:microsoft.com/office/officeart/2008/layout/LinedList"/>
    <dgm:cxn modelId="{12853DF5-2848-4A6C-83F0-5FF39C13671D}" type="presOf" srcId="{AA2317BB-84AB-4284-9AAD-A5441B0384CD}" destId="{D89E2ABD-BD32-485D-88F8-A036FE815324}" srcOrd="0" destOrd="0" presId="urn:microsoft.com/office/officeart/2008/layout/LinedList"/>
    <dgm:cxn modelId="{A7CF4DFB-9E69-494C-A255-7DF1CA82F43F}" type="presOf" srcId="{C6F619FE-2273-4427-A37D-68FDEB47D207}" destId="{96FB7338-DB3F-453B-99BC-3144F0D513C4}" srcOrd="0" destOrd="0" presId="urn:microsoft.com/office/officeart/2008/layout/LinedList"/>
    <dgm:cxn modelId="{F2CDD2FE-F1D9-4F83-A9F7-01F8CBF2B868}" type="presOf" srcId="{D6D0493B-9A50-4712-A39A-D11A3F26921E}" destId="{270BC1C5-23A1-49F4-BF51-2B310D3D11F1}" srcOrd="0" destOrd="0" presId="urn:microsoft.com/office/officeart/2008/layout/LinedList"/>
    <dgm:cxn modelId="{7B619A8F-5423-4A36-AB7E-A3D914CE2C56}" type="presParOf" srcId="{7AF90010-3459-43C4-B857-C017B8A2624C}" destId="{E255BDA8-84D9-4421-9626-FE5A6DA76AED}" srcOrd="0" destOrd="0" presId="urn:microsoft.com/office/officeart/2008/layout/LinedList"/>
    <dgm:cxn modelId="{FA58D9B7-17EB-4778-B04A-DB22F8F0AAF1}" type="presParOf" srcId="{7AF90010-3459-43C4-B857-C017B8A2624C}" destId="{DCA0191E-5C2E-431C-BD0D-86E998A96282}" srcOrd="1" destOrd="0" presId="urn:microsoft.com/office/officeart/2008/layout/LinedList"/>
    <dgm:cxn modelId="{10326FF7-E545-42EB-85BD-95BF81136AAE}" type="presParOf" srcId="{DCA0191E-5C2E-431C-BD0D-86E998A96282}" destId="{29817E7C-D61E-4479-9414-D72926C4FADF}" srcOrd="0" destOrd="0" presId="urn:microsoft.com/office/officeart/2008/layout/LinedList"/>
    <dgm:cxn modelId="{54C5EF2C-7E79-454E-BCB6-93F8EF2F4790}" type="presParOf" srcId="{DCA0191E-5C2E-431C-BD0D-86E998A96282}" destId="{02A3C267-6EA4-4790-B668-17E3ADF8B2FB}" srcOrd="1" destOrd="0" presId="urn:microsoft.com/office/officeart/2008/layout/LinedList"/>
    <dgm:cxn modelId="{D947FA2B-CA82-40AD-AC89-FDA9EDC8C6C3}" type="presParOf" srcId="{7AF90010-3459-43C4-B857-C017B8A2624C}" destId="{9BA4E2FF-E0F9-4DE9-A0D0-042CEBD08BEF}" srcOrd="2" destOrd="0" presId="urn:microsoft.com/office/officeart/2008/layout/LinedList"/>
    <dgm:cxn modelId="{7EECEF0D-97AB-4AB7-B850-CC4C2F153B86}" type="presParOf" srcId="{7AF90010-3459-43C4-B857-C017B8A2624C}" destId="{A0E6E0E3-8F1A-4C7B-BFD6-CCE0CBBC3DDD}" srcOrd="3" destOrd="0" presId="urn:microsoft.com/office/officeart/2008/layout/LinedList"/>
    <dgm:cxn modelId="{26C421D4-7F0F-4A69-88B5-AFDAE05B529D}" type="presParOf" srcId="{A0E6E0E3-8F1A-4C7B-BFD6-CCE0CBBC3DDD}" destId="{D89E2ABD-BD32-485D-88F8-A036FE815324}" srcOrd="0" destOrd="0" presId="urn:microsoft.com/office/officeart/2008/layout/LinedList"/>
    <dgm:cxn modelId="{771D8605-93E0-4DF9-A209-8AB13C19FFE6}" type="presParOf" srcId="{A0E6E0E3-8F1A-4C7B-BFD6-CCE0CBBC3DDD}" destId="{2C7F7E84-09B5-4FD9-9CE4-C3179332DA8A}" srcOrd="1" destOrd="0" presId="urn:microsoft.com/office/officeart/2008/layout/LinedList"/>
    <dgm:cxn modelId="{A7E19FE7-2EF4-4225-AF40-8FE565F186FC}" type="presParOf" srcId="{7AF90010-3459-43C4-B857-C017B8A2624C}" destId="{0DA9F9B8-77F5-445A-A56E-98A0C27231F3}" srcOrd="4" destOrd="0" presId="urn:microsoft.com/office/officeart/2008/layout/LinedList"/>
    <dgm:cxn modelId="{6AE6BC12-8C54-45AF-9983-DB19FDBEDFA2}" type="presParOf" srcId="{7AF90010-3459-43C4-B857-C017B8A2624C}" destId="{3DA545C8-456B-472A-9DAA-61DA14456A00}" srcOrd="5" destOrd="0" presId="urn:microsoft.com/office/officeart/2008/layout/LinedList"/>
    <dgm:cxn modelId="{5A694088-6379-428E-93BD-FB32F778A7D8}" type="presParOf" srcId="{3DA545C8-456B-472A-9DAA-61DA14456A00}" destId="{0E43AC1A-8CBD-4B6E-BF17-49FDC18E0842}" srcOrd="0" destOrd="0" presId="urn:microsoft.com/office/officeart/2008/layout/LinedList"/>
    <dgm:cxn modelId="{E77DBB33-FBC4-4213-BD57-6AC6A0DCA4D7}" type="presParOf" srcId="{3DA545C8-456B-472A-9DAA-61DA14456A00}" destId="{5F3F8D21-A25F-48BA-9FE3-FC005780A3DE}" srcOrd="1" destOrd="0" presId="urn:microsoft.com/office/officeart/2008/layout/LinedList"/>
    <dgm:cxn modelId="{58D5808B-8FA4-4F3E-8A3C-011C5D66857C}" type="presParOf" srcId="{5F3F8D21-A25F-48BA-9FE3-FC005780A3DE}" destId="{170AED4E-1560-4C4D-84BF-1B839CBB9591}" srcOrd="0" destOrd="0" presId="urn:microsoft.com/office/officeart/2008/layout/LinedList"/>
    <dgm:cxn modelId="{CAD1B058-D0F9-4194-B337-B0943A34419F}" type="presParOf" srcId="{5F3F8D21-A25F-48BA-9FE3-FC005780A3DE}" destId="{60D329E3-B824-4767-8E16-E52544E77E24}" srcOrd="1" destOrd="0" presId="urn:microsoft.com/office/officeart/2008/layout/LinedList"/>
    <dgm:cxn modelId="{F8D787B9-632A-4298-B1DF-430FF36D79EE}" type="presParOf" srcId="{60D329E3-B824-4767-8E16-E52544E77E24}" destId="{0D68C35B-D341-4F5D-A8BE-1C90F20DA57E}" srcOrd="0" destOrd="0" presId="urn:microsoft.com/office/officeart/2008/layout/LinedList"/>
    <dgm:cxn modelId="{FA73A040-173C-40FD-9A0C-CB7BFC9B0FE9}" type="presParOf" srcId="{60D329E3-B824-4767-8E16-E52544E77E24}" destId="{270BC1C5-23A1-49F4-BF51-2B310D3D11F1}" srcOrd="1" destOrd="0" presId="urn:microsoft.com/office/officeart/2008/layout/LinedList"/>
    <dgm:cxn modelId="{7A969C36-A740-4733-9124-051B27F3D1C0}" type="presParOf" srcId="{60D329E3-B824-4767-8E16-E52544E77E24}" destId="{96515851-C4B5-49CD-9BF6-DF47271E2189}" srcOrd="2" destOrd="0" presId="urn:microsoft.com/office/officeart/2008/layout/LinedList"/>
    <dgm:cxn modelId="{122359D2-4233-4FC3-9E01-A75DFEEA2D94}" type="presParOf" srcId="{5F3F8D21-A25F-48BA-9FE3-FC005780A3DE}" destId="{F0E7CE83-D544-4A5A-B1A3-AFF30B8F8727}" srcOrd="2" destOrd="0" presId="urn:microsoft.com/office/officeart/2008/layout/LinedList"/>
    <dgm:cxn modelId="{EE4C4ECD-7B87-4C0F-99EB-66147BE2DC22}" type="presParOf" srcId="{5F3F8D21-A25F-48BA-9FE3-FC005780A3DE}" destId="{B1627B1B-93F1-464E-AA43-DC27650B7100}" srcOrd="3" destOrd="0" presId="urn:microsoft.com/office/officeart/2008/layout/LinedList"/>
    <dgm:cxn modelId="{829FB6BA-ADB4-479C-81B5-9AF64D5CAB0B}" type="presParOf" srcId="{5F3F8D21-A25F-48BA-9FE3-FC005780A3DE}" destId="{4FD9C5D1-3C54-4D3F-B3F2-CB81359C275A}" srcOrd="4" destOrd="0" presId="urn:microsoft.com/office/officeart/2008/layout/LinedList"/>
    <dgm:cxn modelId="{454910D6-959D-4528-8D84-5D6150760E20}" type="presParOf" srcId="{4FD9C5D1-3C54-4D3F-B3F2-CB81359C275A}" destId="{6471D5AA-9832-4E3B-B8DB-0F39653FCA44}" srcOrd="0" destOrd="0" presId="urn:microsoft.com/office/officeart/2008/layout/LinedList"/>
    <dgm:cxn modelId="{02FC4F19-D3EE-42B5-AD9E-4D3E15939372}" type="presParOf" srcId="{4FD9C5D1-3C54-4D3F-B3F2-CB81359C275A}" destId="{1E45A3C0-7CB5-466D-86DF-61E2442DD2B6}" srcOrd="1" destOrd="0" presId="urn:microsoft.com/office/officeart/2008/layout/LinedList"/>
    <dgm:cxn modelId="{890E3017-B5BD-4E66-9F65-4D3005AB340D}" type="presParOf" srcId="{4FD9C5D1-3C54-4D3F-B3F2-CB81359C275A}" destId="{1D28F559-D83A-4DF5-A2ED-234B3807DF76}" srcOrd="2" destOrd="0" presId="urn:microsoft.com/office/officeart/2008/layout/LinedList"/>
    <dgm:cxn modelId="{C19A2781-E4CF-4546-A32B-F0D0C9FFE894}" type="presParOf" srcId="{5F3F8D21-A25F-48BA-9FE3-FC005780A3DE}" destId="{987793BA-226F-492F-BDB2-40CB61EA1DB1}" srcOrd="5" destOrd="0" presId="urn:microsoft.com/office/officeart/2008/layout/LinedList"/>
    <dgm:cxn modelId="{2BC08873-D51D-4050-B8B4-E4E46516EDB4}" type="presParOf" srcId="{5F3F8D21-A25F-48BA-9FE3-FC005780A3DE}" destId="{10E8FC54-AD07-4349-B3D5-85CFD9E06D02}" srcOrd="6" destOrd="0" presId="urn:microsoft.com/office/officeart/2008/layout/LinedList"/>
    <dgm:cxn modelId="{D4F492AD-DEA5-4399-A2B3-BD41AD6306AC}" type="presParOf" srcId="{5F3F8D21-A25F-48BA-9FE3-FC005780A3DE}" destId="{383F8E4D-7ADB-47A4-9AA8-5F2BF2FAA46D}" srcOrd="7" destOrd="0" presId="urn:microsoft.com/office/officeart/2008/layout/LinedList"/>
    <dgm:cxn modelId="{4E096B75-0B17-4DF0-9466-D340658C88FB}" type="presParOf" srcId="{383F8E4D-7ADB-47A4-9AA8-5F2BF2FAA46D}" destId="{3712A511-3B99-4AE9-885E-D30C0D63D73B}" srcOrd="0" destOrd="0" presId="urn:microsoft.com/office/officeart/2008/layout/LinedList"/>
    <dgm:cxn modelId="{22BA606A-7830-486D-A3A8-A49F31EBE1F5}" type="presParOf" srcId="{383F8E4D-7ADB-47A4-9AA8-5F2BF2FAA46D}" destId="{D83B95FC-973F-41E9-9405-480EAC6C6BFE}" srcOrd="1" destOrd="0" presId="urn:microsoft.com/office/officeart/2008/layout/LinedList"/>
    <dgm:cxn modelId="{6F13BE46-6B62-45C0-8D12-AE3EBE83F429}" type="presParOf" srcId="{383F8E4D-7ADB-47A4-9AA8-5F2BF2FAA46D}" destId="{D4350721-5F68-4B3D-B3CD-43DAA557CDF7}" srcOrd="2" destOrd="0" presId="urn:microsoft.com/office/officeart/2008/layout/LinedList"/>
    <dgm:cxn modelId="{2D6BEDE2-CEC9-45FC-8B78-22C95A952F18}" type="presParOf" srcId="{5F3F8D21-A25F-48BA-9FE3-FC005780A3DE}" destId="{E751504C-2D1E-4494-AE91-3B28E1FF1213}" srcOrd="8" destOrd="0" presId="urn:microsoft.com/office/officeart/2008/layout/LinedList"/>
    <dgm:cxn modelId="{F4F45F4A-CD20-470F-BE9E-78D09B0BF4AC}" type="presParOf" srcId="{5F3F8D21-A25F-48BA-9FE3-FC005780A3DE}" destId="{B82422F2-6709-45C9-8D8B-4D22F5D12D22}" srcOrd="9" destOrd="0" presId="urn:microsoft.com/office/officeart/2008/layout/LinedList"/>
    <dgm:cxn modelId="{32A5A38B-ED14-4B26-AFD3-21079537A2C0}" type="presParOf" srcId="{7AF90010-3459-43C4-B857-C017B8A2624C}" destId="{3A77E6A3-F8AF-4311-AA89-0751C553315C}" srcOrd="6" destOrd="0" presId="urn:microsoft.com/office/officeart/2008/layout/LinedList"/>
    <dgm:cxn modelId="{86A07017-07E3-4580-81DF-A543E5F8C925}" type="presParOf" srcId="{7AF90010-3459-43C4-B857-C017B8A2624C}" destId="{A4A3BB63-31B1-47A7-AA32-BB045A0B3522}" srcOrd="7" destOrd="0" presId="urn:microsoft.com/office/officeart/2008/layout/LinedList"/>
    <dgm:cxn modelId="{9424B4A8-FB7B-4F6E-8A8C-D3C7D5C3CCDC}" type="presParOf" srcId="{A4A3BB63-31B1-47A7-AA32-BB045A0B3522}" destId="{96FB7338-DB3F-453B-99BC-3144F0D513C4}" srcOrd="0" destOrd="0" presId="urn:microsoft.com/office/officeart/2008/layout/LinedList"/>
    <dgm:cxn modelId="{A809356A-E898-401F-A297-9C763858F704}" type="presParOf" srcId="{A4A3BB63-31B1-47A7-AA32-BB045A0B3522}" destId="{EF33C778-D2A9-425A-B8C7-227BDC04DF8E}" srcOrd="1" destOrd="0" presId="urn:microsoft.com/office/officeart/2008/layout/LinedList"/>
    <dgm:cxn modelId="{8CEF0CC6-7C6E-4127-A8EB-5D6CFAC5D407}" type="presParOf" srcId="{7AF90010-3459-43C4-B857-C017B8A2624C}" destId="{9D9A2C8D-4122-42CF-9865-205EAC86C316}" srcOrd="8" destOrd="0" presId="urn:microsoft.com/office/officeart/2008/layout/LinedList"/>
    <dgm:cxn modelId="{0AC9F6B1-1F87-40CE-9745-9E966203B804}" type="presParOf" srcId="{7AF90010-3459-43C4-B857-C017B8A2624C}" destId="{FFD3D524-1EFD-4C20-A58F-DCBEE7F30C00}" srcOrd="9" destOrd="0" presId="urn:microsoft.com/office/officeart/2008/layout/LinedList"/>
    <dgm:cxn modelId="{49FBA278-CA07-4A03-89F5-C189480417A6}" type="presParOf" srcId="{FFD3D524-1EFD-4C20-A58F-DCBEE7F30C00}" destId="{44BBB928-1322-4201-96E5-BF279A44E16E}" srcOrd="0" destOrd="0" presId="urn:microsoft.com/office/officeart/2008/layout/LinedList"/>
    <dgm:cxn modelId="{DB18E5FB-DCA3-42C5-8B43-8372D3280FDC}" type="presParOf" srcId="{FFD3D524-1EFD-4C20-A58F-DCBEE7F30C00}" destId="{35DAF433-F556-4D4B-9768-1669FF342630}" srcOrd="1" destOrd="0" presId="urn:microsoft.com/office/officeart/2008/layout/LinedList"/>
    <dgm:cxn modelId="{D7348F49-F1A6-47E5-951F-C623D9B38749}" type="presParOf" srcId="{7AF90010-3459-43C4-B857-C017B8A2624C}" destId="{5B05AF2C-B1F1-49CE-A567-A1A79849A5CE}" srcOrd="10" destOrd="0" presId="urn:microsoft.com/office/officeart/2008/layout/LinedList"/>
    <dgm:cxn modelId="{930C39A0-DD6D-47C8-BDA4-08F8859C66A4}" type="presParOf" srcId="{7AF90010-3459-43C4-B857-C017B8A2624C}" destId="{92116C63-7297-47E5-AFC0-EBAA5B912CE2}" srcOrd="11" destOrd="0" presId="urn:microsoft.com/office/officeart/2008/layout/LinedList"/>
    <dgm:cxn modelId="{A3782479-0AA6-4170-BCA1-6384842D3F1B}" type="presParOf" srcId="{92116C63-7297-47E5-AFC0-EBAA5B912CE2}" destId="{FB493A64-87BD-4AB3-99A5-56194A7F70E6}" srcOrd="0" destOrd="0" presId="urn:microsoft.com/office/officeart/2008/layout/LinedList"/>
    <dgm:cxn modelId="{18410105-BF38-4205-A27A-B1583BA1D50E}" type="presParOf" srcId="{92116C63-7297-47E5-AFC0-EBAA5B912CE2}" destId="{2DEA1C01-F155-49FA-B3E4-BE9D019EB00C}" srcOrd="1" destOrd="0" presId="urn:microsoft.com/office/officeart/2008/layout/LinedList"/>
    <dgm:cxn modelId="{E7FFEE0D-C085-4DBD-822F-16A66094F6B2}" type="presParOf" srcId="{2DEA1C01-F155-49FA-B3E4-BE9D019EB00C}" destId="{4EB3EEFE-7C2E-4634-BD79-444537ACC17D}" srcOrd="0" destOrd="0" presId="urn:microsoft.com/office/officeart/2008/layout/LinedList"/>
    <dgm:cxn modelId="{184BE6D8-A56D-4A24-B5E0-CC82C98CFFF4}" type="presParOf" srcId="{2DEA1C01-F155-49FA-B3E4-BE9D019EB00C}" destId="{E0251A2A-81E1-4813-A74D-A369CD3BF634}" srcOrd="1" destOrd="0" presId="urn:microsoft.com/office/officeart/2008/layout/LinedList"/>
    <dgm:cxn modelId="{578854C9-F859-4A6F-89C5-60BF758E8F8E}" type="presParOf" srcId="{E0251A2A-81E1-4813-A74D-A369CD3BF634}" destId="{C50DB40A-91BC-4F13-8A4D-D63E214265C4}" srcOrd="0" destOrd="0" presId="urn:microsoft.com/office/officeart/2008/layout/LinedList"/>
    <dgm:cxn modelId="{314BC576-6794-4E7A-AEE2-81A817DEAF8B}" type="presParOf" srcId="{E0251A2A-81E1-4813-A74D-A369CD3BF634}" destId="{148DE5A7-BB64-41AE-A1CB-75CC45F37700}" srcOrd="1" destOrd="0" presId="urn:microsoft.com/office/officeart/2008/layout/LinedList"/>
    <dgm:cxn modelId="{AB5D1259-6D9C-4515-B3A1-BA4DBED12BC1}" type="presParOf" srcId="{E0251A2A-81E1-4813-A74D-A369CD3BF634}" destId="{15E0F80B-C8BF-4B2D-8FB5-081172334269}" srcOrd="2" destOrd="0" presId="urn:microsoft.com/office/officeart/2008/layout/LinedList"/>
    <dgm:cxn modelId="{181064A6-934C-436F-8E49-CBDF6D7A0E55}" type="presParOf" srcId="{2DEA1C01-F155-49FA-B3E4-BE9D019EB00C}" destId="{30CD2F3F-AAFA-4E9D-8979-514504C45073}" srcOrd="2" destOrd="0" presId="urn:microsoft.com/office/officeart/2008/layout/LinedList"/>
    <dgm:cxn modelId="{210D6910-2D26-422B-AB9D-0220944EC3B0}" type="presParOf" srcId="{2DEA1C01-F155-49FA-B3E4-BE9D019EB00C}" destId="{A28DF61B-7FC0-4DC7-BE11-C9FDCB4E9189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5A7410D-E205-4B6B-A2EA-7388E71584D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77F7EA3D-9219-4ACB-8BC7-AAF8335548F3}">
      <dgm:prSet/>
      <dgm:spPr/>
      <dgm:t>
        <a:bodyPr/>
        <a:lstStyle/>
        <a:p>
          <a:r>
            <a:rPr lang="fi-FI" b="1"/>
            <a:t>I OSA YLEISET SÄÄNNÖKSET</a:t>
          </a:r>
          <a:endParaRPr lang="fi-FI"/>
        </a:p>
      </dgm:t>
    </dgm:pt>
    <dgm:pt modelId="{FC5ADB4A-8846-4955-8B4A-B2A028C3FC01}" type="parTrans" cxnId="{73D38ED3-C3A3-4471-B97C-135B7D8BE5BC}">
      <dgm:prSet/>
      <dgm:spPr/>
      <dgm:t>
        <a:bodyPr/>
        <a:lstStyle/>
        <a:p>
          <a:endParaRPr lang="fi-FI"/>
        </a:p>
      </dgm:t>
    </dgm:pt>
    <dgm:pt modelId="{2CE3EA09-752F-4CE4-B235-2C7362D871AD}" type="sibTrans" cxnId="{73D38ED3-C3A3-4471-B97C-135B7D8BE5BC}">
      <dgm:prSet/>
      <dgm:spPr/>
      <dgm:t>
        <a:bodyPr/>
        <a:lstStyle/>
        <a:p>
          <a:endParaRPr lang="fi-FI"/>
        </a:p>
      </dgm:t>
    </dgm:pt>
    <dgm:pt modelId="{A1C2696D-108D-496E-BC4B-0AB0B9C94446}">
      <dgm:prSet/>
      <dgm:spPr/>
      <dgm:t>
        <a:bodyPr/>
        <a:lstStyle/>
        <a:p>
          <a:r>
            <a:rPr lang="fi-FI"/>
            <a:t>Soveltamisala ja määritelmät </a:t>
          </a:r>
        </a:p>
      </dgm:t>
    </dgm:pt>
    <dgm:pt modelId="{23D5E590-4EF0-40ED-9861-45F3B773C368}" type="parTrans" cxnId="{59FFC351-A5D2-49CA-A61D-53A6C0D856A1}">
      <dgm:prSet/>
      <dgm:spPr/>
      <dgm:t>
        <a:bodyPr/>
        <a:lstStyle/>
        <a:p>
          <a:endParaRPr lang="fi-FI"/>
        </a:p>
      </dgm:t>
    </dgm:pt>
    <dgm:pt modelId="{A9F3FDEF-B71D-4371-9A66-9A3F82410A98}" type="sibTrans" cxnId="{59FFC351-A5D2-49CA-A61D-53A6C0D856A1}">
      <dgm:prSet/>
      <dgm:spPr/>
      <dgm:t>
        <a:bodyPr/>
        <a:lstStyle/>
        <a:p>
          <a:endParaRPr lang="fi-FI"/>
        </a:p>
      </dgm:t>
    </dgm:pt>
    <dgm:pt modelId="{B0941F70-7030-430D-B2A3-468307E5C277}">
      <dgm:prSet/>
      <dgm:spPr/>
      <dgm:t>
        <a:bodyPr/>
        <a:lstStyle/>
        <a:p>
          <a:r>
            <a:rPr lang="fi-FI" b="1"/>
            <a:t>II OSARAHOITUSVÄLINEIDEN KAUPPAPAIKAT (15.3.2019/295) </a:t>
          </a:r>
          <a:r>
            <a:rPr lang="fi-FI" b="1" i="0" baseline="0"/>
            <a:t>2 – 6 luku</a:t>
          </a:r>
          <a:endParaRPr lang="fi-FI"/>
        </a:p>
      </dgm:t>
    </dgm:pt>
    <dgm:pt modelId="{3D276602-A949-4C58-A6A2-D7F3E04072EA}" type="parTrans" cxnId="{52C8EB18-2547-4E30-95B4-D7D602483EF2}">
      <dgm:prSet/>
      <dgm:spPr/>
      <dgm:t>
        <a:bodyPr/>
        <a:lstStyle/>
        <a:p>
          <a:endParaRPr lang="fi-FI"/>
        </a:p>
      </dgm:t>
    </dgm:pt>
    <dgm:pt modelId="{2F4CDA72-B339-432E-B754-31503A3900DB}" type="sibTrans" cxnId="{52C8EB18-2547-4E30-95B4-D7D602483EF2}">
      <dgm:prSet/>
      <dgm:spPr/>
      <dgm:t>
        <a:bodyPr/>
        <a:lstStyle/>
        <a:p>
          <a:endParaRPr lang="fi-FI"/>
        </a:p>
      </dgm:t>
    </dgm:pt>
    <dgm:pt modelId="{A5481CF2-289D-4021-A0E3-CE69215831FD}">
      <dgm:prSet/>
      <dgm:spPr/>
      <dgm:t>
        <a:bodyPr/>
        <a:lstStyle/>
        <a:p>
          <a:r>
            <a:rPr lang="fi-FI"/>
            <a:t>Säännellyn markkinan ylläpitäminen ja toiminnan järjestäminen </a:t>
          </a:r>
        </a:p>
      </dgm:t>
    </dgm:pt>
    <dgm:pt modelId="{063B1DA0-BAC8-43F5-B675-A9D502E95662}" type="parTrans" cxnId="{5FF74793-40A3-46E2-BC5D-C02F86B24D60}">
      <dgm:prSet/>
      <dgm:spPr/>
      <dgm:t>
        <a:bodyPr/>
        <a:lstStyle/>
        <a:p>
          <a:endParaRPr lang="fi-FI"/>
        </a:p>
      </dgm:t>
    </dgm:pt>
    <dgm:pt modelId="{AF6E86BE-A639-45F0-B3D5-A50306F38655}" type="sibTrans" cxnId="{5FF74793-40A3-46E2-BC5D-C02F86B24D60}">
      <dgm:prSet/>
      <dgm:spPr/>
      <dgm:t>
        <a:bodyPr/>
        <a:lstStyle/>
        <a:p>
          <a:endParaRPr lang="fi-FI"/>
        </a:p>
      </dgm:t>
    </dgm:pt>
    <dgm:pt modelId="{53E723ED-0206-4412-BC97-44A68D3B0786}">
      <dgm:prSet/>
      <dgm:spPr/>
      <dgm:t>
        <a:bodyPr/>
        <a:lstStyle/>
        <a:p>
          <a:r>
            <a:rPr lang="fi-FI"/>
            <a:t>Monenkeskinen ja organisoitu kaupankäyntijärjestelmä </a:t>
          </a:r>
        </a:p>
      </dgm:t>
    </dgm:pt>
    <dgm:pt modelId="{1C2828E4-4ADE-4C5C-88FF-CE8F783BEB72}" type="parTrans" cxnId="{DF97F535-0B65-43FC-ABC0-49B7BC5E795D}">
      <dgm:prSet/>
      <dgm:spPr/>
      <dgm:t>
        <a:bodyPr/>
        <a:lstStyle/>
        <a:p>
          <a:endParaRPr lang="fi-FI"/>
        </a:p>
      </dgm:t>
    </dgm:pt>
    <dgm:pt modelId="{0E21025D-9C07-4A91-8EDD-F44531870321}" type="sibTrans" cxnId="{DF97F535-0B65-43FC-ABC0-49B7BC5E795D}">
      <dgm:prSet/>
      <dgm:spPr/>
      <dgm:t>
        <a:bodyPr/>
        <a:lstStyle/>
        <a:p>
          <a:endParaRPr lang="fi-FI"/>
        </a:p>
      </dgm:t>
    </dgm:pt>
    <dgm:pt modelId="{C2E64925-5449-4825-B2D8-A55447801914}">
      <dgm:prSet/>
      <dgm:spPr/>
      <dgm:t>
        <a:bodyPr/>
        <a:lstStyle/>
        <a:p>
          <a:r>
            <a:rPr lang="fi-FI"/>
            <a:t>Pk-yritysten kasvumarkkina </a:t>
          </a:r>
        </a:p>
      </dgm:t>
    </dgm:pt>
    <dgm:pt modelId="{EA7939B0-62CC-4CE3-8F2A-688C67790091}" type="parTrans" cxnId="{373C05B7-6435-4B5F-A96B-73054CAE3A35}">
      <dgm:prSet/>
      <dgm:spPr/>
      <dgm:t>
        <a:bodyPr/>
        <a:lstStyle/>
        <a:p>
          <a:endParaRPr lang="fi-FI"/>
        </a:p>
      </dgm:t>
    </dgm:pt>
    <dgm:pt modelId="{28180CAF-A368-43F3-8FFA-F805D50A939D}" type="sibTrans" cxnId="{373C05B7-6435-4B5F-A96B-73054CAE3A35}">
      <dgm:prSet/>
      <dgm:spPr/>
      <dgm:t>
        <a:bodyPr/>
        <a:lstStyle/>
        <a:p>
          <a:endParaRPr lang="fi-FI"/>
        </a:p>
      </dgm:t>
    </dgm:pt>
    <dgm:pt modelId="{98720EC6-2ABC-4BF5-AE3B-1112449BF3DD}">
      <dgm:prSet/>
      <dgm:spPr/>
      <dgm:t>
        <a:bodyPr/>
        <a:lstStyle/>
        <a:p>
          <a:r>
            <a:rPr lang="fi-FI" b="1"/>
            <a:t>III OSAKAUPANKÄYNNIN LÄPINÄKYVYYS JA RAPORTOINTIPALVELUT </a:t>
          </a:r>
          <a:r>
            <a:rPr lang="fi-FI" b="1" i="0" baseline="0"/>
            <a:t>7 – 9 luku</a:t>
          </a:r>
          <a:endParaRPr lang="fi-FI"/>
        </a:p>
      </dgm:t>
    </dgm:pt>
    <dgm:pt modelId="{70D2F9C2-EFEE-49E8-AA30-DE25C9E520B7}" type="parTrans" cxnId="{1CDB6A90-B2C2-474B-940E-0E1D0AE6B6EF}">
      <dgm:prSet/>
      <dgm:spPr/>
      <dgm:t>
        <a:bodyPr/>
        <a:lstStyle/>
        <a:p>
          <a:endParaRPr lang="fi-FI"/>
        </a:p>
      </dgm:t>
    </dgm:pt>
    <dgm:pt modelId="{54A137A3-30EE-4F08-873E-3D6480737058}" type="sibTrans" cxnId="{1CDB6A90-B2C2-474B-940E-0E1D0AE6B6EF}">
      <dgm:prSet/>
      <dgm:spPr/>
      <dgm:t>
        <a:bodyPr/>
        <a:lstStyle/>
        <a:p>
          <a:endParaRPr lang="fi-FI"/>
        </a:p>
      </dgm:t>
    </dgm:pt>
    <dgm:pt modelId="{8618605C-E5B6-4E8A-BA24-AA6643311D8D}" type="pres">
      <dgm:prSet presAssocID="{35A7410D-E205-4B6B-A2EA-7388E71584D7}" presName="vert0" presStyleCnt="0">
        <dgm:presLayoutVars>
          <dgm:dir/>
          <dgm:animOne val="branch"/>
          <dgm:animLvl val="lvl"/>
        </dgm:presLayoutVars>
      </dgm:prSet>
      <dgm:spPr/>
    </dgm:pt>
    <dgm:pt modelId="{E7088EA2-8E83-4AE1-B6F7-A63917F29CF0}" type="pres">
      <dgm:prSet presAssocID="{77F7EA3D-9219-4ACB-8BC7-AAF8335548F3}" presName="thickLine" presStyleLbl="alignNode1" presStyleIdx="0" presStyleCnt="3"/>
      <dgm:spPr/>
    </dgm:pt>
    <dgm:pt modelId="{7C368420-99A6-4450-872B-494371CDEB33}" type="pres">
      <dgm:prSet presAssocID="{77F7EA3D-9219-4ACB-8BC7-AAF8335548F3}" presName="horz1" presStyleCnt="0"/>
      <dgm:spPr/>
    </dgm:pt>
    <dgm:pt modelId="{3BD34A83-F4C9-4586-B3BB-4DDD42C706BC}" type="pres">
      <dgm:prSet presAssocID="{77F7EA3D-9219-4ACB-8BC7-AAF8335548F3}" presName="tx1" presStyleLbl="revTx" presStyleIdx="0" presStyleCnt="7"/>
      <dgm:spPr/>
    </dgm:pt>
    <dgm:pt modelId="{9FA64E43-C63D-4436-B0DE-277EE966C58D}" type="pres">
      <dgm:prSet presAssocID="{77F7EA3D-9219-4ACB-8BC7-AAF8335548F3}" presName="vert1" presStyleCnt="0"/>
      <dgm:spPr/>
    </dgm:pt>
    <dgm:pt modelId="{39BB0226-A39C-49A1-AA62-79D1692DA73B}" type="pres">
      <dgm:prSet presAssocID="{A1C2696D-108D-496E-BC4B-0AB0B9C94446}" presName="vertSpace2a" presStyleCnt="0"/>
      <dgm:spPr/>
    </dgm:pt>
    <dgm:pt modelId="{A4218605-4DEC-406C-95AC-39253CD088EC}" type="pres">
      <dgm:prSet presAssocID="{A1C2696D-108D-496E-BC4B-0AB0B9C94446}" presName="horz2" presStyleCnt="0"/>
      <dgm:spPr/>
    </dgm:pt>
    <dgm:pt modelId="{3400AB2B-1D79-44E0-8A25-C4EB1112502C}" type="pres">
      <dgm:prSet presAssocID="{A1C2696D-108D-496E-BC4B-0AB0B9C94446}" presName="horzSpace2" presStyleCnt="0"/>
      <dgm:spPr/>
    </dgm:pt>
    <dgm:pt modelId="{3544103A-6FB6-4879-97FF-FAAB64549E89}" type="pres">
      <dgm:prSet presAssocID="{A1C2696D-108D-496E-BC4B-0AB0B9C94446}" presName="tx2" presStyleLbl="revTx" presStyleIdx="1" presStyleCnt="7"/>
      <dgm:spPr/>
    </dgm:pt>
    <dgm:pt modelId="{25E6E27E-8601-4475-96D3-DEB523B311AC}" type="pres">
      <dgm:prSet presAssocID="{A1C2696D-108D-496E-BC4B-0AB0B9C94446}" presName="vert2" presStyleCnt="0"/>
      <dgm:spPr/>
    </dgm:pt>
    <dgm:pt modelId="{7E7A5E9A-6841-4927-BC74-A05BA3BDBFEE}" type="pres">
      <dgm:prSet presAssocID="{A1C2696D-108D-496E-BC4B-0AB0B9C94446}" presName="thinLine2b" presStyleLbl="callout" presStyleIdx="0" presStyleCnt="4"/>
      <dgm:spPr/>
    </dgm:pt>
    <dgm:pt modelId="{39B12FDD-DFFF-4DD2-BB38-1921822949FB}" type="pres">
      <dgm:prSet presAssocID="{A1C2696D-108D-496E-BC4B-0AB0B9C94446}" presName="vertSpace2b" presStyleCnt="0"/>
      <dgm:spPr/>
    </dgm:pt>
    <dgm:pt modelId="{48E190E6-0F45-4DAE-A7E0-536974972D05}" type="pres">
      <dgm:prSet presAssocID="{B0941F70-7030-430D-B2A3-468307E5C277}" presName="thickLine" presStyleLbl="alignNode1" presStyleIdx="1" presStyleCnt="3"/>
      <dgm:spPr/>
    </dgm:pt>
    <dgm:pt modelId="{13076003-66F4-459C-BB87-41A95C9BCDEB}" type="pres">
      <dgm:prSet presAssocID="{B0941F70-7030-430D-B2A3-468307E5C277}" presName="horz1" presStyleCnt="0"/>
      <dgm:spPr/>
    </dgm:pt>
    <dgm:pt modelId="{0BA0D853-9FDA-48E2-807F-6739E536CDF1}" type="pres">
      <dgm:prSet presAssocID="{B0941F70-7030-430D-B2A3-468307E5C277}" presName="tx1" presStyleLbl="revTx" presStyleIdx="2" presStyleCnt="7"/>
      <dgm:spPr/>
    </dgm:pt>
    <dgm:pt modelId="{76193B6F-9587-4A8E-B7B1-860DFAFB9124}" type="pres">
      <dgm:prSet presAssocID="{B0941F70-7030-430D-B2A3-468307E5C277}" presName="vert1" presStyleCnt="0"/>
      <dgm:spPr/>
    </dgm:pt>
    <dgm:pt modelId="{EBF14024-52F7-432C-8913-CE20F069A597}" type="pres">
      <dgm:prSet presAssocID="{A5481CF2-289D-4021-A0E3-CE69215831FD}" presName="vertSpace2a" presStyleCnt="0"/>
      <dgm:spPr/>
    </dgm:pt>
    <dgm:pt modelId="{71A5FBFC-D2F5-4A34-A94D-7E4B8525945D}" type="pres">
      <dgm:prSet presAssocID="{A5481CF2-289D-4021-A0E3-CE69215831FD}" presName="horz2" presStyleCnt="0"/>
      <dgm:spPr/>
    </dgm:pt>
    <dgm:pt modelId="{F880EB72-3D43-4DDC-AD1B-337C365E971C}" type="pres">
      <dgm:prSet presAssocID="{A5481CF2-289D-4021-A0E3-CE69215831FD}" presName="horzSpace2" presStyleCnt="0"/>
      <dgm:spPr/>
    </dgm:pt>
    <dgm:pt modelId="{D09A3AEA-3253-423B-BD75-E5CAEC86BB4F}" type="pres">
      <dgm:prSet presAssocID="{A5481CF2-289D-4021-A0E3-CE69215831FD}" presName="tx2" presStyleLbl="revTx" presStyleIdx="3" presStyleCnt="7"/>
      <dgm:spPr/>
    </dgm:pt>
    <dgm:pt modelId="{CBCBD03C-C06A-430A-BDBC-6E14B44AF7F2}" type="pres">
      <dgm:prSet presAssocID="{A5481CF2-289D-4021-A0E3-CE69215831FD}" presName="vert2" presStyleCnt="0"/>
      <dgm:spPr/>
    </dgm:pt>
    <dgm:pt modelId="{AC948066-EFE6-4C27-B000-76FDE4F934C7}" type="pres">
      <dgm:prSet presAssocID="{A5481CF2-289D-4021-A0E3-CE69215831FD}" presName="thinLine2b" presStyleLbl="callout" presStyleIdx="1" presStyleCnt="4"/>
      <dgm:spPr/>
    </dgm:pt>
    <dgm:pt modelId="{88EA15BA-2EB5-4498-BACD-DE4175DDCCE7}" type="pres">
      <dgm:prSet presAssocID="{A5481CF2-289D-4021-A0E3-CE69215831FD}" presName="vertSpace2b" presStyleCnt="0"/>
      <dgm:spPr/>
    </dgm:pt>
    <dgm:pt modelId="{E42F25E6-AA03-4226-A261-555AB4542E86}" type="pres">
      <dgm:prSet presAssocID="{53E723ED-0206-4412-BC97-44A68D3B0786}" presName="horz2" presStyleCnt="0"/>
      <dgm:spPr/>
    </dgm:pt>
    <dgm:pt modelId="{D4738620-78A6-4FB2-BF71-392E659883DE}" type="pres">
      <dgm:prSet presAssocID="{53E723ED-0206-4412-BC97-44A68D3B0786}" presName="horzSpace2" presStyleCnt="0"/>
      <dgm:spPr/>
    </dgm:pt>
    <dgm:pt modelId="{F89AF69F-3758-4B2D-BE4B-7D59CEBE0328}" type="pres">
      <dgm:prSet presAssocID="{53E723ED-0206-4412-BC97-44A68D3B0786}" presName="tx2" presStyleLbl="revTx" presStyleIdx="4" presStyleCnt="7"/>
      <dgm:spPr/>
    </dgm:pt>
    <dgm:pt modelId="{2488E96A-0878-4690-BE40-B45766842E97}" type="pres">
      <dgm:prSet presAssocID="{53E723ED-0206-4412-BC97-44A68D3B0786}" presName="vert2" presStyleCnt="0"/>
      <dgm:spPr/>
    </dgm:pt>
    <dgm:pt modelId="{ECBCA600-09F9-4C46-B029-7E9E3A89D32F}" type="pres">
      <dgm:prSet presAssocID="{53E723ED-0206-4412-BC97-44A68D3B0786}" presName="thinLine2b" presStyleLbl="callout" presStyleIdx="2" presStyleCnt="4"/>
      <dgm:spPr/>
    </dgm:pt>
    <dgm:pt modelId="{9C7604EE-89B2-4DE4-AA87-76D1F053E4B6}" type="pres">
      <dgm:prSet presAssocID="{53E723ED-0206-4412-BC97-44A68D3B0786}" presName="vertSpace2b" presStyleCnt="0"/>
      <dgm:spPr/>
    </dgm:pt>
    <dgm:pt modelId="{EBF3AA1B-6F93-46F7-B0FB-18FBFB9440B4}" type="pres">
      <dgm:prSet presAssocID="{C2E64925-5449-4825-B2D8-A55447801914}" presName="horz2" presStyleCnt="0"/>
      <dgm:spPr/>
    </dgm:pt>
    <dgm:pt modelId="{7FD3E661-A5F3-4E61-97F0-1410A33B7717}" type="pres">
      <dgm:prSet presAssocID="{C2E64925-5449-4825-B2D8-A55447801914}" presName="horzSpace2" presStyleCnt="0"/>
      <dgm:spPr/>
    </dgm:pt>
    <dgm:pt modelId="{A1862FC3-F2DA-4F7C-976A-109B9974C224}" type="pres">
      <dgm:prSet presAssocID="{C2E64925-5449-4825-B2D8-A55447801914}" presName="tx2" presStyleLbl="revTx" presStyleIdx="5" presStyleCnt="7"/>
      <dgm:spPr/>
    </dgm:pt>
    <dgm:pt modelId="{783BB14B-6127-4C6C-A6DE-4A1D7B8A3D87}" type="pres">
      <dgm:prSet presAssocID="{C2E64925-5449-4825-B2D8-A55447801914}" presName="vert2" presStyleCnt="0"/>
      <dgm:spPr/>
    </dgm:pt>
    <dgm:pt modelId="{5CC6B9E9-966F-41EC-89ED-030973A5A224}" type="pres">
      <dgm:prSet presAssocID="{C2E64925-5449-4825-B2D8-A55447801914}" presName="thinLine2b" presStyleLbl="callout" presStyleIdx="3" presStyleCnt="4"/>
      <dgm:spPr/>
    </dgm:pt>
    <dgm:pt modelId="{12E24528-603D-4431-8073-B554849DFCEB}" type="pres">
      <dgm:prSet presAssocID="{C2E64925-5449-4825-B2D8-A55447801914}" presName="vertSpace2b" presStyleCnt="0"/>
      <dgm:spPr/>
    </dgm:pt>
    <dgm:pt modelId="{A20806D9-7B59-43B3-BFEE-53E5E4ACF712}" type="pres">
      <dgm:prSet presAssocID="{98720EC6-2ABC-4BF5-AE3B-1112449BF3DD}" presName="thickLine" presStyleLbl="alignNode1" presStyleIdx="2" presStyleCnt="3"/>
      <dgm:spPr/>
    </dgm:pt>
    <dgm:pt modelId="{3BFFC9B2-50EE-4900-A010-F017DEAA3FFC}" type="pres">
      <dgm:prSet presAssocID="{98720EC6-2ABC-4BF5-AE3B-1112449BF3DD}" presName="horz1" presStyleCnt="0"/>
      <dgm:spPr/>
    </dgm:pt>
    <dgm:pt modelId="{596D7E03-ABA6-40A2-9BA6-7BC484E0D6C6}" type="pres">
      <dgm:prSet presAssocID="{98720EC6-2ABC-4BF5-AE3B-1112449BF3DD}" presName="tx1" presStyleLbl="revTx" presStyleIdx="6" presStyleCnt="7"/>
      <dgm:spPr/>
    </dgm:pt>
    <dgm:pt modelId="{BF9C40B6-ABC1-45DC-AFB9-DC3976ED3F27}" type="pres">
      <dgm:prSet presAssocID="{98720EC6-2ABC-4BF5-AE3B-1112449BF3DD}" presName="vert1" presStyleCnt="0"/>
      <dgm:spPr/>
    </dgm:pt>
  </dgm:ptLst>
  <dgm:cxnLst>
    <dgm:cxn modelId="{52C8EB18-2547-4E30-95B4-D7D602483EF2}" srcId="{35A7410D-E205-4B6B-A2EA-7388E71584D7}" destId="{B0941F70-7030-430D-B2A3-468307E5C277}" srcOrd="1" destOrd="0" parTransId="{3D276602-A949-4C58-A6A2-D7F3E04072EA}" sibTransId="{2F4CDA72-B339-432E-B754-31503A3900DB}"/>
    <dgm:cxn modelId="{DF97F535-0B65-43FC-ABC0-49B7BC5E795D}" srcId="{B0941F70-7030-430D-B2A3-468307E5C277}" destId="{53E723ED-0206-4412-BC97-44A68D3B0786}" srcOrd="1" destOrd="0" parTransId="{1C2828E4-4ADE-4C5C-88FF-CE8F783BEB72}" sibTransId="{0E21025D-9C07-4A91-8EDD-F44531870321}"/>
    <dgm:cxn modelId="{36F77E4A-6416-4774-BE14-F15CADFA9E2B}" type="presOf" srcId="{77F7EA3D-9219-4ACB-8BC7-AAF8335548F3}" destId="{3BD34A83-F4C9-4586-B3BB-4DDD42C706BC}" srcOrd="0" destOrd="0" presId="urn:microsoft.com/office/officeart/2008/layout/LinedList"/>
    <dgm:cxn modelId="{EE3EDF4B-6BF2-40CF-B01F-2351ACE5B837}" type="presOf" srcId="{C2E64925-5449-4825-B2D8-A55447801914}" destId="{A1862FC3-F2DA-4F7C-976A-109B9974C224}" srcOrd="0" destOrd="0" presId="urn:microsoft.com/office/officeart/2008/layout/LinedList"/>
    <dgm:cxn modelId="{59FFC351-A5D2-49CA-A61D-53A6C0D856A1}" srcId="{77F7EA3D-9219-4ACB-8BC7-AAF8335548F3}" destId="{A1C2696D-108D-496E-BC4B-0AB0B9C94446}" srcOrd="0" destOrd="0" parTransId="{23D5E590-4EF0-40ED-9861-45F3B773C368}" sibTransId="{A9F3FDEF-B71D-4371-9A66-9A3F82410A98}"/>
    <dgm:cxn modelId="{10D42352-E987-481C-9F71-BE2B4B66A51D}" type="presOf" srcId="{B0941F70-7030-430D-B2A3-468307E5C277}" destId="{0BA0D853-9FDA-48E2-807F-6739E536CDF1}" srcOrd="0" destOrd="0" presId="urn:microsoft.com/office/officeart/2008/layout/LinedList"/>
    <dgm:cxn modelId="{1CDB6A90-B2C2-474B-940E-0E1D0AE6B6EF}" srcId="{35A7410D-E205-4B6B-A2EA-7388E71584D7}" destId="{98720EC6-2ABC-4BF5-AE3B-1112449BF3DD}" srcOrd="2" destOrd="0" parTransId="{70D2F9C2-EFEE-49E8-AA30-DE25C9E520B7}" sibTransId="{54A137A3-30EE-4F08-873E-3D6480737058}"/>
    <dgm:cxn modelId="{5FF74793-40A3-46E2-BC5D-C02F86B24D60}" srcId="{B0941F70-7030-430D-B2A3-468307E5C277}" destId="{A5481CF2-289D-4021-A0E3-CE69215831FD}" srcOrd="0" destOrd="0" parTransId="{063B1DA0-BAC8-43F5-B675-A9D502E95662}" sibTransId="{AF6E86BE-A639-45F0-B3D5-A50306F38655}"/>
    <dgm:cxn modelId="{F0A953A5-5ED2-4498-A148-AF4142621306}" type="presOf" srcId="{98720EC6-2ABC-4BF5-AE3B-1112449BF3DD}" destId="{596D7E03-ABA6-40A2-9BA6-7BC484E0D6C6}" srcOrd="0" destOrd="0" presId="urn:microsoft.com/office/officeart/2008/layout/LinedList"/>
    <dgm:cxn modelId="{373C05B7-6435-4B5F-A96B-73054CAE3A35}" srcId="{B0941F70-7030-430D-B2A3-468307E5C277}" destId="{C2E64925-5449-4825-B2D8-A55447801914}" srcOrd="2" destOrd="0" parTransId="{EA7939B0-62CC-4CE3-8F2A-688C67790091}" sibTransId="{28180CAF-A368-43F3-8FFA-F805D50A939D}"/>
    <dgm:cxn modelId="{358E7BB9-DF6A-4040-85A5-8F041A40B4E3}" type="presOf" srcId="{53E723ED-0206-4412-BC97-44A68D3B0786}" destId="{F89AF69F-3758-4B2D-BE4B-7D59CEBE0328}" srcOrd="0" destOrd="0" presId="urn:microsoft.com/office/officeart/2008/layout/LinedList"/>
    <dgm:cxn modelId="{E6FAD2BA-02B9-4491-B29E-2D52247C5688}" type="presOf" srcId="{A5481CF2-289D-4021-A0E3-CE69215831FD}" destId="{D09A3AEA-3253-423B-BD75-E5CAEC86BB4F}" srcOrd="0" destOrd="0" presId="urn:microsoft.com/office/officeart/2008/layout/LinedList"/>
    <dgm:cxn modelId="{73D38ED3-C3A3-4471-B97C-135B7D8BE5BC}" srcId="{35A7410D-E205-4B6B-A2EA-7388E71584D7}" destId="{77F7EA3D-9219-4ACB-8BC7-AAF8335548F3}" srcOrd="0" destOrd="0" parTransId="{FC5ADB4A-8846-4955-8B4A-B2A028C3FC01}" sibTransId="{2CE3EA09-752F-4CE4-B235-2C7362D871AD}"/>
    <dgm:cxn modelId="{BD0F07F0-83C9-4464-BA5F-4ADB23348B2C}" type="presOf" srcId="{35A7410D-E205-4B6B-A2EA-7388E71584D7}" destId="{8618605C-E5B6-4E8A-BA24-AA6643311D8D}" srcOrd="0" destOrd="0" presId="urn:microsoft.com/office/officeart/2008/layout/LinedList"/>
    <dgm:cxn modelId="{32A2CFFF-8E6E-4902-8674-F88A52E56D2C}" type="presOf" srcId="{A1C2696D-108D-496E-BC4B-0AB0B9C94446}" destId="{3544103A-6FB6-4879-97FF-FAAB64549E89}" srcOrd="0" destOrd="0" presId="urn:microsoft.com/office/officeart/2008/layout/LinedList"/>
    <dgm:cxn modelId="{36182BFA-E65C-4A32-9738-700D2C0B3B37}" type="presParOf" srcId="{8618605C-E5B6-4E8A-BA24-AA6643311D8D}" destId="{E7088EA2-8E83-4AE1-B6F7-A63917F29CF0}" srcOrd="0" destOrd="0" presId="urn:microsoft.com/office/officeart/2008/layout/LinedList"/>
    <dgm:cxn modelId="{96BE5919-3FFD-47FE-9356-3FB6DC7BE06D}" type="presParOf" srcId="{8618605C-E5B6-4E8A-BA24-AA6643311D8D}" destId="{7C368420-99A6-4450-872B-494371CDEB33}" srcOrd="1" destOrd="0" presId="urn:microsoft.com/office/officeart/2008/layout/LinedList"/>
    <dgm:cxn modelId="{94B3F3C4-1421-46E1-A19E-DE28AF62BC9A}" type="presParOf" srcId="{7C368420-99A6-4450-872B-494371CDEB33}" destId="{3BD34A83-F4C9-4586-B3BB-4DDD42C706BC}" srcOrd="0" destOrd="0" presId="urn:microsoft.com/office/officeart/2008/layout/LinedList"/>
    <dgm:cxn modelId="{39CD860C-C98D-4E90-B2F1-890F129467DE}" type="presParOf" srcId="{7C368420-99A6-4450-872B-494371CDEB33}" destId="{9FA64E43-C63D-4436-B0DE-277EE966C58D}" srcOrd="1" destOrd="0" presId="urn:microsoft.com/office/officeart/2008/layout/LinedList"/>
    <dgm:cxn modelId="{9F36A426-BF07-42C7-B27B-47CB8878CD03}" type="presParOf" srcId="{9FA64E43-C63D-4436-B0DE-277EE966C58D}" destId="{39BB0226-A39C-49A1-AA62-79D1692DA73B}" srcOrd="0" destOrd="0" presId="urn:microsoft.com/office/officeart/2008/layout/LinedList"/>
    <dgm:cxn modelId="{66AA290E-7860-498D-8B1E-6C0C9AB1CF9E}" type="presParOf" srcId="{9FA64E43-C63D-4436-B0DE-277EE966C58D}" destId="{A4218605-4DEC-406C-95AC-39253CD088EC}" srcOrd="1" destOrd="0" presId="urn:microsoft.com/office/officeart/2008/layout/LinedList"/>
    <dgm:cxn modelId="{8D756B5C-24F3-4636-AB6A-BD88032AE1A6}" type="presParOf" srcId="{A4218605-4DEC-406C-95AC-39253CD088EC}" destId="{3400AB2B-1D79-44E0-8A25-C4EB1112502C}" srcOrd="0" destOrd="0" presId="urn:microsoft.com/office/officeart/2008/layout/LinedList"/>
    <dgm:cxn modelId="{9AA25903-559B-491D-AE2A-B22C3F83201A}" type="presParOf" srcId="{A4218605-4DEC-406C-95AC-39253CD088EC}" destId="{3544103A-6FB6-4879-97FF-FAAB64549E89}" srcOrd="1" destOrd="0" presId="urn:microsoft.com/office/officeart/2008/layout/LinedList"/>
    <dgm:cxn modelId="{E09E8C66-1690-4D71-BDEE-E304E741AD8A}" type="presParOf" srcId="{A4218605-4DEC-406C-95AC-39253CD088EC}" destId="{25E6E27E-8601-4475-96D3-DEB523B311AC}" srcOrd="2" destOrd="0" presId="urn:microsoft.com/office/officeart/2008/layout/LinedList"/>
    <dgm:cxn modelId="{A21D7676-C560-476E-90DD-FB967572ADE1}" type="presParOf" srcId="{9FA64E43-C63D-4436-B0DE-277EE966C58D}" destId="{7E7A5E9A-6841-4927-BC74-A05BA3BDBFEE}" srcOrd="2" destOrd="0" presId="urn:microsoft.com/office/officeart/2008/layout/LinedList"/>
    <dgm:cxn modelId="{58D61BAE-7992-4513-811B-5E56824716C6}" type="presParOf" srcId="{9FA64E43-C63D-4436-B0DE-277EE966C58D}" destId="{39B12FDD-DFFF-4DD2-BB38-1921822949FB}" srcOrd="3" destOrd="0" presId="urn:microsoft.com/office/officeart/2008/layout/LinedList"/>
    <dgm:cxn modelId="{66E65BBA-58E2-4410-8E93-20012EC719E6}" type="presParOf" srcId="{8618605C-E5B6-4E8A-BA24-AA6643311D8D}" destId="{48E190E6-0F45-4DAE-A7E0-536974972D05}" srcOrd="2" destOrd="0" presId="urn:microsoft.com/office/officeart/2008/layout/LinedList"/>
    <dgm:cxn modelId="{196FD725-B993-4E44-886F-4A7261B00BD2}" type="presParOf" srcId="{8618605C-E5B6-4E8A-BA24-AA6643311D8D}" destId="{13076003-66F4-459C-BB87-41A95C9BCDEB}" srcOrd="3" destOrd="0" presId="urn:microsoft.com/office/officeart/2008/layout/LinedList"/>
    <dgm:cxn modelId="{D1F3DEAA-06E1-4C47-BB3E-7D53C25506CA}" type="presParOf" srcId="{13076003-66F4-459C-BB87-41A95C9BCDEB}" destId="{0BA0D853-9FDA-48E2-807F-6739E536CDF1}" srcOrd="0" destOrd="0" presId="urn:microsoft.com/office/officeart/2008/layout/LinedList"/>
    <dgm:cxn modelId="{20D77556-314E-4D9F-8B28-07AADC48E6A2}" type="presParOf" srcId="{13076003-66F4-459C-BB87-41A95C9BCDEB}" destId="{76193B6F-9587-4A8E-B7B1-860DFAFB9124}" srcOrd="1" destOrd="0" presId="urn:microsoft.com/office/officeart/2008/layout/LinedList"/>
    <dgm:cxn modelId="{CBF08335-A63C-40E0-B1AD-A50A43D72975}" type="presParOf" srcId="{76193B6F-9587-4A8E-B7B1-860DFAFB9124}" destId="{EBF14024-52F7-432C-8913-CE20F069A597}" srcOrd="0" destOrd="0" presId="urn:microsoft.com/office/officeart/2008/layout/LinedList"/>
    <dgm:cxn modelId="{3D2BF6AD-489A-4ADD-9692-ACEFD481BBD9}" type="presParOf" srcId="{76193B6F-9587-4A8E-B7B1-860DFAFB9124}" destId="{71A5FBFC-D2F5-4A34-A94D-7E4B8525945D}" srcOrd="1" destOrd="0" presId="urn:microsoft.com/office/officeart/2008/layout/LinedList"/>
    <dgm:cxn modelId="{057008F2-090F-4E19-978F-BB64EE8506A5}" type="presParOf" srcId="{71A5FBFC-D2F5-4A34-A94D-7E4B8525945D}" destId="{F880EB72-3D43-4DDC-AD1B-337C365E971C}" srcOrd="0" destOrd="0" presId="urn:microsoft.com/office/officeart/2008/layout/LinedList"/>
    <dgm:cxn modelId="{17F5D45C-A8FC-41B4-91C1-DF29C49BB5FA}" type="presParOf" srcId="{71A5FBFC-D2F5-4A34-A94D-7E4B8525945D}" destId="{D09A3AEA-3253-423B-BD75-E5CAEC86BB4F}" srcOrd="1" destOrd="0" presId="urn:microsoft.com/office/officeart/2008/layout/LinedList"/>
    <dgm:cxn modelId="{814224E8-8A3F-4D44-85A6-299083585444}" type="presParOf" srcId="{71A5FBFC-D2F5-4A34-A94D-7E4B8525945D}" destId="{CBCBD03C-C06A-430A-BDBC-6E14B44AF7F2}" srcOrd="2" destOrd="0" presId="urn:microsoft.com/office/officeart/2008/layout/LinedList"/>
    <dgm:cxn modelId="{8E7E0762-0C0A-44A1-B23A-6A76CDE62C34}" type="presParOf" srcId="{76193B6F-9587-4A8E-B7B1-860DFAFB9124}" destId="{AC948066-EFE6-4C27-B000-76FDE4F934C7}" srcOrd="2" destOrd="0" presId="urn:microsoft.com/office/officeart/2008/layout/LinedList"/>
    <dgm:cxn modelId="{6BC660BE-1F67-4A26-BD5A-27ADCF0D74CA}" type="presParOf" srcId="{76193B6F-9587-4A8E-B7B1-860DFAFB9124}" destId="{88EA15BA-2EB5-4498-BACD-DE4175DDCCE7}" srcOrd="3" destOrd="0" presId="urn:microsoft.com/office/officeart/2008/layout/LinedList"/>
    <dgm:cxn modelId="{91570D7B-1CD8-4CE0-9CFA-EF42E01C87A3}" type="presParOf" srcId="{76193B6F-9587-4A8E-B7B1-860DFAFB9124}" destId="{E42F25E6-AA03-4226-A261-555AB4542E86}" srcOrd="4" destOrd="0" presId="urn:microsoft.com/office/officeart/2008/layout/LinedList"/>
    <dgm:cxn modelId="{65AEE9F1-C6D3-439D-AE65-2A335F26FE73}" type="presParOf" srcId="{E42F25E6-AA03-4226-A261-555AB4542E86}" destId="{D4738620-78A6-4FB2-BF71-392E659883DE}" srcOrd="0" destOrd="0" presId="urn:microsoft.com/office/officeart/2008/layout/LinedList"/>
    <dgm:cxn modelId="{76E98B1A-C369-442A-984D-7D2F3615B7B0}" type="presParOf" srcId="{E42F25E6-AA03-4226-A261-555AB4542E86}" destId="{F89AF69F-3758-4B2D-BE4B-7D59CEBE0328}" srcOrd="1" destOrd="0" presId="urn:microsoft.com/office/officeart/2008/layout/LinedList"/>
    <dgm:cxn modelId="{59DDA4A0-5A4B-4506-8D9A-E04367D3FDBD}" type="presParOf" srcId="{E42F25E6-AA03-4226-A261-555AB4542E86}" destId="{2488E96A-0878-4690-BE40-B45766842E97}" srcOrd="2" destOrd="0" presId="urn:microsoft.com/office/officeart/2008/layout/LinedList"/>
    <dgm:cxn modelId="{DDE14D0F-4863-4D30-9417-C83F50F6649B}" type="presParOf" srcId="{76193B6F-9587-4A8E-B7B1-860DFAFB9124}" destId="{ECBCA600-09F9-4C46-B029-7E9E3A89D32F}" srcOrd="5" destOrd="0" presId="urn:microsoft.com/office/officeart/2008/layout/LinedList"/>
    <dgm:cxn modelId="{C925FFD6-79A7-4EC4-A68A-E2E0E1D5A149}" type="presParOf" srcId="{76193B6F-9587-4A8E-B7B1-860DFAFB9124}" destId="{9C7604EE-89B2-4DE4-AA87-76D1F053E4B6}" srcOrd="6" destOrd="0" presId="urn:microsoft.com/office/officeart/2008/layout/LinedList"/>
    <dgm:cxn modelId="{3F36454A-0B46-4009-AF87-92496BBCD57D}" type="presParOf" srcId="{76193B6F-9587-4A8E-B7B1-860DFAFB9124}" destId="{EBF3AA1B-6F93-46F7-B0FB-18FBFB9440B4}" srcOrd="7" destOrd="0" presId="urn:microsoft.com/office/officeart/2008/layout/LinedList"/>
    <dgm:cxn modelId="{CFA87709-191B-42BE-AB60-70A67BE5A83D}" type="presParOf" srcId="{EBF3AA1B-6F93-46F7-B0FB-18FBFB9440B4}" destId="{7FD3E661-A5F3-4E61-97F0-1410A33B7717}" srcOrd="0" destOrd="0" presId="urn:microsoft.com/office/officeart/2008/layout/LinedList"/>
    <dgm:cxn modelId="{BDA2A65D-E791-4B10-9CC3-F2B02B8EAD4B}" type="presParOf" srcId="{EBF3AA1B-6F93-46F7-B0FB-18FBFB9440B4}" destId="{A1862FC3-F2DA-4F7C-976A-109B9974C224}" srcOrd="1" destOrd="0" presId="urn:microsoft.com/office/officeart/2008/layout/LinedList"/>
    <dgm:cxn modelId="{A9AD65CD-A786-44B3-B445-164E1C93EA73}" type="presParOf" srcId="{EBF3AA1B-6F93-46F7-B0FB-18FBFB9440B4}" destId="{783BB14B-6127-4C6C-A6DE-4A1D7B8A3D87}" srcOrd="2" destOrd="0" presId="urn:microsoft.com/office/officeart/2008/layout/LinedList"/>
    <dgm:cxn modelId="{79F63882-5A53-4FE9-848A-677683A6E950}" type="presParOf" srcId="{76193B6F-9587-4A8E-B7B1-860DFAFB9124}" destId="{5CC6B9E9-966F-41EC-89ED-030973A5A224}" srcOrd="8" destOrd="0" presId="urn:microsoft.com/office/officeart/2008/layout/LinedList"/>
    <dgm:cxn modelId="{AD4F9552-7357-45A5-90A2-58B0B7708A70}" type="presParOf" srcId="{76193B6F-9587-4A8E-B7B1-860DFAFB9124}" destId="{12E24528-603D-4431-8073-B554849DFCEB}" srcOrd="9" destOrd="0" presId="urn:microsoft.com/office/officeart/2008/layout/LinedList"/>
    <dgm:cxn modelId="{885F8C7C-2363-4EA8-B812-C102CFB78002}" type="presParOf" srcId="{8618605C-E5B6-4E8A-BA24-AA6643311D8D}" destId="{A20806D9-7B59-43B3-BFEE-53E5E4ACF712}" srcOrd="4" destOrd="0" presId="urn:microsoft.com/office/officeart/2008/layout/LinedList"/>
    <dgm:cxn modelId="{9D1A26C5-0443-4573-897B-8FCA31651D19}" type="presParOf" srcId="{8618605C-E5B6-4E8A-BA24-AA6643311D8D}" destId="{3BFFC9B2-50EE-4900-A010-F017DEAA3FFC}" srcOrd="5" destOrd="0" presId="urn:microsoft.com/office/officeart/2008/layout/LinedList"/>
    <dgm:cxn modelId="{810A043D-3DAD-45D0-B489-FBABA85193EA}" type="presParOf" srcId="{3BFFC9B2-50EE-4900-A010-F017DEAA3FFC}" destId="{596D7E03-ABA6-40A2-9BA6-7BC484E0D6C6}" srcOrd="0" destOrd="0" presId="urn:microsoft.com/office/officeart/2008/layout/LinedList"/>
    <dgm:cxn modelId="{E4E2258F-B125-4A93-8EA7-0899D0D10736}" type="presParOf" srcId="{3BFFC9B2-50EE-4900-A010-F017DEAA3FFC}" destId="{BF9C40B6-ABC1-45DC-AFB9-DC3976ED3F2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CC54FC9-574E-49CE-AA36-532477F4614E}" type="doc">
      <dgm:prSet loTypeId="urn:microsoft.com/office/officeart/2005/8/layout/vList2" loCatId="list" qsTypeId="urn:microsoft.com/office/officeart/2005/8/quickstyle/simple3" qsCatId="simple" csTypeId="urn:microsoft.com/office/officeart/2005/8/colors/accent3_2" csCatId="accent3"/>
      <dgm:spPr/>
      <dgm:t>
        <a:bodyPr/>
        <a:lstStyle/>
        <a:p>
          <a:endParaRPr lang="fi-FI"/>
        </a:p>
      </dgm:t>
    </dgm:pt>
    <dgm:pt modelId="{D4704B23-E407-41F4-BD25-9DBFECB85A79}">
      <dgm:prSet/>
      <dgm:spPr/>
      <dgm:t>
        <a:bodyPr/>
        <a:lstStyle/>
        <a:p>
          <a:r>
            <a:rPr lang="fi-FI" b="1"/>
            <a:t>2 luku Arvopaperitilit ja niille tehtävät merkinnät</a:t>
          </a:r>
          <a:endParaRPr lang="fi-FI"/>
        </a:p>
      </dgm:t>
    </dgm:pt>
    <dgm:pt modelId="{B27601B0-19FF-490D-9C89-DEE35EEBD37C}" type="parTrans" cxnId="{40C8BAFB-296C-4230-8E6E-265FCA458992}">
      <dgm:prSet/>
      <dgm:spPr/>
      <dgm:t>
        <a:bodyPr/>
        <a:lstStyle/>
        <a:p>
          <a:endParaRPr lang="fi-FI"/>
        </a:p>
      </dgm:t>
    </dgm:pt>
    <dgm:pt modelId="{AF9265AF-C6B5-43CB-BCAD-AEED6AFDFAFA}" type="sibTrans" cxnId="{40C8BAFB-296C-4230-8E6E-265FCA458992}">
      <dgm:prSet/>
      <dgm:spPr/>
      <dgm:t>
        <a:bodyPr/>
        <a:lstStyle/>
        <a:p>
          <a:endParaRPr lang="fi-FI"/>
        </a:p>
      </dgm:t>
    </dgm:pt>
    <dgm:pt modelId="{FF3FF50C-FF73-404D-A565-0BB81DADDDCC}">
      <dgm:prSet/>
      <dgm:spPr/>
      <dgm:t>
        <a:bodyPr/>
        <a:lstStyle/>
        <a:p>
          <a:r>
            <a:rPr lang="fi-FI"/>
            <a:t>Tilinhaltijan lukuun säilytettävät arvopaperit </a:t>
          </a:r>
        </a:p>
      </dgm:t>
    </dgm:pt>
    <dgm:pt modelId="{D2C25E73-96A0-442C-8014-7C3FAE36FD16}" type="parTrans" cxnId="{3B824B54-7070-4396-BEBC-63C3ACF22A31}">
      <dgm:prSet/>
      <dgm:spPr/>
      <dgm:t>
        <a:bodyPr/>
        <a:lstStyle/>
        <a:p>
          <a:endParaRPr lang="fi-FI"/>
        </a:p>
      </dgm:t>
    </dgm:pt>
    <dgm:pt modelId="{868D173C-4C0C-43C8-80AC-6368D1B0F7F8}" type="sibTrans" cxnId="{3B824B54-7070-4396-BEBC-63C3ACF22A31}">
      <dgm:prSet/>
      <dgm:spPr/>
      <dgm:t>
        <a:bodyPr/>
        <a:lstStyle/>
        <a:p>
          <a:endParaRPr lang="fi-FI"/>
        </a:p>
      </dgm:t>
    </dgm:pt>
    <dgm:pt modelId="{639EAED5-E707-43BF-9A51-52A803051D15}">
      <dgm:prSet/>
      <dgm:spPr/>
      <dgm:t>
        <a:bodyPr/>
        <a:lstStyle/>
        <a:p>
          <a:r>
            <a:rPr lang="fi-FI"/>
            <a:t>Tilinhaltijan oikeuden rajoitukset (pantti, ulosmittaus ym.) ja oikeuksien etusijajärjestys </a:t>
          </a:r>
        </a:p>
      </dgm:t>
    </dgm:pt>
    <dgm:pt modelId="{F1BCD972-599A-451A-BCD3-C8CD14C04D9C}" type="parTrans" cxnId="{115A02EE-9EC1-4EE4-9987-F904060248B2}">
      <dgm:prSet/>
      <dgm:spPr/>
      <dgm:t>
        <a:bodyPr/>
        <a:lstStyle/>
        <a:p>
          <a:endParaRPr lang="fi-FI"/>
        </a:p>
      </dgm:t>
    </dgm:pt>
    <dgm:pt modelId="{482AD563-7A04-4B77-A3F6-85884965C024}" type="sibTrans" cxnId="{115A02EE-9EC1-4EE4-9987-F904060248B2}">
      <dgm:prSet/>
      <dgm:spPr/>
      <dgm:t>
        <a:bodyPr/>
        <a:lstStyle/>
        <a:p>
          <a:endParaRPr lang="fi-FI"/>
        </a:p>
      </dgm:t>
    </dgm:pt>
    <dgm:pt modelId="{E894429A-3B22-47F4-9EA8-11F151136D75}">
      <dgm:prSet/>
      <dgm:spPr/>
      <dgm:t>
        <a:bodyPr/>
        <a:lstStyle/>
        <a:p>
          <a:r>
            <a:rPr lang="fi-FI" b="1"/>
            <a:t>3 lukuArvopaperien säilyttäminen ja tilinhaltijoiden suoja säilyttäjää koskevassa maksukyvyttömyysmenettelyssä</a:t>
          </a:r>
          <a:endParaRPr lang="fi-FI"/>
        </a:p>
      </dgm:t>
    </dgm:pt>
    <dgm:pt modelId="{B66DA63C-4655-47EA-8286-5FF82EAC3CD8}" type="parTrans" cxnId="{93D861AF-38A8-4638-9B73-9A4DCC0AD730}">
      <dgm:prSet/>
      <dgm:spPr/>
      <dgm:t>
        <a:bodyPr/>
        <a:lstStyle/>
        <a:p>
          <a:endParaRPr lang="fi-FI"/>
        </a:p>
      </dgm:t>
    </dgm:pt>
    <dgm:pt modelId="{8B7A57D9-E9F4-41E5-ABF8-C2C7BBD9B58C}" type="sibTrans" cxnId="{93D861AF-38A8-4638-9B73-9A4DCC0AD730}">
      <dgm:prSet/>
      <dgm:spPr/>
      <dgm:t>
        <a:bodyPr/>
        <a:lstStyle/>
        <a:p>
          <a:endParaRPr lang="fi-FI"/>
        </a:p>
      </dgm:t>
    </dgm:pt>
    <dgm:pt modelId="{4451188B-1DD8-4B6B-A862-9BA42D8A9C79}" type="pres">
      <dgm:prSet presAssocID="{8CC54FC9-574E-49CE-AA36-532477F4614E}" presName="linear" presStyleCnt="0">
        <dgm:presLayoutVars>
          <dgm:animLvl val="lvl"/>
          <dgm:resizeHandles val="exact"/>
        </dgm:presLayoutVars>
      </dgm:prSet>
      <dgm:spPr/>
    </dgm:pt>
    <dgm:pt modelId="{E7502DB2-129E-4CC2-8AF5-9F7B036EC158}" type="pres">
      <dgm:prSet presAssocID="{D4704B23-E407-41F4-BD25-9DBFECB85A7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F9CAF3F-9506-4D23-B8AC-1E916B2B914F}" type="pres">
      <dgm:prSet presAssocID="{D4704B23-E407-41F4-BD25-9DBFECB85A79}" presName="childText" presStyleLbl="revTx" presStyleIdx="0" presStyleCnt="1">
        <dgm:presLayoutVars>
          <dgm:bulletEnabled val="1"/>
        </dgm:presLayoutVars>
      </dgm:prSet>
      <dgm:spPr/>
    </dgm:pt>
    <dgm:pt modelId="{9CC57174-249D-429A-BAAA-1C58C50DF2F2}" type="pres">
      <dgm:prSet presAssocID="{E894429A-3B22-47F4-9EA8-11F151136D7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9AB9039-4B32-403A-AD68-9D8B168F3089}" type="presOf" srcId="{D4704B23-E407-41F4-BD25-9DBFECB85A79}" destId="{E7502DB2-129E-4CC2-8AF5-9F7B036EC158}" srcOrd="0" destOrd="0" presId="urn:microsoft.com/office/officeart/2005/8/layout/vList2"/>
    <dgm:cxn modelId="{37513240-D11D-47E8-B80E-D4E90B2B4A62}" type="presOf" srcId="{FF3FF50C-FF73-404D-A565-0BB81DADDDCC}" destId="{0F9CAF3F-9506-4D23-B8AC-1E916B2B914F}" srcOrd="0" destOrd="0" presId="urn:microsoft.com/office/officeart/2005/8/layout/vList2"/>
    <dgm:cxn modelId="{C3C7CF46-D1E6-4BEF-9C3A-C582EBA9A9A9}" type="presOf" srcId="{639EAED5-E707-43BF-9A51-52A803051D15}" destId="{0F9CAF3F-9506-4D23-B8AC-1E916B2B914F}" srcOrd="0" destOrd="1" presId="urn:microsoft.com/office/officeart/2005/8/layout/vList2"/>
    <dgm:cxn modelId="{3B824B54-7070-4396-BEBC-63C3ACF22A31}" srcId="{D4704B23-E407-41F4-BD25-9DBFECB85A79}" destId="{FF3FF50C-FF73-404D-A565-0BB81DADDDCC}" srcOrd="0" destOrd="0" parTransId="{D2C25E73-96A0-442C-8014-7C3FAE36FD16}" sibTransId="{868D173C-4C0C-43C8-80AC-6368D1B0F7F8}"/>
    <dgm:cxn modelId="{93D861AF-38A8-4638-9B73-9A4DCC0AD730}" srcId="{8CC54FC9-574E-49CE-AA36-532477F4614E}" destId="{E894429A-3B22-47F4-9EA8-11F151136D75}" srcOrd="1" destOrd="0" parTransId="{B66DA63C-4655-47EA-8286-5FF82EAC3CD8}" sibTransId="{8B7A57D9-E9F4-41E5-ABF8-C2C7BBD9B58C}"/>
    <dgm:cxn modelId="{6985B3B4-1D18-49CB-861A-CF06C8D39506}" type="presOf" srcId="{E894429A-3B22-47F4-9EA8-11F151136D75}" destId="{9CC57174-249D-429A-BAAA-1C58C50DF2F2}" srcOrd="0" destOrd="0" presId="urn:microsoft.com/office/officeart/2005/8/layout/vList2"/>
    <dgm:cxn modelId="{115A02EE-9EC1-4EE4-9987-F904060248B2}" srcId="{D4704B23-E407-41F4-BD25-9DBFECB85A79}" destId="{639EAED5-E707-43BF-9A51-52A803051D15}" srcOrd="1" destOrd="0" parTransId="{F1BCD972-599A-451A-BCD3-C8CD14C04D9C}" sibTransId="{482AD563-7A04-4B77-A3F6-85884965C024}"/>
    <dgm:cxn modelId="{2E03DDF1-BC0D-4758-B6A6-93D44D6C064C}" type="presOf" srcId="{8CC54FC9-574E-49CE-AA36-532477F4614E}" destId="{4451188B-1DD8-4B6B-A862-9BA42D8A9C79}" srcOrd="0" destOrd="0" presId="urn:microsoft.com/office/officeart/2005/8/layout/vList2"/>
    <dgm:cxn modelId="{40C8BAFB-296C-4230-8E6E-265FCA458992}" srcId="{8CC54FC9-574E-49CE-AA36-532477F4614E}" destId="{D4704B23-E407-41F4-BD25-9DBFECB85A79}" srcOrd="0" destOrd="0" parTransId="{B27601B0-19FF-490D-9C89-DEE35EEBD37C}" sibTransId="{AF9265AF-C6B5-43CB-BCAD-AEED6AFDFAFA}"/>
    <dgm:cxn modelId="{24AE79AB-0D6C-459C-8C15-93EE11D981F0}" type="presParOf" srcId="{4451188B-1DD8-4B6B-A862-9BA42D8A9C79}" destId="{E7502DB2-129E-4CC2-8AF5-9F7B036EC158}" srcOrd="0" destOrd="0" presId="urn:microsoft.com/office/officeart/2005/8/layout/vList2"/>
    <dgm:cxn modelId="{3C4D06B4-6196-4F3D-BDF8-4D2417D080D8}" type="presParOf" srcId="{4451188B-1DD8-4B6B-A862-9BA42D8A9C79}" destId="{0F9CAF3F-9506-4D23-B8AC-1E916B2B914F}" srcOrd="1" destOrd="0" presId="urn:microsoft.com/office/officeart/2005/8/layout/vList2"/>
    <dgm:cxn modelId="{C83AA15B-28B5-4092-A83A-F04BCC723F07}" type="presParOf" srcId="{4451188B-1DD8-4B6B-A862-9BA42D8A9C79}" destId="{9CC57174-249D-429A-BAAA-1C58C50DF2F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E84A793-E243-4663-8617-287E86EE6888}" type="doc">
      <dgm:prSet loTypeId="urn:microsoft.com/office/officeart/2005/8/layout/default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fi-FI"/>
        </a:p>
      </dgm:t>
    </dgm:pt>
    <dgm:pt modelId="{31698F7D-D648-43AE-AD12-940C63F11E35}">
      <dgm:prSet/>
      <dgm:spPr/>
      <dgm:t>
        <a:bodyPr/>
        <a:lstStyle/>
        <a:p>
          <a:r>
            <a:rPr lang="fi-FI" b="1"/>
            <a:t>I OSA YLEISET SÄÄNNÖKSET JA OIKEUS TARJOTA SIJOITUSPALVELUA (</a:t>
          </a:r>
          <a:r>
            <a:rPr lang="fi-FI" b="1" i="0" baseline="0"/>
            <a:t>1 – 5 luku)</a:t>
          </a:r>
          <a:endParaRPr lang="fi-FI"/>
        </a:p>
      </dgm:t>
    </dgm:pt>
    <dgm:pt modelId="{0F1D74B1-30F6-48F4-BD77-41F5696FAF60}" type="parTrans" cxnId="{E82FA6CB-68B0-49A3-BCC1-09596DD9EE6C}">
      <dgm:prSet/>
      <dgm:spPr/>
      <dgm:t>
        <a:bodyPr/>
        <a:lstStyle/>
        <a:p>
          <a:endParaRPr lang="fi-FI"/>
        </a:p>
      </dgm:t>
    </dgm:pt>
    <dgm:pt modelId="{7DA18AFC-8631-44DF-89C7-BCA2DB72E61A}" type="sibTrans" cxnId="{E82FA6CB-68B0-49A3-BCC1-09596DD9EE6C}">
      <dgm:prSet/>
      <dgm:spPr/>
      <dgm:t>
        <a:bodyPr/>
        <a:lstStyle/>
        <a:p>
          <a:endParaRPr lang="fi-FI"/>
        </a:p>
      </dgm:t>
    </dgm:pt>
    <dgm:pt modelId="{7D10E08C-C1DC-4C38-B9B1-04595F46D95E}">
      <dgm:prSet/>
      <dgm:spPr/>
      <dgm:t>
        <a:bodyPr/>
        <a:lstStyle/>
        <a:p>
          <a:r>
            <a:rPr lang="fi-FI"/>
            <a:t>Sijoituspalveluyrityksen toimiluvan myöntäminen ja peruuttaminen sekä merkittävien omistajien luotettavuus</a:t>
          </a:r>
        </a:p>
      </dgm:t>
    </dgm:pt>
    <dgm:pt modelId="{43A7E7D5-6549-4F5C-92D5-384178C4C452}" type="parTrans" cxnId="{F447608A-85E2-45DF-A767-704E8D574FFB}">
      <dgm:prSet/>
      <dgm:spPr/>
      <dgm:t>
        <a:bodyPr/>
        <a:lstStyle/>
        <a:p>
          <a:endParaRPr lang="fi-FI"/>
        </a:p>
      </dgm:t>
    </dgm:pt>
    <dgm:pt modelId="{00E140E6-6545-4AD6-8566-FD64675BFE56}" type="sibTrans" cxnId="{F447608A-85E2-45DF-A767-704E8D574FFB}">
      <dgm:prSet/>
      <dgm:spPr/>
      <dgm:t>
        <a:bodyPr/>
        <a:lstStyle/>
        <a:p>
          <a:endParaRPr lang="fi-FI"/>
        </a:p>
      </dgm:t>
    </dgm:pt>
    <dgm:pt modelId="{35E4356E-1A2A-44B8-A829-E742654C04EE}">
      <dgm:prSet/>
      <dgm:spPr/>
      <dgm:t>
        <a:bodyPr/>
        <a:lstStyle/>
        <a:p>
          <a:r>
            <a:rPr lang="fi-FI" b="1"/>
            <a:t>II OSA TOIMINTAEDELLYTYKSET, HALLINTO JA OHJAUS SEKÄ TOIMINNAN JÄRJESTÄMINEN  (28.12.2017/1069) </a:t>
          </a:r>
          <a:r>
            <a:rPr lang="fi-FI" b="1" i="0" baseline="0"/>
            <a:t>6 – 9 a luku</a:t>
          </a:r>
          <a:endParaRPr lang="fi-FI"/>
        </a:p>
      </dgm:t>
    </dgm:pt>
    <dgm:pt modelId="{FA35811A-3791-456A-8775-35FA69D56BDC}" type="parTrans" cxnId="{F098F666-00D0-42B6-BCEF-B5A0107BDEC0}">
      <dgm:prSet/>
      <dgm:spPr/>
      <dgm:t>
        <a:bodyPr/>
        <a:lstStyle/>
        <a:p>
          <a:endParaRPr lang="fi-FI"/>
        </a:p>
      </dgm:t>
    </dgm:pt>
    <dgm:pt modelId="{C213C4AC-A2EF-4FFF-BA8D-753544B3D9DC}" type="sibTrans" cxnId="{F098F666-00D0-42B6-BCEF-B5A0107BDEC0}">
      <dgm:prSet/>
      <dgm:spPr/>
      <dgm:t>
        <a:bodyPr/>
        <a:lstStyle/>
        <a:p>
          <a:endParaRPr lang="fi-FI"/>
        </a:p>
      </dgm:t>
    </dgm:pt>
    <dgm:pt modelId="{6354DAE3-7874-41C9-9E60-84DD152C7809}">
      <dgm:prSet/>
      <dgm:spPr/>
      <dgm:t>
        <a:bodyPr/>
        <a:lstStyle/>
        <a:p>
          <a:r>
            <a:rPr lang="fi-FI"/>
            <a:t>Mm. algoritminen kaupankäynti ja suora sähköinen markkinoillepääsy </a:t>
          </a:r>
        </a:p>
      </dgm:t>
    </dgm:pt>
    <dgm:pt modelId="{205DC190-EDF3-4DA8-8A65-3965A474C946}" type="parTrans" cxnId="{D4A5C82F-A7C1-4613-AD9B-5A771933A99B}">
      <dgm:prSet/>
      <dgm:spPr/>
      <dgm:t>
        <a:bodyPr/>
        <a:lstStyle/>
        <a:p>
          <a:endParaRPr lang="fi-FI"/>
        </a:p>
      </dgm:t>
    </dgm:pt>
    <dgm:pt modelId="{F9EFAA79-1E07-4F79-B25A-F572D8E6F1FB}" type="sibTrans" cxnId="{D4A5C82F-A7C1-4613-AD9B-5A771933A99B}">
      <dgm:prSet/>
      <dgm:spPr/>
      <dgm:t>
        <a:bodyPr/>
        <a:lstStyle/>
        <a:p>
          <a:endParaRPr lang="fi-FI"/>
        </a:p>
      </dgm:t>
    </dgm:pt>
    <dgm:pt modelId="{EB34B3E1-43D7-4D35-932B-32E420215160}">
      <dgm:prSet/>
      <dgm:spPr/>
      <dgm:t>
        <a:bodyPr/>
        <a:lstStyle/>
        <a:p>
          <a:r>
            <a:rPr lang="fi-FI" b="1"/>
            <a:t>III OSA MENETTELYTAVAT JA KORVAUSRAHASTO </a:t>
          </a:r>
          <a:r>
            <a:rPr lang="fi-FI" b="1" i="0" baseline="0"/>
            <a:t>10 – 11 luku </a:t>
          </a:r>
          <a:endParaRPr lang="fi-FI"/>
        </a:p>
      </dgm:t>
    </dgm:pt>
    <dgm:pt modelId="{FECEB43A-F6CB-40BE-8AEE-C0CCC618398E}" type="parTrans" cxnId="{C31FE461-82F1-4ED9-A469-D397D06BDC1D}">
      <dgm:prSet/>
      <dgm:spPr/>
      <dgm:t>
        <a:bodyPr/>
        <a:lstStyle/>
        <a:p>
          <a:endParaRPr lang="fi-FI"/>
        </a:p>
      </dgm:t>
    </dgm:pt>
    <dgm:pt modelId="{0E36D9E1-8A61-4115-B0A7-2876FF4A433E}" type="sibTrans" cxnId="{C31FE461-82F1-4ED9-A469-D397D06BDC1D}">
      <dgm:prSet/>
      <dgm:spPr/>
      <dgm:t>
        <a:bodyPr/>
        <a:lstStyle/>
        <a:p>
          <a:endParaRPr lang="fi-FI"/>
        </a:p>
      </dgm:t>
    </dgm:pt>
    <dgm:pt modelId="{9B20B801-801D-4420-97ED-94D24317761E}">
      <dgm:prSet/>
      <dgm:spPr/>
      <dgm:t>
        <a:bodyPr/>
        <a:lstStyle/>
        <a:p>
          <a:r>
            <a:rPr lang="fi-FI" b="0"/>
            <a:t>Menettelytavat asiakassuhteissa </a:t>
          </a:r>
          <a:endParaRPr lang="fi-FI"/>
        </a:p>
      </dgm:t>
    </dgm:pt>
    <dgm:pt modelId="{FBA6CA54-D2C7-4E94-AC98-06988B622ACA}" type="parTrans" cxnId="{A9BB0E8F-EEB8-4C69-BEAA-18883308AFF0}">
      <dgm:prSet/>
      <dgm:spPr/>
      <dgm:t>
        <a:bodyPr/>
        <a:lstStyle/>
        <a:p>
          <a:endParaRPr lang="fi-FI"/>
        </a:p>
      </dgm:t>
    </dgm:pt>
    <dgm:pt modelId="{CBB3DE13-5B04-42AB-92AE-F8790B63A8F2}" type="sibTrans" cxnId="{A9BB0E8F-EEB8-4C69-BEAA-18883308AFF0}">
      <dgm:prSet/>
      <dgm:spPr/>
      <dgm:t>
        <a:bodyPr/>
        <a:lstStyle/>
        <a:p>
          <a:endParaRPr lang="fi-FI"/>
        </a:p>
      </dgm:t>
    </dgm:pt>
    <dgm:pt modelId="{2636A82F-95FA-4AF8-A109-A94ADC1E5EAA}">
      <dgm:prSet/>
      <dgm:spPr/>
      <dgm:t>
        <a:bodyPr/>
        <a:lstStyle/>
        <a:p>
          <a:r>
            <a:rPr lang="fi-FI" i="1" dirty="0"/>
            <a:t>Asiakkaan luokittelu ja asiakkaan asemasta sopiminen </a:t>
          </a:r>
          <a:endParaRPr lang="fi-FI" dirty="0"/>
        </a:p>
      </dgm:t>
    </dgm:pt>
    <dgm:pt modelId="{FFEDDCE4-88FA-4183-B327-5E31D4EF68BF}" type="parTrans" cxnId="{3A8EB561-4126-4E80-8ACD-5470F564F93A}">
      <dgm:prSet/>
      <dgm:spPr/>
      <dgm:t>
        <a:bodyPr/>
        <a:lstStyle/>
        <a:p>
          <a:endParaRPr lang="fi-FI"/>
        </a:p>
      </dgm:t>
    </dgm:pt>
    <dgm:pt modelId="{07B46B2C-DF5F-4B1F-BA0D-D8BE388678B3}" type="sibTrans" cxnId="{3A8EB561-4126-4E80-8ACD-5470F564F93A}">
      <dgm:prSet/>
      <dgm:spPr/>
      <dgm:t>
        <a:bodyPr/>
        <a:lstStyle/>
        <a:p>
          <a:endParaRPr lang="fi-FI"/>
        </a:p>
      </dgm:t>
    </dgm:pt>
    <dgm:pt modelId="{52EAA4CB-C0A1-4ABE-9465-7852B93C5FD9}">
      <dgm:prSet/>
      <dgm:spPr/>
      <dgm:t>
        <a:bodyPr/>
        <a:lstStyle/>
        <a:p>
          <a:r>
            <a:rPr lang="fi-FI" b="0" i="1"/>
            <a:t>Sijoituspalvelusopimus </a:t>
          </a:r>
          <a:endParaRPr lang="fi-FI"/>
        </a:p>
      </dgm:t>
    </dgm:pt>
    <dgm:pt modelId="{CC06198B-0E26-4D2F-B15A-5DA4373A222C}" type="parTrans" cxnId="{C24FA406-0C03-4BA6-A0BF-D972993265EE}">
      <dgm:prSet/>
      <dgm:spPr/>
      <dgm:t>
        <a:bodyPr/>
        <a:lstStyle/>
        <a:p>
          <a:endParaRPr lang="fi-FI"/>
        </a:p>
      </dgm:t>
    </dgm:pt>
    <dgm:pt modelId="{E1B8D349-9B7C-4FD5-8DA7-B960AA5638EC}" type="sibTrans" cxnId="{C24FA406-0C03-4BA6-A0BF-D972993265EE}">
      <dgm:prSet/>
      <dgm:spPr/>
      <dgm:t>
        <a:bodyPr/>
        <a:lstStyle/>
        <a:p>
          <a:endParaRPr lang="fi-FI"/>
        </a:p>
      </dgm:t>
    </dgm:pt>
    <dgm:pt modelId="{8B685001-E687-4258-889B-6F66A608B16B}">
      <dgm:prSet/>
      <dgm:spPr/>
      <dgm:t>
        <a:bodyPr/>
        <a:lstStyle/>
        <a:p>
          <a:r>
            <a:rPr lang="fi-FI" i="1"/>
            <a:t>Soveltuvuuden ja asianmukaisuuden arviointi </a:t>
          </a:r>
          <a:endParaRPr lang="fi-FI"/>
        </a:p>
      </dgm:t>
    </dgm:pt>
    <dgm:pt modelId="{B2E00F28-BE30-46C1-8D11-4DB01C5C9FFA}" type="parTrans" cxnId="{81877EA4-5EEE-4B16-8B77-063D42C2E3DC}">
      <dgm:prSet/>
      <dgm:spPr/>
      <dgm:t>
        <a:bodyPr/>
        <a:lstStyle/>
        <a:p>
          <a:endParaRPr lang="fi-FI"/>
        </a:p>
      </dgm:t>
    </dgm:pt>
    <dgm:pt modelId="{1BC00CD3-E116-415E-B6ED-40F40EA73DDB}" type="sibTrans" cxnId="{81877EA4-5EEE-4B16-8B77-063D42C2E3DC}">
      <dgm:prSet/>
      <dgm:spPr/>
      <dgm:t>
        <a:bodyPr/>
        <a:lstStyle/>
        <a:p>
          <a:endParaRPr lang="fi-FI"/>
        </a:p>
      </dgm:t>
    </dgm:pt>
    <dgm:pt modelId="{05DDC24E-47DD-4EAF-817C-BF05CED935DE}">
      <dgm:prSet/>
      <dgm:spPr/>
      <dgm:t>
        <a:bodyPr/>
        <a:lstStyle/>
        <a:p>
          <a:r>
            <a:rPr lang="fi-FI" b="0" i="1"/>
            <a:t>Sijoituspalveluyrityksen tiedonantovelvollisuus </a:t>
          </a:r>
          <a:endParaRPr lang="fi-FI"/>
        </a:p>
      </dgm:t>
    </dgm:pt>
    <dgm:pt modelId="{DBA78656-1612-479B-A9AE-DDFD5BBC48F8}" type="parTrans" cxnId="{E35B4861-A194-4A19-82E0-7E8CB8C7A413}">
      <dgm:prSet/>
      <dgm:spPr/>
      <dgm:t>
        <a:bodyPr/>
        <a:lstStyle/>
        <a:p>
          <a:endParaRPr lang="fi-FI"/>
        </a:p>
      </dgm:t>
    </dgm:pt>
    <dgm:pt modelId="{2FE2D8A3-7D8E-4FE8-82A4-7236A57C003E}" type="sibTrans" cxnId="{E35B4861-A194-4A19-82E0-7E8CB8C7A413}">
      <dgm:prSet/>
      <dgm:spPr/>
      <dgm:t>
        <a:bodyPr/>
        <a:lstStyle/>
        <a:p>
          <a:endParaRPr lang="fi-FI"/>
        </a:p>
      </dgm:t>
    </dgm:pt>
    <dgm:pt modelId="{501B3AB6-B22A-43B8-A5A9-EFBCCC121551}">
      <dgm:prSet/>
      <dgm:spPr/>
      <dgm:t>
        <a:bodyPr/>
        <a:lstStyle/>
        <a:p>
          <a:r>
            <a:rPr lang="fi-FI" i="1"/>
            <a:t>Kannustimet (eturistiriidat) </a:t>
          </a:r>
          <a:endParaRPr lang="fi-FI"/>
        </a:p>
      </dgm:t>
    </dgm:pt>
    <dgm:pt modelId="{ED587371-491B-4F7B-99B7-858D9EBE7A13}" type="parTrans" cxnId="{B978D331-0E79-48B7-9D21-900DF400B8DF}">
      <dgm:prSet/>
      <dgm:spPr/>
      <dgm:t>
        <a:bodyPr/>
        <a:lstStyle/>
        <a:p>
          <a:endParaRPr lang="fi-FI"/>
        </a:p>
      </dgm:t>
    </dgm:pt>
    <dgm:pt modelId="{433EC5F6-696F-4910-8785-5E2D2FC30C72}" type="sibTrans" cxnId="{B978D331-0E79-48B7-9D21-900DF400B8DF}">
      <dgm:prSet/>
      <dgm:spPr/>
      <dgm:t>
        <a:bodyPr/>
        <a:lstStyle/>
        <a:p>
          <a:endParaRPr lang="fi-FI"/>
        </a:p>
      </dgm:t>
    </dgm:pt>
    <dgm:pt modelId="{AE48CC6B-E7FA-4196-92A4-B3E0D699D655}">
      <dgm:prSet/>
      <dgm:spPr/>
      <dgm:t>
        <a:bodyPr/>
        <a:lstStyle/>
        <a:p>
          <a:r>
            <a:rPr lang="fi-FI" b="0" i="1"/>
            <a:t>Toimeksiantojen huolellinen toteuttaminen </a:t>
          </a:r>
          <a:endParaRPr lang="fi-FI"/>
        </a:p>
      </dgm:t>
    </dgm:pt>
    <dgm:pt modelId="{F48EA7E2-8275-489E-8543-B0EBA449DCB0}" type="parTrans" cxnId="{F2892D4D-648E-41E8-BCF5-44085104A0E0}">
      <dgm:prSet/>
      <dgm:spPr/>
      <dgm:t>
        <a:bodyPr/>
        <a:lstStyle/>
        <a:p>
          <a:endParaRPr lang="fi-FI"/>
        </a:p>
      </dgm:t>
    </dgm:pt>
    <dgm:pt modelId="{261D90D0-529E-4960-9B22-9AFBD9C5A8F0}" type="sibTrans" cxnId="{F2892D4D-648E-41E8-BCF5-44085104A0E0}">
      <dgm:prSet/>
      <dgm:spPr/>
      <dgm:t>
        <a:bodyPr/>
        <a:lstStyle/>
        <a:p>
          <a:endParaRPr lang="fi-FI"/>
        </a:p>
      </dgm:t>
    </dgm:pt>
    <dgm:pt modelId="{DDC88225-A362-41AE-AACB-F6210261E8CD}">
      <dgm:prSet/>
      <dgm:spPr/>
      <dgm:t>
        <a:bodyPr/>
        <a:lstStyle/>
        <a:p>
          <a:r>
            <a:rPr lang="fi-FI" b="0" i="0" baseline="0"/>
            <a:t>Sijoittajien korvausrahasto </a:t>
          </a:r>
          <a:endParaRPr lang="fi-FI"/>
        </a:p>
      </dgm:t>
    </dgm:pt>
    <dgm:pt modelId="{6101F2CA-1E5B-4976-A945-0C0595428178}" type="parTrans" cxnId="{0575E959-4F6F-4C41-9E05-B07825F4AC45}">
      <dgm:prSet/>
      <dgm:spPr/>
      <dgm:t>
        <a:bodyPr/>
        <a:lstStyle/>
        <a:p>
          <a:endParaRPr lang="fi-FI"/>
        </a:p>
      </dgm:t>
    </dgm:pt>
    <dgm:pt modelId="{3D5ED599-E343-47B2-A478-B0B869C2CF52}" type="sibTrans" cxnId="{0575E959-4F6F-4C41-9E05-B07825F4AC45}">
      <dgm:prSet/>
      <dgm:spPr/>
      <dgm:t>
        <a:bodyPr/>
        <a:lstStyle/>
        <a:p>
          <a:endParaRPr lang="fi-FI"/>
        </a:p>
      </dgm:t>
    </dgm:pt>
    <dgm:pt modelId="{BB87C230-081F-4266-A4DD-C08BD708C17C}" type="pres">
      <dgm:prSet presAssocID="{FE84A793-E243-4663-8617-287E86EE6888}" presName="diagram" presStyleCnt="0">
        <dgm:presLayoutVars>
          <dgm:dir/>
          <dgm:resizeHandles val="exact"/>
        </dgm:presLayoutVars>
      </dgm:prSet>
      <dgm:spPr/>
    </dgm:pt>
    <dgm:pt modelId="{A4D7324B-0F36-4163-8FCC-92751F676705}" type="pres">
      <dgm:prSet presAssocID="{31698F7D-D648-43AE-AD12-940C63F11E35}" presName="node" presStyleLbl="node1" presStyleIdx="0" presStyleCnt="3">
        <dgm:presLayoutVars>
          <dgm:bulletEnabled val="1"/>
        </dgm:presLayoutVars>
      </dgm:prSet>
      <dgm:spPr/>
    </dgm:pt>
    <dgm:pt modelId="{A4124E40-5494-4479-A35D-CDCB0483BD8F}" type="pres">
      <dgm:prSet presAssocID="{7DA18AFC-8631-44DF-89C7-BCA2DB72E61A}" presName="sibTrans" presStyleCnt="0"/>
      <dgm:spPr/>
    </dgm:pt>
    <dgm:pt modelId="{7C324114-FB47-4FF3-B67B-A903A2AD0169}" type="pres">
      <dgm:prSet presAssocID="{35E4356E-1A2A-44B8-A829-E742654C04EE}" presName="node" presStyleLbl="node1" presStyleIdx="1" presStyleCnt="3">
        <dgm:presLayoutVars>
          <dgm:bulletEnabled val="1"/>
        </dgm:presLayoutVars>
      </dgm:prSet>
      <dgm:spPr/>
    </dgm:pt>
    <dgm:pt modelId="{F47676E8-E52C-4990-A007-C2908D7F8C7A}" type="pres">
      <dgm:prSet presAssocID="{C213C4AC-A2EF-4FFF-BA8D-753544B3D9DC}" presName="sibTrans" presStyleCnt="0"/>
      <dgm:spPr/>
    </dgm:pt>
    <dgm:pt modelId="{761415EE-CD20-431D-A112-DD76E353BC85}" type="pres">
      <dgm:prSet presAssocID="{EB34B3E1-43D7-4D35-932B-32E420215160}" presName="node" presStyleLbl="node1" presStyleIdx="2" presStyleCnt="3">
        <dgm:presLayoutVars>
          <dgm:bulletEnabled val="1"/>
        </dgm:presLayoutVars>
      </dgm:prSet>
      <dgm:spPr/>
    </dgm:pt>
  </dgm:ptLst>
  <dgm:cxnLst>
    <dgm:cxn modelId="{C24FA406-0C03-4BA6-A0BF-D972993265EE}" srcId="{9B20B801-801D-4420-97ED-94D24317761E}" destId="{52EAA4CB-C0A1-4ABE-9465-7852B93C5FD9}" srcOrd="1" destOrd="0" parTransId="{CC06198B-0E26-4D2F-B15A-5DA4373A222C}" sibTransId="{E1B8D349-9B7C-4FD5-8DA7-B960AA5638EC}"/>
    <dgm:cxn modelId="{837C9A20-ADD4-4A58-9D6A-3AD8ABDE8316}" type="presOf" srcId="{8B685001-E687-4258-889B-6F66A608B16B}" destId="{761415EE-CD20-431D-A112-DD76E353BC85}" srcOrd="0" destOrd="4" presId="urn:microsoft.com/office/officeart/2005/8/layout/default"/>
    <dgm:cxn modelId="{D4A5C82F-A7C1-4613-AD9B-5A771933A99B}" srcId="{35E4356E-1A2A-44B8-A829-E742654C04EE}" destId="{6354DAE3-7874-41C9-9E60-84DD152C7809}" srcOrd="0" destOrd="0" parTransId="{205DC190-EDF3-4DA8-8A65-3965A474C946}" sibTransId="{F9EFAA79-1E07-4F79-B25A-F572D8E6F1FB}"/>
    <dgm:cxn modelId="{B978D331-0E79-48B7-9D21-900DF400B8DF}" srcId="{9B20B801-801D-4420-97ED-94D24317761E}" destId="{501B3AB6-B22A-43B8-A5A9-EFBCCC121551}" srcOrd="4" destOrd="0" parTransId="{ED587371-491B-4F7B-99B7-858D9EBE7A13}" sibTransId="{433EC5F6-696F-4910-8785-5E2D2FC30C72}"/>
    <dgm:cxn modelId="{FF0D4739-44CD-4035-A0E2-AEE9C6E4B0C4}" type="presOf" srcId="{9B20B801-801D-4420-97ED-94D24317761E}" destId="{761415EE-CD20-431D-A112-DD76E353BC85}" srcOrd="0" destOrd="1" presId="urn:microsoft.com/office/officeart/2005/8/layout/default"/>
    <dgm:cxn modelId="{AC1C0B3C-7F64-4B84-A10D-13EA59AE65DD}" type="presOf" srcId="{52EAA4CB-C0A1-4ABE-9465-7852B93C5FD9}" destId="{761415EE-CD20-431D-A112-DD76E353BC85}" srcOrd="0" destOrd="3" presId="urn:microsoft.com/office/officeart/2005/8/layout/default"/>
    <dgm:cxn modelId="{18C5595E-9348-4235-ACD0-53C4F2D9429F}" type="presOf" srcId="{EB34B3E1-43D7-4D35-932B-32E420215160}" destId="{761415EE-CD20-431D-A112-DD76E353BC85}" srcOrd="0" destOrd="0" presId="urn:microsoft.com/office/officeart/2005/8/layout/default"/>
    <dgm:cxn modelId="{E35B4861-A194-4A19-82E0-7E8CB8C7A413}" srcId="{9B20B801-801D-4420-97ED-94D24317761E}" destId="{05DDC24E-47DD-4EAF-817C-BF05CED935DE}" srcOrd="3" destOrd="0" parTransId="{DBA78656-1612-479B-A9AE-DDFD5BBC48F8}" sibTransId="{2FE2D8A3-7D8E-4FE8-82A4-7236A57C003E}"/>
    <dgm:cxn modelId="{3A8EB561-4126-4E80-8ACD-5470F564F93A}" srcId="{9B20B801-801D-4420-97ED-94D24317761E}" destId="{2636A82F-95FA-4AF8-A109-A94ADC1E5EAA}" srcOrd="0" destOrd="0" parTransId="{FFEDDCE4-88FA-4183-B327-5E31D4EF68BF}" sibTransId="{07B46B2C-DF5F-4B1F-BA0D-D8BE388678B3}"/>
    <dgm:cxn modelId="{C31FE461-82F1-4ED9-A469-D397D06BDC1D}" srcId="{FE84A793-E243-4663-8617-287E86EE6888}" destId="{EB34B3E1-43D7-4D35-932B-32E420215160}" srcOrd="2" destOrd="0" parTransId="{FECEB43A-F6CB-40BE-8AEE-C0CCC618398E}" sibTransId="{0E36D9E1-8A61-4115-B0A7-2876FF4A433E}"/>
    <dgm:cxn modelId="{34DF6342-706A-4943-9A6B-03B6219AF92D}" type="presOf" srcId="{05DDC24E-47DD-4EAF-817C-BF05CED935DE}" destId="{761415EE-CD20-431D-A112-DD76E353BC85}" srcOrd="0" destOrd="5" presId="urn:microsoft.com/office/officeart/2005/8/layout/default"/>
    <dgm:cxn modelId="{F098F666-00D0-42B6-BCEF-B5A0107BDEC0}" srcId="{FE84A793-E243-4663-8617-287E86EE6888}" destId="{35E4356E-1A2A-44B8-A829-E742654C04EE}" srcOrd="1" destOrd="0" parTransId="{FA35811A-3791-456A-8775-35FA69D56BDC}" sibTransId="{C213C4AC-A2EF-4FFF-BA8D-753544B3D9DC}"/>
    <dgm:cxn modelId="{9735FA4A-150A-4B42-A1E8-9396D319BFF8}" type="presOf" srcId="{AE48CC6B-E7FA-4196-92A4-B3E0D699D655}" destId="{761415EE-CD20-431D-A112-DD76E353BC85}" srcOrd="0" destOrd="7" presId="urn:microsoft.com/office/officeart/2005/8/layout/default"/>
    <dgm:cxn modelId="{F2892D4D-648E-41E8-BCF5-44085104A0E0}" srcId="{9B20B801-801D-4420-97ED-94D24317761E}" destId="{AE48CC6B-E7FA-4196-92A4-B3E0D699D655}" srcOrd="5" destOrd="0" parTransId="{F48EA7E2-8275-489E-8543-B0EBA449DCB0}" sibTransId="{261D90D0-529E-4960-9B22-9AFBD9C5A8F0}"/>
    <dgm:cxn modelId="{0575E959-4F6F-4C41-9E05-B07825F4AC45}" srcId="{EB34B3E1-43D7-4D35-932B-32E420215160}" destId="{DDC88225-A362-41AE-AACB-F6210261E8CD}" srcOrd="1" destOrd="0" parTransId="{6101F2CA-1E5B-4976-A945-0C0595428178}" sibTransId="{3D5ED599-E343-47B2-A478-B0B869C2CF52}"/>
    <dgm:cxn modelId="{F447608A-85E2-45DF-A767-704E8D574FFB}" srcId="{31698F7D-D648-43AE-AD12-940C63F11E35}" destId="{7D10E08C-C1DC-4C38-B9B1-04595F46D95E}" srcOrd="0" destOrd="0" parTransId="{43A7E7D5-6549-4F5C-92D5-384178C4C452}" sibTransId="{00E140E6-6545-4AD6-8566-FD64675BFE56}"/>
    <dgm:cxn modelId="{A9BB0E8F-EEB8-4C69-BEAA-18883308AFF0}" srcId="{EB34B3E1-43D7-4D35-932B-32E420215160}" destId="{9B20B801-801D-4420-97ED-94D24317761E}" srcOrd="0" destOrd="0" parTransId="{FBA6CA54-D2C7-4E94-AC98-06988B622ACA}" sibTransId="{CBB3DE13-5B04-42AB-92AE-F8790B63A8F2}"/>
    <dgm:cxn modelId="{069B148F-70A9-4E25-8497-8D20A7FBDF80}" type="presOf" srcId="{6354DAE3-7874-41C9-9E60-84DD152C7809}" destId="{7C324114-FB47-4FF3-B67B-A903A2AD0169}" srcOrd="0" destOrd="1" presId="urn:microsoft.com/office/officeart/2005/8/layout/default"/>
    <dgm:cxn modelId="{50E6CE9C-C527-4779-8F98-DBD45F773362}" type="presOf" srcId="{35E4356E-1A2A-44B8-A829-E742654C04EE}" destId="{7C324114-FB47-4FF3-B67B-A903A2AD0169}" srcOrd="0" destOrd="0" presId="urn:microsoft.com/office/officeart/2005/8/layout/default"/>
    <dgm:cxn modelId="{81877EA4-5EEE-4B16-8B77-063D42C2E3DC}" srcId="{9B20B801-801D-4420-97ED-94D24317761E}" destId="{8B685001-E687-4258-889B-6F66A608B16B}" srcOrd="2" destOrd="0" parTransId="{B2E00F28-BE30-46C1-8D11-4DB01C5C9FFA}" sibTransId="{1BC00CD3-E116-415E-B6ED-40F40EA73DDB}"/>
    <dgm:cxn modelId="{50AAECA7-4B4B-4EF8-AA0B-492F7D4E83EA}" type="presOf" srcId="{31698F7D-D648-43AE-AD12-940C63F11E35}" destId="{A4D7324B-0F36-4163-8FCC-92751F676705}" srcOrd="0" destOrd="0" presId="urn:microsoft.com/office/officeart/2005/8/layout/default"/>
    <dgm:cxn modelId="{F80005B5-C715-4B3D-BE33-29C740FDF827}" type="presOf" srcId="{FE84A793-E243-4663-8617-287E86EE6888}" destId="{BB87C230-081F-4266-A4DD-C08BD708C17C}" srcOrd="0" destOrd="0" presId="urn:microsoft.com/office/officeart/2005/8/layout/default"/>
    <dgm:cxn modelId="{22ECDBB8-07BC-4CB3-AB53-872405E6D304}" type="presOf" srcId="{7D10E08C-C1DC-4C38-B9B1-04595F46D95E}" destId="{A4D7324B-0F36-4163-8FCC-92751F676705}" srcOrd="0" destOrd="1" presId="urn:microsoft.com/office/officeart/2005/8/layout/default"/>
    <dgm:cxn modelId="{0777B7BD-1598-4045-BCDC-C39B182470F7}" type="presOf" srcId="{DDC88225-A362-41AE-AACB-F6210261E8CD}" destId="{761415EE-CD20-431D-A112-DD76E353BC85}" srcOrd="0" destOrd="8" presId="urn:microsoft.com/office/officeart/2005/8/layout/default"/>
    <dgm:cxn modelId="{D4F84BC1-7ECA-49F5-93C7-BE3D3AD844CA}" type="presOf" srcId="{501B3AB6-B22A-43B8-A5A9-EFBCCC121551}" destId="{761415EE-CD20-431D-A112-DD76E353BC85}" srcOrd="0" destOrd="6" presId="urn:microsoft.com/office/officeart/2005/8/layout/default"/>
    <dgm:cxn modelId="{E82FA6CB-68B0-49A3-BCC1-09596DD9EE6C}" srcId="{FE84A793-E243-4663-8617-287E86EE6888}" destId="{31698F7D-D648-43AE-AD12-940C63F11E35}" srcOrd="0" destOrd="0" parTransId="{0F1D74B1-30F6-48F4-BD77-41F5696FAF60}" sibTransId="{7DA18AFC-8631-44DF-89C7-BCA2DB72E61A}"/>
    <dgm:cxn modelId="{D81AAEED-1772-4D94-B627-D4A5337BAEBC}" type="presOf" srcId="{2636A82F-95FA-4AF8-A109-A94ADC1E5EAA}" destId="{761415EE-CD20-431D-A112-DD76E353BC85}" srcOrd="0" destOrd="2" presId="urn:microsoft.com/office/officeart/2005/8/layout/default"/>
    <dgm:cxn modelId="{06FAB863-E3C1-4A1D-8480-933FAEDADC86}" type="presParOf" srcId="{BB87C230-081F-4266-A4DD-C08BD708C17C}" destId="{A4D7324B-0F36-4163-8FCC-92751F676705}" srcOrd="0" destOrd="0" presId="urn:microsoft.com/office/officeart/2005/8/layout/default"/>
    <dgm:cxn modelId="{3264FE9F-14AA-4AD2-9B4D-D179540AAF76}" type="presParOf" srcId="{BB87C230-081F-4266-A4DD-C08BD708C17C}" destId="{A4124E40-5494-4479-A35D-CDCB0483BD8F}" srcOrd="1" destOrd="0" presId="urn:microsoft.com/office/officeart/2005/8/layout/default"/>
    <dgm:cxn modelId="{B40CA43E-5767-4B1F-9CF7-664CD5B2AD87}" type="presParOf" srcId="{BB87C230-081F-4266-A4DD-C08BD708C17C}" destId="{7C324114-FB47-4FF3-B67B-A903A2AD0169}" srcOrd="2" destOrd="0" presId="urn:microsoft.com/office/officeart/2005/8/layout/default"/>
    <dgm:cxn modelId="{BA8AA7EC-7492-4409-BF0B-22AB22E00F2E}" type="presParOf" srcId="{BB87C230-081F-4266-A4DD-C08BD708C17C}" destId="{F47676E8-E52C-4990-A007-C2908D7F8C7A}" srcOrd="3" destOrd="0" presId="urn:microsoft.com/office/officeart/2005/8/layout/default"/>
    <dgm:cxn modelId="{962E2BB4-13D8-4505-9D1D-2625C8777BF7}" type="presParOf" srcId="{BB87C230-081F-4266-A4DD-C08BD708C17C}" destId="{761415EE-CD20-431D-A112-DD76E353BC85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8072700-D620-4B72-9E4E-753D8CB48F6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9387D420-2D1D-4567-8B8F-4EA08651DBD5}">
      <dgm:prSet/>
      <dgm:spPr/>
      <dgm:t>
        <a:bodyPr/>
        <a:lstStyle/>
        <a:p>
          <a:r>
            <a:rPr lang="fi-FI" b="1"/>
            <a:t>II OSA ARVOPAPERIKESKUKSEN, KESKUSVASTAPUOLEN, SELVITYSOSAPUOLEN JA TILINHOITAJAN TOIMINTA </a:t>
          </a:r>
          <a:r>
            <a:rPr lang="fi-FI" b="1" i="0" baseline="0"/>
            <a:t>2 – 3 luku</a:t>
          </a:r>
          <a:endParaRPr lang="fi-FI"/>
        </a:p>
      </dgm:t>
    </dgm:pt>
    <dgm:pt modelId="{7B90333E-9DA1-4584-BE4F-3A630DF2AAAD}" type="parTrans" cxnId="{A6A03C1A-A2B7-432B-8744-98DCE219D309}">
      <dgm:prSet/>
      <dgm:spPr/>
      <dgm:t>
        <a:bodyPr/>
        <a:lstStyle/>
        <a:p>
          <a:endParaRPr lang="fi-FI"/>
        </a:p>
      </dgm:t>
    </dgm:pt>
    <dgm:pt modelId="{01814BE1-8E44-4071-A39B-B93BD0976C06}" type="sibTrans" cxnId="{A6A03C1A-A2B7-432B-8744-98DCE219D309}">
      <dgm:prSet/>
      <dgm:spPr/>
      <dgm:t>
        <a:bodyPr/>
        <a:lstStyle/>
        <a:p>
          <a:endParaRPr lang="fi-FI"/>
        </a:p>
      </dgm:t>
    </dgm:pt>
    <dgm:pt modelId="{CDFA0F76-1A9F-4710-9773-9F9B8052A1B6}">
      <dgm:prSet/>
      <dgm:spPr/>
      <dgm:t>
        <a:bodyPr/>
        <a:lstStyle/>
        <a:p>
          <a:r>
            <a:rPr lang="fi-FI"/>
            <a:t>Arvopaperikeskuksen toimilupa, omistajat, hallinto ja toiminta sekä keskusvastapuoli</a:t>
          </a:r>
        </a:p>
      </dgm:t>
    </dgm:pt>
    <dgm:pt modelId="{77FB0555-00C4-433A-992D-653BA639B0FA}" type="parTrans" cxnId="{C8A29A35-869B-4104-A9FD-56B5EA1C9A3F}">
      <dgm:prSet/>
      <dgm:spPr/>
      <dgm:t>
        <a:bodyPr/>
        <a:lstStyle/>
        <a:p>
          <a:endParaRPr lang="fi-FI"/>
        </a:p>
      </dgm:t>
    </dgm:pt>
    <dgm:pt modelId="{F71A82E7-9063-4DE4-8196-4EC785BCCD9A}" type="sibTrans" cxnId="{C8A29A35-869B-4104-A9FD-56B5EA1C9A3F}">
      <dgm:prSet/>
      <dgm:spPr/>
      <dgm:t>
        <a:bodyPr/>
        <a:lstStyle/>
        <a:p>
          <a:endParaRPr lang="fi-FI"/>
        </a:p>
      </dgm:t>
    </dgm:pt>
    <dgm:pt modelId="{C07001DD-9C3E-46E9-8D63-64CC6FE50243}">
      <dgm:prSet/>
      <dgm:spPr/>
      <dgm:t>
        <a:bodyPr/>
        <a:lstStyle/>
        <a:p>
          <a:r>
            <a:rPr lang="fi-FI"/>
            <a:t>Selvitysosapuoli ja tilinhoitaja </a:t>
          </a:r>
        </a:p>
      </dgm:t>
    </dgm:pt>
    <dgm:pt modelId="{97714671-36A2-42D8-A1D7-0527348929B3}" type="parTrans" cxnId="{75D3AAF0-19CC-4722-A796-36BC021B51A7}">
      <dgm:prSet/>
      <dgm:spPr/>
      <dgm:t>
        <a:bodyPr/>
        <a:lstStyle/>
        <a:p>
          <a:endParaRPr lang="fi-FI"/>
        </a:p>
      </dgm:t>
    </dgm:pt>
    <dgm:pt modelId="{D11FA25B-2909-4589-992D-CD476DFCF01B}" type="sibTrans" cxnId="{75D3AAF0-19CC-4722-A796-36BC021B51A7}">
      <dgm:prSet/>
      <dgm:spPr/>
      <dgm:t>
        <a:bodyPr/>
        <a:lstStyle/>
        <a:p>
          <a:endParaRPr lang="fi-FI"/>
        </a:p>
      </dgm:t>
    </dgm:pt>
    <dgm:pt modelId="{EFF202E2-5BA7-4769-935E-01E37F02DFC5}">
      <dgm:prSet/>
      <dgm:spPr/>
      <dgm:t>
        <a:bodyPr/>
        <a:lstStyle/>
        <a:p>
          <a:r>
            <a:rPr lang="fi-FI" b="1"/>
            <a:t>III OSA ARVO-OSUUSJÄRJESTELMÄ </a:t>
          </a:r>
          <a:r>
            <a:rPr lang="fi-FI" b="1" i="0" baseline="0"/>
            <a:t>4 – 6 luku</a:t>
          </a:r>
          <a:endParaRPr lang="fi-FI"/>
        </a:p>
      </dgm:t>
    </dgm:pt>
    <dgm:pt modelId="{29038F36-2B91-40D6-8FF2-19BCDCB04249}" type="parTrans" cxnId="{08EB3220-218D-4E84-9E97-0F808549AD5C}">
      <dgm:prSet/>
      <dgm:spPr/>
      <dgm:t>
        <a:bodyPr/>
        <a:lstStyle/>
        <a:p>
          <a:endParaRPr lang="fi-FI"/>
        </a:p>
      </dgm:t>
    </dgm:pt>
    <dgm:pt modelId="{E6078089-0311-4BD6-8E87-38B033D8FEDF}" type="sibTrans" cxnId="{08EB3220-218D-4E84-9E97-0F808549AD5C}">
      <dgm:prSet/>
      <dgm:spPr/>
      <dgm:t>
        <a:bodyPr/>
        <a:lstStyle/>
        <a:p>
          <a:endParaRPr lang="fi-FI"/>
        </a:p>
      </dgm:t>
    </dgm:pt>
    <dgm:pt modelId="{B54F7689-B25B-4904-9702-5519CA03AE26}">
      <dgm:prSet/>
      <dgm:spPr/>
      <dgm:t>
        <a:bodyPr/>
        <a:lstStyle/>
        <a:p>
          <a:r>
            <a:rPr lang="fi-FI"/>
            <a:t>Arvo-osuusjärjestelmä, hallintarekisteröinti sekä kirjaus- ja selvitysrahasto </a:t>
          </a:r>
        </a:p>
      </dgm:t>
    </dgm:pt>
    <dgm:pt modelId="{94F9A3D3-7482-4037-B7F6-10CB4C5E7F64}" type="parTrans" cxnId="{02F45B4B-C66D-4465-A082-4037F362EFD2}">
      <dgm:prSet/>
      <dgm:spPr/>
      <dgm:t>
        <a:bodyPr/>
        <a:lstStyle/>
        <a:p>
          <a:endParaRPr lang="fi-FI"/>
        </a:p>
      </dgm:t>
    </dgm:pt>
    <dgm:pt modelId="{6765E5C1-E98F-410C-B800-C48CAC770ED7}" type="sibTrans" cxnId="{02F45B4B-C66D-4465-A082-4037F362EFD2}">
      <dgm:prSet/>
      <dgm:spPr/>
      <dgm:t>
        <a:bodyPr/>
        <a:lstStyle/>
        <a:p>
          <a:endParaRPr lang="fi-FI"/>
        </a:p>
      </dgm:t>
    </dgm:pt>
    <dgm:pt modelId="{D652F288-EA9B-4012-989E-7566C5116D17}">
      <dgm:prSet/>
      <dgm:spPr/>
      <dgm:t>
        <a:bodyPr/>
        <a:lstStyle/>
        <a:p>
          <a:r>
            <a:rPr lang="fi-FI"/>
            <a:t>Arvopaperin ja rahoitusvälineen liittäminen arvo-osuusjärjestelmään</a:t>
          </a:r>
        </a:p>
      </dgm:t>
    </dgm:pt>
    <dgm:pt modelId="{56466429-0C74-4549-B75B-E0B60D4CEBCD}" type="parTrans" cxnId="{00BEFA28-9F30-4758-BC8D-6F3899F3DDFB}">
      <dgm:prSet/>
      <dgm:spPr/>
      <dgm:t>
        <a:bodyPr/>
        <a:lstStyle/>
        <a:p>
          <a:endParaRPr lang="fi-FI"/>
        </a:p>
      </dgm:t>
    </dgm:pt>
    <dgm:pt modelId="{814E3EB2-F404-49C3-90EB-CB677743E8E6}" type="sibTrans" cxnId="{00BEFA28-9F30-4758-BC8D-6F3899F3DDFB}">
      <dgm:prSet/>
      <dgm:spPr/>
      <dgm:t>
        <a:bodyPr/>
        <a:lstStyle/>
        <a:p>
          <a:endParaRPr lang="fi-FI"/>
        </a:p>
      </dgm:t>
    </dgm:pt>
    <dgm:pt modelId="{EAB03D65-A840-4BED-BFFB-B5C8A5AD6218}">
      <dgm:prSet/>
      <dgm:spPr/>
      <dgm:t>
        <a:bodyPr/>
        <a:lstStyle/>
        <a:p>
          <a:r>
            <a:rPr lang="fi-FI" b="1"/>
            <a:t>IV OSA ARVOPAPERIKESKUKSEN ELVYTYS- JA KRIISINRATKAISU </a:t>
          </a:r>
          <a:r>
            <a:rPr lang="fi-FI" b="1" i="0" baseline="0"/>
            <a:t>7 luku </a:t>
          </a:r>
          <a:endParaRPr lang="fi-FI"/>
        </a:p>
      </dgm:t>
    </dgm:pt>
    <dgm:pt modelId="{93B94503-330F-4F40-8316-BEEC88D5EC28}" type="parTrans" cxnId="{C0897751-6CDA-4A4C-9791-85CC55B39A2B}">
      <dgm:prSet/>
      <dgm:spPr/>
      <dgm:t>
        <a:bodyPr/>
        <a:lstStyle/>
        <a:p>
          <a:endParaRPr lang="fi-FI"/>
        </a:p>
      </dgm:t>
    </dgm:pt>
    <dgm:pt modelId="{C94F07C6-08D8-4D97-B923-D8BB6C20B048}" type="sibTrans" cxnId="{C0897751-6CDA-4A4C-9791-85CC55B39A2B}">
      <dgm:prSet/>
      <dgm:spPr/>
      <dgm:t>
        <a:bodyPr/>
        <a:lstStyle/>
        <a:p>
          <a:endParaRPr lang="fi-FI"/>
        </a:p>
      </dgm:t>
    </dgm:pt>
    <dgm:pt modelId="{21875A21-2FA9-4A60-90C2-D88A858C9581}" type="pres">
      <dgm:prSet presAssocID="{98072700-D620-4B72-9E4E-753D8CB48F60}" presName="vert0" presStyleCnt="0">
        <dgm:presLayoutVars>
          <dgm:dir/>
          <dgm:animOne val="branch"/>
          <dgm:animLvl val="lvl"/>
        </dgm:presLayoutVars>
      </dgm:prSet>
      <dgm:spPr/>
    </dgm:pt>
    <dgm:pt modelId="{BF0D421D-B489-48D8-8BAC-79EB0D466E73}" type="pres">
      <dgm:prSet presAssocID="{9387D420-2D1D-4567-8B8F-4EA08651DBD5}" presName="thickLine" presStyleLbl="alignNode1" presStyleIdx="0" presStyleCnt="3"/>
      <dgm:spPr/>
    </dgm:pt>
    <dgm:pt modelId="{85C8F0E3-33DA-4C27-A9BF-568153924849}" type="pres">
      <dgm:prSet presAssocID="{9387D420-2D1D-4567-8B8F-4EA08651DBD5}" presName="horz1" presStyleCnt="0"/>
      <dgm:spPr/>
    </dgm:pt>
    <dgm:pt modelId="{E9CCE531-6E3B-4E8C-A1D1-01F6A433D045}" type="pres">
      <dgm:prSet presAssocID="{9387D420-2D1D-4567-8B8F-4EA08651DBD5}" presName="tx1" presStyleLbl="revTx" presStyleIdx="0" presStyleCnt="7"/>
      <dgm:spPr/>
    </dgm:pt>
    <dgm:pt modelId="{4835A66E-AC20-4327-BA9B-917E7ED29CE9}" type="pres">
      <dgm:prSet presAssocID="{9387D420-2D1D-4567-8B8F-4EA08651DBD5}" presName="vert1" presStyleCnt="0"/>
      <dgm:spPr/>
    </dgm:pt>
    <dgm:pt modelId="{A38BAF3E-4817-43D0-B0AA-FFD0C221573A}" type="pres">
      <dgm:prSet presAssocID="{CDFA0F76-1A9F-4710-9773-9F9B8052A1B6}" presName="vertSpace2a" presStyleCnt="0"/>
      <dgm:spPr/>
    </dgm:pt>
    <dgm:pt modelId="{5FBE69A9-C4B0-413D-B2AB-ED5E37563C68}" type="pres">
      <dgm:prSet presAssocID="{CDFA0F76-1A9F-4710-9773-9F9B8052A1B6}" presName="horz2" presStyleCnt="0"/>
      <dgm:spPr/>
    </dgm:pt>
    <dgm:pt modelId="{BD1BB86A-0345-4F12-AB1E-CA073D3DCF2A}" type="pres">
      <dgm:prSet presAssocID="{CDFA0F76-1A9F-4710-9773-9F9B8052A1B6}" presName="horzSpace2" presStyleCnt="0"/>
      <dgm:spPr/>
    </dgm:pt>
    <dgm:pt modelId="{B9E64B5A-1951-4640-9B3B-18EE387A32C1}" type="pres">
      <dgm:prSet presAssocID="{CDFA0F76-1A9F-4710-9773-9F9B8052A1B6}" presName="tx2" presStyleLbl="revTx" presStyleIdx="1" presStyleCnt="7"/>
      <dgm:spPr/>
    </dgm:pt>
    <dgm:pt modelId="{46F0F710-593E-4AF2-B66F-C7D65F74758D}" type="pres">
      <dgm:prSet presAssocID="{CDFA0F76-1A9F-4710-9773-9F9B8052A1B6}" presName="vert2" presStyleCnt="0"/>
      <dgm:spPr/>
    </dgm:pt>
    <dgm:pt modelId="{5C33439B-8269-4023-A7D1-F6E2F330DFE0}" type="pres">
      <dgm:prSet presAssocID="{CDFA0F76-1A9F-4710-9773-9F9B8052A1B6}" presName="thinLine2b" presStyleLbl="callout" presStyleIdx="0" presStyleCnt="4"/>
      <dgm:spPr/>
    </dgm:pt>
    <dgm:pt modelId="{8F8E18AA-9EE8-4A0A-984C-7346A57553CA}" type="pres">
      <dgm:prSet presAssocID="{CDFA0F76-1A9F-4710-9773-9F9B8052A1B6}" presName="vertSpace2b" presStyleCnt="0"/>
      <dgm:spPr/>
    </dgm:pt>
    <dgm:pt modelId="{AE7DEEB2-37BA-46B5-AF9E-8A963A1B2938}" type="pres">
      <dgm:prSet presAssocID="{C07001DD-9C3E-46E9-8D63-64CC6FE50243}" presName="horz2" presStyleCnt="0"/>
      <dgm:spPr/>
    </dgm:pt>
    <dgm:pt modelId="{30F77E10-D1D6-4BDF-84CE-71FE307EE990}" type="pres">
      <dgm:prSet presAssocID="{C07001DD-9C3E-46E9-8D63-64CC6FE50243}" presName="horzSpace2" presStyleCnt="0"/>
      <dgm:spPr/>
    </dgm:pt>
    <dgm:pt modelId="{107A1B43-2607-4203-9EC7-D9A94BC079E3}" type="pres">
      <dgm:prSet presAssocID="{C07001DD-9C3E-46E9-8D63-64CC6FE50243}" presName="tx2" presStyleLbl="revTx" presStyleIdx="2" presStyleCnt="7"/>
      <dgm:spPr/>
    </dgm:pt>
    <dgm:pt modelId="{B199C61D-E006-474A-B954-91D3DCDE8E77}" type="pres">
      <dgm:prSet presAssocID="{C07001DD-9C3E-46E9-8D63-64CC6FE50243}" presName="vert2" presStyleCnt="0"/>
      <dgm:spPr/>
    </dgm:pt>
    <dgm:pt modelId="{700690DF-3279-4697-9012-A64DFECCD0B4}" type="pres">
      <dgm:prSet presAssocID="{C07001DD-9C3E-46E9-8D63-64CC6FE50243}" presName="thinLine2b" presStyleLbl="callout" presStyleIdx="1" presStyleCnt="4"/>
      <dgm:spPr/>
    </dgm:pt>
    <dgm:pt modelId="{09C640CB-09B4-414E-9D0D-208DB3352868}" type="pres">
      <dgm:prSet presAssocID="{C07001DD-9C3E-46E9-8D63-64CC6FE50243}" presName="vertSpace2b" presStyleCnt="0"/>
      <dgm:spPr/>
    </dgm:pt>
    <dgm:pt modelId="{C1C4969A-B634-47E5-A1E4-41242176D619}" type="pres">
      <dgm:prSet presAssocID="{EFF202E2-5BA7-4769-935E-01E37F02DFC5}" presName="thickLine" presStyleLbl="alignNode1" presStyleIdx="1" presStyleCnt="3"/>
      <dgm:spPr/>
    </dgm:pt>
    <dgm:pt modelId="{862575B2-F0E3-4C5E-A599-3B9DA67F4618}" type="pres">
      <dgm:prSet presAssocID="{EFF202E2-5BA7-4769-935E-01E37F02DFC5}" presName="horz1" presStyleCnt="0"/>
      <dgm:spPr/>
    </dgm:pt>
    <dgm:pt modelId="{241A4073-E450-4662-BC8C-775C91BDA168}" type="pres">
      <dgm:prSet presAssocID="{EFF202E2-5BA7-4769-935E-01E37F02DFC5}" presName="tx1" presStyleLbl="revTx" presStyleIdx="3" presStyleCnt="7"/>
      <dgm:spPr/>
    </dgm:pt>
    <dgm:pt modelId="{D6893DD2-3DB8-4902-85B7-2802132D7A01}" type="pres">
      <dgm:prSet presAssocID="{EFF202E2-5BA7-4769-935E-01E37F02DFC5}" presName="vert1" presStyleCnt="0"/>
      <dgm:spPr/>
    </dgm:pt>
    <dgm:pt modelId="{CCE1B05B-BFFD-40D8-A098-EE1C0AAB91F1}" type="pres">
      <dgm:prSet presAssocID="{B54F7689-B25B-4904-9702-5519CA03AE26}" presName="vertSpace2a" presStyleCnt="0"/>
      <dgm:spPr/>
    </dgm:pt>
    <dgm:pt modelId="{D098A78D-3404-4ECE-85C4-99031697B92A}" type="pres">
      <dgm:prSet presAssocID="{B54F7689-B25B-4904-9702-5519CA03AE26}" presName="horz2" presStyleCnt="0"/>
      <dgm:spPr/>
    </dgm:pt>
    <dgm:pt modelId="{A0F5F691-C3DA-449A-85C0-F4414B4FF630}" type="pres">
      <dgm:prSet presAssocID="{B54F7689-B25B-4904-9702-5519CA03AE26}" presName="horzSpace2" presStyleCnt="0"/>
      <dgm:spPr/>
    </dgm:pt>
    <dgm:pt modelId="{152B4BA5-4002-47C7-9016-75841B42ACC2}" type="pres">
      <dgm:prSet presAssocID="{B54F7689-B25B-4904-9702-5519CA03AE26}" presName="tx2" presStyleLbl="revTx" presStyleIdx="4" presStyleCnt="7"/>
      <dgm:spPr/>
    </dgm:pt>
    <dgm:pt modelId="{E6EDE99E-A61A-457A-B5B5-4374C5F6E5E1}" type="pres">
      <dgm:prSet presAssocID="{B54F7689-B25B-4904-9702-5519CA03AE26}" presName="vert2" presStyleCnt="0"/>
      <dgm:spPr/>
    </dgm:pt>
    <dgm:pt modelId="{5934C8CA-8045-48F6-8A5E-89A1FA9FB7FF}" type="pres">
      <dgm:prSet presAssocID="{B54F7689-B25B-4904-9702-5519CA03AE26}" presName="thinLine2b" presStyleLbl="callout" presStyleIdx="2" presStyleCnt="4"/>
      <dgm:spPr/>
    </dgm:pt>
    <dgm:pt modelId="{58C6A9A6-64DD-4804-81C1-86B67D04BF1C}" type="pres">
      <dgm:prSet presAssocID="{B54F7689-B25B-4904-9702-5519CA03AE26}" presName="vertSpace2b" presStyleCnt="0"/>
      <dgm:spPr/>
    </dgm:pt>
    <dgm:pt modelId="{391C9824-61A9-444C-8C93-3D5CF97824AC}" type="pres">
      <dgm:prSet presAssocID="{D652F288-EA9B-4012-989E-7566C5116D17}" presName="horz2" presStyleCnt="0"/>
      <dgm:spPr/>
    </dgm:pt>
    <dgm:pt modelId="{748328C1-AD84-4FE4-96AB-8FBA036915B1}" type="pres">
      <dgm:prSet presAssocID="{D652F288-EA9B-4012-989E-7566C5116D17}" presName="horzSpace2" presStyleCnt="0"/>
      <dgm:spPr/>
    </dgm:pt>
    <dgm:pt modelId="{AE68A9AC-1443-487C-9ED9-E1292C13CEBF}" type="pres">
      <dgm:prSet presAssocID="{D652F288-EA9B-4012-989E-7566C5116D17}" presName="tx2" presStyleLbl="revTx" presStyleIdx="5" presStyleCnt="7"/>
      <dgm:spPr/>
    </dgm:pt>
    <dgm:pt modelId="{F17BA4F2-92E5-4E9E-A795-9149FD165F5B}" type="pres">
      <dgm:prSet presAssocID="{D652F288-EA9B-4012-989E-7566C5116D17}" presName="vert2" presStyleCnt="0"/>
      <dgm:spPr/>
    </dgm:pt>
    <dgm:pt modelId="{C3AB9630-7CC8-485B-BCC6-7CE1BD2D16FA}" type="pres">
      <dgm:prSet presAssocID="{D652F288-EA9B-4012-989E-7566C5116D17}" presName="thinLine2b" presStyleLbl="callout" presStyleIdx="3" presStyleCnt="4"/>
      <dgm:spPr/>
    </dgm:pt>
    <dgm:pt modelId="{04149526-F5CB-496A-A233-E478262E706F}" type="pres">
      <dgm:prSet presAssocID="{D652F288-EA9B-4012-989E-7566C5116D17}" presName="vertSpace2b" presStyleCnt="0"/>
      <dgm:spPr/>
    </dgm:pt>
    <dgm:pt modelId="{2044E3E6-CB18-422E-B179-96F0421B815D}" type="pres">
      <dgm:prSet presAssocID="{EAB03D65-A840-4BED-BFFB-B5C8A5AD6218}" presName="thickLine" presStyleLbl="alignNode1" presStyleIdx="2" presStyleCnt="3"/>
      <dgm:spPr/>
    </dgm:pt>
    <dgm:pt modelId="{AE3C12A4-DCB5-4556-AC20-C7189258228A}" type="pres">
      <dgm:prSet presAssocID="{EAB03D65-A840-4BED-BFFB-B5C8A5AD6218}" presName="horz1" presStyleCnt="0"/>
      <dgm:spPr/>
    </dgm:pt>
    <dgm:pt modelId="{A04F839A-5EB1-4B96-A3CC-653A07E8D6A1}" type="pres">
      <dgm:prSet presAssocID="{EAB03D65-A840-4BED-BFFB-B5C8A5AD6218}" presName="tx1" presStyleLbl="revTx" presStyleIdx="6" presStyleCnt="7"/>
      <dgm:spPr/>
    </dgm:pt>
    <dgm:pt modelId="{1A420A34-27CA-4334-9EFD-EBE943138141}" type="pres">
      <dgm:prSet presAssocID="{EAB03D65-A840-4BED-BFFB-B5C8A5AD6218}" presName="vert1" presStyleCnt="0"/>
      <dgm:spPr/>
    </dgm:pt>
  </dgm:ptLst>
  <dgm:cxnLst>
    <dgm:cxn modelId="{A6A03C1A-A2B7-432B-8744-98DCE219D309}" srcId="{98072700-D620-4B72-9E4E-753D8CB48F60}" destId="{9387D420-2D1D-4567-8B8F-4EA08651DBD5}" srcOrd="0" destOrd="0" parTransId="{7B90333E-9DA1-4584-BE4F-3A630DF2AAAD}" sibTransId="{01814BE1-8E44-4071-A39B-B93BD0976C06}"/>
    <dgm:cxn modelId="{08EB3220-218D-4E84-9E97-0F808549AD5C}" srcId="{98072700-D620-4B72-9E4E-753D8CB48F60}" destId="{EFF202E2-5BA7-4769-935E-01E37F02DFC5}" srcOrd="1" destOrd="0" parTransId="{29038F36-2B91-40D6-8FF2-19BCDCB04249}" sibTransId="{E6078089-0311-4BD6-8E87-38B033D8FEDF}"/>
    <dgm:cxn modelId="{00BEFA28-9F30-4758-BC8D-6F3899F3DDFB}" srcId="{EFF202E2-5BA7-4769-935E-01E37F02DFC5}" destId="{D652F288-EA9B-4012-989E-7566C5116D17}" srcOrd="1" destOrd="0" parTransId="{56466429-0C74-4549-B75B-E0B60D4CEBCD}" sibTransId="{814E3EB2-F404-49C3-90EB-CB677743E8E6}"/>
    <dgm:cxn modelId="{C8A29A35-869B-4104-A9FD-56B5EA1C9A3F}" srcId="{9387D420-2D1D-4567-8B8F-4EA08651DBD5}" destId="{CDFA0F76-1A9F-4710-9773-9F9B8052A1B6}" srcOrd="0" destOrd="0" parTransId="{77FB0555-00C4-433A-992D-653BA639B0FA}" sibTransId="{F71A82E7-9063-4DE4-8196-4EC785BCCD9A}"/>
    <dgm:cxn modelId="{02F45B4B-C66D-4465-A082-4037F362EFD2}" srcId="{EFF202E2-5BA7-4769-935E-01E37F02DFC5}" destId="{B54F7689-B25B-4904-9702-5519CA03AE26}" srcOrd="0" destOrd="0" parTransId="{94F9A3D3-7482-4037-B7F6-10CB4C5E7F64}" sibTransId="{6765E5C1-E98F-410C-B800-C48CAC770ED7}"/>
    <dgm:cxn modelId="{C0897751-6CDA-4A4C-9791-85CC55B39A2B}" srcId="{98072700-D620-4B72-9E4E-753D8CB48F60}" destId="{EAB03D65-A840-4BED-BFFB-B5C8A5AD6218}" srcOrd="2" destOrd="0" parTransId="{93B94503-330F-4F40-8316-BEEC88D5EC28}" sibTransId="{C94F07C6-08D8-4D97-B923-D8BB6C20B048}"/>
    <dgm:cxn modelId="{9F44A78E-38B4-4F05-A875-54E5BE198D0B}" type="presOf" srcId="{9387D420-2D1D-4567-8B8F-4EA08651DBD5}" destId="{E9CCE531-6E3B-4E8C-A1D1-01F6A433D045}" srcOrd="0" destOrd="0" presId="urn:microsoft.com/office/officeart/2008/layout/LinedList"/>
    <dgm:cxn modelId="{99616490-454D-4053-979C-936FC685D707}" type="presOf" srcId="{CDFA0F76-1A9F-4710-9773-9F9B8052A1B6}" destId="{B9E64B5A-1951-4640-9B3B-18EE387A32C1}" srcOrd="0" destOrd="0" presId="urn:microsoft.com/office/officeart/2008/layout/LinedList"/>
    <dgm:cxn modelId="{7326329C-3C49-495A-A2C5-87E9668314F2}" type="presOf" srcId="{98072700-D620-4B72-9E4E-753D8CB48F60}" destId="{21875A21-2FA9-4A60-90C2-D88A858C9581}" srcOrd="0" destOrd="0" presId="urn:microsoft.com/office/officeart/2008/layout/LinedList"/>
    <dgm:cxn modelId="{B5CCAFC1-FF09-4C95-8DB4-9E331CED4E17}" type="presOf" srcId="{D652F288-EA9B-4012-989E-7566C5116D17}" destId="{AE68A9AC-1443-487C-9ED9-E1292C13CEBF}" srcOrd="0" destOrd="0" presId="urn:microsoft.com/office/officeart/2008/layout/LinedList"/>
    <dgm:cxn modelId="{F547DAE1-FC5E-4D83-9D73-D7E08F00893B}" type="presOf" srcId="{EFF202E2-5BA7-4769-935E-01E37F02DFC5}" destId="{241A4073-E450-4662-BC8C-775C91BDA168}" srcOrd="0" destOrd="0" presId="urn:microsoft.com/office/officeart/2008/layout/LinedList"/>
    <dgm:cxn modelId="{CF077FEF-1AF4-49AF-B4FD-D4ABDAD92861}" type="presOf" srcId="{EAB03D65-A840-4BED-BFFB-B5C8A5AD6218}" destId="{A04F839A-5EB1-4B96-A3CC-653A07E8D6A1}" srcOrd="0" destOrd="0" presId="urn:microsoft.com/office/officeart/2008/layout/LinedList"/>
    <dgm:cxn modelId="{75D3AAF0-19CC-4722-A796-36BC021B51A7}" srcId="{9387D420-2D1D-4567-8B8F-4EA08651DBD5}" destId="{C07001DD-9C3E-46E9-8D63-64CC6FE50243}" srcOrd="1" destOrd="0" parTransId="{97714671-36A2-42D8-A1D7-0527348929B3}" sibTransId="{D11FA25B-2909-4589-992D-CD476DFCF01B}"/>
    <dgm:cxn modelId="{347C6FF4-13AF-4323-B95C-96584BCF1CB4}" type="presOf" srcId="{B54F7689-B25B-4904-9702-5519CA03AE26}" destId="{152B4BA5-4002-47C7-9016-75841B42ACC2}" srcOrd="0" destOrd="0" presId="urn:microsoft.com/office/officeart/2008/layout/LinedList"/>
    <dgm:cxn modelId="{110AE3F6-1EB5-4C71-9F12-17172563EA07}" type="presOf" srcId="{C07001DD-9C3E-46E9-8D63-64CC6FE50243}" destId="{107A1B43-2607-4203-9EC7-D9A94BC079E3}" srcOrd="0" destOrd="0" presId="urn:microsoft.com/office/officeart/2008/layout/LinedList"/>
    <dgm:cxn modelId="{4DA8C149-96E9-4CFD-9BFA-025498EDDAD7}" type="presParOf" srcId="{21875A21-2FA9-4A60-90C2-D88A858C9581}" destId="{BF0D421D-B489-48D8-8BAC-79EB0D466E73}" srcOrd="0" destOrd="0" presId="urn:microsoft.com/office/officeart/2008/layout/LinedList"/>
    <dgm:cxn modelId="{060590D4-5E94-46A0-A893-676666F3CEE2}" type="presParOf" srcId="{21875A21-2FA9-4A60-90C2-D88A858C9581}" destId="{85C8F0E3-33DA-4C27-A9BF-568153924849}" srcOrd="1" destOrd="0" presId="urn:microsoft.com/office/officeart/2008/layout/LinedList"/>
    <dgm:cxn modelId="{9F701AA3-F43D-4662-B4E0-D987211D4EFD}" type="presParOf" srcId="{85C8F0E3-33DA-4C27-A9BF-568153924849}" destId="{E9CCE531-6E3B-4E8C-A1D1-01F6A433D045}" srcOrd="0" destOrd="0" presId="urn:microsoft.com/office/officeart/2008/layout/LinedList"/>
    <dgm:cxn modelId="{E6018FE2-ED61-4E96-AC68-92728E98138E}" type="presParOf" srcId="{85C8F0E3-33DA-4C27-A9BF-568153924849}" destId="{4835A66E-AC20-4327-BA9B-917E7ED29CE9}" srcOrd="1" destOrd="0" presId="urn:microsoft.com/office/officeart/2008/layout/LinedList"/>
    <dgm:cxn modelId="{C9E41091-775E-44BC-B2D6-C45FD634E187}" type="presParOf" srcId="{4835A66E-AC20-4327-BA9B-917E7ED29CE9}" destId="{A38BAF3E-4817-43D0-B0AA-FFD0C221573A}" srcOrd="0" destOrd="0" presId="urn:microsoft.com/office/officeart/2008/layout/LinedList"/>
    <dgm:cxn modelId="{E0E16F61-106F-4868-906B-5223C3B2A119}" type="presParOf" srcId="{4835A66E-AC20-4327-BA9B-917E7ED29CE9}" destId="{5FBE69A9-C4B0-413D-B2AB-ED5E37563C68}" srcOrd="1" destOrd="0" presId="urn:microsoft.com/office/officeart/2008/layout/LinedList"/>
    <dgm:cxn modelId="{E08258D2-003B-4D6B-B015-BA3F49B87F78}" type="presParOf" srcId="{5FBE69A9-C4B0-413D-B2AB-ED5E37563C68}" destId="{BD1BB86A-0345-4F12-AB1E-CA073D3DCF2A}" srcOrd="0" destOrd="0" presId="urn:microsoft.com/office/officeart/2008/layout/LinedList"/>
    <dgm:cxn modelId="{6911B3DF-FC6E-4BDA-BBD2-D96F8C989F42}" type="presParOf" srcId="{5FBE69A9-C4B0-413D-B2AB-ED5E37563C68}" destId="{B9E64B5A-1951-4640-9B3B-18EE387A32C1}" srcOrd="1" destOrd="0" presId="urn:microsoft.com/office/officeart/2008/layout/LinedList"/>
    <dgm:cxn modelId="{2C7A392F-A91B-4A26-A53A-B6CD9F0BB9F9}" type="presParOf" srcId="{5FBE69A9-C4B0-413D-B2AB-ED5E37563C68}" destId="{46F0F710-593E-4AF2-B66F-C7D65F74758D}" srcOrd="2" destOrd="0" presId="urn:microsoft.com/office/officeart/2008/layout/LinedList"/>
    <dgm:cxn modelId="{0B522B3C-2B97-4096-97E4-D3A91D7143F2}" type="presParOf" srcId="{4835A66E-AC20-4327-BA9B-917E7ED29CE9}" destId="{5C33439B-8269-4023-A7D1-F6E2F330DFE0}" srcOrd="2" destOrd="0" presId="urn:microsoft.com/office/officeart/2008/layout/LinedList"/>
    <dgm:cxn modelId="{BA88890C-A130-4AA2-95AD-3656F511DDD4}" type="presParOf" srcId="{4835A66E-AC20-4327-BA9B-917E7ED29CE9}" destId="{8F8E18AA-9EE8-4A0A-984C-7346A57553CA}" srcOrd="3" destOrd="0" presId="urn:microsoft.com/office/officeart/2008/layout/LinedList"/>
    <dgm:cxn modelId="{A1873596-F8D6-47EB-A424-17E684E7CA0A}" type="presParOf" srcId="{4835A66E-AC20-4327-BA9B-917E7ED29CE9}" destId="{AE7DEEB2-37BA-46B5-AF9E-8A963A1B2938}" srcOrd="4" destOrd="0" presId="urn:microsoft.com/office/officeart/2008/layout/LinedList"/>
    <dgm:cxn modelId="{C31B9C8B-9720-41AF-80D3-757C41EF9CC2}" type="presParOf" srcId="{AE7DEEB2-37BA-46B5-AF9E-8A963A1B2938}" destId="{30F77E10-D1D6-4BDF-84CE-71FE307EE990}" srcOrd="0" destOrd="0" presId="urn:microsoft.com/office/officeart/2008/layout/LinedList"/>
    <dgm:cxn modelId="{AD901862-D29A-42EC-835B-DED2B4A3A198}" type="presParOf" srcId="{AE7DEEB2-37BA-46B5-AF9E-8A963A1B2938}" destId="{107A1B43-2607-4203-9EC7-D9A94BC079E3}" srcOrd="1" destOrd="0" presId="urn:microsoft.com/office/officeart/2008/layout/LinedList"/>
    <dgm:cxn modelId="{539BE93C-6973-4393-95BE-B47F50A9B4B4}" type="presParOf" srcId="{AE7DEEB2-37BA-46B5-AF9E-8A963A1B2938}" destId="{B199C61D-E006-474A-B954-91D3DCDE8E77}" srcOrd="2" destOrd="0" presId="urn:microsoft.com/office/officeart/2008/layout/LinedList"/>
    <dgm:cxn modelId="{C6F00DA2-DDA2-4478-B496-DD3A9AA664BF}" type="presParOf" srcId="{4835A66E-AC20-4327-BA9B-917E7ED29CE9}" destId="{700690DF-3279-4697-9012-A64DFECCD0B4}" srcOrd="5" destOrd="0" presId="urn:microsoft.com/office/officeart/2008/layout/LinedList"/>
    <dgm:cxn modelId="{F553560C-5AD4-4340-A326-D01BA3539A84}" type="presParOf" srcId="{4835A66E-AC20-4327-BA9B-917E7ED29CE9}" destId="{09C640CB-09B4-414E-9D0D-208DB3352868}" srcOrd="6" destOrd="0" presId="urn:microsoft.com/office/officeart/2008/layout/LinedList"/>
    <dgm:cxn modelId="{E4FEA0D7-328B-4D5B-B575-3625E3DF506A}" type="presParOf" srcId="{21875A21-2FA9-4A60-90C2-D88A858C9581}" destId="{C1C4969A-B634-47E5-A1E4-41242176D619}" srcOrd="2" destOrd="0" presId="urn:microsoft.com/office/officeart/2008/layout/LinedList"/>
    <dgm:cxn modelId="{3CF20B6C-8753-4AE2-9F03-0D2DC6667A59}" type="presParOf" srcId="{21875A21-2FA9-4A60-90C2-D88A858C9581}" destId="{862575B2-F0E3-4C5E-A599-3B9DA67F4618}" srcOrd="3" destOrd="0" presId="urn:microsoft.com/office/officeart/2008/layout/LinedList"/>
    <dgm:cxn modelId="{77DB7D8B-F353-406D-99C4-F44CBA7ABCC9}" type="presParOf" srcId="{862575B2-F0E3-4C5E-A599-3B9DA67F4618}" destId="{241A4073-E450-4662-BC8C-775C91BDA168}" srcOrd="0" destOrd="0" presId="urn:microsoft.com/office/officeart/2008/layout/LinedList"/>
    <dgm:cxn modelId="{2C8E2B92-73E5-4FDC-897E-A4ECF414EBFE}" type="presParOf" srcId="{862575B2-F0E3-4C5E-A599-3B9DA67F4618}" destId="{D6893DD2-3DB8-4902-85B7-2802132D7A01}" srcOrd="1" destOrd="0" presId="urn:microsoft.com/office/officeart/2008/layout/LinedList"/>
    <dgm:cxn modelId="{C5D95599-8A6B-4FC3-B93A-89D236C312D6}" type="presParOf" srcId="{D6893DD2-3DB8-4902-85B7-2802132D7A01}" destId="{CCE1B05B-BFFD-40D8-A098-EE1C0AAB91F1}" srcOrd="0" destOrd="0" presId="urn:microsoft.com/office/officeart/2008/layout/LinedList"/>
    <dgm:cxn modelId="{397B0538-7867-48A3-A1D2-9723B5A2DE4A}" type="presParOf" srcId="{D6893DD2-3DB8-4902-85B7-2802132D7A01}" destId="{D098A78D-3404-4ECE-85C4-99031697B92A}" srcOrd="1" destOrd="0" presId="urn:microsoft.com/office/officeart/2008/layout/LinedList"/>
    <dgm:cxn modelId="{2C574A37-3508-4CD4-80B9-D880CAEAEE74}" type="presParOf" srcId="{D098A78D-3404-4ECE-85C4-99031697B92A}" destId="{A0F5F691-C3DA-449A-85C0-F4414B4FF630}" srcOrd="0" destOrd="0" presId="urn:microsoft.com/office/officeart/2008/layout/LinedList"/>
    <dgm:cxn modelId="{56A9222B-B042-467A-A1EC-489294D160F1}" type="presParOf" srcId="{D098A78D-3404-4ECE-85C4-99031697B92A}" destId="{152B4BA5-4002-47C7-9016-75841B42ACC2}" srcOrd="1" destOrd="0" presId="urn:microsoft.com/office/officeart/2008/layout/LinedList"/>
    <dgm:cxn modelId="{E9DD0098-4275-4E97-9550-DD982D635DEE}" type="presParOf" srcId="{D098A78D-3404-4ECE-85C4-99031697B92A}" destId="{E6EDE99E-A61A-457A-B5B5-4374C5F6E5E1}" srcOrd="2" destOrd="0" presId="urn:microsoft.com/office/officeart/2008/layout/LinedList"/>
    <dgm:cxn modelId="{502F3082-ECD4-4124-82CD-482DC3DE0B32}" type="presParOf" srcId="{D6893DD2-3DB8-4902-85B7-2802132D7A01}" destId="{5934C8CA-8045-48F6-8A5E-89A1FA9FB7FF}" srcOrd="2" destOrd="0" presId="urn:microsoft.com/office/officeart/2008/layout/LinedList"/>
    <dgm:cxn modelId="{C8538E5F-32E4-4965-8B5E-3ABD86600A22}" type="presParOf" srcId="{D6893DD2-3DB8-4902-85B7-2802132D7A01}" destId="{58C6A9A6-64DD-4804-81C1-86B67D04BF1C}" srcOrd="3" destOrd="0" presId="urn:microsoft.com/office/officeart/2008/layout/LinedList"/>
    <dgm:cxn modelId="{50FBB9A2-B78D-4727-9472-D58F414A9069}" type="presParOf" srcId="{D6893DD2-3DB8-4902-85B7-2802132D7A01}" destId="{391C9824-61A9-444C-8C93-3D5CF97824AC}" srcOrd="4" destOrd="0" presId="urn:microsoft.com/office/officeart/2008/layout/LinedList"/>
    <dgm:cxn modelId="{97D6A538-0B03-4ECE-B92B-0BA68F3644CA}" type="presParOf" srcId="{391C9824-61A9-444C-8C93-3D5CF97824AC}" destId="{748328C1-AD84-4FE4-96AB-8FBA036915B1}" srcOrd="0" destOrd="0" presId="urn:microsoft.com/office/officeart/2008/layout/LinedList"/>
    <dgm:cxn modelId="{F74E2392-7D88-48CF-9FB5-EC62FE57E9B8}" type="presParOf" srcId="{391C9824-61A9-444C-8C93-3D5CF97824AC}" destId="{AE68A9AC-1443-487C-9ED9-E1292C13CEBF}" srcOrd="1" destOrd="0" presId="urn:microsoft.com/office/officeart/2008/layout/LinedList"/>
    <dgm:cxn modelId="{08D1762A-6333-46D8-A1E2-5770B316C749}" type="presParOf" srcId="{391C9824-61A9-444C-8C93-3D5CF97824AC}" destId="{F17BA4F2-92E5-4E9E-A795-9149FD165F5B}" srcOrd="2" destOrd="0" presId="urn:microsoft.com/office/officeart/2008/layout/LinedList"/>
    <dgm:cxn modelId="{4CBCC496-C235-462A-8070-0CCB40EB7D85}" type="presParOf" srcId="{D6893DD2-3DB8-4902-85B7-2802132D7A01}" destId="{C3AB9630-7CC8-485B-BCC6-7CE1BD2D16FA}" srcOrd="5" destOrd="0" presId="urn:microsoft.com/office/officeart/2008/layout/LinedList"/>
    <dgm:cxn modelId="{73B6F9B2-C236-4C5A-8D39-293AF10E5CAF}" type="presParOf" srcId="{D6893DD2-3DB8-4902-85B7-2802132D7A01}" destId="{04149526-F5CB-496A-A233-E478262E706F}" srcOrd="6" destOrd="0" presId="urn:microsoft.com/office/officeart/2008/layout/LinedList"/>
    <dgm:cxn modelId="{2F7665E7-BE3D-4707-ADF9-EFE619EA1745}" type="presParOf" srcId="{21875A21-2FA9-4A60-90C2-D88A858C9581}" destId="{2044E3E6-CB18-422E-B179-96F0421B815D}" srcOrd="4" destOrd="0" presId="urn:microsoft.com/office/officeart/2008/layout/LinedList"/>
    <dgm:cxn modelId="{226A392E-677B-4B75-A434-0B25C3B59E5A}" type="presParOf" srcId="{21875A21-2FA9-4A60-90C2-D88A858C9581}" destId="{AE3C12A4-DCB5-4556-AC20-C7189258228A}" srcOrd="5" destOrd="0" presId="urn:microsoft.com/office/officeart/2008/layout/LinedList"/>
    <dgm:cxn modelId="{34B46479-144E-4BCE-B99E-C8227A5FBAB1}" type="presParOf" srcId="{AE3C12A4-DCB5-4556-AC20-C7189258228A}" destId="{A04F839A-5EB1-4B96-A3CC-653A07E8D6A1}" srcOrd="0" destOrd="0" presId="urn:microsoft.com/office/officeart/2008/layout/LinedList"/>
    <dgm:cxn modelId="{B37911D6-D3A6-4CBB-88F0-56DFB64EA23B}" type="presParOf" srcId="{AE3C12A4-DCB5-4556-AC20-C7189258228A}" destId="{1A420A34-27CA-4334-9EFD-EBE94313814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C39DA9E-FB09-4AF8-A69E-3EB1F81F673C}" type="doc">
      <dgm:prSet loTypeId="urn:microsoft.com/office/officeart/2005/8/layout/hierarchy4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2884B43C-A5FB-446F-B43E-DEAFF8AAD9A1}">
      <dgm:prSet/>
      <dgm:spPr/>
      <dgm:t>
        <a:bodyPr/>
        <a:lstStyle/>
        <a:p>
          <a:r>
            <a:rPr lang="fi-FI" b="1"/>
            <a:t>Markkinarakennetoimija-asetus (EMIR) 2,1 art.: ’keskusvastapuolella’ tarkoitetaan oikeushenkilöä, joka asettuu sellaisten vastapuolten väliin, joiden välisillä sopimuksilla käydään kauppaa yhdellä tai useammalla rahoitusmarkkinalla, ja joka tulee jokaiseen myyjään nähden ostajaksi ja jokaiseen ostajaan nähden myyjäksi </a:t>
          </a:r>
          <a:endParaRPr lang="fi-FI"/>
        </a:p>
      </dgm:t>
    </dgm:pt>
    <dgm:pt modelId="{8C18569D-8625-41B4-BCC5-DE7AAAC6D738}" type="parTrans" cxnId="{D0954CEE-BC27-474C-A5A2-CAC38A0D0C3F}">
      <dgm:prSet/>
      <dgm:spPr/>
      <dgm:t>
        <a:bodyPr/>
        <a:lstStyle/>
        <a:p>
          <a:endParaRPr lang="fi-FI"/>
        </a:p>
      </dgm:t>
    </dgm:pt>
    <dgm:pt modelId="{0B0F7A9C-57B6-4845-B44A-F4BB0DB3A7B0}" type="sibTrans" cxnId="{D0954CEE-BC27-474C-A5A2-CAC38A0D0C3F}">
      <dgm:prSet/>
      <dgm:spPr/>
      <dgm:t>
        <a:bodyPr/>
        <a:lstStyle/>
        <a:p>
          <a:endParaRPr lang="fi-FI"/>
        </a:p>
      </dgm:t>
    </dgm:pt>
    <dgm:pt modelId="{4A15224C-8233-4D68-A84A-EB6362484149}">
      <dgm:prSet/>
      <dgm:spPr/>
      <dgm:t>
        <a:bodyPr/>
        <a:lstStyle/>
        <a:p>
          <a:r>
            <a:rPr lang="fi-FI"/>
            <a:t>Keskusvastapuolen selvitys sisältää laillisen velvoitteiden siirron keskusvastapuolelle, josta tulee ostaja myyjälle ja myyjä ostajalle.</a:t>
          </a:r>
        </a:p>
      </dgm:t>
    </dgm:pt>
    <dgm:pt modelId="{C3F329B8-5292-4782-96BE-03BC74608EB2}" type="parTrans" cxnId="{2E918F8D-9197-4B56-9A56-60063F8EDF23}">
      <dgm:prSet/>
      <dgm:spPr/>
      <dgm:t>
        <a:bodyPr/>
        <a:lstStyle/>
        <a:p>
          <a:endParaRPr lang="fi-FI"/>
        </a:p>
      </dgm:t>
    </dgm:pt>
    <dgm:pt modelId="{929E9A41-6F01-4310-804F-EDDCD021F29E}" type="sibTrans" cxnId="{2E918F8D-9197-4B56-9A56-60063F8EDF23}">
      <dgm:prSet/>
      <dgm:spPr/>
      <dgm:t>
        <a:bodyPr/>
        <a:lstStyle/>
        <a:p>
          <a:endParaRPr lang="fi-FI"/>
        </a:p>
      </dgm:t>
    </dgm:pt>
    <dgm:pt modelId="{7B68352C-6D70-42AD-AE98-3208A4ADA13A}">
      <dgm:prSet/>
      <dgm:spPr/>
      <dgm:t>
        <a:bodyPr/>
        <a:lstStyle/>
        <a:p>
          <a:r>
            <a:rPr lang="fi-FI"/>
            <a:t>Keskusvastapuolen vastapuoliriski - tai riski siitä, että yksi kaupan osapuoli kärsii tappioita, koska toinen osapuoli ei pysty täyttämään velvoitteitaan - lieventyy.</a:t>
          </a:r>
        </a:p>
      </dgm:t>
    </dgm:pt>
    <dgm:pt modelId="{C6E8B12A-5295-459F-97AE-2B42B39F70E7}" type="parTrans" cxnId="{1B19C0C7-26EA-40B3-817D-E0826D8EACDB}">
      <dgm:prSet/>
      <dgm:spPr/>
      <dgm:t>
        <a:bodyPr/>
        <a:lstStyle/>
        <a:p>
          <a:endParaRPr lang="fi-FI"/>
        </a:p>
      </dgm:t>
    </dgm:pt>
    <dgm:pt modelId="{455E122B-AD62-4040-B5AE-3D73B5C4E2F6}" type="sibTrans" cxnId="{1B19C0C7-26EA-40B3-817D-E0826D8EACDB}">
      <dgm:prSet/>
      <dgm:spPr/>
      <dgm:t>
        <a:bodyPr/>
        <a:lstStyle/>
        <a:p>
          <a:endParaRPr lang="fi-FI"/>
        </a:p>
      </dgm:t>
    </dgm:pt>
    <dgm:pt modelId="{049154D5-6DFD-4332-A6EE-7FBE4DFEC990}">
      <dgm:prSet/>
      <dgm:spPr/>
      <dgm:t>
        <a:bodyPr/>
        <a:lstStyle/>
        <a:p>
          <a:r>
            <a:rPr lang="fi-FI"/>
            <a:t>Keskusvastapuoliselvitys mahdollistaa kauppojen nettoutuksen, mikä tarjoaa merkittäviä kustannussäästöjä alhaisemmista marginaalivaatimuksista, vähemmistä selvityksistä ja yksinkertaisemmista toiminnoista.</a:t>
          </a:r>
        </a:p>
      </dgm:t>
    </dgm:pt>
    <dgm:pt modelId="{D6066A12-AE68-496B-82BB-50668F804FCA}" type="parTrans" cxnId="{37C5AD25-5371-405C-A36D-FA3D41B3ADFE}">
      <dgm:prSet/>
      <dgm:spPr/>
      <dgm:t>
        <a:bodyPr/>
        <a:lstStyle/>
        <a:p>
          <a:endParaRPr lang="fi-FI"/>
        </a:p>
      </dgm:t>
    </dgm:pt>
    <dgm:pt modelId="{5EE09732-AE26-453B-92AF-A716D553B07A}" type="sibTrans" cxnId="{37C5AD25-5371-405C-A36D-FA3D41B3ADFE}">
      <dgm:prSet/>
      <dgm:spPr/>
      <dgm:t>
        <a:bodyPr/>
        <a:lstStyle/>
        <a:p>
          <a:endParaRPr lang="fi-FI"/>
        </a:p>
      </dgm:t>
    </dgm:pt>
    <dgm:pt modelId="{3CA7DB66-2E9F-420E-9003-77FE91A28EC9}" type="pres">
      <dgm:prSet presAssocID="{1C39DA9E-FB09-4AF8-A69E-3EB1F81F673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9EACDC3-3EAB-4AA9-882E-597B4E25A77D}" type="pres">
      <dgm:prSet presAssocID="{2884B43C-A5FB-446F-B43E-DEAFF8AAD9A1}" presName="vertOne" presStyleCnt="0"/>
      <dgm:spPr/>
    </dgm:pt>
    <dgm:pt modelId="{8EF23AD3-47A6-431C-8337-DC82990D211B}" type="pres">
      <dgm:prSet presAssocID="{2884B43C-A5FB-446F-B43E-DEAFF8AAD9A1}" presName="txOne" presStyleLbl="node0" presStyleIdx="0" presStyleCnt="1">
        <dgm:presLayoutVars>
          <dgm:chPref val="3"/>
        </dgm:presLayoutVars>
      </dgm:prSet>
      <dgm:spPr/>
    </dgm:pt>
    <dgm:pt modelId="{F6C331ED-C0FD-4D0D-9F22-3D15FDD7B5C2}" type="pres">
      <dgm:prSet presAssocID="{2884B43C-A5FB-446F-B43E-DEAFF8AAD9A1}" presName="parTransOne" presStyleCnt="0"/>
      <dgm:spPr/>
    </dgm:pt>
    <dgm:pt modelId="{EF5919A6-EA37-4F62-9F61-D35E6956AFD5}" type="pres">
      <dgm:prSet presAssocID="{2884B43C-A5FB-446F-B43E-DEAFF8AAD9A1}" presName="horzOne" presStyleCnt="0"/>
      <dgm:spPr/>
    </dgm:pt>
    <dgm:pt modelId="{FCE0ACBB-F1A0-4402-8044-78F2330488A4}" type="pres">
      <dgm:prSet presAssocID="{4A15224C-8233-4D68-A84A-EB6362484149}" presName="vertTwo" presStyleCnt="0"/>
      <dgm:spPr/>
    </dgm:pt>
    <dgm:pt modelId="{A0480C23-2D4E-4E8F-827C-3DFC2D1F4E15}" type="pres">
      <dgm:prSet presAssocID="{4A15224C-8233-4D68-A84A-EB6362484149}" presName="txTwo" presStyleLbl="node2" presStyleIdx="0" presStyleCnt="3">
        <dgm:presLayoutVars>
          <dgm:chPref val="3"/>
        </dgm:presLayoutVars>
      </dgm:prSet>
      <dgm:spPr/>
    </dgm:pt>
    <dgm:pt modelId="{29BA7615-B4FD-4CDE-BEFE-89CF0DBCE6F4}" type="pres">
      <dgm:prSet presAssocID="{4A15224C-8233-4D68-A84A-EB6362484149}" presName="horzTwo" presStyleCnt="0"/>
      <dgm:spPr/>
    </dgm:pt>
    <dgm:pt modelId="{3DA55AA6-24F6-4E65-9CB0-7142392E423C}" type="pres">
      <dgm:prSet presAssocID="{929E9A41-6F01-4310-804F-EDDCD021F29E}" presName="sibSpaceTwo" presStyleCnt="0"/>
      <dgm:spPr/>
    </dgm:pt>
    <dgm:pt modelId="{411BFEA5-6DF2-4C54-9A90-526EE6473D41}" type="pres">
      <dgm:prSet presAssocID="{7B68352C-6D70-42AD-AE98-3208A4ADA13A}" presName="vertTwo" presStyleCnt="0"/>
      <dgm:spPr/>
    </dgm:pt>
    <dgm:pt modelId="{7F1E9B35-D624-4548-A0EA-4E7419D7AE16}" type="pres">
      <dgm:prSet presAssocID="{7B68352C-6D70-42AD-AE98-3208A4ADA13A}" presName="txTwo" presStyleLbl="node2" presStyleIdx="1" presStyleCnt="3">
        <dgm:presLayoutVars>
          <dgm:chPref val="3"/>
        </dgm:presLayoutVars>
      </dgm:prSet>
      <dgm:spPr/>
    </dgm:pt>
    <dgm:pt modelId="{AF942FA5-D071-4DFF-B49D-F4BB820ED408}" type="pres">
      <dgm:prSet presAssocID="{7B68352C-6D70-42AD-AE98-3208A4ADA13A}" presName="horzTwo" presStyleCnt="0"/>
      <dgm:spPr/>
    </dgm:pt>
    <dgm:pt modelId="{93F7A9D6-CC8D-46A1-9002-6A84F002A85B}" type="pres">
      <dgm:prSet presAssocID="{455E122B-AD62-4040-B5AE-3D73B5C4E2F6}" presName="sibSpaceTwo" presStyleCnt="0"/>
      <dgm:spPr/>
    </dgm:pt>
    <dgm:pt modelId="{8FF2EE5B-1503-451C-877B-5042352A3425}" type="pres">
      <dgm:prSet presAssocID="{049154D5-6DFD-4332-A6EE-7FBE4DFEC990}" presName="vertTwo" presStyleCnt="0"/>
      <dgm:spPr/>
    </dgm:pt>
    <dgm:pt modelId="{0F69D302-486D-48B5-9480-BB482BA5695C}" type="pres">
      <dgm:prSet presAssocID="{049154D5-6DFD-4332-A6EE-7FBE4DFEC990}" presName="txTwo" presStyleLbl="node2" presStyleIdx="2" presStyleCnt="3">
        <dgm:presLayoutVars>
          <dgm:chPref val="3"/>
        </dgm:presLayoutVars>
      </dgm:prSet>
      <dgm:spPr/>
    </dgm:pt>
    <dgm:pt modelId="{9CB3C776-D9FB-4255-8EFE-B7C101A36726}" type="pres">
      <dgm:prSet presAssocID="{049154D5-6DFD-4332-A6EE-7FBE4DFEC990}" presName="horzTwo" presStyleCnt="0"/>
      <dgm:spPr/>
    </dgm:pt>
  </dgm:ptLst>
  <dgm:cxnLst>
    <dgm:cxn modelId="{37C5AD25-5371-405C-A36D-FA3D41B3ADFE}" srcId="{2884B43C-A5FB-446F-B43E-DEAFF8AAD9A1}" destId="{049154D5-6DFD-4332-A6EE-7FBE4DFEC990}" srcOrd="2" destOrd="0" parTransId="{D6066A12-AE68-496B-82BB-50668F804FCA}" sibTransId="{5EE09732-AE26-453B-92AF-A716D553B07A}"/>
    <dgm:cxn modelId="{E07D4A32-91AA-495B-9F01-63179CB7C822}" type="presOf" srcId="{2884B43C-A5FB-446F-B43E-DEAFF8AAD9A1}" destId="{8EF23AD3-47A6-431C-8337-DC82990D211B}" srcOrd="0" destOrd="0" presId="urn:microsoft.com/office/officeart/2005/8/layout/hierarchy4"/>
    <dgm:cxn modelId="{24C56A39-2CEE-4D0D-AC9B-559FBBEF0B69}" type="presOf" srcId="{1C39DA9E-FB09-4AF8-A69E-3EB1F81F673C}" destId="{3CA7DB66-2E9F-420E-9003-77FE91A28EC9}" srcOrd="0" destOrd="0" presId="urn:microsoft.com/office/officeart/2005/8/layout/hierarchy4"/>
    <dgm:cxn modelId="{45E3DC39-CF73-4908-9395-1068DAC356EA}" type="presOf" srcId="{049154D5-6DFD-4332-A6EE-7FBE4DFEC990}" destId="{0F69D302-486D-48B5-9480-BB482BA5695C}" srcOrd="0" destOrd="0" presId="urn:microsoft.com/office/officeart/2005/8/layout/hierarchy4"/>
    <dgm:cxn modelId="{BC5FEB52-B604-4D10-AAF1-564C3547F6D3}" type="presOf" srcId="{7B68352C-6D70-42AD-AE98-3208A4ADA13A}" destId="{7F1E9B35-D624-4548-A0EA-4E7419D7AE16}" srcOrd="0" destOrd="0" presId="urn:microsoft.com/office/officeart/2005/8/layout/hierarchy4"/>
    <dgm:cxn modelId="{2E918F8D-9197-4B56-9A56-60063F8EDF23}" srcId="{2884B43C-A5FB-446F-B43E-DEAFF8AAD9A1}" destId="{4A15224C-8233-4D68-A84A-EB6362484149}" srcOrd="0" destOrd="0" parTransId="{C3F329B8-5292-4782-96BE-03BC74608EB2}" sibTransId="{929E9A41-6F01-4310-804F-EDDCD021F29E}"/>
    <dgm:cxn modelId="{1B19C0C7-26EA-40B3-817D-E0826D8EACDB}" srcId="{2884B43C-A5FB-446F-B43E-DEAFF8AAD9A1}" destId="{7B68352C-6D70-42AD-AE98-3208A4ADA13A}" srcOrd="1" destOrd="0" parTransId="{C6E8B12A-5295-459F-97AE-2B42B39F70E7}" sibTransId="{455E122B-AD62-4040-B5AE-3D73B5C4E2F6}"/>
    <dgm:cxn modelId="{90FB77D5-AFF6-40F2-AF20-988FE7934864}" type="presOf" srcId="{4A15224C-8233-4D68-A84A-EB6362484149}" destId="{A0480C23-2D4E-4E8F-827C-3DFC2D1F4E15}" srcOrd="0" destOrd="0" presId="urn:microsoft.com/office/officeart/2005/8/layout/hierarchy4"/>
    <dgm:cxn modelId="{D0954CEE-BC27-474C-A5A2-CAC38A0D0C3F}" srcId="{1C39DA9E-FB09-4AF8-A69E-3EB1F81F673C}" destId="{2884B43C-A5FB-446F-B43E-DEAFF8AAD9A1}" srcOrd="0" destOrd="0" parTransId="{8C18569D-8625-41B4-BCC5-DE7AAAC6D738}" sibTransId="{0B0F7A9C-57B6-4845-B44A-F4BB0DB3A7B0}"/>
    <dgm:cxn modelId="{2732014A-6789-478F-98C2-08308D3387D1}" type="presParOf" srcId="{3CA7DB66-2E9F-420E-9003-77FE91A28EC9}" destId="{39EACDC3-3EAB-4AA9-882E-597B4E25A77D}" srcOrd="0" destOrd="0" presId="urn:microsoft.com/office/officeart/2005/8/layout/hierarchy4"/>
    <dgm:cxn modelId="{50ED0DC6-2F0D-40A4-99ED-344B378BF416}" type="presParOf" srcId="{39EACDC3-3EAB-4AA9-882E-597B4E25A77D}" destId="{8EF23AD3-47A6-431C-8337-DC82990D211B}" srcOrd="0" destOrd="0" presId="urn:microsoft.com/office/officeart/2005/8/layout/hierarchy4"/>
    <dgm:cxn modelId="{87EF4FBD-51C4-4CFC-BE11-B7B8DEFC6E83}" type="presParOf" srcId="{39EACDC3-3EAB-4AA9-882E-597B4E25A77D}" destId="{F6C331ED-C0FD-4D0D-9F22-3D15FDD7B5C2}" srcOrd="1" destOrd="0" presId="urn:microsoft.com/office/officeart/2005/8/layout/hierarchy4"/>
    <dgm:cxn modelId="{27FA62AF-DEDF-406C-B694-6D8FBC86F019}" type="presParOf" srcId="{39EACDC3-3EAB-4AA9-882E-597B4E25A77D}" destId="{EF5919A6-EA37-4F62-9F61-D35E6956AFD5}" srcOrd="2" destOrd="0" presId="urn:microsoft.com/office/officeart/2005/8/layout/hierarchy4"/>
    <dgm:cxn modelId="{385BD65D-0B0C-44F4-BDB2-BDAAB1D3225A}" type="presParOf" srcId="{EF5919A6-EA37-4F62-9F61-D35E6956AFD5}" destId="{FCE0ACBB-F1A0-4402-8044-78F2330488A4}" srcOrd="0" destOrd="0" presId="urn:microsoft.com/office/officeart/2005/8/layout/hierarchy4"/>
    <dgm:cxn modelId="{45E67325-4080-4C5F-B4CB-879CD2D6D00E}" type="presParOf" srcId="{FCE0ACBB-F1A0-4402-8044-78F2330488A4}" destId="{A0480C23-2D4E-4E8F-827C-3DFC2D1F4E15}" srcOrd="0" destOrd="0" presId="urn:microsoft.com/office/officeart/2005/8/layout/hierarchy4"/>
    <dgm:cxn modelId="{D27F5CAF-31E9-4405-A79C-F70A0CED1D99}" type="presParOf" srcId="{FCE0ACBB-F1A0-4402-8044-78F2330488A4}" destId="{29BA7615-B4FD-4CDE-BEFE-89CF0DBCE6F4}" srcOrd="1" destOrd="0" presId="urn:microsoft.com/office/officeart/2005/8/layout/hierarchy4"/>
    <dgm:cxn modelId="{FE45F32B-4066-4BB3-841E-F0D77405CB79}" type="presParOf" srcId="{EF5919A6-EA37-4F62-9F61-D35E6956AFD5}" destId="{3DA55AA6-24F6-4E65-9CB0-7142392E423C}" srcOrd="1" destOrd="0" presId="urn:microsoft.com/office/officeart/2005/8/layout/hierarchy4"/>
    <dgm:cxn modelId="{D82F1019-4B16-4CA7-9F59-ED6285346075}" type="presParOf" srcId="{EF5919A6-EA37-4F62-9F61-D35E6956AFD5}" destId="{411BFEA5-6DF2-4C54-9A90-526EE6473D41}" srcOrd="2" destOrd="0" presId="urn:microsoft.com/office/officeart/2005/8/layout/hierarchy4"/>
    <dgm:cxn modelId="{39E47F03-A180-47C7-BBB3-DEC9F06A3785}" type="presParOf" srcId="{411BFEA5-6DF2-4C54-9A90-526EE6473D41}" destId="{7F1E9B35-D624-4548-A0EA-4E7419D7AE16}" srcOrd="0" destOrd="0" presId="urn:microsoft.com/office/officeart/2005/8/layout/hierarchy4"/>
    <dgm:cxn modelId="{BA7451D2-1922-4FB9-9726-CDFEB4D86E04}" type="presParOf" srcId="{411BFEA5-6DF2-4C54-9A90-526EE6473D41}" destId="{AF942FA5-D071-4DFF-B49D-F4BB820ED408}" srcOrd="1" destOrd="0" presId="urn:microsoft.com/office/officeart/2005/8/layout/hierarchy4"/>
    <dgm:cxn modelId="{5C05F8FC-CDC6-452D-842F-0DAC6C0251C9}" type="presParOf" srcId="{EF5919A6-EA37-4F62-9F61-D35E6956AFD5}" destId="{93F7A9D6-CC8D-46A1-9002-6A84F002A85B}" srcOrd="3" destOrd="0" presId="urn:microsoft.com/office/officeart/2005/8/layout/hierarchy4"/>
    <dgm:cxn modelId="{C343CC59-7AF1-45E2-997B-E1AA617A5723}" type="presParOf" srcId="{EF5919A6-EA37-4F62-9F61-D35E6956AFD5}" destId="{8FF2EE5B-1503-451C-877B-5042352A3425}" srcOrd="4" destOrd="0" presId="urn:microsoft.com/office/officeart/2005/8/layout/hierarchy4"/>
    <dgm:cxn modelId="{FA9D2E3F-9EAE-448F-B474-6691612F8C5F}" type="presParOf" srcId="{8FF2EE5B-1503-451C-877B-5042352A3425}" destId="{0F69D302-486D-48B5-9480-BB482BA5695C}" srcOrd="0" destOrd="0" presId="urn:microsoft.com/office/officeart/2005/8/layout/hierarchy4"/>
    <dgm:cxn modelId="{1011A02F-9E93-4972-8959-706B3753D87C}" type="presParOf" srcId="{8FF2EE5B-1503-451C-877B-5042352A3425}" destId="{9CB3C776-D9FB-4255-8EFE-B7C101A3672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5D5ADAF-38B6-4F62-8B87-C01BDFA8478A}" type="doc">
      <dgm:prSet loTypeId="urn:microsoft.com/office/officeart/2005/8/layout/vProcess5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fi-FI"/>
        </a:p>
      </dgm:t>
    </dgm:pt>
    <dgm:pt modelId="{794D40D8-94B1-4439-B538-7DDD52F64155}">
      <dgm:prSet/>
      <dgm:spPr/>
      <dgm:t>
        <a:bodyPr/>
        <a:lstStyle/>
        <a:p>
          <a:r>
            <a:rPr lang="fi-FI" b="1"/>
            <a:t>Tarvitaan arvopapereiden omistusoikeuden siirtämiseen ja maksun tarkistamiseen</a:t>
          </a:r>
          <a:endParaRPr lang="fi-FI"/>
        </a:p>
      </dgm:t>
    </dgm:pt>
    <dgm:pt modelId="{B7C5C166-D191-4EB3-9D64-C9ED7FF5C216}" type="parTrans" cxnId="{886E5F69-B98F-4CA3-8CD8-682778D5A5C1}">
      <dgm:prSet/>
      <dgm:spPr/>
      <dgm:t>
        <a:bodyPr/>
        <a:lstStyle/>
        <a:p>
          <a:endParaRPr lang="fi-FI"/>
        </a:p>
      </dgm:t>
    </dgm:pt>
    <dgm:pt modelId="{3DC902CA-DF78-4B92-BCAF-98817D374DD7}" type="sibTrans" cxnId="{886E5F69-B98F-4CA3-8CD8-682778D5A5C1}">
      <dgm:prSet/>
      <dgm:spPr/>
      <dgm:t>
        <a:bodyPr/>
        <a:lstStyle/>
        <a:p>
          <a:endParaRPr lang="fi-FI"/>
        </a:p>
      </dgm:t>
    </dgm:pt>
    <dgm:pt modelId="{51DD389A-3332-4955-812D-69AC94D8051A}">
      <dgm:prSet/>
      <dgm:spPr/>
      <dgm:t>
        <a:bodyPr/>
        <a:lstStyle/>
        <a:p>
          <a:r>
            <a:rPr lang="fi-FI" b="1"/>
            <a:t>arvo-osuusjärjestelmä: arvo-osuudesta ei anneta paperitodistusta</a:t>
          </a:r>
          <a:endParaRPr lang="fi-FI"/>
        </a:p>
      </dgm:t>
    </dgm:pt>
    <dgm:pt modelId="{DEB6A16D-CDEE-42AE-AA01-9366F7FD26E8}" type="parTrans" cxnId="{B9D8BC3C-D2FC-4648-91F8-E5A2DC77A4D0}">
      <dgm:prSet/>
      <dgm:spPr/>
      <dgm:t>
        <a:bodyPr/>
        <a:lstStyle/>
        <a:p>
          <a:endParaRPr lang="fi-FI"/>
        </a:p>
      </dgm:t>
    </dgm:pt>
    <dgm:pt modelId="{FCF01671-27AB-4178-9C02-FCA65CB0C647}" type="sibTrans" cxnId="{B9D8BC3C-D2FC-4648-91F8-E5A2DC77A4D0}">
      <dgm:prSet/>
      <dgm:spPr/>
      <dgm:t>
        <a:bodyPr/>
        <a:lstStyle/>
        <a:p>
          <a:endParaRPr lang="fi-FI"/>
        </a:p>
      </dgm:t>
    </dgm:pt>
    <dgm:pt modelId="{4A971BCE-513B-4112-BF6D-B64CB3437BAF}">
      <dgm:prSet/>
      <dgm:spPr/>
      <dgm:t>
        <a:bodyPr/>
        <a:lstStyle/>
        <a:p>
          <a:r>
            <a:rPr lang="fi-FI" b="1"/>
            <a:t>arvo-osuustili </a:t>
          </a:r>
          <a:r>
            <a:rPr lang="fi-FI" b="1" dirty="0"/>
            <a:t>omistajan tai siirronsaajan nimissä </a:t>
          </a:r>
          <a:endParaRPr lang="fi-FI" dirty="0"/>
        </a:p>
      </dgm:t>
    </dgm:pt>
    <dgm:pt modelId="{A8486FB9-8621-44F0-BB35-3825382F3451}" type="parTrans" cxnId="{2B5E4D1B-7604-4AC8-8981-97E10671E144}">
      <dgm:prSet/>
      <dgm:spPr/>
      <dgm:t>
        <a:bodyPr/>
        <a:lstStyle/>
        <a:p>
          <a:endParaRPr lang="fi-FI"/>
        </a:p>
      </dgm:t>
    </dgm:pt>
    <dgm:pt modelId="{BAB967CE-8A86-4000-9A3F-D3DE50163D72}" type="sibTrans" cxnId="{2B5E4D1B-7604-4AC8-8981-97E10671E144}">
      <dgm:prSet/>
      <dgm:spPr/>
      <dgm:t>
        <a:bodyPr/>
        <a:lstStyle/>
        <a:p>
          <a:endParaRPr lang="fi-FI"/>
        </a:p>
      </dgm:t>
    </dgm:pt>
    <dgm:pt modelId="{0E230FC2-29F8-46F3-A50E-687B3B283DBF}">
      <dgm:prSet/>
      <dgm:spPr/>
      <dgm:t>
        <a:bodyPr/>
        <a:lstStyle/>
        <a:p>
          <a:r>
            <a:rPr lang="fi-FI" b="1" dirty="0"/>
            <a:t>Nasdaq OMX hoitaa johdannaiskaupan selvittämisen sekä talletuksiin ja omistuksen rekisteröintiin liittyvän liiketoiminnan</a:t>
          </a:r>
          <a:endParaRPr lang="fi-FI" dirty="0"/>
        </a:p>
      </dgm:t>
    </dgm:pt>
    <dgm:pt modelId="{3A42F3C0-D25A-49A3-9045-929A3735DFC1}" type="parTrans" cxnId="{1F2B6156-A514-4266-9857-F64EB2F91765}">
      <dgm:prSet/>
      <dgm:spPr/>
      <dgm:t>
        <a:bodyPr/>
        <a:lstStyle/>
        <a:p>
          <a:endParaRPr lang="fi-FI"/>
        </a:p>
      </dgm:t>
    </dgm:pt>
    <dgm:pt modelId="{F43776D4-3D4D-4838-9C5E-9528DE17C744}" type="sibTrans" cxnId="{1F2B6156-A514-4266-9857-F64EB2F91765}">
      <dgm:prSet/>
      <dgm:spPr/>
      <dgm:t>
        <a:bodyPr/>
        <a:lstStyle/>
        <a:p>
          <a:endParaRPr lang="fi-FI"/>
        </a:p>
      </dgm:t>
    </dgm:pt>
    <dgm:pt modelId="{BD49E1E6-F44F-4A85-B867-E6E2C4531C5E}">
      <dgm:prSet/>
      <dgm:spPr/>
      <dgm:t>
        <a:bodyPr/>
        <a:lstStyle/>
        <a:p>
          <a:r>
            <a:rPr lang="fi-FI" b="1"/>
            <a:t>Euroclear Finland hoitaa arvopaperikaupan selvityksen sekä talletukseen ja omistuksen rekisteröintiin liittyvän liiketoiminnan</a:t>
          </a:r>
          <a:endParaRPr lang="fi-FI"/>
        </a:p>
      </dgm:t>
    </dgm:pt>
    <dgm:pt modelId="{6D922D73-9097-4DC7-B294-4BB7961463BF}" type="parTrans" cxnId="{648FE375-7CE2-4F58-B321-B009213DB490}">
      <dgm:prSet/>
      <dgm:spPr/>
      <dgm:t>
        <a:bodyPr/>
        <a:lstStyle/>
        <a:p>
          <a:endParaRPr lang="fi-FI"/>
        </a:p>
      </dgm:t>
    </dgm:pt>
    <dgm:pt modelId="{E83957F3-6002-4840-9E89-0D1F98F08633}" type="sibTrans" cxnId="{648FE375-7CE2-4F58-B321-B009213DB490}">
      <dgm:prSet/>
      <dgm:spPr/>
      <dgm:t>
        <a:bodyPr/>
        <a:lstStyle/>
        <a:p>
          <a:endParaRPr lang="fi-FI"/>
        </a:p>
      </dgm:t>
    </dgm:pt>
    <dgm:pt modelId="{C757BD4C-0062-4512-A7E4-86E7A0830458}" type="pres">
      <dgm:prSet presAssocID="{E5D5ADAF-38B6-4F62-8B87-C01BDFA8478A}" presName="outerComposite" presStyleCnt="0">
        <dgm:presLayoutVars>
          <dgm:chMax val="5"/>
          <dgm:dir/>
          <dgm:resizeHandles val="exact"/>
        </dgm:presLayoutVars>
      </dgm:prSet>
      <dgm:spPr/>
    </dgm:pt>
    <dgm:pt modelId="{6EBB6559-B6E6-4523-8D4F-95C887D846B5}" type="pres">
      <dgm:prSet presAssocID="{E5D5ADAF-38B6-4F62-8B87-C01BDFA8478A}" presName="dummyMaxCanvas" presStyleCnt="0">
        <dgm:presLayoutVars/>
      </dgm:prSet>
      <dgm:spPr/>
    </dgm:pt>
    <dgm:pt modelId="{CA1970F6-2FF7-46BF-9782-FEF5EE63FAA7}" type="pres">
      <dgm:prSet presAssocID="{E5D5ADAF-38B6-4F62-8B87-C01BDFA8478A}" presName="FiveNodes_1" presStyleLbl="node1" presStyleIdx="0" presStyleCnt="5">
        <dgm:presLayoutVars>
          <dgm:bulletEnabled val="1"/>
        </dgm:presLayoutVars>
      </dgm:prSet>
      <dgm:spPr/>
    </dgm:pt>
    <dgm:pt modelId="{21C01D06-F5E0-413C-9373-0B2AF79B35CA}" type="pres">
      <dgm:prSet presAssocID="{E5D5ADAF-38B6-4F62-8B87-C01BDFA8478A}" presName="FiveNodes_2" presStyleLbl="node1" presStyleIdx="1" presStyleCnt="5">
        <dgm:presLayoutVars>
          <dgm:bulletEnabled val="1"/>
        </dgm:presLayoutVars>
      </dgm:prSet>
      <dgm:spPr/>
    </dgm:pt>
    <dgm:pt modelId="{D139B99C-778D-4D7E-A264-30E23BB9325A}" type="pres">
      <dgm:prSet presAssocID="{E5D5ADAF-38B6-4F62-8B87-C01BDFA8478A}" presName="FiveNodes_3" presStyleLbl="node1" presStyleIdx="2" presStyleCnt="5">
        <dgm:presLayoutVars>
          <dgm:bulletEnabled val="1"/>
        </dgm:presLayoutVars>
      </dgm:prSet>
      <dgm:spPr/>
    </dgm:pt>
    <dgm:pt modelId="{AE0425C3-F475-4658-836A-7F07F0938568}" type="pres">
      <dgm:prSet presAssocID="{E5D5ADAF-38B6-4F62-8B87-C01BDFA8478A}" presName="FiveNodes_4" presStyleLbl="node1" presStyleIdx="3" presStyleCnt="5">
        <dgm:presLayoutVars>
          <dgm:bulletEnabled val="1"/>
        </dgm:presLayoutVars>
      </dgm:prSet>
      <dgm:spPr/>
    </dgm:pt>
    <dgm:pt modelId="{A7E584FE-2E46-4D34-8656-3B6695A8D65F}" type="pres">
      <dgm:prSet presAssocID="{E5D5ADAF-38B6-4F62-8B87-C01BDFA8478A}" presName="FiveNodes_5" presStyleLbl="node1" presStyleIdx="4" presStyleCnt="5">
        <dgm:presLayoutVars>
          <dgm:bulletEnabled val="1"/>
        </dgm:presLayoutVars>
      </dgm:prSet>
      <dgm:spPr/>
    </dgm:pt>
    <dgm:pt modelId="{4DF9AFEA-C01B-4FF7-A815-F7624C716C4E}" type="pres">
      <dgm:prSet presAssocID="{E5D5ADAF-38B6-4F62-8B87-C01BDFA8478A}" presName="FiveConn_1-2" presStyleLbl="fgAccFollowNode1" presStyleIdx="0" presStyleCnt="4">
        <dgm:presLayoutVars>
          <dgm:bulletEnabled val="1"/>
        </dgm:presLayoutVars>
      </dgm:prSet>
      <dgm:spPr/>
    </dgm:pt>
    <dgm:pt modelId="{F6A59B4E-CF25-4E89-BEE7-1CF5846901D7}" type="pres">
      <dgm:prSet presAssocID="{E5D5ADAF-38B6-4F62-8B87-C01BDFA8478A}" presName="FiveConn_2-3" presStyleLbl="fgAccFollowNode1" presStyleIdx="1" presStyleCnt="4">
        <dgm:presLayoutVars>
          <dgm:bulletEnabled val="1"/>
        </dgm:presLayoutVars>
      </dgm:prSet>
      <dgm:spPr/>
    </dgm:pt>
    <dgm:pt modelId="{48112519-14BF-4099-AD5F-55CD5CBE0E08}" type="pres">
      <dgm:prSet presAssocID="{E5D5ADAF-38B6-4F62-8B87-C01BDFA8478A}" presName="FiveConn_3-4" presStyleLbl="fgAccFollowNode1" presStyleIdx="2" presStyleCnt="4">
        <dgm:presLayoutVars>
          <dgm:bulletEnabled val="1"/>
        </dgm:presLayoutVars>
      </dgm:prSet>
      <dgm:spPr/>
    </dgm:pt>
    <dgm:pt modelId="{A4512CF3-A3FC-4235-81DA-A4D8C618EE08}" type="pres">
      <dgm:prSet presAssocID="{E5D5ADAF-38B6-4F62-8B87-C01BDFA8478A}" presName="FiveConn_4-5" presStyleLbl="fgAccFollowNode1" presStyleIdx="3" presStyleCnt="4">
        <dgm:presLayoutVars>
          <dgm:bulletEnabled val="1"/>
        </dgm:presLayoutVars>
      </dgm:prSet>
      <dgm:spPr/>
    </dgm:pt>
    <dgm:pt modelId="{96F81FCB-C8D1-4DE3-97FF-1884D41C2C19}" type="pres">
      <dgm:prSet presAssocID="{E5D5ADAF-38B6-4F62-8B87-C01BDFA8478A}" presName="FiveNodes_1_text" presStyleLbl="node1" presStyleIdx="4" presStyleCnt="5">
        <dgm:presLayoutVars>
          <dgm:bulletEnabled val="1"/>
        </dgm:presLayoutVars>
      </dgm:prSet>
      <dgm:spPr/>
    </dgm:pt>
    <dgm:pt modelId="{44612BA2-6CBE-410A-B83D-A5639067B270}" type="pres">
      <dgm:prSet presAssocID="{E5D5ADAF-38B6-4F62-8B87-C01BDFA8478A}" presName="FiveNodes_2_text" presStyleLbl="node1" presStyleIdx="4" presStyleCnt="5">
        <dgm:presLayoutVars>
          <dgm:bulletEnabled val="1"/>
        </dgm:presLayoutVars>
      </dgm:prSet>
      <dgm:spPr/>
    </dgm:pt>
    <dgm:pt modelId="{AC851740-65C7-4F07-969B-A5A3F68772DD}" type="pres">
      <dgm:prSet presAssocID="{E5D5ADAF-38B6-4F62-8B87-C01BDFA8478A}" presName="FiveNodes_3_text" presStyleLbl="node1" presStyleIdx="4" presStyleCnt="5">
        <dgm:presLayoutVars>
          <dgm:bulletEnabled val="1"/>
        </dgm:presLayoutVars>
      </dgm:prSet>
      <dgm:spPr/>
    </dgm:pt>
    <dgm:pt modelId="{8F56CB48-B0F8-432A-A927-717FFB624E50}" type="pres">
      <dgm:prSet presAssocID="{E5D5ADAF-38B6-4F62-8B87-C01BDFA8478A}" presName="FiveNodes_4_text" presStyleLbl="node1" presStyleIdx="4" presStyleCnt="5">
        <dgm:presLayoutVars>
          <dgm:bulletEnabled val="1"/>
        </dgm:presLayoutVars>
      </dgm:prSet>
      <dgm:spPr/>
    </dgm:pt>
    <dgm:pt modelId="{1D1183A6-4369-43BE-AEE6-D846B63AE3F0}" type="pres">
      <dgm:prSet presAssocID="{E5D5ADAF-38B6-4F62-8B87-C01BDFA8478A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C608EF0F-8106-4D7D-ADBE-2CC06A354F97}" type="presOf" srcId="{4A971BCE-513B-4112-BF6D-B64CB3437BAF}" destId="{AC851740-65C7-4F07-969B-A5A3F68772DD}" srcOrd="1" destOrd="0" presId="urn:microsoft.com/office/officeart/2005/8/layout/vProcess5"/>
    <dgm:cxn modelId="{FECDBE14-AB00-4405-93B8-FD1352E9AC1D}" type="presOf" srcId="{794D40D8-94B1-4439-B538-7DDD52F64155}" destId="{CA1970F6-2FF7-46BF-9782-FEF5EE63FAA7}" srcOrd="0" destOrd="0" presId="urn:microsoft.com/office/officeart/2005/8/layout/vProcess5"/>
    <dgm:cxn modelId="{2B5E4D1B-7604-4AC8-8981-97E10671E144}" srcId="{E5D5ADAF-38B6-4F62-8B87-C01BDFA8478A}" destId="{4A971BCE-513B-4112-BF6D-B64CB3437BAF}" srcOrd="2" destOrd="0" parTransId="{A8486FB9-8621-44F0-BB35-3825382F3451}" sibTransId="{BAB967CE-8A86-4000-9A3F-D3DE50163D72}"/>
    <dgm:cxn modelId="{B9D8BC3C-D2FC-4648-91F8-E5A2DC77A4D0}" srcId="{E5D5ADAF-38B6-4F62-8B87-C01BDFA8478A}" destId="{51DD389A-3332-4955-812D-69AC94D8051A}" srcOrd="1" destOrd="0" parTransId="{DEB6A16D-CDEE-42AE-AA01-9366F7FD26E8}" sibTransId="{FCF01671-27AB-4178-9C02-FCA65CB0C647}"/>
    <dgm:cxn modelId="{9759235F-B912-4FD7-903E-6FAD2152F9B1}" type="presOf" srcId="{3DC902CA-DF78-4B92-BCAF-98817D374DD7}" destId="{4DF9AFEA-C01B-4FF7-A815-F7624C716C4E}" srcOrd="0" destOrd="0" presId="urn:microsoft.com/office/officeart/2005/8/layout/vProcess5"/>
    <dgm:cxn modelId="{B5E05967-6ADB-4896-A2DD-C1347FCCE541}" type="presOf" srcId="{FCF01671-27AB-4178-9C02-FCA65CB0C647}" destId="{F6A59B4E-CF25-4E89-BEE7-1CF5846901D7}" srcOrd="0" destOrd="0" presId="urn:microsoft.com/office/officeart/2005/8/layout/vProcess5"/>
    <dgm:cxn modelId="{886E5F69-B98F-4CA3-8CD8-682778D5A5C1}" srcId="{E5D5ADAF-38B6-4F62-8B87-C01BDFA8478A}" destId="{794D40D8-94B1-4439-B538-7DDD52F64155}" srcOrd="0" destOrd="0" parTransId="{B7C5C166-D191-4EB3-9D64-C9ED7FF5C216}" sibTransId="{3DC902CA-DF78-4B92-BCAF-98817D374DD7}"/>
    <dgm:cxn modelId="{648FE375-7CE2-4F58-B321-B009213DB490}" srcId="{E5D5ADAF-38B6-4F62-8B87-C01BDFA8478A}" destId="{BD49E1E6-F44F-4A85-B867-E6E2C4531C5E}" srcOrd="4" destOrd="0" parTransId="{6D922D73-9097-4DC7-B294-4BB7961463BF}" sibTransId="{E83957F3-6002-4840-9E89-0D1F98F08633}"/>
    <dgm:cxn modelId="{1F2B6156-A514-4266-9857-F64EB2F91765}" srcId="{E5D5ADAF-38B6-4F62-8B87-C01BDFA8478A}" destId="{0E230FC2-29F8-46F3-A50E-687B3B283DBF}" srcOrd="3" destOrd="0" parTransId="{3A42F3C0-D25A-49A3-9045-929A3735DFC1}" sibTransId="{F43776D4-3D4D-4838-9C5E-9528DE17C744}"/>
    <dgm:cxn modelId="{9B82C07A-891B-46A9-A025-32F69FF180D1}" type="presOf" srcId="{0E230FC2-29F8-46F3-A50E-687B3B283DBF}" destId="{8F56CB48-B0F8-432A-A927-717FFB624E50}" srcOrd="1" destOrd="0" presId="urn:microsoft.com/office/officeart/2005/8/layout/vProcess5"/>
    <dgm:cxn modelId="{73B74085-74B9-43C7-AE9E-26E148464F26}" type="presOf" srcId="{BAB967CE-8A86-4000-9A3F-D3DE50163D72}" destId="{48112519-14BF-4099-AD5F-55CD5CBE0E08}" srcOrd="0" destOrd="0" presId="urn:microsoft.com/office/officeart/2005/8/layout/vProcess5"/>
    <dgm:cxn modelId="{31A1909A-388B-49BC-8101-991C167D018A}" type="presOf" srcId="{F43776D4-3D4D-4838-9C5E-9528DE17C744}" destId="{A4512CF3-A3FC-4235-81DA-A4D8C618EE08}" srcOrd="0" destOrd="0" presId="urn:microsoft.com/office/officeart/2005/8/layout/vProcess5"/>
    <dgm:cxn modelId="{EB5C32A1-20E9-4FA7-86F8-0ACB6E41E74C}" type="presOf" srcId="{E5D5ADAF-38B6-4F62-8B87-C01BDFA8478A}" destId="{C757BD4C-0062-4512-A7E4-86E7A0830458}" srcOrd="0" destOrd="0" presId="urn:microsoft.com/office/officeart/2005/8/layout/vProcess5"/>
    <dgm:cxn modelId="{FEF4FDA1-B315-46F0-9A00-ED2BFD3D9AC1}" type="presOf" srcId="{51DD389A-3332-4955-812D-69AC94D8051A}" destId="{44612BA2-6CBE-410A-B83D-A5639067B270}" srcOrd="1" destOrd="0" presId="urn:microsoft.com/office/officeart/2005/8/layout/vProcess5"/>
    <dgm:cxn modelId="{698A00AE-E141-4351-BBB4-29CA2EBD4016}" type="presOf" srcId="{4A971BCE-513B-4112-BF6D-B64CB3437BAF}" destId="{D139B99C-778D-4D7E-A264-30E23BB9325A}" srcOrd="0" destOrd="0" presId="urn:microsoft.com/office/officeart/2005/8/layout/vProcess5"/>
    <dgm:cxn modelId="{6C364EAF-2B93-444B-8807-47E5F5E4BF89}" type="presOf" srcId="{BD49E1E6-F44F-4A85-B867-E6E2C4531C5E}" destId="{A7E584FE-2E46-4D34-8656-3B6695A8D65F}" srcOrd="0" destOrd="0" presId="urn:microsoft.com/office/officeart/2005/8/layout/vProcess5"/>
    <dgm:cxn modelId="{00B67FAF-6C38-4192-8D73-F827D4BB257F}" type="presOf" srcId="{BD49E1E6-F44F-4A85-B867-E6E2C4531C5E}" destId="{1D1183A6-4369-43BE-AEE6-D846B63AE3F0}" srcOrd="1" destOrd="0" presId="urn:microsoft.com/office/officeart/2005/8/layout/vProcess5"/>
    <dgm:cxn modelId="{17F0E5B2-F51F-4920-B925-EAA74BACEBA1}" type="presOf" srcId="{794D40D8-94B1-4439-B538-7DDD52F64155}" destId="{96F81FCB-C8D1-4DE3-97FF-1884D41C2C19}" srcOrd="1" destOrd="0" presId="urn:microsoft.com/office/officeart/2005/8/layout/vProcess5"/>
    <dgm:cxn modelId="{F79D2CB9-9C13-40CF-972D-C12D83C9CDBD}" type="presOf" srcId="{51DD389A-3332-4955-812D-69AC94D8051A}" destId="{21C01D06-F5E0-413C-9373-0B2AF79B35CA}" srcOrd="0" destOrd="0" presId="urn:microsoft.com/office/officeart/2005/8/layout/vProcess5"/>
    <dgm:cxn modelId="{621E03EA-646E-47CF-B967-B062CBAC132A}" type="presOf" srcId="{0E230FC2-29F8-46F3-A50E-687B3B283DBF}" destId="{AE0425C3-F475-4658-836A-7F07F0938568}" srcOrd="0" destOrd="0" presId="urn:microsoft.com/office/officeart/2005/8/layout/vProcess5"/>
    <dgm:cxn modelId="{6FCD1666-057C-4408-A64D-2C37A1605555}" type="presParOf" srcId="{C757BD4C-0062-4512-A7E4-86E7A0830458}" destId="{6EBB6559-B6E6-4523-8D4F-95C887D846B5}" srcOrd="0" destOrd="0" presId="urn:microsoft.com/office/officeart/2005/8/layout/vProcess5"/>
    <dgm:cxn modelId="{23EF1E62-98C9-49EE-BC67-BE22DD3DCD3F}" type="presParOf" srcId="{C757BD4C-0062-4512-A7E4-86E7A0830458}" destId="{CA1970F6-2FF7-46BF-9782-FEF5EE63FAA7}" srcOrd="1" destOrd="0" presId="urn:microsoft.com/office/officeart/2005/8/layout/vProcess5"/>
    <dgm:cxn modelId="{203CB340-AF43-488E-BEEC-8231262CA7D0}" type="presParOf" srcId="{C757BD4C-0062-4512-A7E4-86E7A0830458}" destId="{21C01D06-F5E0-413C-9373-0B2AF79B35CA}" srcOrd="2" destOrd="0" presId="urn:microsoft.com/office/officeart/2005/8/layout/vProcess5"/>
    <dgm:cxn modelId="{7C74058A-A1A3-4FC9-A228-756E55271C45}" type="presParOf" srcId="{C757BD4C-0062-4512-A7E4-86E7A0830458}" destId="{D139B99C-778D-4D7E-A264-30E23BB9325A}" srcOrd="3" destOrd="0" presId="urn:microsoft.com/office/officeart/2005/8/layout/vProcess5"/>
    <dgm:cxn modelId="{BBF50A15-5CAB-4F9D-850F-EB1871D7EEA9}" type="presParOf" srcId="{C757BD4C-0062-4512-A7E4-86E7A0830458}" destId="{AE0425C3-F475-4658-836A-7F07F0938568}" srcOrd="4" destOrd="0" presId="urn:microsoft.com/office/officeart/2005/8/layout/vProcess5"/>
    <dgm:cxn modelId="{14087BA1-B8C2-4B7A-A728-9ACBEF007937}" type="presParOf" srcId="{C757BD4C-0062-4512-A7E4-86E7A0830458}" destId="{A7E584FE-2E46-4D34-8656-3B6695A8D65F}" srcOrd="5" destOrd="0" presId="urn:microsoft.com/office/officeart/2005/8/layout/vProcess5"/>
    <dgm:cxn modelId="{D8C875A7-791C-4E33-B794-392CBF67565C}" type="presParOf" srcId="{C757BD4C-0062-4512-A7E4-86E7A0830458}" destId="{4DF9AFEA-C01B-4FF7-A815-F7624C716C4E}" srcOrd="6" destOrd="0" presId="urn:microsoft.com/office/officeart/2005/8/layout/vProcess5"/>
    <dgm:cxn modelId="{42BCF5E0-5287-47C6-8022-C160FBDE89C7}" type="presParOf" srcId="{C757BD4C-0062-4512-A7E4-86E7A0830458}" destId="{F6A59B4E-CF25-4E89-BEE7-1CF5846901D7}" srcOrd="7" destOrd="0" presId="urn:microsoft.com/office/officeart/2005/8/layout/vProcess5"/>
    <dgm:cxn modelId="{BED91050-C96F-407E-A02F-6F928B24D383}" type="presParOf" srcId="{C757BD4C-0062-4512-A7E4-86E7A0830458}" destId="{48112519-14BF-4099-AD5F-55CD5CBE0E08}" srcOrd="8" destOrd="0" presId="urn:microsoft.com/office/officeart/2005/8/layout/vProcess5"/>
    <dgm:cxn modelId="{4BF2AFDB-E8A6-4B8A-B90E-27E8781F8094}" type="presParOf" srcId="{C757BD4C-0062-4512-A7E4-86E7A0830458}" destId="{A4512CF3-A3FC-4235-81DA-A4D8C618EE08}" srcOrd="9" destOrd="0" presId="urn:microsoft.com/office/officeart/2005/8/layout/vProcess5"/>
    <dgm:cxn modelId="{24BE0997-FC9F-413E-B5A5-0F17F64DA57A}" type="presParOf" srcId="{C757BD4C-0062-4512-A7E4-86E7A0830458}" destId="{96F81FCB-C8D1-4DE3-97FF-1884D41C2C19}" srcOrd="10" destOrd="0" presId="urn:microsoft.com/office/officeart/2005/8/layout/vProcess5"/>
    <dgm:cxn modelId="{011A155A-272B-401A-A4AB-2E2CAE7062CB}" type="presParOf" srcId="{C757BD4C-0062-4512-A7E4-86E7A0830458}" destId="{44612BA2-6CBE-410A-B83D-A5639067B270}" srcOrd="11" destOrd="0" presId="urn:microsoft.com/office/officeart/2005/8/layout/vProcess5"/>
    <dgm:cxn modelId="{D66E6C5D-1222-4827-AF83-45A2CF569A58}" type="presParOf" srcId="{C757BD4C-0062-4512-A7E4-86E7A0830458}" destId="{AC851740-65C7-4F07-969B-A5A3F68772DD}" srcOrd="12" destOrd="0" presId="urn:microsoft.com/office/officeart/2005/8/layout/vProcess5"/>
    <dgm:cxn modelId="{E057EAAB-352F-451F-98BF-D428305F3FFF}" type="presParOf" srcId="{C757BD4C-0062-4512-A7E4-86E7A0830458}" destId="{8F56CB48-B0F8-432A-A927-717FFB624E50}" srcOrd="13" destOrd="0" presId="urn:microsoft.com/office/officeart/2005/8/layout/vProcess5"/>
    <dgm:cxn modelId="{6CFDB94F-2608-497A-B429-EFD6AC3DBF92}" type="presParOf" srcId="{C757BD4C-0062-4512-A7E4-86E7A0830458}" destId="{1D1183A6-4369-43BE-AEE6-D846B63AE3F0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1A3FBF-251E-465E-9471-57F08A371373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fi-FI"/>
        </a:p>
      </dgm:t>
    </dgm:pt>
    <dgm:pt modelId="{9D83E34E-FF95-452E-8246-CEB4685CA2E5}">
      <dgm:prSet/>
      <dgm:spPr/>
      <dgm:t>
        <a:bodyPr/>
        <a:lstStyle/>
        <a:p>
          <a:r>
            <a:rPr lang="fi-FI" b="1" i="0" baseline="0" dirty="0"/>
            <a:t>6) </a:t>
          </a:r>
          <a:r>
            <a:rPr lang="fi-FI" b="1" i="0" baseline="0" dirty="0">
              <a:hlinkClick xmlns:r="http://schemas.openxmlformats.org/officeDocument/2006/relationships" r:id="rId1"/>
            </a:rPr>
            <a:t>20.12.2012/1020 Valtiovarainministeriön asetus arvopaperin liikkeeseenlaskijan säännöllisestä tiedonantovelvollisuudesta</a:t>
          </a:r>
          <a:r>
            <a:rPr lang="fi-FI" b="1" i="0" baseline="0" dirty="0"/>
            <a:t> </a:t>
          </a:r>
          <a:endParaRPr lang="fi-FI" dirty="0"/>
        </a:p>
      </dgm:t>
    </dgm:pt>
    <dgm:pt modelId="{51F820FB-4A8A-4AC3-98E1-C54005949901}" type="parTrans" cxnId="{A197EFD1-C364-4B51-98BE-8751FF80E58A}">
      <dgm:prSet/>
      <dgm:spPr/>
      <dgm:t>
        <a:bodyPr/>
        <a:lstStyle/>
        <a:p>
          <a:endParaRPr lang="fi-FI"/>
        </a:p>
      </dgm:t>
    </dgm:pt>
    <dgm:pt modelId="{D7B3DF38-E8A8-4915-96E5-D2694929A212}" type="sibTrans" cxnId="{A197EFD1-C364-4B51-98BE-8751FF80E58A}">
      <dgm:prSet/>
      <dgm:spPr/>
      <dgm:t>
        <a:bodyPr/>
        <a:lstStyle/>
        <a:p>
          <a:endParaRPr lang="fi-FI"/>
        </a:p>
      </dgm:t>
    </dgm:pt>
    <dgm:pt modelId="{D034E903-D6CE-45CA-8857-C1FFCA7A5870}">
      <dgm:prSet/>
      <dgm:spPr/>
      <dgm:t>
        <a:bodyPr/>
        <a:lstStyle/>
        <a:p>
          <a:r>
            <a:rPr lang="fi-FI" b="1"/>
            <a:t>7) Arvopaperimarkkinarikokset: rikoslaki 51 luku </a:t>
          </a:r>
          <a:r>
            <a:rPr lang="fi-FI" b="1">
              <a:hlinkClick xmlns:r="http://schemas.openxmlformats.org/officeDocument/2006/relationships" r:id="rId2"/>
            </a:rPr>
            <a:t>https://www.edilex.fi/lainsaadanto/18890039001#L51</a:t>
          </a:r>
          <a:r>
            <a:rPr lang="fi-FI" b="1"/>
            <a:t> </a:t>
          </a:r>
          <a:endParaRPr lang="fi-FI"/>
        </a:p>
      </dgm:t>
    </dgm:pt>
    <dgm:pt modelId="{7477828E-6B3A-43C6-B7C5-C0B6533BD22A}" type="parTrans" cxnId="{BB681602-C841-430E-9E15-DA3303F88BE5}">
      <dgm:prSet/>
      <dgm:spPr/>
      <dgm:t>
        <a:bodyPr/>
        <a:lstStyle/>
        <a:p>
          <a:endParaRPr lang="fi-FI"/>
        </a:p>
      </dgm:t>
    </dgm:pt>
    <dgm:pt modelId="{B367B1CA-8AA7-443E-A97F-586073E9E021}" type="sibTrans" cxnId="{BB681602-C841-430E-9E15-DA3303F88BE5}">
      <dgm:prSet/>
      <dgm:spPr/>
      <dgm:t>
        <a:bodyPr/>
        <a:lstStyle/>
        <a:p>
          <a:endParaRPr lang="fi-FI"/>
        </a:p>
      </dgm:t>
    </dgm:pt>
    <dgm:pt modelId="{6B6489DE-3426-4F1C-A84E-92DD87B34BAE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3"/>
            </a:rPr>
            <a:t>8</a:t>
          </a:r>
          <a:r>
            <a:rPr lang="fi-FI" b="1" i="0" baseline="0">
              <a:hlinkClick xmlns:r="http://schemas.openxmlformats.org/officeDocument/2006/relationships" r:id="rId3"/>
            </a:rPr>
            <a:t>) 14.12.2012/750 Laki arvopaperitileistä</a:t>
          </a:r>
          <a:endParaRPr lang="fi-FI"/>
        </a:p>
      </dgm:t>
    </dgm:pt>
    <dgm:pt modelId="{5A8B5AB3-FC13-4F3E-A74C-AACA572B8662}" type="parTrans" cxnId="{1D01780D-FE23-40AC-9DB0-87FA02D10209}">
      <dgm:prSet/>
      <dgm:spPr/>
      <dgm:t>
        <a:bodyPr/>
        <a:lstStyle/>
        <a:p>
          <a:endParaRPr lang="fi-FI"/>
        </a:p>
      </dgm:t>
    </dgm:pt>
    <dgm:pt modelId="{62D1188D-8F55-4FD9-AB71-E36F7A7832FE}" type="sibTrans" cxnId="{1D01780D-FE23-40AC-9DB0-87FA02D10209}">
      <dgm:prSet/>
      <dgm:spPr/>
      <dgm:t>
        <a:bodyPr/>
        <a:lstStyle/>
        <a:p>
          <a:endParaRPr lang="fi-FI"/>
        </a:p>
      </dgm:t>
    </dgm:pt>
    <dgm:pt modelId="{F1778CB9-B63F-47F3-895F-6C86E5A25961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4"/>
            </a:rPr>
            <a:t>9</a:t>
          </a:r>
          <a:r>
            <a:rPr lang="fi-FI" b="1" i="0" baseline="0">
              <a:hlinkClick xmlns:r="http://schemas.openxmlformats.org/officeDocument/2006/relationships" r:id="rId4"/>
            </a:rPr>
            <a:t>) 28.12.2017/1070 Laki kaupankäynnistä rahoitusvälineillä</a:t>
          </a:r>
          <a:r>
            <a:rPr lang="fi-FI" b="1" i="0" baseline="0"/>
            <a:t> </a:t>
          </a:r>
          <a:endParaRPr lang="fi-FI"/>
        </a:p>
      </dgm:t>
    </dgm:pt>
    <dgm:pt modelId="{114EC7BE-E916-4AF9-921D-7175B5A11907}" type="parTrans" cxnId="{358B7EB7-C323-4E1C-83BD-B007E5CD090A}">
      <dgm:prSet/>
      <dgm:spPr/>
      <dgm:t>
        <a:bodyPr/>
        <a:lstStyle/>
        <a:p>
          <a:endParaRPr lang="fi-FI"/>
        </a:p>
      </dgm:t>
    </dgm:pt>
    <dgm:pt modelId="{9B14B73F-9AC7-450E-8A38-1E3EEB7E47A2}" type="sibTrans" cxnId="{358B7EB7-C323-4E1C-83BD-B007E5CD090A}">
      <dgm:prSet/>
      <dgm:spPr/>
      <dgm:t>
        <a:bodyPr/>
        <a:lstStyle/>
        <a:p>
          <a:endParaRPr lang="fi-FI"/>
        </a:p>
      </dgm:t>
    </dgm:pt>
    <dgm:pt modelId="{847530FD-2EE9-458E-8303-050BAE220134}">
      <dgm:prSet/>
      <dgm:spPr/>
      <dgm:t>
        <a:bodyPr/>
        <a:lstStyle/>
        <a:p>
          <a:r>
            <a:rPr lang="fi-FI" b="1"/>
            <a:t>10</a:t>
          </a:r>
          <a:r>
            <a:rPr lang="fi-FI" b="1" i="0" baseline="0"/>
            <a:t>) </a:t>
          </a:r>
          <a:r>
            <a:rPr lang="fi-FI" b="1">
              <a:hlinkClick xmlns:r="http://schemas.openxmlformats.org/officeDocument/2006/relationships" r:id="rId5"/>
            </a:rPr>
            <a:t>26.11.1999/1084 Laki eräistä arvopaperi- ja valuuttakaupan sekä selvitysjärjestelmän ehdoista</a:t>
          </a:r>
          <a:r>
            <a:rPr lang="fi-FI" b="1"/>
            <a:t> </a:t>
          </a:r>
          <a:endParaRPr lang="fi-FI"/>
        </a:p>
      </dgm:t>
    </dgm:pt>
    <dgm:pt modelId="{65E9C807-623D-420E-802E-7AF5CFB91339}" type="parTrans" cxnId="{E0D32C45-CCBF-413B-B9E5-96808CA26862}">
      <dgm:prSet/>
      <dgm:spPr/>
      <dgm:t>
        <a:bodyPr/>
        <a:lstStyle/>
        <a:p>
          <a:endParaRPr lang="fi-FI"/>
        </a:p>
      </dgm:t>
    </dgm:pt>
    <dgm:pt modelId="{E09ED631-C51A-4FF9-8321-3766CD927B59}" type="sibTrans" cxnId="{E0D32C45-CCBF-413B-B9E5-96808CA26862}">
      <dgm:prSet/>
      <dgm:spPr/>
      <dgm:t>
        <a:bodyPr/>
        <a:lstStyle/>
        <a:p>
          <a:endParaRPr lang="fi-FI"/>
        </a:p>
      </dgm:t>
    </dgm:pt>
    <dgm:pt modelId="{DFDCD057-FFD4-46CC-A761-03618FFA62BB}">
      <dgm:prSet/>
      <dgm:spPr/>
      <dgm:t>
        <a:bodyPr/>
        <a:lstStyle/>
        <a:p>
          <a:r>
            <a:rPr lang="fi-FI" b="1"/>
            <a:t>11) </a:t>
          </a:r>
          <a:r>
            <a:rPr lang="fi-FI" b="1" i="0" baseline="0">
              <a:hlinkClick xmlns:r="http://schemas.openxmlformats.org/officeDocument/2006/relationships" r:id="rId6"/>
            </a:rPr>
            <a:t>25.8.2016/734 Joukkorahoituslaki</a:t>
          </a:r>
          <a:endParaRPr lang="fi-FI"/>
        </a:p>
      </dgm:t>
    </dgm:pt>
    <dgm:pt modelId="{16C1D9BC-B8B6-45C0-822C-89EE6B93013E}" type="parTrans" cxnId="{D6833EE1-9434-4E63-A446-9C27D6252633}">
      <dgm:prSet/>
      <dgm:spPr/>
      <dgm:t>
        <a:bodyPr/>
        <a:lstStyle/>
        <a:p>
          <a:endParaRPr lang="fi-FI"/>
        </a:p>
      </dgm:t>
    </dgm:pt>
    <dgm:pt modelId="{44C6C727-4ED6-4D04-948E-86C219E55D6F}" type="sibTrans" cxnId="{D6833EE1-9434-4E63-A446-9C27D6252633}">
      <dgm:prSet/>
      <dgm:spPr/>
      <dgm:t>
        <a:bodyPr/>
        <a:lstStyle/>
        <a:p>
          <a:endParaRPr lang="fi-FI"/>
        </a:p>
      </dgm:t>
    </dgm:pt>
    <dgm:pt modelId="{F4E4905A-AEB7-40D9-96CE-8089DAFBAA4A}" type="pres">
      <dgm:prSet presAssocID="{BA1A3FBF-251E-465E-9471-57F08A371373}" presName="linear" presStyleCnt="0">
        <dgm:presLayoutVars>
          <dgm:animLvl val="lvl"/>
          <dgm:resizeHandles val="exact"/>
        </dgm:presLayoutVars>
      </dgm:prSet>
      <dgm:spPr/>
    </dgm:pt>
    <dgm:pt modelId="{D2A950AF-6BC1-4457-A3DF-22424F0AA242}" type="pres">
      <dgm:prSet presAssocID="{9D83E34E-FF95-452E-8246-CEB4685CA2E5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04F78C95-C8B7-4422-AAAE-38F8B6C68EAB}" type="pres">
      <dgm:prSet presAssocID="{D7B3DF38-E8A8-4915-96E5-D2694929A212}" presName="spacer" presStyleCnt="0"/>
      <dgm:spPr/>
    </dgm:pt>
    <dgm:pt modelId="{49AFBF11-7447-4DFD-BF0A-0C5ED71D6E0A}" type="pres">
      <dgm:prSet presAssocID="{D034E903-D6CE-45CA-8857-C1FFCA7A5870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A6E9DEF-2DFD-4927-A0D4-F6BA7D949038}" type="pres">
      <dgm:prSet presAssocID="{B367B1CA-8AA7-443E-A97F-586073E9E021}" presName="spacer" presStyleCnt="0"/>
      <dgm:spPr/>
    </dgm:pt>
    <dgm:pt modelId="{B97CFDB4-AC00-41B4-B7FF-B20F72FE602F}" type="pres">
      <dgm:prSet presAssocID="{6B6489DE-3426-4F1C-A84E-92DD87B34BAE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D51113C6-D4FD-4AF6-AE51-6673427B67AA}" type="pres">
      <dgm:prSet presAssocID="{62D1188D-8F55-4FD9-AB71-E36F7A7832FE}" presName="spacer" presStyleCnt="0"/>
      <dgm:spPr/>
    </dgm:pt>
    <dgm:pt modelId="{652A134F-4751-42AC-95F9-4F9A0B8A3236}" type="pres">
      <dgm:prSet presAssocID="{F1778CB9-B63F-47F3-895F-6C86E5A25961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2ABCC460-6593-41AE-9BBD-18C8706B3D7E}" type="pres">
      <dgm:prSet presAssocID="{9B14B73F-9AC7-450E-8A38-1E3EEB7E47A2}" presName="spacer" presStyleCnt="0"/>
      <dgm:spPr/>
    </dgm:pt>
    <dgm:pt modelId="{5D9B50C6-F8F7-4414-A8BB-5CB17F91673C}" type="pres">
      <dgm:prSet presAssocID="{847530FD-2EE9-458E-8303-050BAE220134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616CC953-90E0-487A-8490-01217FB038E3}" type="pres">
      <dgm:prSet presAssocID="{E09ED631-C51A-4FF9-8321-3766CD927B59}" presName="spacer" presStyleCnt="0"/>
      <dgm:spPr/>
    </dgm:pt>
    <dgm:pt modelId="{CA7C42C4-2C7E-411A-975E-86F4808E6925}" type="pres">
      <dgm:prSet presAssocID="{DFDCD057-FFD4-46CC-A761-03618FFA62BB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BB681602-C841-430E-9E15-DA3303F88BE5}" srcId="{BA1A3FBF-251E-465E-9471-57F08A371373}" destId="{D034E903-D6CE-45CA-8857-C1FFCA7A5870}" srcOrd="1" destOrd="0" parTransId="{7477828E-6B3A-43C6-B7C5-C0B6533BD22A}" sibTransId="{B367B1CA-8AA7-443E-A97F-586073E9E021}"/>
    <dgm:cxn modelId="{DA651D07-EE42-4CA5-A707-C342DEA26A26}" type="presOf" srcId="{DFDCD057-FFD4-46CC-A761-03618FFA62BB}" destId="{CA7C42C4-2C7E-411A-975E-86F4808E6925}" srcOrd="0" destOrd="0" presId="urn:microsoft.com/office/officeart/2005/8/layout/vList2"/>
    <dgm:cxn modelId="{1D01780D-FE23-40AC-9DB0-87FA02D10209}" srcId="{BA1A3FBF-251E-465E-9471-57F08A371373}" destId="{6B6489DE-3426-4F1C-A84E-92DD87B34BAE}" srcOrd="2" destOrd="0" parTransId="{5A8B5AB3-FC13-4F3E-A74C-AACA572B8662}" sibTransId="{62D1188D-8F55-4FD9-AB71-E36F7A7832FE}"/>
    <dgm:cxn modelId="{72D0275D-E819-4FCD-960E-0E8CE8BFE0A8}" type="presOf" srcId="{6B6489DE-3426-4F1C-A84E-92DD87B34BAE}" destId="{B97CFDB4-AC00-41B4-B7FF-B20F72FE602F}" srcOrd="0" destOrd="0" presId="urn:microsoft.com/office/officeart/2005/8/layout/vList2"/>
    <dgm:cxn modelId="{74804243-F2A7-4BDD-A405-CE8BA43E87E3}" type="presOf" srcId="{D034E903-D6CE-45CA-8857-C1FFCA7A5870}" destId="{49AFBF11-7447-4DFD-BF0A-0C5ED71D6E0A}" srcOrd="0" destOrd="0" presId="urn:microsoft.com/office/officeart/2005/8/layout/vList2"/>
    <dgm:cxn modelId="{E0D32C45-CCBF-413B-B9E5-96808CA26862}" srcId="{BA1A3FBF-251E-465E-9471-57F08A371373}" destId="{847530FD-2EE9-458E-8303-050BAE220134}" srcOrd="4" destOrd="0" parTransId="{65E9C807-623D-420E-802E-7AF5CFB91339}" sibTransId="{E09ED631-C51A-4FF9-8321-3766CD927B59}"/>
    <dgm:cxn modelId="{E9C50D59-BFFC-4B83-9668-2A3D9C90BF62}" type="presOf" srcId="{BA1A3FBF-251E-465E-9471-57F08A371373}" destId="{F4E4905A-AEB7-40D9-96CE-8089DAFBAA4A}" srcOrd="0" destOrd="0" presId="urn:microsoft.com/office/officeart/2005/8/layout/vList2"/>
    <dgm:cxn modelId="{879C5DA4-2463-4224-9B02-38B5CF7B5CB9}" type="presOf" srcId="{9D83E34E-FF95-452E-8246-CEB4685CA2E5}" destId="{D2A950AF-6BC1-4457-A3DF-22424F0AA242}" srcOrd="0" destOrd="0" presId="urn:microsoft.com/office/officeart/2005/8/layout/vList2"/>
    <dgm:cxn modelId="{358B7EB7-C323-4E1C-83BD-B007E5CD090A}" srcId="{BA1A3FBF-251E-465E-9471-57F08A371373}" destId="{F1778CB9-B63F-47F3-895F-6C86E5A25961}" srcOrd="3" destOrd="0" parTransId="{114EC7BE-E916-4AF9-921D-7175B5A11907}" sibTransId="{9B14B73F-9AC7-450E-8A38-1E3EEB7E47A2}"/>
    <dgm:cxn modelId="{A197EFD1-C364-4B51-98BE-8751FF80E58A}" srcId="{BA1A3FBF-251E-465E-9471-57F08A371373}" destId="{9D83E34E-FF95-452E-8246-CEB4685CA2E5}" srcOrd="0" destOrd="0" parTransId="{51F820FB-4A8A-4AC3-98E1-C54005949901}" sibTransId="{D7B3DF38-E8A8-4915-96E5-D2694929A212}"/>
    <dgm:cxn modelId="{77CD91DC-A400-4F03-A11B-223763A8A78F}" type="presOf" srcId="{F1778CB9-B63F-47F3-895F-6C86E5A25961}" destId="{652A134F-4751-42AC-95F9-4F9A0B8A3236}" srcOrd="0" destOrd="0" presId="urn:microsoft.com/office/officeart/2005/8/layout/vList2"/>
    <dgm:cxn modelId="{C1AF2FDD-74AA-464D-9FC1-45AEB2EB6F50}" type="presOf" srcId="{847530FD-2EE9-458E-8303-050BAE220134}" destId="{5D9B50C6-F8F7-4414-A8BB-5CB17F91673C}" srcOrd="0" destOrd="0" presId="urn:microsoft.com/office/officeart/2005/8/layout/vList2"/>
    <dgm:cxn modelId="{D6833EE1-9434-4E63-A446-9C27D6252633}" srcId="{BA1A3FBF-251E-465E-9471-57F08A371373}" destId="{DFDCD057-FFD4-46CC-A761-03618FFA62BB}" srcOrd="5" destOrd="0" parTransId="{16C1D9BC-B8B6-45C0-822C-89EE6B93013E}" sibTransId="{44C6C727-4ED6-4D04-948E-86C219E55D6F}"/>
    <dgm:cxn modelId="{538C0503-9BD5-4EE5-9A6E-F61161BA8A94}" type="presParOf" srcId="{F4E4905A-AEB7-40D9-96CE-8089DAFBAA4A}" destId="{D2A950AF-6BC1-4457-A3DF-22424F0AA242}" srcOrd="0" destOrd="0" presId="urn:microsoft.com/office/officeart/2005/8/layout/vList2"/>
    <dgm:cxn modelId="{DF9135D1-84F8-4B5E-B8F1-FB45F234FB56}" type="presParOf" srcId="{F4E4905A-AEB7-40D9-96CE-8089DAFBAA4A}" destId="{04F78C95-C8B7-4422-AAAE-38F8B6C68EAB}" srcOrd="1" destOrd="0" presId="urn:microsoft.com/office/officeart/2005/8/layout/vList2"/>
    <dgm:cxn modelId="{27385D3D-470B-40F8-A6B7-BBAB496499E3}" type="presParOf" srcId="{F4E4905A-AEB7-40D9-96CE-8089DAFBAA4A}" destId="{49AFBF11-7447-4DFD-BF0A-0C5ED71D6E0A}" srcOrd="2" destOrd="0" presId="urn:microsoft.com/office/officeart/2005/8/layout/vList2"/>
    <dgm:cxn modelId="{0045B030-4D8C-490D-BD81-01FE0B1A08B5}" type="presParOf" srcId="{F4E4905A-AEB7-40D9-96CE-8089DAFBAA4A}" destId="{3A6E9DEF-2DFD-4927-A0D4-F6BA7D949038}" srcOrd="3" destOrd="0" presId="urn:microsoft.com/office/officeart/2005/8/layout/vList2"/>
    <dgm:cxn modelId="{799B2B02-A278-4CB3-BFA5-A22C3C1F8AAC}" type="presParOf" srcId="{F4E4905A-AEB7-40D9-96CE-8089DAFBAA4A}" destId="{B97CFDB4-AC00-41B4-B7FF-B20F72FE602F}" srcOrd="4" destOrd="0" presId="urn:microsoft.com/office/officeart/2005/8/layout/vList2"/>
    <dgm:cxn modelId="{8918743C-0431-49AF-BEAD-FB6DE0B47276}" type="presParOf" srcId="{F4E4905A-AEB7-40D9-96CE-8089DAFBAA4A}" destId="{D51113C6-D4FD-4AF6-AE51-6673427B67AA}" srcOrd="5" destOrd="0" presId="urn:microsoft.com/office/officeart/2005/8/layout/vList2"/>
    <dgm:cxn modelId="{FA54A7BE-8DC2-48D5-A73F-0B8BFDDC3435}" type="presParOf" srcId="{F4E4905A-AEB7-40D9-96CE-8089DAFBAA4A}" destId="{652A134F-4751-42AC-95F9-4F9A0B8A3236}" srcOrd="6" destOrd="0" presId="urn:microsoft.com/office/officeart/2005/8/layout/vList2"/>
    <dgm:cxn modelId="{C5F496F6-D70C-420C-9864-CEED340D9CFF}" type="presParOf" srcId="{F4E4905A-AEB7-40D9-96CE-8089DAFBAA4A}" destId="{2ABCC460-6593-41AE-9BBD-18C8706B3D7E}" srcOrd="7" destOrd="0" presId="urn:microsoft.com/office/officeart/2005/8/layout/vList2"/>
    <dgm:cxn modelId="{542A8D05-E823-4920-8EDE-6FA2772246A9}" type="presParOf" srcId="{F4E4905A-AEB7-40D9-96CE-8089DAFBAA4A}" destId="{5D9B50C6-F8F7-4414-A8BB-5CB17F91673C}" srcOrd="8" destOrd="0" presId="urn:microsoft.com/office/officeart/2005/8/layout/vList2"/>
    <dgm:cxn modelId="{7B8C81E8-EA6E-49A4-9F97-E89778A1C8B9}" type="presParOf" srcId="{F4E4905A-AEB7-40D9-96CE-8089DAFBAA4A}" destId="{616CC953-90E0-487A-8490-01217FB038E3}" srcOrd="9" destOrd="0" presId="urn:microsoft.com/office/officeart/2005/8/layout/vList2"/>
    <dgm:cxn modelId="{5F20FA2A-F3FF-46FE-9B83-EA1767B46B9F}" type="presParOf" srcId="{F4E4905A-AEB7-40D9-96CE-8089DAFBAA4A}" destId="{CA7C42C4-2C7E-411A-975E-86F4808E692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3DE792-4EFE-406A-8921-3E6AF14E0C87}" type="doc">
      <dgm:prSet loTypeId="urn:microsoft.com/office/officeart/2005/8/layout/vList2" loCatId="list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fi-FI"/>
        </a:p>
      </dgm:t>
    </dgm:pt>
    <dgm:pt modelId="{A9E7A1A8-18D3-4BC4-86A7-236F159B3445}">
      <dgm:prSet/>
      <dgm:spPr/>
      <dgm:t>
        <a:bodyPr/>
        <a:lstStyle/>
        <a:p>
          <a:r>
            <a:rPr lang="fi-FI" b="1" i="0" baseline="0" dirty="0"/>
            <a:t>12) </a:t>
          </a:r>
          <a:r>
            <a:rPr lang="fi-FI" b="1" dirty="0">
              <a:hlinkClick xmlns:r="http://schemas.openxmlformats.org/officeDocument/2006/relationships" r:id="rId1"/>
            </a:rPr>
            <a:t>16.6.2017/348 Laki arvo-osuusjärjestelmästä ja selvitystoiminnasta</a:t>
          </a:r>
          <a:endParaRPr lang="fi-FI" dirty="0"/>
        </a:p>
      </dgm:t>
    </dgm:pt>
    <dgm:pt modelId="{1EDD8FB0-7C9F-4B9E-9118-BB3587AF4BAB}" type="parTrans" cxnId="{E22EF214-5E8C-46A5-B1A6-A71D7F91F33E}">
      <dgm:prSet/>
      <dgm:spPr/>
      <dgm:t>
        <a:bodyPr/>
        <a:lstStyle/>
        <a:p>
          <a:endParaRPr lang="fi-FI"/>
        </a:p>
      </dgm:t>
    </dgm:pt>
    <dgm:pt modelId="{354C5036-D073-4037-93DD-74243793AF79}" type="sibTrans" cxnId="{E22EF214-5E8C-46A5-B1A6-A71D7F91F33E}">
      <dgm:prSet/>
      <dgm:spPr/>
      <dgm:t>
        <a:bodyPr/>
        <a:lstStyle/>
        <a:p>
          <a:endParaRPr lang="fi-FI"/>
        </a:p>
      </dgm:t>
    </dgm:pt>
    <dgm:pt modelId="{8DF44E1A-B0FC-40F1-8C98-0D28A2BBB466}">
      <dgm:prSet/>
      <dgm:spPr/>
      <dgm:t>
        <a:bodyPr/>
        <a:lstStyle/>
        <a:p>
          <a:r>
            <a:rPr lang="fi-FI" b="1" i="0" baseline="0" dirty="0"/>
            <a:t>13) </a:t>
          </a:r>
          <a:r>
            <a:rPr lang="fi-FI" b="1" dirty="0">
              <a:hlinkClick xmlns:r="http://schemas.openxmlformats.org/officeDocument/2006/relationships" r:id="rId2"/>
            </a:rPr>
            <a:t>17.5.1991/827 Laki arvo-osuustileistä</a:t>
          </a:r>
          <a:endParaRPr lang="fi-FI" dirty="0"/>
        </a:p>
      </dgm:t>
    </dgm:pt>
    <dgm:pt modelId="{32A0E332-E242-43EF-8D8A-9FBFFA234C2B}" type="parTrans" cxnId="{4DBA4797-6C24-4B7F-A3A8-859EFA199904}">
      <dgm:prSet/>
      <dgm:spPr/>
      <dgm:t>
        <a:bodyPr/>
        <a:lstStyle/>
        <a:p>
          <a:endParaRPr lang="fi-FI"/>
        </a:p>
      </dgm:t>
    </dgm:pt>
    <dgm:pt modelId="{CABF8B13-8DDE-401E-96ED-38B0ECBCB336}" type="sibTrans" cxnId="{4DBA4797-6C24-4B7F-A3A8-859EFA199904}">
      <dgm:prSet/>
      <dgm:spPr/>
      <dgm:t>
        <a:bodyPr/>
        <a:lstStyle/>
        <a:p>
          <a:endParaRPr lang="fi-FI"/>
        </a:p>
      </dgm:t>
    </dgm:pt>
    <dgm:pt modelId="{9D507ABD-5935-49EE-8E7B-85012E3CAF9E}">
      <dgm:prSet/>
      <dgm:spPr/>
      <dgm:t>
        <a:bodyPr/>
        <a:lstStyle/>
        <a:p>
          <a:r>
            <a:rPr lang="fi-FI" b="1" dirty="0"/>
            <a:t>14) </a:t>
          </a:r>
          <a:r>
            <a:rPr lang="fi-FI" b="1" dirty="0">
              <a:hlinkClick xmlns:r="http://schemas.openxmlformats.org/officeDocument/2006/relationships" r:id="rId3"/>
            </a:rPr>
            <a:t>17.5.2019/680 Laki osakesäästötilistä (voimassa 1.6.2019 alkaen)</a:t>
          </a:r>
          <a:endParaRPr lang="fi-FI" dirty="0"/>
        </a:p>
      </dgm:t>
    </dgm:pt>
    <dgm:pt modelId="{9AE8C5D6-0925-47E2-9D1B-B43DEB4AB3EA}" type="parTrans" cxnId="{C53011F9-026F-416A-AE4A-3CCE4A4CD725}">
      <dgm:prSet/>
      <dgm:spPr/>
      <dgm:t>
        <a:bodyPr/>
        <a:lstStyle/>
        <a:p>
          <a:endParaRPr lang="fi-FI"/>
        </a:p>
      </dgm:t>
    </dgm:pt>
    <dgm:pt modelId="{94EF8F72-338A-4D1F-8131-6521C8EB373C}" type="sibTrans" cxnId="{C53011F9-026F-416A-AE4A-3CCE4A4CD725}">
      <dgm:prSet/>
      <dgm:spPr/>
      <dgm:t>
        <a:bodyPr/>
        <a:lstStyle/>
        <a:p>
          <a:endParaRPr lang="fi-FI"/>
        </a:p>
      </dgm:t>
    </dgm:pt>
    <dgm:pt modelId="{7182BFA7-0639-4A6A-BE12-460A889FC54F}">
      <dgm:prSet/>
      <dgm:spPr/>
      <dgm:t>
        <a:bodyPr/>
        <a:lstStyle/>
        <a:p>
          <a:r>
            <a:rPr lang="fi-FI" b="1" i="0" baseline="0" dirty="0"/>
            <a:t>15) </a:t>
          </a:r>
          <a:r>
            <a:rPr lang="fi-FI" b="1" dirty="0">
              <a:hlinkClick xmlns:r="http://schemas.openxmlformats.org/officeDocument/2006/relationships" r:id="rId4"/>
            </a:rPr>
            <a:t>14.12.2012/747 Sijoituspalvelulaki</a:t>
          </a:r>
          <a:endParaRPr lang="fi-FI" dirty="0"/>
        </a:p>
      </dgm:t>
    </dgm:pt>
    <dgm:pt modelId="{4BA08EFA-72AD-452E-AE85-1DA91FF31801}" type="parTrans" cxnId="{30F95F09-DA68-4A35-82AD-9CF2A550D787}">
      <dgm:prSet/>
      <dgm:spPr/>
      <dgm:t>
        <a:bodyPr/>
        <a:lstStyle/>
        <a:p>
          <a:endParaRPr lang="fi-FI"/>
        </a:p>
      </dgm:t>
    </dgm:pt>
    <dgm:pt modelId="{4357C50E-9EF8-4BBE-8EC0-21C925BAE719}" type="sibTrans" cxnId="{30F95F09-DA68-4A35-82AD-9CF2A550D787}">
      <dgm:prSet/>
      <dgm:spPr/>
      <dgm:t>
        <a:bodyPr/>
        <a:lstStyle/>
        <a:p>
          <a:endParaRPr lang="fi-FI"/>
        </a:p>
      </dgm:t>
    </dgm:pt>
    <dgm:pt modelId="{0082A02A-E946-4AF5-B3DF-16FB48C4BAD1}">
      <dgm:prSet/>
      <dgm:spPr/>
      <dgm:t>
        <a:bodyPr/>
        <a:lstStyle/>
        <a:p>
          <a:r>
            <a:rPr lang="fi-FI" b="1" dirty="0"/>
            <a:t>16) </a:t>
          </a:r>
          <a:r>
            <a:rPr lang="fi-FI" b="1" dirty="0">
              <a:hlinkClick xmlns:r="http://schemas.openxmlformats.org/officeDocument/2006/relationships" r:id="rId5"/>
            </a:rPr>
            <a:t>22.2.2019/213 Sijoitusrahastolaki</a:t>
          </a:r>
          <a:endParaRPr lang="fi-FI" dirty="0"/>
        </a:p>
      </dgm:t>
    </dgm:pt>
    <dgm:pt modelId="{2651C133-5F31-4C7D-B13F-5275A7E664C1}" type="parTrans" cxnId="{7E443F77-2018-400D-8979-098A6050277C}">
      <dgm:prSet/>
      <dgm:spPr/>
      <dgm:t>
        <a:bodyPr/>
        <a:lstStyle/>
        <a:p>
          <a:endParaRPr lang="fi-FI"/>
        </a:p>
      </dgm:t>
    </dgm:pt>
    <dgm:pt modelId="{ABEBED91-D832-499D-92C9-0E3928198125}" type="sibTrans" cxnId="{7E443F77-2018-400D-8979-098A6050277C}">
      <dgm:prSet/>
      <dgm:spPr/>
      <dgm:t>
        <a:bodyPr/>
        <a:lstStyle/>
        <a:p>
          <a:endParaRPr lang="fi-FI"/>
        </a:p>
      </dgm:t>
    </dgm:pt>
    <dgm:pt modelId="{C6037289-A16D-41B2-B2DE-ED19162AFA5F}">
      <dgm:prSet/>
      <dgm:spPr/>
      <dgm:t>
        <a:bodyPr/>
        <a:lstStyle/>
        <a:p>
          <a:r>
            <a:rPr lang="fi-FI" b="1" i="0" baseline="0" dirty="0"/>
            <a:t>17) 162/2014 </a:t>
          </a:r>
          <a:r>
            <a:rPr lang="fi-FI" b="1" dirty="0">
              <a:hlinkClick xmlns:r="http://schemas.openxmlformats.org/officeDocument/2006/relationships" r:id="rId6"/>
            </a:rPr>
            <a:t>7.3.2014/162 Laki vaihtoehtorahastojen hoitajista</a:t>
          </a:r>
          <a:endParaRPr lang="fi-FI" dirty="0"/>
        </a:p>
      </dgm:t>
    </dgm:pt>
    <dgm:pt modelId="{98B27C10-6389-4633-B2AE-A15A8CED3E0D}" type="parTrans" cxnId="{E5804E30-009F-4556-A271-A42B38907393}">
      <dgm:prSet/>
      <dgm:spPr/>
      <dgm:t>
        <a:bodyPr/>
        <a:lstStyle/>
        <a:p>
          <a:endParaRPr lang="fi-FI"/>
        </a:p>
      </dgm:t>
    </dgm:pt>
    <dgm:pt modelId="{DDAB31A9-A20E-412F-9B22-B847E6571658}" type="sibTrans" cxnId="{E5804E30-009F-4556-A271-A42B38907393}">
      <dgm:prSet/>
      <dgm:spPr/>
      <dgm:t>
        <a:bodyPr/>
        <a:lstStyle/>
        <a:p>
          <a:endParaRPr lang="fi-FI"/>
        </a:p>
      </dgm:t>
    </dgm:pt>
    <dgm:pt modelId="{C9537B17-5067-442B-AD1F-AD77BB3E6A2E}">
      <dgm:prSet/>
      <dgm:spPr/>
      <dgm:t>
        <a:bodyPr/>
        <a:lstStyle/>
        <a:p>
          <a:r>
            <a:rPr lang="fi-FI" b="1" i="0" baseline="0" dirty="0"/>
            <a:t>18) </a:t>
          </a:r>
          <a:r>
            <a:rPr lang="fi-FI" b="1" dirty="0">
              <a:hlinkClick xmlns:r="http://schemas.openxmlformats.org/officeDocument/2006/relationships" r:id="rId7"/>
            </a:rPr>
            <a:t>19.12.1997/1173 Kiinteistörahastolaki</a:t>
          </a:r>
          <a:endParaRPr lang="fi-FI" dirty="0"/>
        </a:p>
      </dgm:t>
    </dgm:pt>
    <dgm:pt modelId="{3CB3CC08-DDC9-465C-A978-C42A91D775D8}" type="parTrans" cxnId="{49F04FF3-6D8C-4426-9BBF-434CFE71CB2F}">
      <dgm:prSet/>
      <dgm:spPr/>
      <dgm:t>
        <a:bodyPr/>
        <a:lstStyle/>
        <a:p>
          <a:endParaRPr lang="fi-FI"/>
        </a:p>
      </dgm:t>
    </dgm:pt>
    <dgm:pt modelId="{ABF2A0EF-118E-4106-8147-1F7A4747B57F}" type="sibTrans" cxnId="{49F04FF3-6D8C-4426-9BBF-434CFE71CB2F}">
      <dgm:prSet/>
      <dgm:spPr/>
      <dgm:t>
        <a:bodyPr/>
        <a:lstStyle/>
        <a:p>
          <a:endParaRPr lang="fi-FI"/>
        </a:p>
      </dgm:t>
    </dgm:pt>
    <dgm:pt modelId="{496C2098-8DC9-4A13-B028-3220E17F2A24}" type="pres">
      <dgm:prSet presAssocID="{A33DE792-4EFE-406A-8921-3E6AF14E0C87}" presName="linear" presStyleCnt="0">
        <dgm:presLayoutVars>
          <dgm:animLvl val="lvl"/>
          <dgm:resizeHandles val="exact"/>
        </dgm:presLayoutVars>
      </dgm:prSet>
      <dgm:spPr/>
    </dgm:pt>
    <dgm:pt modelId="{2E42360A-91EB-481E-A54D-F9493CBB41A1}" type="pres">
      <dgm:prSet presAssocID="{A9E7A1A8-18D3-4BC4-86A7-236F159B3445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62EB24C2-0B7F-43CF-964F-187697639D38}" type="pres">
      <dgm:prSet presAssocID="{354C5036-D073-4037-93DD-74243793AF79}" presName="spacer" presStyleCnt="0"/>
      <dgm:spPr/>
    </dgm:pt>
    <dgm:pt modelId="{A8456144-2488-43E2-82BD-B2AAD9191FE4}" type="pres">
      <dgm:prSet presAssocID="{8DF44E1A-B0FC-40F1-8C98-0D28A2BBB466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289E8833-0CC7-41A2-AB5E-77AB223AAC61}" type="pres">
      <dgm:prSet presAssocID="{CABF8B13-8DDE-401E-96ED-38B0ECBCB336}" presName="spacer" presStyleCnt="0"/>
      <dgm:spPr/>
    </dgm:pt>
    <dgm:pt modelId="{551AC898-C4DE-40AC-A056-993E5D52D963}" type="pres">
      <dgm:prSet presAssocID="{9D507ABD-5935-49EE-8E7B-85012E3CAF9E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9BC3A6D9-CCAD-4719-A5A4-095BA22B5204}" type="pres">
      <dgm:prSet presAssocID="{94EF8F72-338A-4D1F-8131-6521C8EB373C}" presName="spacer" presStyleCnt="0"/>
      <dgm:spPr/>
    </dgm:pt>
    <dgm:pt modelId="{4BCE01CC-8D7E-4868-95B6-440630DC829C}" type="pres">
      <dgm:prSet presAssocID="{7182BFA7-0639-4A6A-BE12-460A889FC54F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1B6A6973-722A-4490-9A85-12EF5EC37AE9}" type="pres">
      <dgm:prSet presAssocID="{4357C50E-9EF8-4BBE-8EC0-21C925BAE719}" presName="spacer" presStyleCnt="0"/>
      <dgm:spPr/>
    </dgm:pt>
    <dgm:pt modelId="{0FF9CDE2-CF86-45E7-A644-EE2CCEDB856B}" type="pres">
      <dgm:prSet presAssocID="{0082A02A-E946-4AF5-B3DF-16FB48C4BAD1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C1FBB1EA-39F5-4FE4-BBE8-D9B90900360B}" type="pres">
      <dgm:prSet presAssocID="{ABEBED91-D832-499D-92C9-0E3928198125}" presName="spacer" presStyleCnt="0"/>
      <dgm:spPr/>
    </dgm:pt>
    <dgm:pt modelId="{A2568296-F37B-4FDE-B0AF-CDF0C613B3E1}" type="pres">
      <dgm:prSet presAssocID="{C6037289-A16D-41B2-B2DE-ED19162AFA5F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F09868C3-5A27-44A3-A707-4DB8643A594B}" type="pres">
      <dgm:prSet presAssocID="{DDAB31A9-A20E-412F-9B22-B847E6571658}" presName="spacer" presStyleCnt="0"/>
      <dgm:spPr/>
    </dgm:pt>
    <dgm:pt modelId="{0D8EE897-7038-4D42-A403-2E797BE9C22B}" type="pres">
      <dgm:prSet presAssocID="{C9537B17-5067-442B-AD1F-AD77BB3E6A2E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30F95F09-DA68-4A35-82AD-9CF2A550D787}" srcId="{A33DE792-4EFE-406A-8921-3E6AF14E0C87}" destId="{7182BFA7-0639-4A6A-BE12-460A889FC54F}" srcOrd="3" destOrd="0" parTransId="{4BA08EFA-72AD-452E-AE85-1DA91FF31801}" sibTransId="{4357C50E-9EF8-4BBE-8EC0-21C925BAE719}"/>
    <dgm:cxn modelId="{7BF8840C-2DA2-4635-B133-05A67E99CC19}" type="presOf" srcId="{9D507ABD-5935-49EE-8E7B-85012E3CAF9E}" destId="{551AC898-C4DE-40AC-A056-993E5D52D963}" srcOrd="0" destOrd="0" presId="urn:microsoft.com/office/officeart/2005/8/layout/vList2"/>
    <dgm:cxn modelId="{E22EF214-5E8C-46A5-B1A6-A71D7F91F33E}" srcId="{A33DE792-4EFE-406A-8921-3E6AF14E0C87}" destId="{A9E7A1A8-18D3-4BC4-86A7-236F159B3445}" srcOrd="0" destOrd="0" parTransId="{1EDD8FB0-7C9F-4B9E-9118-BB3587AF4BAB}" sibTransId="{354C5036-D073-4037-93DD-74243793AF79}"/>
    <dgm:cxn modelId="{5724C117-C667-4684-ACFA-A4C8CB958D28}" type="presOf" srcId="{7182BFA7-0639-4A6A-BE12-460A889FC54F}" destId="{4BCE01CC-8D7E-4868-95B6-440630DC829C}" srcOrd="0" destOrd="0" presId="urn:microsoft.com/office/officeart/2005/8/layout/vList2"/>
    <dgm:cxn modelId="{E5804E30-009F-4556-A271-A42B38907393}" srcId="{A33DE792-4EFE-406A-8921-3E6AF14E0C87}" destId="{C6037289-A16D-41B2-B2DE-ED19162AFA5F}" srcOrd="5" destOrd="0" parTransId="{98B27C10-6389-4633-B2AE-A15A8CED3E0D}" sibTransId="{DDAB31A9-A20E-412F-9B22-B847E6571658}"/>
    <dgm:cxn modelId="{6305B95B-B58A-45CB-BD2B-C413B11D1954}" type="presOf" srcId="{0082A02A-E946-4AF5-B3DF-16FB48C4BAD1}" destId="{0FF9CDE2-CF86-45E7-A644-EE2CCEDB856B}" srcOrd="0" destOrd="0" presId="urn:microsoft.com/office/officeart/2005/8/layout/vList2"/>
    <dgm:cxn modelId="{591DDD64-8B8F-4E7A-8285-9FDC4AFEFA67}" type="presOf" srcId="{8DF44E1A-B0FC-40F1-8C98-0D28A2BBB466}" destId="{A8456144-2488-43E2-82BD-B2AAD9191FE4}" srcOrd="0" destOrd="0" presId="urn:microsoft.com/office/officeart/2005/8/layout/vList2"/>
    <dgm:cxn modelId="{7E443F77-2018-400D-8979-098A6050277C}" srcId="{A33DE792-4EFE-406A-8921-3E6AF14E0C87}" destId="{0082A02A-E946-4AF5-B3DF-16FB48C4BAD1}" srcOrd="4" destOrd="0" parTransId="{2651C133-5F31-4C7D-B13F-5275A7E664C1}" sibTransId="{ABEBED91-D832-499D-92C9-0E3928198125}"/>
    <dgm:cxn modelId="{4DBA4797-6C24-4B7F-A3A8-859EFA199904}" srcId="{A33DE792-4EFE-406A-8921-3E6AF14E0C87}" destId="{8DF44E1A-B0FC-40F1-8C98-0D28A2BBB466}" srcOrd="1" destOrd="0" parTransId="{32A0E332-E242-43EF-8D8A-9FBFFA234C2B}" sibTransId="{CABF8B13-8DDE-401E-96ED-38B0ECBCB336}"/>
    <dgm:cxn modelId="{BB5B24A0-9324-406E-AE41-4E7F4E27C29A}" type="presOf" srcId="{C6037289-A16D-41B2-B2DE-ED19162AFA5F}" destId="{A2568296-F37B-4FDE-B0AF-CDF0C613B3E1}" srcOrd="0" destOrd="0" presId="urn:microsoft.com/office/officeart/2005/8/layout/vList2"/>
    <dgm:cxn modelId="{AC2BFBA3-A784-4729-8043-24B59F25720E}" type="presOf" srcId="{A33DE792-4EFE-406A-8921-3E6AF14E0C87}" destId="{496C2098-8DC9-4A13-B028-3220E17F2A24}" srcOrd="0" destOrd="0" presId="urn:microsoft.com/office/officeart/2005/8/layout/vList2"/>
    <dgm:cxn modelId="{29F784AF-3ACA-4A9B-B356-B80359C245E2}" type="presOf" srcId="{A9E7A1A8-18D3-4BC4-86A7-236F159B3445}" destId="{2E42360A-91EB-481E-A54D-F9493CBB41A1}" srcOrd="0" destOrd="0" presId="urn:microsoft.com/office/officeart/2005/8/layout/vList2"/>
    <dgm:cxn modelId="{7C518FDA-3045-4EAF-9BDB-A9D73748CA45}" type="presOf" srcId="{C9537B17-5067-442B-AD1F-AD77BB3E6A2E}" destId="{0D8EE897-7038-4D42-A403-2E797BE9C22B}" srcOrd="0" destOrd="0" presId="urn:microsoft.com/office/officeart/2005/8/layout/vList2"/>
    <dgm:cxn modelId="{49F04FF3-6D8C-4426-9BBF-434CFE71CB2F}" srcId="{A33DE792-4EFE-406A-8921-3E6AF14E0C87}" destId="{C9537B17-5067-442B-AD1F-AD77BB3E6A2E}" srcOrd="6" destOrd="0" parTransId="{3CB3CC08-DDC9-465C-A978-C42A91D775D8}" sibTransId="{ABF2A0EF-118E-4106-8147-1F7A4747B57F}"/>
    <dgm:cxn modelId="{C53011F9-026F-416A-AE4A-3CCE4A4CD725}" srcId="{A33DE792-4EFE-406A-8921-3E6AF14E0C87}" destId="{9D507ABD-5935-49EE-8E7B-85012E3CAF9E}" srcOrd="2" destOrd="0" parTransId="{9AE8C5D6-0925-47E2-9D1B-B43DEB4AB3EA}" sibTransId="{94EF8F72-338A-4D1F-8131-6521C8EB373C}"/>
    <dgm:cxn modelId="{BDF89EF9-5115-4502-8DB1-9FCE63803FA1}" type="presParOf" srcId="{496C2098-8DC9-4A13-B028-3220E17F2A24}" destId="{2E42360A-91EB-481E-A54D-F9493CBB41A1}" srcOrd="0" destOrd="0" presId="urn:microsoft.com/office/officeart/2005/8/layout/vList2"/>
    <dgm:cxn modelId="{CC85541D-3172-43AA-9C63-1833D5C0BBA1}" type="presParOf" srcId="{496C2098-8DC9-4A13-B028-3220E17F2A24}" destId="{62EB24C2-0B7F-43CF-964F-187697639D38}" srcOrd="1" destOrd="0" presId="urn:microsoft.com/office/officeart/2005/8/layout/vList2"/>
    <dgm:cxn modelId="{385CE088-072F-4414-ACEF-6BFB0FDAF42D}" type="presParOf" srcId="{496C2098-8DC9-4A13-B028-3220E17F2A24}" destId="{A8456144-2488-43E2-82BD-B2AAD9191FE4}" srcOrd="2" destOrd="0" presId="urn:microsoft.com/office/officeart/2005/8/layout/vList2"/>
    <dgm:cxn modelId="{C8D96294-1F90-4EBB-96C9-7C80CAB92FF7}" type="presParOf" srcId="{496C2098-8DC9-4A13-B028-3220E17F2A24}" destId="{289E8833-0CC7-41A2-AB5E-77AB223AAC61}" srcOrd="3" destOrd="0" presId="urn:microsoft.com/office/officeart/2005/8/layout/vList2"/>
    <dgm:cxn modelId="{44F3809A-FD5B-4FDF-BFDB-362520F34C6D}" type="presParOf" srcId="{496C2098-8DC9-4A13-B028-3220E17F2A24}" destId="{551AC898-C4DE-40AC-A056-993E5D52D963}" srcOrd="4" destOrd="0" presId="urn:microsoft.com/office/officeart/2005/8/layout/vList2"/>
    <dgm:cxn modelId="{758834C5-C5E3-4581-B4EB-2CEA893EA964}" type="presParOf" srcId="{496C2098-8DC9-4A13-B028-3220E17F2A24}" destId="{9BC3A6D9-CCAD-4719-A5A4-095BA22B5204}" srcOrd="5" destOrd="0" presId="urn:microsoft.com/office/officeart/2005/8/layout/vList2"/>
    <dgm:cxn modelId="{D4AB5C8C-640D-4DA0-AE96-12D8EB42738B}" type="presParOf" srcId="{496C2098-8DC9-4A13-B028-3220E17F2A24}" destId="{4BCE01CC-8D7E-4868-95B6-440630DC829C}" srcOrd="6" destOrd="0" presId="urn:microsoft.com/office/officeart/2005/8/layout/vList2"/>
    <dgm:cxn modelId="{4D54377F-FEF7-47FC-85DB-D75482D7D1E9}" type="presParOf" srcId="{496C2098-8DC9-4A13-B028-3220E17F2A24}" destId="{1B6A6973-722A-4490-9A85-12EF5EC37AE9}" srcOrd="7" destOrd="0" presId="urn:microsoft.com/office/officeart/2005/8/layout/vList2"/>
    <dgm:cxn modelId="{4B3962CC-168B-4778-A10A-B445018F44DD}" type="presParOf" srcId="{496C2098-8DC9-4A13-B028-3220E17F2A24}" destId="{0FF9CDE2-CF86-45E7-A644-EE2CCEDB856B}" srcOrd="8" destOrd="0" presId="urn:microsoft.com/office/officeart/2005/8/layout/vList2"/>
    <dgm:cxn modelId="{33D29E1A-5A93-4CC9-A09F-EC1995DB6AD7}" type="presParOf" srcId="{496C2098-8DC9-4A13-B028-3220E17F2A24}" destId="{C1FBB1EA-39F5-4FE4-BBE8-D9B90900360B}" srcOrd="9" destOrd="0" presId="urn:microsoft.com/office/officeart/2005/8/layout/vList2"/>
    <dgm:cxn modelId="{35BB898C-6EDB-45C4-AA6F-A76807E07C27}" type="presParOf" srcId="{496C2098-8DC9-4A13-B028-3220E17F2A24}" destId="{A2568296-F37B-4FDE-B0AF-CDF0C613B3E1}" srcOrd="10" destOrd="0" presId="urn:microsoft.com/office/officeart/2005/8/layout/vList2"/>
    <dgm:cxn modelId="{F522A8C2-8875-4925-8C75-52AB8761FAFF}" type="presParOf" srcId="{496C2098-8DC9-4A13-B028-3220E17F2A24}" destId="{F09868C3-5A27-44A3-A707-4DB8643A594B}" srcOrd="11" destOrd="0" presId="urn:microsoft.com/office/officeart/2005/8/layout/vList2"/>
    <dgm:cxn modelId="{203DA24F-24DD-4D66-AA75-745E47900D79}" type="presParOf" srcId="{496C2098-8DC9-4A13-B028-3220E17F2A24}" destId="{0D8EE897-7038-4D42-A403-2E797BE9C22B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CC215E-C473-4428-8AC8-F2A4F4246B79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fi-FI"/>
        </a:p>
      </dgm:t>
    </dgm:pt>
    <dgm:pt modelId="{5DDC5085-F76D-46A3-82F5-0D6D5B2595D5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1"/>
            </a:rPr>
            <a:t>30.4.2010/290 Maksupalvelulaki</a:t>
          </a:r>
          <a:endParaRPr lang="fi-FI"/>
        </a:p>
      </dgm:t>
    </dgm:pt>
    <dgm:pt modelId="{15D47170-DE30-47E6-AC46-E06BA3F4B4D2}" type="parTrans" cxnId="{C04FD381-DBCF-48CB-8B5B-4410509012A6}">
      <dgm:prSet/>
      <dgm:spPr/>
      <dgm:t>
        <a:bodyPr/>
        <a:lstStyle/>
        <a:p>
          <a:endParaRPr lang="fi-FI"/>
        </a:p>
      </dgm:t>
    </dgm:pt>
    <dgm:pt modelId="{0D9ABB78-EE5B-41CD-9766-7E088DF703D9}" type="sibTrans" cxnId="{C04FD381-DBCF-48CB-8B5B-4410509012A6}">
      <dgm:prSet/>
      <dgm:spPr/>
      <dgm:t>
        <a:bodyPr/>
        <a:lstStyle/>
        <a:p>
          <a:endParaRPr lang="fi-FI"/>
        </a:p>
      </dgm:t>
    </dgm:pt>
    <dgm:pt modelId="{91D5DC27-5B5F-47AD-B1E8-19AF00ED811E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2"/>
            </a:rPr>
            <a:t>20.1.2004/11 Rahoitusvakuuslaki</a:t>
          </a:r>
          <a:endParaRPr lang="fi-FI"/>
        </a:p>
      </dgm:t>
    </dgm:pt>
    <dgm:pt modelId="{0D6A84CB-79EB-4C1D-8C36-71CD6A251866}" type="parTrans" cxnId="{DCC8F0F3-66EA-492F-B4FB-307E68C3FBFE}">
      <dgm:prSet/>
      <dgm:spPr/>
      <dgm:t>
        <a:bodyPr/>
        <a:lstStyle/>
        <a:p>
          <a:endParaRPr lang="fi-FI"/>
        </a:p>
      </dgm:t>
    </dgm:pt>
    <dgm:pt modelId="{C933476B-4898-4004-976F-BB5A34D5718E}" type="sibTrans" cxnId="{DCC8F0F3-66EA-492F-B4FB-307E68C3FBFE}">
      <dgm:prSet/>
      <dgm:spPr/>
      <dgm:t>
        <a:bodyPr/>
        <a:lstStyle/>
        <a:p>
          <a:endParaRPr lang="fi-FI"/>
        </a:p>
      </dgm:t>
    </dgm:pt>
    <dgm:pt modelId="{2510E0E3-C7CE-4839-8E2F-A47BBD7031EB}">
      <dgm:prSet/>
      <dgm:spPr/>
      <dgm:t>
        <a:bodyPr/>
        <a:lstStyle/>
        <a:p>
          <a:r>
            <a:rPr lang="fi-FI" b="1" i="0" baseline="0">
              <a:hlinkClick xmlns:r="http://schemas.openxmlformats.org/officeDocument/2006/relationships" r:id="rId3"/>
            </a:rPr>
            <a:t>8.8.2014/610 Laki luottolaitostoiminnasta</a:t>
          </a:r>
          <a:r>
            <a:rPr lang="fi-FI" b="1" i="0" baseline="0"/>
            <a:t> </a:t>
          </a:r>
          <a:endParaRPr lang="fi-FI"/>
        </a:p>
      </dgm:t>
    </dgm:pt>
    <dgm:pt modelId="{3C512186-EB9D-476E-BF5D-FCC48D6CD22F}" type="parTrans" cxnId="{0CB3B370-0261-4D6F-87FB-0D4BAD8EF97C}">
      <dgm:prSet/>
      <dgm:spPr/>
      <dgm:t>
        <a:bodyPr/>
        <a:lstStyle/>
        <a:p>
          <a:endParaRPr lang="fi-FI"/>
        </a:p>
      </dgm:t>
    </dgm:pt>
    <dgm:pt modelId="{6F9AD8CF-CDFE-45A1-82D1-C80E77F513C1}" type="sibTrans" cxnId="{0CB3B370-0261-4D6F-87FB-0D4BAD8EF97C}">
      <dgm:prSet/>
      <dgm:spPr/>
      <dgm:t>
        <a:bodyPr/>
        <a:lstStyle/>
        <a:p>
          <a:endParaRPr lang="fi-FI"/>
        </a:p>
      </dgm:t>
    </dgm:pt>
    <dgm:pt modelId="{EE6EB90B-70A3-4CD4-8E1B-BE007A73EDA5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4"/>
            </a:rPr>
            <a:t>28.12.2001/1501 Laki liikepankeista ja muista osakeyhtiömuotoisista luottolaitoksista</a:t>
          </a:r>
          <a:r>
            <a:rPr lang="fi-FI" b="1"/>
            <a:t>, </a:t>
          </a:r>
          <a:r>
            <a:rPr lang="fi-FI" b="1">
              <a:hlinkClick xmlns:r="http://schemas.openxmlformats.org/officeDocument/2006/relationships" r:id="rId5"/>
            </a:rPr>
            <a:t>28.12.2001/1502 Säästöpankkilaki</a:t>
          </a:r>
          <a:r>
            <a:rPr lang="fi-FI" b="1"/>
            <a:t>, </a:t>
          </a:r>
          <a:r>
            <a:rPr lang="fi-FI" b="1">
              <a:hlinkClick xmlns:r="http://schemas.openxmlformats.org/officeDocument/2006/relationships" r:id="rId6"/>
            </a:rPr>
            <a:t>14.6.2013/423 Laki osuuspankeista ja muista osuuskuntamuotoisista luottolaitoksista</a:t>
          </a:r>
          <a:r>
            <a:rPr lang="fi-FI" b="1"/>
            <a:t> ym. </a:t>
          </a:r>
          <a:endParaRPr lang="fi-FI"/>
        </a:p>
      </dgm:t>
    </dgm:pt>
    <dgm:pt modelId="{87A88686-29FA-41F2-8C54-F7FB9007E91E}" type="parTrans" cxnId="{D5F2421B-AB5C-4731-B53C-70F15C4F150E}">
      <dgm:prSet/>
      <dgm:spPr/>
      <dgm:t>
        <a:bodyPr/>
        <a:lstStyle/>
        <a:p>
          <a:endParaRPr lang="fi-FI"/>
        </a:p>
      </dgm:t>
    </dgm:pt>
    <dgm:pt modelId="{FE77A0D1-BED2-4DF0-94FE-81EBE10F7353}" type="sibTrans" cxnId="{D5F2421B-AB5C-4731-B53C-70F15C4F150E}">
      <dgm:prSet/>
      <dgm:spPr/>
      <dgm:t>
        <a:bodyPr/>
        <a:lstStyle/>
        <a:p>
          <a:endParaRPr lang="fi-FI"/>
        </a:p>
      </dgm:t>
    </dgm:pt>
    <dgm:pt modelId="{F43757B9-F16D-4ED0-9078-D659F16B953C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7"/>
            </a:rPr>
            <a:t>19.12.2008/878 Laki Finanssivalvonnasta</a:t>
          </a:r>
          <a:endParaRPr lang="fi-FI"/>
        </a:p>
      </dgm:t>
    </dgm:pt>
    <dgm:pt modelId="{BF8441FF-577B-4CF5-A530-C3DE5380C901}" type="parTrans" cxnId="{C14D5435-E91D-4E99-824B-76A35351FA3A}">
      <dgm:prSet/>
      <dgm:spPr/>
      <dgm:t>
        <a:bodyPr/>
        <a:lstStyle/>
        <a:p>
          <a:endParaRPr lang="fi-FI"/>
        </a:p>
      </dgm:t>
    </dgm:pt>
    <dgm:pt modelId="{F015B70F-12AD-4172-B71C-76710D583227}" type="sibTrans" cxnId="{C14D5435-E91D-4E99-824B-76A35351FA3A}">
      <dgm:prSet/>
      <dgm:spPr/>
      <dgm:t>
        <a:bodyPr/>
        <a:lstStyle/>
        <a:p>
          <a:endParaRPr lang="fi-FI"/>
        </a:p>
      </dgm:t>
    </dgm:pt>
    <dgm:pt modelId="{B0EC3E88-9587-41E1-9168-88A7C970B87D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8"/>
            </a:rPr>
            <a:t>28.6.1994/543 Vakuutussopimuslaki</a:t>
          </a:r>
          <a:endParaRPr lang="fi-FI"/>
        </a:p>
      </dgm:t>
    </dgm:pt>
    <dgm:pt modelId="{A5B96EDD-78ED-4142-9760-9B623C59A18E}" type="parTrans" cxnId="{EDBBD220-9C5A-4F54-BB7C-122A3F939552}">
      <dgm:prSet/>
      <dgm:spPr/>
      <dgm:t>
        <a:bodyPr/>
        <a:lstStyle/>
        <a:p>
          <a:endParaRPr lang="fi-FI"/>
        </a:p>
      </dgm:t>
    </dgm:pt>
    <dgm:pt modelId="{55525E99-C143-43D4-8181-050C0B548FEF}" type="sibTrans" cxnId="{EDBBD220-9C5A-4F54-BB7C-122A3F939552}">
      <dgm:prSet/>
      <dgm:spPr/>
      <dgm:t>
        <a:bodyPr/>
        <a:lstStyle/>
        <a:p>
          <a:endParaRPr lang="fi-FI"/>
        </a:p>
      </dgm:t>
    </dgm:pt>
    <dgm:pt modelId="{CC285E40-CA36-47A1-B40F-E8DB8A675A0E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9"/>
            </a:rPr>
            <a:t>18.7.2008/521 Vakuutusyhtiölaki</a:t>
          </a:r>
          <a:r>
            <a:rPr lang="fi-FI" b="1"/>
            <a:t> ja </a:t>
          </a:r>
          <a:r>
            <a:rPr lang="fi-FI" b="1">
              <a:hlinkClick xmlns:r="http://schemas.openxmlformats.org/officeDocument/2006/relationships" r:id="rId10"/>
            </a:rPr>
            <a:t>31.12.1987/1250 Vakuutusyhdistyslaki</a:t>
          </a:r>
          <a:endParaRPr lang="fi-FI"/>
        </a:p>
      </dgm:t>
    </dgm:pt>
    <dgm:pt modelId="{BEA2872D-BE21-47B5-8740-5285C9626876}" type="parTrans" cxnId="{794567D1-61E8-42B7-8ECF-952DC18FD2B2}">
      <dgm:prSet/>
      <dgm:spPr/>
      <dgm:t>
        <a:bodyPr/>
        <a:lstStyle/>
        <a:p>
          <a:endParaRPr lang="fi-FI"/>
        </a:p>
      </dgm:t>
    </dgm:pt>
    <dgm:pt modelId="{B5BB9656-02A1-4F9D-AF0A-B0FCBE2919AF}" type="sibTrans" cxnId="{794567D1-61E8-42B7-8ECF-952DC18FD2B2}">
      <dgm:prSet/>
      <dgm:spPr/>
      <dgm:t>
        <a:bodyPr/>
        <a:lstStyle/>
        <a:p>
          <a:endParaRPr lang="fi-FI"/>
        </a:p>
      </dgm:t>
    </dgm:pt>
    <dgm:pt modelId="{05E1B3B5-0971-455F-BED0-2F5C9B888A29}" type="pres">
      <dgm:prSet presAssocID="{97CC215E-C473-4428-8AC8-F2A4F4246B79}" presName="linear" presStyleCnt="0">
        <dgm:presLayoutVars>
          <dgm:animLvl val="lvl"/>
          <dgm:resizeHandles val="exact"/>
        </dgm:presLayoutVars>
      </dgm:prSet>
      <dgm:spPr/>
    </dgm:pt>
    <dgm:pt modelId="{A6666E6E-4FA4-4E78-9D4E-5F7B93899E43}" type="pres">
      <dgm:prSet presAssocID="{5DDC5085-F76D-46A3-82F5-0D6D5B2595D5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9456E4DC-B484-41E3-A038-8C9258EBDB41}" type="pres">
      <dgm:prSet presAssocID="{0D9ABB78-EE5B-41CD-9766-7E088DF703D9}" presName="spacer" presStyleCnt="0"/>
      <dgm:spPr/>
    </dgm:pt>
    <dgm:pt modelId="{F47F2D53-C6BC-4637-8CF6-A2B42983CE90}" type="pres">
      <dgm:prSet presAssocID="{91D5DC27-5B5F-47AD-B1E8-19AF00ED811E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7765B472-7503-47D4-AE3C-1D629F8DE4B6}" type="pres">
      <dgm:prSet presAssocID="{C933476B-4898-4004-976F-BB5A34D5718E}" presName="spacer" presStyleCnt="0"/>
      <dgm:spPr/>
    </dgm:pt>
    <dgm:pt modelId="{CAB798DB-B911-468B-832A-86995D81F1B3}" type="pres">
      <dgm:prSet presAssocID="{2510E0E3-C7CE-4839-8E2F-A47BBD7031EB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708EE14B-BF9E-4C1A-B431-F94A0CDAE6AD}" type="pres">
      <dgm:prSet presAssocID="{6F9AD8CF-CDFE-45A1-82D1-C80E77F513C1}" presName="spacer" presStyleCnt="0"/>
      <dgm:spPr/>
    </dgm:pt>
    <dgm:pt modelId="{6076121D-9BD0-49A0-8BED-74934E551C5F}" type="pres">
      <dgm:prSet presAssocID="{EE6EB90B-70A3-4CD4-8E1B-BE007A73EDA5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CD108C3D-3130-4F3C-AE0D-0204CACAD9FB}" type="pres">
      <dgm:prSet presAssocID="{FE77A0D1-BED2-4DF0-94FE-81EBE10F7353}" presName="spacer" presStyleCnt="0"/>
      <dgm:spPr/>
    </dgm:pt>
    <dgm:pt modelId="{4379F6E8-5E92-4C8A-885E-6CA116222432}" type="pres">
      <dgm:prSet presAssocID="{F43757B9-F16D-4ED0-9078-D659F16B953C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D9DC3707-9EBA-4B3D-A9F8-4373EA491D41}" type="pres">
      <dgm:prSet presAssocID="{F015B70F-12AD-4172-B71C-76710D583227}" presName="spacer" presStyleCnt="0"/>
      <dgm:spPr/>
    </dgm:pt>
    <dgm:pt modelId="{60421069-52F0-4640-A9D7-69B849B4522E}" type="pres">
      <dgm:prSet presAssocID="{B0EC3E88-9587-41E1-9168-88A7C970B87D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C0BC3D19-8CFB-4D18-9439-49EA65EC943B}" type="pres">
      <dgm:prSet presAssocID="{55525E99-C143-43D4-8181-050C0B548FEF}" presName="spacer" presStyleCnt="0"/>
      <dgm:spPr/>
    </dgm:pt>
    <dgm:pt modelId="{A6AD0BBA-252A-4FC6-BA87-293257313D63}" type="pres">
      <dgm:prSet presAssocID="{CC285E40-CA36-47A1-B40F-E8DB8A675A0E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D6BC690E-CA61-4AD5-93A6-DCA19E5D9E3C}" type="presOf" srcId="{B0EC3E88-9587-41E1-9168-88A7C970B87D}" destId="{60421069-52F0-4640-A9D7-69B849B4522E}" srcOrd="0" destOrd="0" presId="urn:microsoft.com/office/officeart/2005/8/layout/vList2"/>
    <dgm:cxn modelId="{FC384C0E-7149-4709-AC64-C3CB7140D165}" type="presOf" srcId="{CC285E40-CA36-47A1-B40F-E8DB8A675A0E}" destId="{A6AD0BBA-252A-4FC6-BA87-293257313D63}" srcOrd="0" destOrd="0" presId="urn:microsoft.com/office/officeart/2005/8/layout/vList2"/>
    <dgm:cxn modelId="{D5F2421B-AB5C-4731-B53C-70F15C4F150E}" srcId="{97CC215E-C473-4428-8AC8-F2A4F4246B79}" destId="{EE6EB90B-70A3-4CD4-8E1B-BE007A73EDA5}" srcOrd="3" destOrd="0" parTransId="{87A88686-29FA-41F2-8C54-F7FB9007E91E}" sibTransId="{FE77A0D1-BED2-4DF0-94FE-81EBE10F7353}"/>
    <dgm:cxn modelId="{EDBBD220-9C5A-4F54-BB7C-122A3F939552}" srcId="{97CC215E-C473-4428-8AC8-F2A4F4246B79}" destId="{B0EC3E88-9587-41E1-9168-88A7C970B87D}" srcOrd="5" destOrd="0" parTransId="{A5B96EDD-78ED-4142-9760-9B623C59A18E}" sibTransId="{55525E99-C143-43D4-8181-050C0B548FEF}"/>
    <dgm:cxn modelId="{C14D5435-E91D-4E99-824B-76A35351FA3A}" srcId="{97CC215E-C473-4428-8AC8-F2A4F4246B79}" destId="{F43757B9-F16D-4ED0-9078-D659F16B953C}" srcOrd="4" destOrd="0" parTransId="{BF8441FF-577B-4CF5-A530-C3DE5380C901}" sibTransId="{F015B70F-12AD-4172-B71C-76710D583227}"/>
    <dgm:cxn modelId="{C4DA1D61-863D-49F2-B8E2-13ACB8936232}" type="presOf" srcId="{5DDC5085-F76D-46A3-82F5-0D6D5B2595D5}" destId="{A6666E6E-4FA4-4E78-9D4E-5F7B93899E43}" srcOrd="0" destOrd="0" presId="urn:microsoft.com/office/officeart/2005/8/layout/vList2"/>
    <dgm:cxn modelId="{0CB3B370-0261-4D6F-87FB-0D4BAD8EF97C}" srcId="{97CC215E-C473-4428-8AC8-F2A4F4246B79}" destId="{2510E0E3-C7CE-4839-8E2F-A47BBD7031EB}" srcOrd="2" destOrd="0" parTransId="{3C512186-EB9D-476E-BF5D-FCC48D6CD22F}" sibTransId="{6F9AD8CF-CDFE-45A1-82D1-C80E77F513C1}"/>
    <dgm:cxn modelId="{C04FD381-DBCF-48CB-8B5B-4410509012A6}" srcId="{97CC215E-C473-4428-8AC8-F2A4F4246B79}" destId="{5DDC5085-F76D-46A3-82F5-0D6D5B2595D5}" srcOrd="0" destOrd="0" parTransId="{15D47170-DE30-47E6-AC46-E06BA3F4B4D2}" sibTransId="{0D9ABB78-EE5B-41CD-9766-7E088DF703D9}"/>
    <dgm:cxn modelId="{DDC291BA-D597-4B89-9541-6E75CBFAEDC4}" type="presOf" srcId="{97CC215E-C473-4428-8AC8-F2A4F4246B79}" destId="{05E1B3B5-0971-455F-BED0-2F5C9B888A29}" srcOrd="0" destOrd="0" presId="urn:microsoft.com/office/officeart/2005/8/layout/vList2"/>
    <dgm:cxn modelId="{794567D1-61E8-42B7-8ECF-952DC18FD2B2}" srcId="{97CC215E-C473-4428-8AC8-F2A4F4246B79}" destId="{CC285E40-CA36-47A1-B40F-E8DB8A675A0E}" srcOrd="6" destOrd="0" parTransId="{BEA2872D-BE21-47B5-8740-5285C9626876}" sibTransId="{B5BB9656-02A1-4F9D-AF0A-B0FCBE2919AF}"/>
    <dgm:cxn modelId="{4B94ABD2-3195-49A1-927C-CF2B1D62C8FA}" type="presOf" srcId="{2510E0E3-C7CE-4839-8E2F-A47BBD7031EB}" destId="{CAB798DB-B911-468B-832A-86995D81F1B3}" srcOrd="0" destOrd="0" presId="urn:microsoft.com/office/officeart/2005/8/layout/vList2"/>
    <dgm:cxn modelId="{7A6786D9-7D33-4475-A73F-B2C0DCB4F2CB}" type="presOf" srcId="{91D5DC27-5B5F-47AD-B1E8-19AF00ED811E}" destId="{F47F2D53-C6BC-4637-8CF6-A2B42983CE90}" srcOrd="0" destOrd="0" presId="urn:microsoft.com/office/officeart/2005/8/layout/vList2"/>
    <dgm:cxn modelId="{538836DA-533A-440D-910D-7360C86F9089}" type="presOf" srcId="{F43757B9-F16D-4ED0-9078-D659F16B953C}" destId="{4379F6E8-5E92-4C8A-885E-6CA116222432}" srcOrd="0" destOrd="0" presId="urn:microsoft.com/office/officeart/2005/8/layout/vList2"/>
    <dgm:cxn modelId="{DCC8F0F3-66EA-492F-B4FB-307E68C3FBFE}" srcId="{97CC215E-C473-4428-8AC8-F2A4F4246B79}" destId="{91D5DC27-5B5F-47AD-B1E8-19AF00ED811E}" srcOrd="1" destOrd="0" parTransId="{0D6A84CB-79EB-4C1D-8C36-71CD6A251866}" sibTransId="{C933476B-4898-4004-976F-BB5A34D5718E}"/>
    <dgm:cxn modelId="{1283B2F8-682D-4159-961D-4E5D064F11AA}" type="presOf" srcId="{EE6EB90B-70A3-4CD4-8E1B-BE007A73EDA5}" destId="{6076121D-9BD0-49A0-8BED-74934E551C5F}" srcOrd="0" destOrd="0" presId="urn:microsoft.com/office/officeart/2005/8/layout/vList2"/>
    <dgm:cxn modelId="{361AF169-7DCE-43F9-BD46-58144A8633B1}" type="presParOf" srcId="{05E1B3B5-0971-455F-BED0-2F5C9B888A29}" destId="{A6666E6E-4FA4-4E78-9D4E-5F7B93899E43}" srcOrd="0" destOrd="0" presId="urn:microsoft.com/office/officeart/2005/8/layout/vList2"/>
    <dgm:cxn modelId="{CD7F1694-3E21-4EA1-B681-9B9E691EB52A}" type="presParOf" srcId="{05E1B3B5-0971-455F-BED0-2F5C9B888A29}" destId="{9456E4DC-B484-41E3-A038-8C9258EBDB41}" srcOrd="1" destOrd="0" presId="urn:microsoft.com/office/officeart/2005/8/layout/vList2"/>
    <dgm:cxn modelId="{7109FF50-ADE0-42BE-B4E6-798380EF6C9D}" type="presParOf" srcId="{05E1B3B5-0971-455F-BED0-2F5C9B888A29}" destId="{F47F2D53-C6BC-4637-8CF6-A2B42983CE90}" srcOrd="2" destOrd="0" presId="urn:microsoft.com/office/officeart/2005/8/layout/vList2"/>
    <dgm:cxn modelId="{A69B74DE-D18A-43C5-942F-7702397E4C18}" type="presParOf" srcId="{05E1B3B5-0971-455F-BED0-2F5C9B888A29}" destId="{7765B472-7503-47D4-AE3C-1D629F8DE4B6}" srcOrd="3" destOrd="0" presId="urn:microsoft.com/office/officeart/2005/8/layout/vList2"/>
    <dgm:cxn modelId="{FD2E4FD9-B344-446F-B19F-2CE8E8BA2A4A}" type="presParOf" srcId="{05E1B3B5-0971-455F-BED0-2F5C9B888A29}" destId="{CAB798DB-B911-468B-832A-86995D81F1B3}" srcOrd="4" destOrd="0" presId="urn:microsoft.com/office/officeart/2005/8/layout/vList2"/>
    <dgm:cxn modelId="{18EB08CD-7114-420F-9209-CE81549CB0F8}" type="presParOf" srcId="{05E1B3B5-0971-455F-BED0-2F5C9B888A29}" destId="{708EE14B-BF9E-4C1A-B431-F94A0CDAE6AD}" srcOrd="5" destOrd="0" presId="urn:microsoft.com/office/officeart/2005/8/layout/vList2"/>
    <dgm:cxn modelId="{2E135642-678D-4B7E-BC88-8233FC002EAE}" type="presParOf" srcId="{05E1B3B5-0971-455F-BED0-2F5C9B888A29}" destId="{6076121D-9BD0-49A0-8BED-74934E551C5F}" srcOrd="6" destOrd="0" presId="urn:microsoft.com/office/officeart/2005/8/layout/vList2"/>
    <dgm:cxn modelId="{408305B6-9488-4ECB-A26F-C82FB0F497CE}" type="presParOf" srcId="{05E1B3B5-0971-455F-BED0-2F5C9B888A29}" destId="{CD108C3D-3130-4F3C-AE0D-0204CACAD9FB}" srcOrd="7" destOrd="0" presId="urn:microsoft.com/office/officeart/2005/8/layout/vList2"/>
    <dgm:cxn modelId="{94238389-05B3-47A4-AF0D-890D94F09185}" type="presParOf" srcId="{05E1B3B5-0971-455F-BED0-2F5C9B888A29}" destId="{4379F6E8-5E92-4C8A-885E-6CA116222432}" srcOrd="8" destOrd="0" presId="urn:microsoft.com/office/officeart/2005/8/layout/vList2"/>
    <dgm:cxn modelId="{731E28B5-2275-49B0-9C1D-335418145C21}" type="presParOf" srcId="{05E1B3B5-0971-455F-BED0-2F5C9B888A29}" destId="{D9DC3707-9EBA-4B3D-A9F8-4373EA491D41}" srcOrd="9" destOrd="0" presId="urn:microsoft.com/office/officeart/2005/8/layout/vList2"/>
    <dgm:cxn modelId="{8C6F65EB-DAC9-4EB3-A473-DF5CE1737258}" type="presParOf" srcId="{05E1B3B5-0971-455F-BED0-2F5C9B888A29}" destId="{60421069-52F0-4640-A9D7-69B849B4522E}" srcOrd="10" destOrd="0" presId="urn:microsoft.com/office/officeart/2005/8/layout/vList2"/>
    <dgm:cxn modelId="{101D224C-E4E8-4F5F-9F77-620C70044FAD}" type="presParOf" srcId="{05E1B3B5-0971-455F-BED0-2F5C9B888A29}" destId="{C0BC3D19-8CFB-4D18-9439-49EA65EC943B}" srcOrd="11" destOrd="0" presId="urn:microsoft.com/office/officeart/2005/8/layout/vList2"/>
    <dgm:cxn modelId="{70FD00D4-050E-4FD8-8601-802C735EBE79}" type="presParOf" srcId="{05E1B3B5-0971-455F-BED0-2F5C9B888A29}" destId="{A6AD0BBA-252A-4FC6-BA87-293257313D63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B3E074C-6D3B-44CE-8367-B63A555FD6A8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fi-FI"/>
        </a:p>
      </dgm:t>
    </dgm:pt>
    <dgm:pt modelId="{65CAB1DA-4715-4EB2-BDD8-52D2BF0DD379}">
      <dgm:prSet/>
      <dgm:spPr/>
      <dgm:t>
        <a:bodyPr/>
        <a:lstStyle/>
        <a:p>
          <a:r>
            <a:rPr lang="fi-FI" b="1" i="0" baseline="0"/>
            <a:t>Euroopan pankkiviranomainen EPV: </a:t>
          </a:r>
          <a:endParaRPr lang="fi-FI"/>
        </a:p>
      </dgm:t>
    </dgm:pt>
    <dgm:pt modelId="{DC632404-0AD8-4134-9C37-2895B9FA5045}" type="parTrans" cxnId="{8C5867F9-D663-4DAD-872B-54AF4921C380}">
      <dgm:prSet/>
      <dgm:spPr/>
      <dgm:t>
        <a:bodyPr/>
        <a:lstStyle/>
        <a:p>
          <a:endParaRPr lang="fi-FI"/>
        </a:p>
      </dgm:t>
    </dgm:pt>
    <dgm:pt modelId="{901A5159-9434-45C8-9E0A-C85B7C40216F}" type="sibTrans" cxnId="{8C5867F9-D663-4DAD-872B-54AF4921C380}">
      <dgm:prSet/>
      <dgm:spPr/>
      <dgm:t>
        <a:bodyPr/>
        <a:lstStyle/>
        <a:p>
          <a:endParaRPr lang="fi-FI"/>
        </a:p>
      </dgm:t>
    </dgm:pt>
    <dgm:pt modelId="{A4A23FD0-3F1B-4A76-BA86-5914A0B84CF2}">
      <dgm:prSet/>
      <dgm:spPr/>
      <dgm:t>
        <a:bodyPr/>
        <a:lstStyle/>
        <a:p>
          <a:r>
            <a:rPr lang="fi-FI" b="1" i="0" baseline="0">
              <a:hlinkClick xmlns:r="http://schemas.openxmlformats.org/officeDocument/2006/relationships" r:id="rId1"/>
            </a:rPr>
            <a:t>https://eur-lex.europa.eu/legal-content/FI/AUTO/?uri=legissum:mi0069</a:t>
          </a:r>
          <a:r>
            <a:rPr lang="fi-FI" b="1" i="0" baseline="0"/>
            <a:t> </a:t>
          </a:r>
          <a:endParaRPr lang="fi-FI"/>
        </a:p>
      </dgm:t>
    </dgm:pt>
    <dgm:pt modelId="{7EA56393-6A0C-48B6-B9DF-C9445DC8A096}" type="parTrans" cxnId="{0F38D795-5FF0-443D-95E4-5DE66A62D0E1}">
      <dgm:prSet/>
      <dgm:spPr/>
      <dgm:t>
        <a:bodyPr/>
        <a:lstStyle/>
        <a:p>
          <a:endParaRPr lang="fi-FI"/>
        </a:p>
      </dgm:t>
    </dgm:pt>
    <dgm:pt modelId="{208EF75B-01C0-4555-8A23-08176FABB9B3}" type="sibTrans" cxnId="{0F38D795-5FF0-443D-95E4-5DE66A62D0E1}">
      <dgm:prSet/>
      <dgm:spPr/>
      <dgm:t>
        <a:bodyPr/>
        <a:lstStyle/>
        <a:p>
          <a:endParaRPr lang="fi-FI"/>
        </a:p>
      </dgm:t>
    </dgm:pt>
    <dgm:pt modelId="{00A9D83E-17B2-4BFC-9D6E-2396C78E973A}">
      <dgm:prSet/>
      <dgm:spPr/>
      <dgm:t>
        <a:bodyPr/>
        <a:lstStyle/>
        <a:p>
          <a:r>
            <a:rPr lang="fi-FI" b="1"/>
            <a:t>Euroopan arvopaperimarkkinaviranomainen ESMA: </a:t>
          </a:r>
          <a:endParaRPr lang="fi-FI"/>
        </a:p>
      </dgm:t>
    </dgm:pt>
    <dgm:pt modelId="{388A08C9-FFF2-4B71-B346-B65E437948C4}" type="parTrans" cxnId="{C31AD6C5-34EB-40F7-8326-64609C66F82D}">
      <dgm:prSet/>
      <dgm:spPr/>
      <dgm:t>
        <a:bodyPr/>
        <a:lstStyle/>
        <a:p>
          <a:endParaRPr lang="fi-FI"/>
        </a:p>
      </dgm:t>
    </dgm:pt>
    <dgm:pt modelId="{89793A11-9DA1-4561-AE31-B85CD509EBA3}" type="sibTrans" cxnId="{C31AD6C5-34EB-40F7-8326-64609C66F82D}">
      <dgm:prSet/>
      <dgm:spPr/>
      <dgm:t>
        <a:bodyPr/>
        <a:lstStyle/>
        <a:p>
          <a:endParaRPr lang="fi-FI"/>
        </a:p>
      </dgm:t>
    </dgm:pt>
    <dgm:pt modelId="{BF1FB200-1840-42EF-9AF9-5EA490FB7D60}">
      <dgm:prSet/>
      <dgm:spPr/>
      <dgm:t>
        <a:bodyPr/>
        <a:lstStyle/>
        <a:p>
          <a:r>
            <a:rPr lang="fi-FI" b="0">
              <a:hlinkClick xmlns:r="http://schemas.openxmlformats.org/officeDocument/2006/relationships" r:id="rId2"/>
            </a:rPr>
            <a:t>https://eur-lex.europa.eu/legal-content/FI/AUTO/?uri=legissum:mi0071</a:t>
          </a:r>
          <a:r>
            <a:rPr lang="fi-FI" b="0"/>
            <a:t> </a:t>
          </a:r>
          <a:endParaRPr lang="fi-FI"/>
        </a:p>
      </dgm:t>
    </dgm:pt>
    <dgm:pt modelId="{144D2B83-ABC5-456C-B458-DB1BDF462880}" type="parTrans" cxnId="{ECE4D190-C0C4-4CA4-9ABC-9CA17A94BD97}">
      <dgm:prSet/>
      <dgm:spPr/>
      <dgm:t>
        <a:bodyPr/>
        <a:lstStyle/>
        <a:p>
          <a:endParaRPr lang="fi-FI"/>
        </a:p>
      </dgm:t>
    </dgm:pt>
    <dgm:pt modelId="{DF077CED-4D63-48A7-8B4B-0BB1063002DE}" type="sibTrans" cxnId="{ECE4D190-C0C4-4CA4-9ABC-9CA17A94BD97}">
      <dgm:prSet/>
      <dgm:spPr/>
      <dgm:t>
        <a:bodyPr/>
        <a:lstStyle/>
        <a:p>
          <a:endParaRPr lang="fi-FI"/>
        </a:p>
      </dgm:t>
    </dgm:pt>
    <dgm:pt modelId="{9EBA4F1C-268D-40E5-A1F1-E9193E885663}">
      <dgm:prSet/>
      <dgm:spPr/>
      <dgm:t>
        <a:bodyPr/>
        <a:lstStyle/>
        <a:p>
          <a:r>
            <a:rPr lang="fi-FI" b="1" i="0" baseline="0"/>
            <a:t>Euroopan vakuutus- ja työeläkeviranomainen EIOPA: </a:t>
          </a:r>
          <a:endParaRPr lang="fi-FI"/>
        </a:p>
      </dgm:t>
    </dgm:pt>
    <dgm:pt modelId="{C1908210-1329-4430-AA48-E15838103509}" type="parTrans" cxnId="{F0511D6B-542A-42C9-A5BE-91934430C783}">
      <dgm:prSet/>
      <dgm:spPr/>
      <dgm:t>
        <a:bodyPr/>
        <a:lstStyle/>
        <a:p>
          <a:endParaRPr lang="fi-FI"/>
        </a:p>
      </dgm:t>
    </dgm:pt>
    <dgm:pt modelId="{6FF0FC2E-ACF8-4876-9BCE-6E0982CADEC4}" type="sibTrans" cxnId="{F0511D6B-542A-42C9-A5BE-91934430C783}">
      <dgm:prSet/>
      <dgm:spPr/>
      <dgm:t>
        <a:bodyPr/>
        <a:lstStyle/>
        <a:p>
          <a:endParaRPr lang="fi-FI"/>
        </a:p>
      </dgm:t>
    </dgm:pt>
    <dgm:pt modelId="{7B969D3E-8ED3-4AF3-A36F-085259778646}">
      <dgm:prSet/>
      <dgm:spPr/>
      <dgm:t>
        <a:bodyPr/>
        <a:lstStyle/>
        <a:p>
          <a:r>
            <a:rPr lang="fi-FI" b="0" i="0" baseline="0">
              <a:hlinkClick xmlns:r="http://schemas.openxmlformats.org/officeDocument/2006/relationships" r:id="rId3"/>
            </a:rPr>
            <a:t>https://eur-lex.europa.eu/legal-content/FI/AUTO/?uri=legissum:mi0070</a:t>
          </a:r>
          <a:r>
            <a:rPr lang="fi-FI" b="0" i="0" baseline="0"/>
            <a:t> </a:t>
          </a:r>
          <a:endParaRPr lang="fi-FI"/>
        </a:p>
      </dgm:t>
    </dgm:pt>
    <dgm:pt modelId="{3F68EC4D-2514-4ED6-A258-AF0C28501958}" type="parTrans" cxnId="{36B72F22-63A5-480C-AE02-98A75DC7F26C}">
      <dgm:prSet/>
      <dgm:spPr/>
      <dgm:t>
        <a:bodyPr/>
        <a:lstStyle/>
        <a:p>
          <a:endParaRPr lang="fi-FI"/>
        </a:p>
      </dgm:t>
    </dgm:pt>
    <dgm:pt modelId="{D83A30CE-987D-4E6F-BBA8-9A5FCDDCF598}" type="sibTrans" cxnId="{36B72F22-63A5-480C-AE02-98A75DC7F26C}">
      <dgm:prSet/>
      <dgm:spPr/>
      <dgm:t>
        <a:bodyPr/>
        <a:lstStyle/>
        <a:p>
          <a:endParaRPr lang="fi-FI"/>
        </a:p>
      </dgm:t>
    </dgm:pt>
    <dgm:pt modelId="{9DC3CACC-74DD-4F41-8943-C0B00AF9DBEB}">
      <dgm:prSet/>
      <dgm:spPr/>
      <dgm:t>
        <a:bodyPr/>
        <a:lstStyle/>
        <a:p>
          <a:r>
            <a:rPr lang="fi-FI" b="1"/>
            <a:t>Euroopan Parlamentin Ja Neuvoston Direktiivi 2013/36/EU oikeudesta harjoittaa luottolaitostoimintaa ja luottolaitosten ja sijoituspalveluyritysten vakavaraisuusvalvonnasta: </a:t>
          </a:r>
          <a:r>
            <a:rPr lang="fi-FI" b="0">
              <a:hlinkClick xmlns:r="http://schemas.openxmlformats.org/officeDocument/2006/relationships" r:id="rId4"/>
            </a:rPr>
            <a:t>https://eur-lex.europa.eu/legal-content/FI/AUTO/?uri=legissum:240406_3</a:t>
          </a:r>
          <a:r>
            <a:rPr lang="fi-FI" b="0"/>
            <a:t> </a:t>
          </a:r>
          <a:endParaRPr lang="fi-FI"/>
        </a:p>
      </dgm:t>
    </dgm:pt>
    <dgm:pt modelId="{56575BE5-7E9C-4F43-A824-7F1DE0232ADC}" type="parTrans" cxnId="{76EDF15F-798A-49DF-8F54-259835444ADB}">
      <dgm:prSet/>
      <dgm:spPr/>
      <dgm:t>
        <a:bodyPr/>
        <a:lstStyle/>
        <a:p>
          <a:endParaRPr lang="fi-FI"/>
        </a:p>
      </dgm:t>
    </dgm:pt>
    <dgm:pt modelId="{BC9AAC1A-8B41-4A1F-93C3-A382331FA964}" type="sibTrans" cxnId="{76EDF15F-798A-49DF-8F54-259835444ADB}">
      <dgm:prSet/>
      <dgm:spPr/>
      <dgm:t>
        <a:bodyPr/>
        <a:lstStyle/>
        <a:p>
          <a:endParaRPr lang="fi-FI"/>
        </a:p>
      </dgm:t>
    </dgm:pt>
    <dgm:pt modelId="{034381C1-9468-494E-8F34-26387AFB6787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5"/>
            </a:rPr>
            <a:t>Asetus (EU) 575/2013 - pankkien ja sijoituspalveluyritysten riskinhallinnan ja riittävän pääoman varmistaminen</a:t>
          </a:r>
          <a:r>
            <a:rPr lang="fi-FI" b="0"/>
            <a:t> </a:t>
          </a:r>
          <a:endParaRPr lang="fi-FI"/>
        </a:p>
      </dgm:t>
    </dgm:pt>
    <dgm:pt modelId="{3E794139-520E-4E0C-98FE-8305C9614A5A}" type="parTrans" cxnId="{952B6746-46F1-4FD7-8E78-7C30E12CA036}">
      <dgm:prSet/>
      <dgm:spPr/>
      <dgm:t>
        <a:bodyPr/>
        <a:lstStyle/>
        <a:p>
          <a:endParaRPr lang="fi-FI"/>
        </a:p>
      </dgm:t>
    </dgm:pt>
    <dgm:pt modelId="{AD8FD9B9-EB03-403D-9090-4BF540BF6F34}" type="sibTrans" cxnId="{952B6746-46F1-4FD7-8E78-7C30E12CA036}">
      <dgm:prSet/>
      <dgm:spPr/>
      <dgm:t>
        <a:bodyPr/>
        <a:lstStyle/>
        <a:p>
          <a:endParaRPr lang="fi-FI"/>
        </a:p>
      </dgm:t>
    </dgm:pt>
    <dgm:pt modelId="{F1EC0DD9-CBAE-4699-99B9-0F07420BECDE}">
      <dgm:prSet/>
      <dgm:spPr/>
      <dgm:t>
        <a:bodyPr/>
        <a:lstStyle/>
        <a:p>
          <a:r>
            <a:rPr lang="fi-FI" b="1" i="0" baseline="0"/>
            <a:t>Talletusten vakuusjärjestelmät: </a:t>
          </a:r>
          <a:r>
            <a:rPr lang="fi-FI" b="0" i="0" baseline="0">
              <a:hlinkClick xmlns:r="http://schemas.openxmlformats.org/officeDocument/2006/relationships" r:id="rId6"/>
            </a:rPr>
            <a:t>https://eur-lex.europa.eu/legal-content/FI/AUTO/?uri=legissum:240406_9</a:t>
          </a:r>
          <a:r>
            <a:rPr lang="fi-FI" b="0" i="0" baseline="0"/>
            <a:t> </a:t>
          </a:r>
          <a:endParaRPr lang="fi-FI"/>
        </a:p>
      </dgm:t>
    </dgm:pt>
    <dgm:pt modelId="{682809B0-97EC-4FFA-B7B1-6F0EEA4F8241}" type="parTrans" cxnId="{81B4C737-A722-406F-AF7C-A1AE362CAD5B}">
      <dgm:prSet/>
      <dgm:spPr/>
      <dgm:t>
        <a:bodyPr/>
        <a:lstStyle/>
        <a:p>
          <a:endParaRPr lang="fi-FI"/>
        </a:p>
      </dgm:t>
    </dgm:pt>
    <dgm:pt modelId="{2456DBCD-5FD0-4247-98CC-AAE58DFE630B}" type="sibTrans" cxnId="{81B4C737-A722-406F-AF7C-A1AE362CAD5B}">
      <dgm:prSet/>
      <dgm:spPr/>
      <dgm:t>
        <a:bodyPr/>
        <a:lstStyle/>
        <a:p>
          <a:endParaRPr lang="fi-FI"/>
        </a:p>
      </dgm:t>
    </dgm:pt>
    <dgm:pt modelId="{83DBC2F6-1949-4CA4-BABC-C9E43CA758A8}" type="pres">
      <dgm:prSet presAssocID="{8B3E074C-6D3B-44CE-8367-B63A555FD6A8}" presName="linear" presStyleCnt="0">
        <dgm:presLayoutVars>
          <dgm:animLvl val="lvl"/>
          <dgm:resizeHandles val="exact"/>
        </dgm:presLayoutVars>
      </dgm:prSet>
      <dgm:spPr/>
    </dgm:pt>
    <dgm:pt modelId="{98DE0715-3DE4-4801-B053-B0E51C9B36A3}" type="pres">
      <dgm:prSet presAssocID="{65CAB1DA-4715-4EB2-BDD8-52D2BF0DD379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3AA97599-36E9-49E3-8B7A-C4AADDE9C8DE}" type="pres">
      <dgm:prSet presAssocID="{901A5159-9434-45C8-9E0A-C85B7C40216F}" presName="spacer" presStyleCnt="0"/>
      <dgm:spPr/>
    </dgm:pt>
    <dgm:pt modelId="{387F6BA3-CEAA-40A2-98F5-54C96F59A147}" type="pres">
      <dgm:prSet presAssocID="{A4A23FD0-3F1B-4A76-BA86-5914A0B84CF2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27679226-87F7-42A5-8843-DA50A37B69CC}" type="pres">
      <dgm:prSet presAssocID="{208EF75B-01C0-4555-8A23-08176FABB9B3}" presName="spacer" presStyleCnt="0"/>
      <dgm:spPr/>
    </dgm:pt>
    <dgm:pt modelId="{4154210B-F600-4485-9695-22EA902F3AA3}" type="pres">
      <dgm:prSet presAssocID="{00A9D83E-17B2-4BFC-9D6E-2396C78E973A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D33399CF-70EB-4B93-86A6-0FB74666ECBF}" type="pres">
      <dgm:prSet presAssocID="{89793A11-9DA1-4561-AE31-B85CD509EBA3}" presName="spacer" presStyleCnt="0"/>
      <dgm:spPr/>
    </dgm:pt>
    <dgm:pt modelId="{E16167F7-7C11-4768-857F-6F14BE9F2822}" type="pres">
      <dgm:prSet presAssocID="{BF1FB200-1840-42EF-9AF9-5EA490FB7D60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AC27E2C2-6A30-44C0-9A40-DDA04C898083}" type="pres">
      <dgm:prSet presAssocID="{DF077CED-4D63-48A7-8B4B-0BB1063002DE}" presName="spacer" presStyleCnt="0"/>
      <dgm:spPr/>
    </dgm:pt>
    <dgm:pt modelId="{2F5E8C6F-4402-4F50-956E-AB90ED1065CA}" type="pres">
      <dgm:prSet presAssocID="{9EBA4F1C-268D-40E5-A1F1-E9193E885663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FF039944-7760-401F-86F5-14C9EDBE35DF}" type="pres">
      <dgm:prSet presAssocID="{6FF0FC2E-ACF8-4876-9BCE-6E0982CADEC4}" presName="spacer" presStyleCnt="0"/>
      <dgm:spPr/>
    </dgm:pt>
    <dgm:pt modelId="{5037AB61-7EB6-48B5-B185-5E648C47C3CB}" type="pres">
      <dgm:prSet presAssocID="{7B969D3E-8ED3-4AF3-A36F-085259778646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6D148206-A5A3-4F25-92A3-57F41A5799F2}" type="pres">
      <dgm:prSet presAssocID="{D83A30CE-987D-4E6F-BBA8-9A5FCDDCF598}" presName="spacer" presStyleCnt="0"/>
      <dgm:spPr/>
    </dgm:pt>
    <dgm:pt modelId="{EF78A8E0-DA9E-4844-B726-715E79A21E62}" type="pres">
      <dgm:prSet presAssocID="{9DC3CACC-74DD-4F41-8943-C0B00AF9DBEB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FB1CC2C5-63B1-4D85-B59C-E5D2040FE418}" type="pres">
      <dgm:prSet presAssocID="{BC9AAC1A-8B41-4A1F-93C3-A382331FA964}" presName="spacer" presStyleCnt="0"/>
      <dgm:spPr/>
    </dgm:pt>
    <dgm:pt modelId="{CC042F5C-8938-43B1-98D3-1C69D03D74AC}" type="pres">
      <dgm:prSet presAssocID="{034381C1-9468-494E-8F34-26387AFB6787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F12A8F5C-50F3-4334-A888-E31D480D7A46}" type="pres">
      <dgm:prSet presAssocID="{AD8FD9B9-EB03-403D-9090-4BF540BF6F34}" presName="spacer" presStyleCnt="0"/>
      <dgm:spPr/>
    </dgm:pt>
    <dgm:pt modelId="{B84511E2-3485-4F93-B13E-8A84B0BF0C08}" type="pres">
      <dgm:prSet presAssocID="{F1EC0DD9-CBAE-4699-99B9-0F07420BECDE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DA5F9619-FEED-4173-BC24-1FFC6713B4E9}" type="presOf" srcId="{034381C1-9468-494E-8F34-26387AFB6787}" destId="{CC042F5C-8938-43B1-98D3-1C69D03D74AC}" srcOrd="0" destOrd="0" presId="urn:microsoft.com/office/officeart/2005/8/layout/vList2"/>
    <dgm:cxn modelId="{8C2DC21F-2B95-4291-8AFA-BEADA0EC75E2}" type="presOf" srcId="{A4A23FD0-3F1B-4A76-BA86-5914A0B84CF2}" destId="{387F6BA3-CEAA-40A2-98F5-54C96F59A147}" srcOrd="0" destOrd="0" presId="urn:microsoft.com/office/officeart/2005/8/layout/vList2"/>
    <dgm:cxn modelId="{36B72F22-63A5-480C-AE02-98A75DC7F26C}" srcId="{8B3E074C-6D3B-44CE-8367-B63A555FD6A8}" destId="{7B969D3E-8ED3-4AF3-A36F-085259778646}" srcOrd="5" destOrd="0" parTransId="{3F68EC4D-2514-4ED6-A258-AF0C28501958}" sibTransId="{D83A30CE-987D-4E6F-BBA8-9A5FCDDCF598}"/>
    <dgm:cxn modelId="{81B4C737-A722-406F-AF7C-A1AE362CAD5B}" srcId="{8B3E074C-6D3B-44CE-8367-B63A555FD6A8}" destId="{F1EC0DD9-CBAE-4699-99B9-0F07420BECDE}" srcOrd="8" destOrd="0" parTransId="{682809B0-97EC-4FFA-B7B1-6F0EEA4F8241}" sibTransId="{2456DBCD-5FD0-4247-98CC-AAE58DFE630B}"/>
    <dgm:cxn modelId="{76EDF15F-798A-49DF-8F54-259835444ADB}" srcId="{8B3E074C-6D3B-44CE-8367-B63A555FD6A8}" destId="{9DC3CACC-74DD-4F41-8943-C0B00AF9DBEB}" srcOrd="6" destOrd="0" parTransId="{56575BE5-7E9C-4F43-A824-7F1DE0232ADC}" sibTransId="{BC9AAC1A-8B41-4A1F-93C3-A382331FA964}"/>
    <dgm:cxn modelId="{952B6746-46F1-4FD7-8E78-7C30E12CA036}" srcId="{8B3E074C-6D3B-44CE-8367-B63A555FD6A8}" destId="{034381C1-9468-494E-8F34-26387AFB6787}" srcOrd="7" destOrd="0" parTransId="{3E794139-520E-4E0C-98FE-8305C9614A5A}" sibTransId="{AD8FD9B9-EB03-403D-9090-4BF540BF6F34}"/>
    <dgm:cxn modelId="{F0511D6B-542A-42C9-A5BE-91934430C783}" srcId="{8B3E074C-6D3B-44CE-8367-B63A555FD6A8}" destId="{9EBA4F1C-268D-40E5-A1F1-E9193E885663}" srcOrd="4" destOrd="0" parTransId="{C1908210-1329-4430-AA48-E15838103509}" sibTransId="{6FF0FC2E-ACF8-4876-9BCE-6E0982CADEC4}"/>
    <dgm:cxn modelId="{68876450-8B7E-4090-B04B-C0D0FDB904A6}" type="presOf" srcId="{00A9D83E-17B2-4BFC-9D6E-2396C78E973A}" destId="{4154210B-F600-4485-9695-22EA902F3AA3}" srcOrd="0" destOrd="0" presId="urn:microsoft.com/office/officeart/2005/8/layout/vList2"/>
    <dgm:cxn modelId="{9EB9C772-AB26-4C01-8224-4146E57BD2D2}" type="presOf" srcId="{F1EC0DD9-CBAE-4699-99B9-0F07420BECDE}" destId="{B84511E2-3485-4F93-B13E-8A84B0BF0C08}" srcOrd="0" destOrd="0" presId="urn:microsoft.com/office/officeart/2005/8/layout/vList2"/>
    <dgm:cxn modelId="{87449B7C-3BC0-47AB-81BA-98521A6F3E18}" type="presOf" srcId="{9DC3CACC-74DD-4F41-8943-C0B00AF9DBEB}" destId="{EF78A8E0-DA9E-4844-B726-715E79A21E62}" srcOrd="0" destOrd="0" presId="urn:microsoft.com/office/officeart/2005/8/layout/vList2"/>
    <dgm:cxn modelId="{526E0782-A2A2-4CCB-A493-E2A3352CA106}" type="presOf" srcId="{8B3E074C-6D3B-44CE-8367-B63A555FD6A8}" destId="{83DBC2F6-1949-4CA4-BABC-C9E43CA758A8}" srcOrd="0" destOrd="0" presId="urn:microsoft.com/office/officeart/2005/8/layout/vList2"/>
    <dgm:cxn modelId="{E609F28F-9E49-46DE-84DC-97E826E117C3}" type="presOf" srcId="{65CAB1DA-4715-4EB2-BDD8-52D2BF0DD379}" destId="{98DE0715-3DE4-4801-B053-B0E51C9B36A3}" srcOrd="0" destOrd="0" presId="urn:microsoft.com/office/officeart/2005/8/layout/vList2"/>
    <dgm:cxn modelId="{ECE4D190-C0C4-4CA4-9ABC-9CA17A94BD97}" srcId="{8B3E074C-6D3B-44CE-8367-B63A555FD6A8}" destId="{BF1FB200-1840-42EF-9AF9-5EA490FB7D60}" srcOrd="3" destOrd="0" parTransId="{144D2B83-ABC5-456C-B458-DB1BDF462880}" sibTransId="{DF077CED-4D63-48A7-8B4B-0BB1063002DE}"/>
    <dgm:cxn modelId="{0F38D795-5FF0-443D-95E4-5DE66A62D0E1}" srcId="{8B3E074C-6D3B-44CE-8367-B63A555FD6A8}" destId="{A4A23FD0-3F1B-4A76-BA86-5914A0B84CF2}" srcOrd="1" destOrd="0" parTransId="{7EA56393-6A0C-48B6-B9DF-C9445DC8A096}" sibTransId="{208EF75B-01C0-4555-8A23-08176FABB9B3}"/>
    <dgm:cxn modelId="{51FD0298-B21E-4028-9156-996329528DF6}" type="presOf" srcId="{BF1FB200-1840-42EF-9AF9-5EA490FB7D60}" destId="{E16167F7-7C11-4768-857F-6F14BE9F2822}" srcOrd="0" destOrd="0" presId="urn:microsoft.com/office/officeart/2005/8/layout/vList2"/>
    <dgm:cxn modelId="{C0E93A98-D64B-4A3D-9120-665D57B83673}" type="presOf" srcId="{9EBA4F1C-268D-40E5-A1F1-E9193E885663}" destId="{2F5E8C6F-4402-4F50-956E-AB90ED1065CA}" srcOrd="0" destOrd="0" presId="urn:microsoft.com/office/officeart/2005/8/layout/vList2"/>
    <dgm:cxn modelId="{4D2AE2A5-0108-4662-89A5-8BF4AE977E72}" type="presOf" srcId="{7B969D3E-8ED3-4AF3-A36F-085259778646}" destId="{5037AB61-7EB6-48B5-B185-5E648C47C3CB}" srcOrd="0" destOrd="0" presId="urn:microsoft.com/office/officeart/2005/8/layout/vList2"/>
    <dgm:cxn modelId="{C31AD6C5-34EB-40F7-8326-64609C66F82D}" srcId="{8B3E074C-6D3B-44CE-8367-B63A555FD6A8}" destId="{00A9D83E-17B2-4BFC-9D6E-2396C78E973A}" srcOrd="2" destOrd="0" parTransId="{388A08C9-FFF2-4B71-B346-B65E437948C4}" sibTransId="{89793A11-9DA1-4561-AE31-B85CD509EBA3}"/>
    <dgm:cxn modelId="{8C5867F9-D663-4DAD-872B-54AF4921C380}" srcId="{8B3E074C-6D3B-44CE-8367-B63A555FD6A8}" destId="{65CAB1DA-4715-4EB2-BDD8-52D2BF0DD379}" srcOrd="0" destOrd="0" parTransId="{DC632404-0AD8-4134-9C37-2895B9FA5045}" sibTransId="{901A5159-9434-45C8-9E0A-C85B7C40216F}"/>
    <dgm:cxn modelId="{4924CBE8-CBD8-42CB-9DD0-486D2B5A7D41}" type="presParOf" srcId="{83DBC2F6-1949-4CA4-BABC-C9E43CA758A8}" destId="{98DE0715-3DE4-4801-B053-B0E51C9B36A3}" srcOrd="0" destOrd="0" presId="urn:microsoft.com/office/officeart/2005/8/layout/vList2"/>
    <dgm:cxn modelId="{88FE2C78-A215-4E25-9259-B089ECD55CC4}" type="presParOf" srcId="{83DBC2F6-1949-4CA4-BABC-C9E43CA758A8}" destId="{3AA97599-36E9-49E3-8B7A-C4AADDE9C8DE}" srcOrd="1" destOrd="0" presId="urn:microsoft.com/office/officeart/2005/8/layout/vList2"/>
    <dgm:cxn modelId="{FF64C7F0-39D1-4DDF-BA38-C4D6D4AE11EB}" type="presParOf" srcId="{83DBC2F6-1949-4CA4-BABC-C9E43CA758A8}" destId="{387F6BA3-CEAA-40A2-98F5-54C96F59A147}" srcOrd="2" destOrd="0" presId="urn:microsoft.com/office/officeart/2005/8/layout/vList2"/>
    <dgm:cxn modelId="{BFDABA75-A74F-496E-9963-6B196E19EBCC}" type="presParOf" srcId="{83DBC2F6-1949-4CA4-BABC-C9E43CA758A8}" destId="{27679226-87F7-42A5-8843-DA50A37B69CC}" srcOrd="3" destOrd="0" presId="urn:microsoft.com/office/officeart/2005/8/layout/vList2"/>
    <dgm:cxn modelId="{0F84C233-E80F-4B34-8270-AFB6F07720AD}" type="presParOf" srcId="{83DBC2F6-1949-4CA4-BABC-C9E43CA758A8}" destId="{4154210B-F600-4485-9695-22EA902F3AA3}" srcOrd="4" destOrd="0" presId="urn:microsoft.com/office/officeart/2005/8/layout/vList2"/>
    <dgm:cxn modelId="{0F74D8B7-4505-463B-A205-79DAF867B4D7}" type="presParOf" srcId="{83DBC2F6-1949-4CA4-BABC-C9E43CA758A8}" destId="{D33399CF-70EB-4B93-86A6-0FB74666ECBF}" srcOrd="5" destOrd="0" presId="urn:microsoft.com/office/officeart/2005/8/layout/vList2"/>
    <dgm:cxn modelId="{78F0E3CA-68C1-4D6C-9D43-D3860E3122C4}" type="presParOf" srcId="{83DBC2F6-1949-4CA4-BABC-C9E43CA758A8}" destId="{E16167F7-7C11-4768-857F-6F14BE9F2822}" srcOrd="6" destOrd="0" presId="urn:microsoft.com/office/officeart/2005/8/layout/vList2"/>
    <dgm:cxn modelId="{8FC99FCA-67CE-40E7-84DB-6A84D51FC5AB}" type="presParOf" srcId="{83DBC2F6-1949-4CA4-BABC-C9E43CA758A8}" destId="{AC27E2C2-6A30-44C0-9A40-DDA04C898083}" srcOrd="7" destOrd="0" presId="urn:microsoft.com/office/officeart/2005/8/layout/vList2"/>
    <dgm:cxn modelId="{C190B6D9-9EDE-4895-AFD9-CF2D3FB2CDD2}" type="presParOf" srcId="{83DBC2F6-1949-4CA4-BABC-C9E43CA758A8}" destId="{2F5E8C6F-4402-4F50-956E-AB90ED1065CA}" srcOrd="8" destOrd="0" presId="urn:microsoft.com/office/officeart/2005/8/layout/vList2"/>
    <dgm:cxn modelId="{4EDF1430-6BA9-4B06-80C0-167AB4C99198}" type="presParOf" srcId="{83DBC2F6-1949-4CA4-BABC-C9E43CA758A8}" destId="{FF039944-7760-401F-86F5-14C9EDBE35DF}" srcOrd="9" destOrd="0" presId="urn:microsoft.com/office/officeart/2005/8/layout/vList2"/>
    <dgm:cxn modelId="{EF9EFCDF-5195-46BD-B65A-5FBDBDD4BF78}" type="presParOf" srcId="{83DBC2F6-1949-4CA4-BABC-C9E43CA758A8}" destId="{5037AB61-7EB6-48B5-B185-5E648C47C3CB}" srcOrd="10" destOrd="0" presId="urn:microsoft.com/office/officeart/2005/8/layout/vList2"/>
    <dgm:cxn modelId="{EC82CF55-F83C-417A-A5D7-35604946FB2C}" type="presParOf" srcId="{83DBC2F6-1949-4CA4-BABC-C9E43CA758A8}" destId="{6D148206-A5A3-4F25-92A3-57F41A5799F2}" srcOrd="11" destOrd="0" presId="urn:microsoft.com/office/officeart/2005/8/layout/vList2"/>
    <dgm:cxn modelId="{486DC8C8-9B3D-4B08-B777-F35AFEC1A416}" type="presParOf" srcId="{83DBC2F6-1949-4CA4-BABC-C9E43CA758A8}" destId="{EF78A8E0-DA9E-4844-B726-715E79A21E62}" srcOrd="12" destOrd="0" presId="urn:microsoft.com/office/officeart/2005/8/layout/vList2"/>
    <dgm:cxn modelId="{218486DE-B266-43C8-A196-704F655B9B45}" type="presParOf" srcId="{83DBC2F6-1949-4CA4-BABC-C9E43CA758A8}" destId="{FB1CC2C5-63B1-4D85-B59C-E5D2040FE418}" srcOrd="13" destOrd="0" presId="urn:microsoft.com/office/officeart/2005/8/layout/vList2"/>
    <dgm:cxn modelId="{88D0456E-9F88-4479-8F5E-2D37C3394235}" type="presParOf" srcId="{83DBC2F6-1949-4CA4-BABC-C9E43CA758A8}" destId="{CC042F5C-8938-43B1-98D3-1C69D03D74AC}" srcOrd="14" destOrd="0" presId="urn:microsoft.com/office/officeart/2005/8/layout/vList2"/>
    <dgm:cxn modelId="{8A4C2BDC-EF55-4FD6-BC7E-DCF81AD6F75F}" type="presParOf" srcId="{83DBC2F6-1949-4CA4-BABC-C9E43CA758A8}" destId="{F12A8F5C-50F3-4334-A888-E31D480D7A46}" srcOrd="15" destOrd="0" presId="urn:microsoft.com/office/officeart/2005/8/layout/vList2"/>
    <dgm:cxn modelId="{ECB9E995-D1E6-4786-A86C-207EC3522FE5}" type="presParOf" srcId="{83DBC2F6-1949-4CA4-BABC-C9E43CA758A8}" destId="{B84511E2-3485-4F93-B13E-8A84B0BF0C08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A68877B-6ED9-4F72-9F4B-3DC7715458D9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fi-FI"/>
        </a:p>
      </dgm:t>
    </dgm:pt>
    <dgm:pt modelId="{A62FEE20-1E66-432D-8860-B000FF43497C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1"/>
            </a:rPr>
            <a:t>Asetus (EU) N:o 1286/2014 vähittäismarkkinoille tarkoitettuja paketoituja ja vakuutusmuotoisia sijoitustuotteita (PRIIP-tuotteita) koskevista avaintietoasiakirjoista</a:t>
          </a:r>
          <a:endParaRPr lang="fi-FI"/>
        </a:p>
      </dgm:t>
    </dgm:pt>
    <dgm:pt modelId="{9F54D151-4676-4606-8285-7A8BCEEBEDEB}" type="parTrans" cxnId="{60CC71E0-9CC7-497B-B63F-B5EBA79613FB}">
      <dgm:prSet/>
      <dgm:spPr/>
      <dgm:t>
        <a:bodyPr/>
        <a:lstStyle/>
        <a:p>
          <a:endParaRPr lang="fi-FI"/>
        </a:p>
      </dgm:t>
    </dgm:pt>
    <dgm:pt modelId="{947BA0BA-9992-4FD5-9057-072C547CCF83}" type="sibTrans" cxnId="{60CC71E0-9CC7-497B-B63F-B5EBA79613FB}">
      <dgm:prSet/>
      <dgm:spPr/>
      <dgm:t>
        <a:bodyPr/>
        <a:lstStyle/>
        <a:p>
          <a:endParaRPr lang="fi-FI"/>
        </a:p>
      </dgm:t>
    </dgm:pt>
    <dgm:pt modelId="{419F4101-9B23-4F75-90A5-44BB30B9DE3F}">
      <dgm:prSet/>
      <dgm:spPr/>
      <dgm:t>
        <a:bodyPr/>
        <a:lstStyle/>
        <a:p>
          <a:r>
            <a:rPr lang="fi-FI" b="1" i="0" baseline="0"/>
            <a:t>Maksupalveludirektiivi: </a:t>
          </a:r>
          <a:r>
            <a:rPr lang="fi-FI" b="1">
              <a:hlinkClick xmlns:r="http://schemas.openxmlformats.org/officeDocument/2006/relationships" r:id="rId2"/>
            </a:rPr>
            <a:t>Direktiivi (EU) 2015/2366 EU:n laajuisista maksupalveluista</a:t>
          </a:r>
          <a:endParaRPr lang="fi-FI"/>
        </a:p>
      </dgm:t>
    </dgm:pt>
    <dgm:pt modelId="{D3F2079F-6FF1-4409-AAED-668954BA3387}" type="parTrans" cxnId="{3CDA5F7D-7AE0-4FD8-BB54-BBAB614842CD}">
      <dgm:prSet/>
      <dgm:spPr/>
      <dgm:t>
        <a:bodyPr/>
        <a:lstStyle/>
        <a:p>
          <a:endParaRPr lang="fi-FI"/>
        </a:p>
      </dgm:t>
    </dgm:pt>
    <dgm:pt modelId="{C8F78790-8098-4293-9246-22B1126709F8}" type="sibTrans" cxnId="{3CDA5F7D-7AE0-4FD8-BB54-BBAB614842CD}">
      <dgm:prSet/>
      <dgm:spPr/>
      <dgm:t>
        <a:bodyPr/>
        <a:lstStyle/>
        <a:p>
          <a:endParaRPr lang="fi-FI"/>
        </a:p>
      </dgm:t>
    </dgm:pt>
    <dgm:pt modelId="{3891D5C5-EE72-4700-BD35-32B9173430B3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3"/>
            </a:rPr>
            <a:t>Direktiivi 2008/48/EY kulutusluottosopimuksista</a:t>
          </a:r>
          <a:endParaRPr lang="fi-FI"/>
        </a:p>
      </dgm:t>
    </dgm:pt>
    <dgm:pt modelId="{BDC29608-6A4E-4723-83A1-39C4B4B811E3}" type="parTrans" cxnId="{491FF086-11CC-4DFA-88E2-878A898A0C6C}">
      <dgm:prSet/>
      <dgm:spPr/>
      <dgm:t>
        <a:bodyPr/>
        <a:lstStyle/>
        <a:p>
          <a:endParaRPr lang="fi-FI"/>
        </a:p>
      </dgm:t>
    </dgm:pt>
    <dgm:pt modelId="{68205E7D-27D7-4EDF-A375-935FB8F64040}" type="sibTrans" cxnId="{491FF086-11CC-4DFA-88E2-878A898A0C6C}">
      <dgm:prSet/>
      <dgm:spPr/>
      <dgm:t>
        <a:bodyPr/>
        <a:lstStyle/>
        <a:p>
          <a:endParaRPr lang="fi-FI"/>
        </a:p>
      </dgm:t>
    </dgm:pt>
    <dgm:pt modelId="{35CD207F-220C-4683-9AA5-73C3C084B483}" type="pres">
      <dgm:prSet presAssocID="{EA68877B-6ED9-4F72-9F4B-3DC7715458D9}" presName="linear" presStyleCnt="0">
        <dgm:presLayoutVars>
          <dgm:animLvl val="lvl"/>
          <dgm:resizeHandles val="exact"/>
        </dgm:presLayoutVars>
      </dgm:prSet>
      <dgm:spPr/>
    </dgm:pt>
    <dgm:pt modelId="{418E480C-CF8E-44F7-A1E1-526AC2D12D02}" type="pres">
      <dgm:prSet presAssocID="{A62FEE20-1E66-432D-8860-B000FF43497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5A6FD1C-32EA-4B75-9607-9B1189A83549}" type="pres">
      <dgm:prSet presAssocID="{947BA0BA-9992-4FD5-9057-072C547CCF83}" presName="spacer" presStyleCnt="0"/>
      <dgm:spPr/>
    </dgm:pt>
    <dgm:pt modelId="{795B7330-D6F2-44AA-8BF8-6541F8E7FCB6}" type="pres">
      <dgm:prSet presAssocID="{419F4101-9B23-4F75-90A5-44BB30B9DE3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AC938AC-6650-4609-99A7-5A20E8CDE1D0}" type="pres">
      <dgm:prSet presAssocID="{C8F78790-8098-4293-9246-22B1126709F8}" presName="spacer" presStyleCnt="0"/>
      <dgm:spPr/>
    </dgm:pt>
    <dgm:pt modelId="{16B59707-4F0E-41B1-B047-05E90A62290E}" type="pres">
      <dgm:prSet presAssocID="{3891D5C5-EE72-4700-BD35-32B9173430B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188A604-7E4A-4ECB-8585-7CE110C3D6F2}" type="presOf" srcId="{419F4101-9B23-4F75-90A5-44BB30B9DE3F}" destId="{795B7330-D6F2-44AA-8BF8-6541F8E7FCB6}" srcOrd="0" destOrd="0" presId="urn:microsoft.com/office/officeart/2005/8/layout/vList2"/>
    <dgm:cxn modelId="{1FAF197C-FC80-45CA-8463-7B0AE02EE067}" type="presOf" srcId="{A62FEE20-1E66-432D-8860-B000FF43497C}" destId="{418E480C-CF8E-44F7-A1E1-526AC2D12D02}" srcOrd="0" destOrd="0" presId="urn:microsoft.com/office/officeart/2005/8/layout/vList2"/>
    <dgm:cxn modelId="{3CDA5F7D-7AE0-4FD8-BB54-BBAB614842CD}" srcId="{EA68877B-6ED9-4F72-9F4B-3DC7715458D9}" destId="{419F4101-9B23-4F75-90A5-44BB30B9DE3F}" srcOrd="1" destOrd="0" parTransId="{D3F2079F-6FF1-4409-AAED-668954BA3387}" sibTransId="{C8F78790-8098-4293-9246-22B1126709F8}"/>
    <dgm:cxn modelId="{491FF086-11CC-4DFA-88E2-878A898A0C6C}" srcId="{EA68877B-6ED9-4F72-9F4B-3DC7715458D9}" destId="{3891D5C5-EE72-4700-BD35-32B9173430B3}" srcOrd="2" destOrd="0" parTransId="{BDC29608-6A4E-4723-83A1-39C4B4B811E3}" sibTransId="{68205E7D-27D7-4EDF-A375-935FB8F64040}"/>
    <dgm:cxn modelId="{F83A94BB-6DD7-46BF-8E11-37489A48CE3B}" type="presOf" srcId="{EA68877B-6ED9-4F72-9F4B-3DC7715458D9}" destId="{35CD207F-220C-4683-9AA5-73C3C084B483}" srcOrd="0" destOrd="0" presId="urn:microsoft.com/office/officeart/2005/8/layout/vList2"/>
    <dgm:cxn modelId="{60CC71E0-9CC7-497B-B63F-B5EBA79613FB}" srcId="{EA68877B-6ED9-4F72-9F4B-3DC7715458D9}" destId="{A62FEE20-1E66-432D-8860-B000FF43497C}" srcOrd="0" destOrd="0" parTransId="{9F54D151-4676-4606-8285-7A8BCEEBEDEB}" sibTransId="{947BA0BA-9992-4FD5-9057-072C547CCF83}"/>
    <dgm:cxn modelId="{8AA1C4E1-006F-4117-8164-DBFD16180E44}" type="presOf" srcId="{3891D5C5-EE72-4700-BD35-32B9173430B3}" destId="{16B59707-4F0E-41B1-B047-05E90A62290E}" srcOrd="0" destOrd="0" presId="urn:microsoft.com/office/officeart/2005/8/layout/vList2"/>
    <dgm:cxn modelId="{03794E28-1986-40AC-B2EB-FBBF521ECB1D}" type="presParOf" srcId="{35CD207F-220C-4683-9AA5-73C3C084B483}" destId="{418E480C-CF8E-44F7-A1E1-526AC2D12D02}" srcOrd="0" destOrd="0" presId="urn:microsoft.com/office/officeart/2005/8/layout/vList2"/>
    <dgm:cxn modelId="{89880691-8A72-4F64-A8D6-838BB9BA7B97}" type="presParOf" srcId="{35CD207F-220C-4683-9AA5-73C3C084B483}" destId="{A5A6FD1C-32EA-4B75-9607-9B1189A83549}" srcOrd="1" destOrd="0" presId="urn:microsoft.com/office/officeart/2005/8/layout/vList2"/>
    <dgm:cxn modelId="{C0D81ABB-9FE7-4D11-A733-897DEB7B2A5F}" type="presParOf" srcId="{35CD207F-220C-4683-9AA5-73C3C084B483}" destId="{795B7330-D6F2-44AA-8BF8-6541F8E7FCB6}" srcOrd="2" destOrd="0" presId="urn:microsoft.com/office/officeart/2005/8/layout/vList2"/>
    <dgm:cxn modelId="{0FDECE66-FD34-4BE8-AE65-B59CF6458281}" type="presParOf" srcId="{35CD207F-220C-4683-9AA5-73C3C084B483}" destId="{6AC938AC-6650-4609-99A7-5A20E8CDE1D0}" srcOrd="3" destOrd="0" presId="urn:microsoft.com/office/officeart/2005/8/layout/vList2"/>
    <dgm:cxn modelId="{919A3D47-A3C5-4C35-B44E-0D13AC1283D2}" type="presParOf" srcId="{35CD207F-220C-4683-9AA5-73C3C084B483}" destId="{16B59707-4F0E-41B1-B047-05E90A62290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3C27F3D-65B0-4AB8-AB9B-E73A72268825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fi-FI"/>
        </a:p>
      </dgm:t>
    </dgm:pt>
    <dgm:pt modelId="{11F5F533-49D8-48F7-8D11-EB5552308301}">
      <dgm:prSet/>
      <dgm:spPr/>
      <dgm:t>
        <a:bodyPr/>
        <a:lstStyle/>
        <a:p>
          <a:r>
            <a:rPr lang="fi-FI" b="1" dirty="0">
              <a:hlinkClick xmlns:r="http://schemas.openxmlformats.org/officeDocument/2006/relationships" r:id="rId1"/>
            </a:rPr>
            <a:t>Arvopaperien ottaminen viralliselle pörssilistalle sekä siihen liittyvä tiedonantovelvollisuus</a:t>
          </a:r>
          <a:r>
            <a:rPr lang="fi-FI" b="1" dirty="0"/>
            <a:t> : </a:t>
          </a:r>
          <a:r>
            <a:rPr lang="fi-FI" b="1" dirty="0">
              <a:hlinkClick xmlns:r="http://schemas.openxmlformats.org/officeDocument/2006/relationships" r:id="rId2"/>
            </a:rPr>
            <a:t>Direktiivi 2001/34/EY arvopaperien ottamisesta viralliselle pörssilistalle sekä siihen liittyvästä tiedonantovelvollisuudesta</a:t>
          </a:r>
          <a:r>
            <a:rPr lang="fi-FI" b="1" dirty="0"/>
            <a:t> </a:t>
          </a:r>
          <a:endParaRPr lang="fi-FI" dirty="0"/>
        </a:p>
      </dgm:t>
    </dgm:pt>
    <dgm:pt modelId="{BF4B2400-C28E-43F8-AA04-8E6729D3D404}" type="parTrans" cxnId="{7AE42D57-45C6-4E98-8902-604832EB43AC}">
      <dgm:prSet/>
      <dgm:spPr/>
      <dgm:t>
        <a:bodyPr/>
        <a:lstStyle/>
        <a:p>
          <a:endParaRPr lang="fi-FI"/>
        </a:p>
      </dgm:t>
    </dgm:pt>
    <dgm:pt modelId="{6C273C6E-52D0-4B35-9C01-900A0644072C}" type="sibTrans" cxnId="{7AE42D57-45C6-4E98-8902-604832EB43AC}">
      <dgm:prSet/>
      <dgm:spPr/>
      <dgm:t>
        <a:bodyPr/>
        <a:lstStyle/>
        <a:p>
          <a:endParaRPr lang="fi-FI"/>
        </a:p>
      </dgm:t>
    </dgm:pt>
    <dgm:pt modelId="{388FE0FF-607F-4DEE-A44B-446BC446AF72}">
      <dgm:prSet/>
      <dgm:spPr/>
      <dgm:t>
        <a:bodyPr/>
        <a:lstStyle/>
        <a:p>
          <a:r>
            <a:rPr lang="fi-FI" b="1" i="0" baseline="0" dirty="0">
              <a:hlinkClick xmlns:r="http://schemas.openxmlformats.org/officeDocument/2006/relationships" r:id="rId3"/>
            </a:rPr>
            <a:t>Rahoitusvälineiden markkinoita koskeva asetus</a:t>
          </a:r>
          <a:r>
            <a:rPr lang="fi-FI" b="1" i="0" baseline="0" dirty="0"/>
            <a:t> : </a:t>
          </a:r>
          <a:r>
            <a:rPr lang="fi-FI" b="1" i="0" baseline="0" dirty="0">
              <a:hlinkClick xmlns:r="http://schemas.openxmlformats.org/officeDocument/2006/relationships" r:id="rId4"/>
            </a:rPr>
            <a:t>Asetus (EU) N:o 600/2014 rahoitusvälineiden markkinoista</a:t>
          </a:r>
          <a:r>
            <a:rPr lang="fi-FI" b="1" i="0" baseline="0" dirty="0"/>
            <a:t> (</a:t>
          </a:r>
          <a:r>
            <a:rPr lang="fi-FI" b="1" i="0" baseline="0" dirty="0" err="1"/>
            <a:t>MiFIR</a:t>
          </a:r>
          <a:r>
            <a:rPr lang="fi-FI" b="1" i="0" baseline="0" dirty="0"/>
            <a:t>) ja </a:t>
          </a:r>
          <a:r>
            <a:rPr lang="fi-FI" b="1" i="0" baseline="0" dirty="0">
              <a:hlinkClick xmlns:r="http://schemas.openxmlformats.org/officeDocument/2006/relationships" r:id="rId5"/>
            </a:rPr>
            <a:t>Direktiivi 2014/65/EU rahoitusvälineiden markkinoista</a:t>
          </a:r>
          <a:r>
            <a:rPr lang="fi-FI" b="1" i="0" baseline="0" dirty="0"/>
            <a:t> (</a:t>
          </a:r>
          <a:r>
            <a:rPr lang="fi-FI" b="1" i="0" baseline="0" dirty="0" err="1"/>
            <a:t>MiFID</a:t>
          </a:r>
          <a:r>
            <a:rPr lang="fi-FI" b="1" i="0" baseline="0" dirty="0"/>
            <a:t>)</a:t>
          </a:r>
          <a:endParaRPr lang="fi-FI" dirty="0"/>
        </a:p>
      </dgm:t>
    </dgm:pt>
    <dgm:pt modelId="{7BF6865F-7727-49DD-B6F9-D6BB6B6EE186}" type="parTrans" cxnId="{F6F7F98B-CE20-4E04-B9A1-2EFD6232CB4E}">
      <dgm:prSet/>
      <dgm:spPr/>
      <dgm:t>
        <a:bodyPr/>
        <a:lstStyle/>
        <a:p>
          <a:endParaRPr lang="fi-FI"/>
        </a:p>
      </dgm:t>
    </dgm:pt>
    <dgm:pt modelId="{C9F593BA-EB8C-4050-B392-F68880D57EF6}" type="sibTrans" cxnId="{F6F7F98B-CE20-4E04-B9A1-2EFD6232CB4E}">
      <dgm:prSet/>
      <dgm:spPr/>
      <dgm:t>
        <a:bodyPr/>
        <a:lstStyle/>
        <a:p>
          <a:endParaRPr lang="fi-FI"/>
        </a:p>
      </dgm:t>
    </dgm:pt>
    <dgm:pt modelId="{7DDD77B3-89DB-4AEF-85CC-1E6BE12A84C4}">
      <dgm:prSet/>
      <dgm:spPr/>
      <dgm:t>
        <a:bodyPr/>
        <a:lstStyle/>
        <a:p>
          <a:r>
            <a:rPr lang="fi-FI" b="1" dirty="0">
              <a:hlinkClick xmlns:r="http://schemas.openxmlformats.org/officeDocument/2006/relationships" r:id="rId6"/>
            </a:rPr>
            <a:t>Paremmin säännellyt ja avoimemmat rahoitusmarkkinat</a:t>
          </a:r>
          <a:r>
            <a:rPr lang="fi-FI" b="1" dirty="0"/>
            <a:t> : </a:t>
          </a:r>
          <a:r>
            <a:rPr lang="fi-FI" b="0" dirty="0">
              <a:hlinkClick xmlns:r="http://schemas.openxmlformats.org/officeDocument/2006/relationships" r:id="rId5"/>
            </a:rPr>
            <a:t>Direktiivi 2014/65/EU rahoitusvälineiden markkinoista</a:t>
          </a:r>
          <a:r>
            <a:rPr lang="fi-FI" b="0" dirty="0"/>
            <a:t> (</a:t>
          </a:r>
          <a:r>
            <a:rPr lang="fi-FI" b="0" dirty="0" err="1"/>
            <a:t>MiFID</a:t>
          </a:r>
          <a:r>
            <a:rPr lang="fi-FI" b="0" dirty="0"/>
            <a:t>)  </a:t>
          </a:r>
          <a:endParaRPr lang="fi-FI" dirty="0"/>
        </a:p>
      </dgm:t>
    </dgm:pt>
    <dgm:pt modelId="{20CCF8B8-3E65-49B1-93D2-F05126CEC288}" type="parTrans" cxnId="{42D4F66E-72A8-4915-BA31-6068D52733C5}">
      <dgm:prSet/>
      <dgm:spPr/>
      <dgm:t>
        <a:bodyPr/>
        <a:lstStyle/>
        <a:p>
          <a:endParaRPr lang="fi-FI"/>
        </a:p>
      </dgm:t>
    </dgm:pt>
    <dgm:pt modelId="{D6C39C8E-BD6F-475F-9801-949913C3B26D}" type="sibTrans" cxnId="{42D4F66E-72A8-4915-BA31-6068D52733C5}">
      <dgm:prSet/>
      <dgm:spPr/>
      <dgm:t>
        <a:bodyPr/>
        <a:lstStyle/>
        <a:p>
          <a:endParaRPr lang="fi-FI"/>
        </a:p>
      </dgm:t>
    </dgm:pt>
    <dgm:pt modelId="{6D619E44-9047-430F-AB9A-5F79FE27DA4E}">
      <dgm:prSet/>
      <dgm:spPr/>
      <dgm:t>
        <a:bodyPr/>
        <a:lstStyle/>
        <a:p>
          <a:r>
            <a:rPr lang="fi-FI" b="1" dirty="0" err="1">
              <a:hlinkClick xmlns:r="http://schemas.openxmlformats.org/officeDocument/2006/relationships" r:id="rId7"/>
            </a:rPr>
            <a:t>EPNAs</a:t>
          </a:r>
          <a:r>
            <a:rPr lang="fi-FI" b="1" dirty="0">
              <a:hlinkClick xmlns:r="http://schemas.openxmlformats.org/officeDocument/2006/relationships" r:id="rId7"/>
            </a:rPr>
            <a:t> (EU) N:o 648/2012 </a:t>
          </a:r>
          <a:r>
            <a:rPr lang="fi-FI" b="1" dirty="0" err="1">
              <a:hlinkClick xmlns:r="http://schemas.openxmlformats.org/officeDocument/2006/relationships" r:id="rId7"/>
            </a:rPr>
            <a:t>EPNAs</a:t>
          </a:r>
          <a:r>
            <a:rPr lang="fi-FI" b="1" dirty="0">
              <a:hlinkClick xmlns:r="http://schemas.openxmlformats.org/officeDocument/2006/relationships" r:id="rId7"/>
            </a:rPr>
            <a:t> (EU) N:o 648/2012 OTC-johdannaisista, keskusvastapuolista ja kauppatietorekistereistä 4.7.2012 (EMIR-asetus)</a:t>
          </a:r>
          <a:r>
            <a:rPr lang="fi-FI" b="0" dirty="0"/>
            <a:t> (myös</a:t>
          </a:r>
          <a:r>
            <a:rPr lang="fi-FI" b="0"/>
            <a:t>: ”Markkinarakennetoimija-asetus”) </a:t>
          </a:r>
          <a:endParaRPr lang="fi-FI" dirty="0"/>
        </a:p>
      </dgm:t>
    </dgm:pt>
    <dgm:pt modelId="{A4667A58-9F4E-4E3C-BD34-6BC18B3ECDCE}" type="parTrans" cxnId="{AA19FD5F-82AE-4AA4-8F13-2AE717FB9218}">
      <dgm:prSet/>
      <dgm:spPr/>
      <dgm:t>
        <a:bodyPr/>
        <a:lstStyle/>
        <a:p>
          <a:endParaRPr lang="fi-FI"/>
        </a:p>
      </dgm:t>
    </dgm:pt>
    <dgm:pt modelId="{D5593A14-F836-41D5-8404-9F90C41F9FF7}" type="sibTrans" cxnId="{AA19FD5F-82AE-4AA4-8F13-2AE717FB9218}">
      <dgm:prSet/>
      <dgm:spPr/>
      <dgm:t>
        <a:bodyPr/>
        <a:lstStyle/>
        <a:p>
          <a:endParaRPr lang="fi-FI"/>
        </a:p>
      </dgm:t>
    </dgm:pt>
    <dgm:pt modelId="{58672409-5B0C-4FE6-A5B3-0F083000E55B}">
      <dgm:prSet/>
      <dgm:spPr/>
      <dgm:t>
        <a:bodyPr/>
        <a:lstStyle/>
        <a:p>
          <a:r>
            <a:rPr lang="fi-FI" b="1" dirty="0">
              <a:hlinkClick xmlns:r="http://schemas.openxmlformats.org/officeDocument/2006/relationships" r:id="rId8"/>
            </a:rPr>
            <a:t>Arvopaperien liikkeeseenlaskijat - avoimempia tietoja</a:t>
          </a:r>
          <a:r>
            <a:rPr lang="fi-FI" b="1" dirty="0"/>
            <a:t> : </a:t>
          </a:r>
          <a:r>
            <a:rPr lang="fi-FI" b="0" dirty="0"/>
            <a:t>Direktiivi 2004/109/EY: mm. vuositilinpäätökset ja osavuosikatsaukset; liputusvelvollisuus; liikkeeseenlaskijatietojen avoimuus (Avoimuusdirektiivi) </a:t>
          </a:r>
          <a:endParaRPr lang="fi-FI" dirty="0"/>
        </a:p>
      </dgm:t>
    </dgm:pt>
    <dgm:pt modelId="{63456243-855E-45A7-8AAC-FB3B02259483}" type="parTrans" cxnId="{4B49A27A-381A-4943-A033-581858C0C090}">
      <dgm:prSet/>
      <dgm:spPr/>
      <dgm:t>
        <a:bodyPr/>
        <a:lstStyle/>
        <a:p>
          <a:endParaRPr lang="fi-FI"/>
        </a:p>
      </dgm:t>
    </dgm:pt>
    <dgm:pt modelId="{BD7F33AB-89CA-4CBA-AD08-F9B28C893277}" type="sibTrans" cxnId="{4B49A27A-381A-4943-A033-581858C0C090}">
      <dgm:prSet/>
      <dgm:spPr/>
      <dgm:t>
        <a:bodyPr/>
        <a:lstStyle/>
        <a:p>
          <a:endParaRPr lang="fi-FI"/>
        </a:p>
      </dgm:t>
    </dgm:pt>
    <dgm:pt modelId="{8A239F4A-4D8A-4DAB-BF83-856AECA625AA}">
      <dgm:prSet/>
      <dgm:spPr/>
      <dgm:t>
        <a:bodyPr/>
        <a:lstStyle/>
        <a:p>
          <a:r>
            <a:rPr lang="fi-FI" b="1" dirty="0">
              <a:hlinkClick xmlns:r="http://schemas.openxmlformats.org/officeDocument/2006/relationships" r:id="rId9"/>
            </a:rPr>
            <a:t>Arvopapereiden liikkeeseenlaskun ja yleisölle tarjoamisen yhteydessä julkaistavat esitteet</a:t>
          </a:r>
          <a:r>
            <a:rPr lang="fi-FI" b="1" dirty="0"/>
            <a:t> : </a:t>
          </a:r>
          <a:r>
            <a:rPr lang="fi-FI" b="1" dirty="0">
              <a:hlinkClick xmlns:r="http://schemas.openxmlformats.org/officeDocument/2006/relationships" r:id="rId10"/>
            </a:rPr>
            <a:t>Asetus (EU) 2017/1129 – arvopapereita koskevista esitteistä</a:t>
          </a:r>
          <a:r>
            <a:rPr lang="fi-FI" b="1" dirty="0"/>
            <a:t> (”Esiteasetus”) </a:t>
          </a:r>
          <a:endParaRPr lang="fi-FI" dirty="0"/>
        </a:p>
      </dgm:t>
    </dgm:pt>
    <dgm:pt modelId="{72828679-F4C3-4902-8134-DCCE69AEC26C}" type="parTrans" cxnId="{7EBBF83D-CF81-4D23-83F9-A4558A797F8D}">
      <dgm:prSet/>
      <dgm:spPr/>
      <dgm:t>
        <a:bodyPr/>
        <a:lstStyle/>
        <a:p>
          <a:endParaRPr lang="fi-FI"/>
        </a:p>
      </dgm:t>
    </dgm:pt>
    <dgm:pt modelId="{1418A6DE-C11E-4ACA-8A00-EFB7DBA7EDD3}" type="sibTrans" cxnId="{7EBBF83D-CF81-4D23-83F9-A4558A797F8D}">
      <dgm:prSet/>
      <dgm:spPr/>
      <dgm:t>
        <a:bodyPr/>
        <a:lstStyle/>
        <a:p>
          <a:endParaRPr lang="fi-FI"/>
        </a:p>
      </dgm:t>
    </dgm:pt>
    <dgm:pt modelId="{E808BF47-B866-4D96-9CB0-3EC0CAC1FBB5}" type="pres">
      <dgm:prSet presAssocID="{33C27F3D-65B0-4AB8-AB9B-E73A72268825}" presName="linear" presStyleCnt="0">
        <dgm:presLayoutVars>
          <dgm:animLvl val="lvl"/>
          <dgm:resizeHandles val="exact"/>
        </dgm:presLayoutVars>
      </dgm:prSet>
      <dgm:spPr/>
    </dgm:pt>
    <dgm:pt modelId="{035A3456-7134-4796-A63A-057B065C4339}" type="pres">
      <dgm:prSet presAssocID="{11F5F533-49D8-48F7-8D11-EB555230830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E67C71E7-5571-4A5E-8421-AF41E8229ADD}" type="pres">
      <dgm:prSet presAssocID="{6C273C6E-52D0-4B35-9C01-900A0644072C}" presName="spacer" presStyleCnt="0"/>
      <dgm:spPr/>
    </dgm:pt>
    <dgm:pt modelId="{C4392D45-7940-4F2A-B352-E5C3B0DA68E2}" type="pres">
      <dgm:prSet presAssocID="{388FE0FF-607F-4DEE-A44B-446BC446AF72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117DEE9-F284-4347-BB75-CD45CC406A99}" type="pres">
      <dgm:prSet presAssocID="{C9F593BA-EB8C-4050-B392-F68880D57EF6}" presName="spacer" presStyleCnt="0"/>
      <dgm:spPr/>
    </dgm:pt>
    <dgm:pt modelId="{7B7CFF6E-E7A4-46CD-A374-AC1F2D02B855}" type="pres">
      <dgm:prSet presAssocID="{7DDD77B3-89DB-4AEF-85CC-1E6BE12A84C4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5870FC70-249C-442D-9710-4195852D2011}" type="pres">
      <dgm:prSet presAssocID="{D6C39C8E-BD6F-475F-9801-949913C3B26D}" presName="spacer" presStyleCnt="0"/>
      <dgm:spPr/>
    </dgm:pt>
    <dgm:pt modelId="{C070A8E6-362B-4427-9FC7-88EF864C0A1A}" type="pres">
      <dgm:prSet presAssocID="{6D619E44-9047-430F-AB9A-5F79FE27DA4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04CDA382-193C-4D97-BD3D-386BB9E77C26}" type="pres">
      <dgm:prSet presAssocID="{D5593A14-F836-41D5-8404-9F90C41F9FF7}" presName="spacer" presStyleCnt="0"/>
      <dgm:spPr/>
    </dgm:pt>
    <dgm:pt modelId="{D7749630-A7E3-461E-8047-282C974A1A7B}" type="pres">
      <dgm:prSet presAssocID="{58672409-5B0C-4FE6-A5B3-0F083000E55B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77F1D2D6-AFA5-4156-9476-596B88294F7D}" type="pres">
      <dgm:prSet presAssocID="{BD7F33AB-89CA-4CBA-AD08-F9B28C893277}" presName="spacer" presStyleCnt="0"/>
      <dgm:spPr/>
    </dgm:pt>
    <dgm:pt modelId="{615669EA-9B17-41A4-AA89-1FFCD66FE4AC}" type="pres">
      <dgm:prSet presAssocID="{8A239F4A-4D8A-4DAB-BF83-856AECA625AA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3BB69A3A-D245-4974-9763-6C42060BE957}" type="presOf" srcId="{58672409-5B0C-4FE6-A5B3-0F083000E55B}" destId="{D7749630-A7E3-461E-8047-282C974A1A7B}" srcOrd="0" destOrd="0" presId="urn:microsoft.com/office/officeart/2005/8/layout/vList2"/>
    <dgm:cxn modelId="{7EBBF83D-CF81-4D23-83F9-A4558A797F8D}" srcId="{33C27F3D-65B0-4AB8-AB9B-E73A72268825}" destId="{8A239F4A-4D8A-4DAB-BF83-856AECA625AA}" srcOrd="5" destOrd="0" parTransId="{72828679-F4C3-4902-8134-DCCE69AEC26C}" sibTransId="{1418A6DE-C11E-4ACA-8A00-EFB7DBA7EDD3}"/>
    <dgm:cxn modelId="{AA19FD5F-82AE-4AA4-8F13-2AE717FB9218}" srcId="{33C27F3D-65B0-4AB8-AB9B-E73A72268825}" destId="{6D619E44-9047-430F-AB9A-5F79FE27DA4E}" srcOrd="3" destOrd="0" parTransId="{A4667A58-9F4E-4E3C-BD34-6BC18B3ECDCE}" sibTransId="{D5593A14-F836-41D5-8404-9F90C41F9FF7}"/>
    <dgm:cxn modelId="{42D4F66E-72A8-4915-BA31-6068D52733C5}" srcId="{33C27F3D-65B0-4AB8-AB9B-E73A72268825}" destId="{7DDD77B3-89DB-4AEF-85CC-1E6BE12A84C4}" srcOrd="2" destOrd="0" parTransId="{20CCF8B8-3E65-49B1-93D2-F05126CEC288}" sibTransId="{D6C39C8E-BD6F-475F-9801-949913C3B26D}"/>
    <dgm:cxn modelId="{DD386D50-CFB1-4957-9E8F-1DDA60DB0C26}" type="presOf" srcId="{8A239F4A-4D8A-4DAB-BF83-856AECA625AA}" destId="{615669EA-9B17-41A4-AA89-1FFCD66FE4AC}" srcOrd="0" destOrd="0" presId="urn:microsoft.com/office/officeart/2005/8/layout/vList2"/>
    <dgm:cxn modelId="{3FF2A454-6239-4E09-8E45-A8FE1352C68B}" type="presOf" srcId="{388FE0FF-607F-4DEE-A44B-446BC446AF72}" destId="{C4392D45-7940-4F2A-B352-E5C3B0DA68E2}" srcOrd="0" destOrd="0" presId="urn:microsoft.com/office/officeart/2005/8/layout/vList2"/>
    <dgm:cxn modelId="{7AE42D57-45C6-4E98-8902-604832EB43AC}" srcId="{33C27F3D-65B0-4AB8-AB9B-E73A72268825}" destId="{11F5F533-49D8-48F7-8D11-EB5552308301}" srcOrd="0" destOrd="0" parTransId="{BF4B2400-C28E-43F8-AA04-8E6729D3D404}" sibTransId="{6C273C6E-52D0-4B35-9C01-900A0644072C}"/>
    <dgm:cxn modelId="{8F4BE477-2EAC-44B6-BC95-112F5D9CCDFF}" type="presOf" srcId="{33C27F3D-65B0-4AB8-AB9B-E73A72268825}" destId="{E808BF47-B866-4D96-9CB0-3EC0CAC1FBB5}" srcOrd="0" destOrd="0" presId="urn:microsoft.com/office/officeart/2005/8/layout/vList2"/>
    <dgm:cxn modelId="{4B49A27A-381A-4943-A033-581858C0C090}" srcId="{33C27F3D-65B0-4AB8-AB9B-E73A72268825}" destId="{58672409-5B0C-4FE6-A5B3-0F083000E55B}" srcOrd="4" destOrd="0" parTransId="{63456243-855E-45A7-8AAC-FB3B02259483}" sibTransId="{BD7F33AB-89CA-4CBA-AD08-F9B28C893277}"/>
    <dgm:cxn modelId="{F6F7F98B-CE20-4E04-B9A1-2EFD6232CB4E}" srcId="{33C27F3D-65B0-4AB8-AB9B-E73A72268825}" destId="{388FE0FF-607F-4DEE-A44B-446BC446AF72}" srcOrd="1" destOrd="0" parTransId="{7BF6865F-7727-49DD-B6F9-D6BB6B6EE186}" sibTransId="{C9F593BA-EB8C-4050-B392-F68880D57EF6}"/>
    <dgm:cxn modelId="{B0B74393-FD5B-4DAD-B0B3-B815DC23A966}" type="presOf" srcId="{6D619E44-9047-430F-AB9A-5F79FE27DA4E}" destId="{C070A8E6-362B-4427-9FC7-88EF864C0A1A}" srcOrd="0" destOrd="0" presId="urn:microsoft.com/office/officeart/2005/8/layout/vList2"/>
    <dgm:cxn modelId="{B62001D9-65E1-477D-B7C4-06E1CC48B715}" type="presOf" srcId="{7DDD77B3-89DB-4AEF-85CC-1E6BE12A84C4}" destId="{7B7CFF6E-E7A4-46CD-A374-AC1F2D02B855}" srcOrd="0" destOrd="0" presId="urn:microsoft.com/office/officeart/2005/8/layout/vList2"/>
    <dgm:cxn modelId="{7D0501FB-502E-4F3C-8532-800297018E0F}" type="presOf" srcId="{11F5F533-49D8-48F7-8D11-EB5552308301}" destId="{035A3456-7134-4796-A63A-057B065C4339}" srcOrd="0" destOrd="0" presId="urn:microsoft.com/office/officeart/2005/8/layout/vList2"/>
    <dgm:cxn modelId="{C3E3FCB8-3C5D-4698-A669-4A71E8241F63}" type="presParOf" srcId="{E808BF47-B866-4D96-9CB0-3EC0CAC1FBB5}" destId="{035A3456-7134-4796-A63A-057B065C4339}" srcOrd="0" destOrd="0" presId="urn:microsoft.com/office/officeart/2005/8/layout/vList2"/>
    <dgm:cxn modelId="{B106E0D4-985F-477A-BE39-06B82302F20D}" type="presParOf" srcId="{E808BF47-B866-4D96-9CB0-3EC0CAC1FBB5}" destId="{E67C71E7-5571-4A5E-8421-AF41E8229ADD}" srcOrd="1" destOrd="0" presId="urn:microsoft.com/office/officeart/2005/8/layout/vList2"/>
    <dgm:cxn modelId="{94AB7F26-D79A-4C49-9E14-BAA0CBDB4D22}" type="presParOf" srcId="{E808BF47-B866-4D96-9CB0-3EC0CAC1FBB5}" destId="{C4392D45-7940-4F2A-B352-E5C3B0DA68E2}" srcOrd="2" destOrd="0" presId="urn:microsoft.com/office/officeart/2005/8/layout/vList2"/>
    <dgm:cxn modelId="{12A4E824-C03E-4E37-9E36-7C9C8DB6BCAC}" type="presParOf" srcId="{E808BF47-B866-4D96-9CB0-3EC0CAC1FBB5}" destId="{6117DEE9-F284-4347-BB75-CD45CC406A99}" srcOrd="3" destOrd="0" presId="urn:microsoft.com/office/officeart/2005/8/layout/vList2"/>
    <dgm:cxn modelId="{209A911E-1AC8-4D3A-B6F3-2EC7717539AE}" type="presParOf" srcId="{E808BF47-B866-4D96-9CB0-3EC0CAC1FBB5}" destId="{7B7CFF6E-E7A4-46CD-A374-AC1F2D02B855}" srcOrd="4" destOrd="0" presId="urn:microsoft.com/office/officeart/2005/8/layout/vList2"/>
    <dgm:cxn modelId="{39A68935-3DF8-4B26-A7C3-5CAE61CC1CCB}" type="presParOf" srcId="{E808BF47-B866-4D96-9CB0-3EC0CAC1FBB5}" destId="{5870FC70-249C-442D-9710-4195852D2011}" srcOrd="5" destOrd="0" presId="urn:microsoft.com/office/officeart/2005/8/layout/vList2"/>
    <dgm:cxn modelId="{E3234AE0-EE7B-4C3D-ACDF-6909C48FF96F}" type="presParOf" srcId="{E808BF47-B866-4D96-9CB0-3EC0CAC1FBB5}" destId="{C070A8E6-362B-4427-9FC7-88EF864C0A1A}" srcOrd="6" destOrd="0" presId="urn:microsoft.com/office/officeart/2005/8/layout/vList2"/>
    <dgm:cxn modelId="{9D1A38F7-9917-474D-9CF1-9AB984201DA7}" type="presParOf" srcId="{E808BF47-B866-4D96-9CB0-3EC0CAC1FBB5}" destId="{04CDA382-193C-4D97-BD3D-386BB9E77C26}" srcOrd="7" destOrd="0" presId="urn:microsoft.com/office/officeart/2005/8/layout/vList2"/>
    <dgm:cxn modelId="{9C884C5B-E9BC-4276-A94C-5D7011C1E65E}" type="presParOf" srcId="{E808BF47-B866-4D96-9CB0-3EC0CAC1FBB5}" destId="{D7749630-A7E3-461E-8047-282C974A1A7B}" srcOrd="8" destOrd="0" presId="urn:microsoft.com/office/officeart/2005/8/layout/vList2"/>
    <dgm:cxn modelId="{256B55F5-AEE6-4884-8532-5D1B6149ED56}" type="presParOf" srcId="{E808BF47-B866-4D96-9CB0-3EC0CAC1FBB5}" destId="{77F1D2D6-AFA5-4156-9476-596B88294F7D}" srcOrd="9" destOrd="0" presId="urn:microsoft.com/office/officeart/2005/8/layout/vList2"/>
    <dgm:cxn modelId="{3D16A5C7-1B39-4248-BB39-8FE0E628A819}" type="presParOf" srcId="{E808BF47-B866-4D96-9CB0-3EC0CAC1FBB5}" destId="{615669EA-9B17-41A4-AA89-1FFCD66FE4AC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B504B5D-6402-47A5-92CC-71724011B405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i-FI"/>
        </a:p>
      </dgm:t>
    </dgm:pt>
    <dgm:pt modelId="{2239F59E-D0C7-4C24-A688-8F4F30C63514}">
      <dgm:prSet/>
      <dgm:spPr/>
      <dgm:t>
        <a:bodyPr/>
        <a:lstStyle/>
        <a:p>
          <a:r>
            <a:rPr lang="fi-FI" b="1" i="0" baseline="0">
              <a:hlinkClick xmlns:r="http://schemas.openxmlformats.org/officeDocument/2006/relationships" r:id="rId1"/>
            </a:rPr>
            <a:t>Arvopaperien lyhyeksimyynti</a:t>
          </a:r>
          <a:endParaRPr lang="fi-FI"/>
        </a:p>
      </dgm:t>
    </dgm:pt>
    <dgm:pt modelId="{FF1F87E4-6583-4C09-AA9E-089D6B611F31}" type="parTrans" cxnId="{18DCDD01-0CCF-4E2E-9885-19310C562979}">
      <dgm:prSet/>
      <dgm:spPr/>
      <dgm:t>
        <a:bodyPr/>
        <a:lstStyle/>
        <a:p>
          <a:endParaRPr lang="fi-FI"/>
        </a:p>
      </dgm:t>
    </dgm:pt>
    <dgm:pt modelId="{52BC85BC-34F1-4913-9EB8-B205FE5E03F2}" type="sibTrans" cxnId="{18DCDD01-0CCF-4E2E-9885-19310C562979}">
      <dgm:prSet/>
      <dgm:spPr/>
      <dgm:t>
        <a:bodyPr/>
        <a:lstStyle/>
        <a:p>
          <a:endParaRPr lang="fi-FI"/>
        </a:p>
      </dgm:t>
    </dgm:pt>
    <dgm:pt modelId="{A40FBAE9-F331-4D92-AC71-AC4F43B8C092}">
      <dgm:prSet/>
      <dgm:spPr/>
      <dgm:t>
        <a:bodyPr/>
        <a:lstStyle/>
        <a:p>
          <a:r>
            <a:rPr lang="fi-FI" b="1" i="0" baseline="0">
              <a:hlinkClick xmlns:r="http://schemas.openxmlformats.org/officeDocument/2006/relationships" r:id="rId2"/>
            </a:rPr>
            <a:t>Markkinoiden väärinkäytön estäminen rahoitusmarkkinoilla</a:t>
          </a:r>
          <a:r>
            <a:rPr lang="fi-FI" b="1" i="0" baseline="0"/>
            <a:t>:</a:t>
          </a:r>
          <a:endParaRPr lang="fi-FI"/>
        </a:p>
      </dgm:t>
    </dgm:pt>
    <dgm:pt modelId="{C2324266-2994-427A-86EC-9190EF06AB25}" type="parTrans" cxnId="{99C30259-A8CD-43C0-A2B8-6D2394B54557}">
      <dgm:prSet/>
      <dgm:spPr/>
      <dgm:t>
        <a:bodyPr/>
        <a:lstStyle/>
        <a:p>
          <a:endParaRPr lang="fi-FI"/>
        </a:p>
      </dgm:t>
    </dgm:pt>
    <dgm:pt modelId="{2F2B7136-9C34-47D2-87DD-5B1ACDF3B9C9}" type="sibTrans" cxnId="{99C30259-A8CD-43C0-A2B8-6D2394B54557}">
      <dgm:prSet/>
      <dgm:spPr/>
      <dgm:t>
        <a:bodyPr/>
        <a:lstStyle/>
        <a:p>
          <a:endParaRPr lang="fi-FI"/>
        </a:p>
      </dgm:t>
    </dgm:pt>
    <dgm:pt modelId="{4A5A54BB-6113-4D86-B28A-4682BA386B68}">
      <dgm:prSet/>
      <dgm:spPr/>
      <dgm:t>
        <a:bodyPr/>
        <a:lstStyle/>
        <a:p>
          <a:r>
            <a:rPr lang="fi-FI" b="1" i="0" baseline="0" dirty="0">
              <a:hlinkClick xmlns:r="http://schemas.openxmlformats.org/officeDocument/2006/relationships" r:id="rId3"/>
            </a:rPr>
            <a:t>Asetus (EU) N:o 596/2014 markkinoiden väärinkäytöstä</a:t>
          </a:r>
          <a:r>
            <a:rPr lang="fi-FI" b="1" i="0" baseline="0" dirty="0"/>
            <a:t> (Markkinoiden väärinkäyttöasetus MAR)</a:t>
          </a:r>
          <a:endParaRPr lang="fi-FI" dirty="0"/>
        </a:p>
      </dgm:t>
    </dgm:pt>
    <dgm:pt modelId="{CD2B1692-FE0E-49E2-8159-FF540C5E3C1E}" type="parTrans" cxnId="{8996E639-9D93-4C28-88DE-7C9BE7D5BAE9}">
      <dgm:prSet/>
      <dgm:spPr/>
      <dgm:t>
        <a:bodyPr/>
        <a:lstStyle/>
        <a:p>
          <a:endParaRPr lang="fi-FI"/>
        </a:p>
      </dgm:t>
    </dgm:pt>
    <dgm:pt modelId="{9E7E9A1B-A1F1-478C-8FFD-36AAC400AE1D}" type="sibTrans" cxnId="{8996E639-9D93-4C28-88DE-7C9BE7D5BAE9}">
      <dgm:prSet/>
      <dgm:spPr/>
      <dgm:t>
        <a:bodyPr/>
        <a:lstStyle/>
        <a:p>
          <a:endParaRPr lang="fi-FI"/>
        </a:p>
      </dgm:t>
    </dgm:pt>
    <dgm:pt modelId="{31181803-4A93-43D7-895D-1E21C2FD5DA2}">
      <dgm:prSet/>
      <dgm:spPr/>
      <dgm:t>
        <a:bodyPr/>
        <a:lstStyle/>
        <a:p>
          <a:r>
            <a:rPr lang="fi-FI" b="1" i="0" baseline="0" dirty="0"/>
            <a:t>Rikosoikeudelliset sanktiot </a:t>
          </a:r>
          <a:r>
            <a:rPr lang="fi-FI" b="1" i="0" baseline="0" dirty="0">
              <a:hlinkClick xmlns:r="http://schemas.openxmlformats.org/officeDocument/2006/relationships" r:id="rId4"/>
            </a:rPr>
            <a:t>markkinoiden väärinkäyttödirektiivissä</a:t>
          </a:r>
          <a:r>
            <a:rPr lang="fi-FI" b="1" i="0" baseline="0" dirty="0"/>
            <a:t> (MAD) </a:t>
          </a:r>
          <a:endParaRPr lang="fi-FI" dirty="0"/>
        </a:p>
      </dgm:t>
    </dgm:pt>
    <dgm:pt modelId="{8FA8EA80-0A5D-42E1-B995-F7A91572654A}" type="parTrans" cxnId="{3CAAB5A7-AA38-4FEA-8093-10FBF8B50B23}">
      <dgm:prSet/>
      <dgm:spPr/>
      <dgm:t>
        <a:bodyPr/>
        <a:lstStyle/>
        <a:p>
          <a:endParaRPr lang="fi-FI"/>
        </a:p>
      </dgm:t>
    </dgm:pt>
    <dgm:pt modelId="{B43EF9DF-5274-467A-8156-63BF23E81EFA}" type="sibTrans" cxnId="{3CAAB5A7-AA38-4FEA-8093-10FBF8B50B23}">
      <dgm:prSet/>
      <dgm:spPr/>
      <dgm:t>
        <a:bodyPr/>
        <a:lstStyle/>
        <a:p>
          <a:endParaRPr lang="fi-FI"/>
        </a:p>
      </dgm:t>
    </dgm:pt>
    <dgm:pt modelId="{34C3D6C1-DC46-43C0-879D-6EB4B24D08B6}">
      <dgm:prSet/>
      <dgm:spPr/>
      <dgm:t>
        <a:bodyPr/>
        <a:lstStyle/>
        <a:p>
          <a:r>
            <a:rPr lang="fi-FI" b="1" i="0" baseline="0">
              <a:hlinkClick xmlns:r="http://schemas.openxmlformats.org/officeDocument/2006/relationships" r:id="rId5"/>
            </a:rPr>
            <a:t>Sijoittajien suojelu sijoituspalveluyrityksen kaatuessa</a:t>
          </a:r>
          <a:r>
            <a:rPr lang="fi-FI" b="1" i="0" baseline="0"/>
            <a:t> : </a:t>
          </a:r>
          <a:r>
            <a:rPr lang="fi-FI" b="1" i="0" baseline="0">
              <a:hlinkClick xmlns:r="http://schemas.openxmlformats.org/officeDocument/2006/relationships" r:id="rId6"/>
            </a:rPr>
            <a:t>Direktiivi 97/9/EY sijoittajien korvausjärjestelmistä</a:t>
          </a:r>
          <a:r>
            <a:rPr lang="fi-FI" b="1" i="0" baseline="0"/>
            <a:t> </a:t>
          </a:r>
          <a:endParaRPr lang="fi-FI"/>
        </a:p>
      </dgm:t>
    </dgm:pt>
    <dgm:pt modelId="{A0F115C6-A084-4F50-93E0-87D7BC38FDDE}" type="parTrans" cxnId="{16C7EE9A-5E5A-4CA0-8648-A82D63E297FB}">
      <dgm:prSet/>
      <dgm:spPr/>
      <dgm:t>
        <a:bodyPr/>
        <a:lstStyle/>
        <a:p>
          <a:endParaRPr lang="fi-FI"/>
        </a:p>
      </dgm:t>
    </dgm:pt>
    <dgm:pt modelId="{E49DEE6C-2185-4DC0-BC59-077A414FF51E}" type="sibTrans" cxnId="{16C7EE9A-5E5A-4CA0-8648-A82D63E297FB}">
      <dgm:prSet/>
      <dgm:spPr/>
      <dgm:t>
        <a:bodyPr/>
        <a:lstStyle/>
        <a:p>
          <a:endParaRPr lang="fi-FI"/>
        </a:p>
      </dgm:t>
    </dgm:pt>
    <dgm:pt modelId="{ED43E7D3-1996-4043-9B08-47FD42AD8D57}" type="pres">
      <dgm:prSet presAssocID="{1B504B5D-6402-47A5-92CC-71724011B405}" presName="linear" presStyleCnt="0">
        <dgm:presLayoutVars>
          <dgm:animLvl val="lvl"/>
          <dgm:resizeHandles val="exact"/>
        </dgm:presLayoutVars>
      </dgm:prSet>
      <dgm:spPr/>
    </dgm:pt>
    <dgm:pt modelId="{1B9BDACB-2FEF-4847-B276-B9517A6E71E7}" type="pres">
      <dgm:prSet presAssocID="{2239F59E-D0C7-4C24-A688-8F4F30C6351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D408F9C-4869-4211-9A9B-41BD8E1336B1}" type="pres">
      <dgm:prSet presAssocID="{52BC85BC-34F1-4913-9EB8-B205FE5E03F2}" presName="spacer" presStyleCnt="0"/>
      <dgm:spPr/>
    </dgm:pt>
    <dgm:pt modelId="{D8CD0398-C196-4142-BF4F-FCDF87316E66}" type="pres">
      <dgm:prSet presAssocID="{A40FBAE9-F331-4D92-AC71-AC4F43B8C09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C8EB965-589D-459F-8B2F-FB889765AEDD}" type="pres">
      <dgm:prSet presAssocID="{A40FBAE9-F331-4D92-AC71-AC4F43B8C092}" presName="childText" presStyleLbl="revTx" presStyleIdx="0" presStyleCnt="1">
        <dgm:presLayoutVars>
          <dgm:bulletEnabled val="1"/>
        </dgm:presLayoutVars>
      </dgm:prSet>
      <dgm:spPr/>
    </dgm:pt>
    <dgm:pt modelId="{2D8E8FB1-CF83-4102-BB18-ED0C2514FC9B}" type="pres">
      <dgm:prSet presAssocID="{34C3D6C1-DC46-43C0-879D-6EB4B24D08B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8DCDD01-0CCF-4E2E-9885-19310C562979}" srcId="{1B504B5D-6402-47A5-92CC-71724011B405}" destId="{2239F59E-D0C7-4C24-A688-8F4F30C63514}" srcOrd="0" destOrd="0" parTransId="{FF1F87E4-6583-4C09-AA9E-089D6B611F31}" sibTransId="{52BC85BC-34F1-4913-9EB8-B205FE5E03F2}"/>
    <dgm:cxn modelId="{FA311A17-AE6F-4185-99F9-56DB8DAB8823}" type="presOf" srcId="{34C3D6C1-DC46-43C0-879D-6EB4B24D08B6}" destId="{2D8E8FB1-CF83-4102-BB18-ED0C2514FC9B}" srcOrd="0" destOrd="0" presId="urn:microsoft.com/office/officeart/2005/8/layout/vList2"/>
    <dgm:cxn modelId="{8996E639-9D93-4C28-88DE-7C9BE7D5BAE9}" srcId="{A40FBAE9-F331-4D92-AC71-AC4F43B8C092}" destId="{4A5A54BB-6113-4D86-B28A-4682BA386B68}" srcOrd="0" destOrd="0" parTransId="{CD2B1692-FE0E-49E2-8159-FF540C5E3C1E}" sibTransId="{9E7E9A1B-A1F1-478C-8FFD-36AAC400AE1D}"/>
    <dgm:cxn modelId="{579AB93A-1A57-41C6-BEAB-0AE0165ECE54}" type="presOf" srcId="{2239F59E-D0C7-4C24-A688-8F4F30C63514}" destId="{1B9BDACB-2FEF-4847-B276-B9517A6E71E7}" srcOrd="0" destOrd="0" presId="urn:microsoft.com/office/officeart/2005/8/layout/vList2"/>
    <dgm:cxn modelId="{53918455-D5E1-4ADE-A5EC-2A5935F86BA7}" type="presOf" srcId="{A40FBAE9-F331-4D92-AC71-AC4F43B8C092}" destId="{D8CD0398-C196-4142-BF4F-FCDF87316E66}" srcOrd="0" destOrd="0" presId="urn:microsoft.com/office/officeart/2005/8/layout/vList2"/>
    <dgm:cxn modelId="{ADBDE877-AA4E-4937-AE3A-1534571E5CA6}" type="presOf" srcId="{31181803-4A93-43D7-895D-1E21C2FD5DA2}" destId="{0C8EB965-589D-459F-8B2F-FB889765AEDD}" srcOrd="0" destOrd="1" presId="urn:microsoft.com/office/officeart/2005/8/layout/vList2"/>
    <dgm:cxn modelId="{99C30259-A8CD-43C0-A2B8-6D2394B54557}" srcId="{1B504B5D-6402-47A5-92CC-71724011B405}" destId="{A40FBAE9-F331-4D92-AC71-AC4F43B8C092}" srcOrd="1" destOrd="0" parTransId="{C2324266-2994-427A-86EC-9190EF06AB25}" sibTransId="{2F2B7136-9C34-47D2-87DD-5B1ACDF3B9C9}"/>
    <dgm:cxn modelId="{BBC6E588-04E3-40C2-A496-7ED62DA270A0}" type="presOf" srcId="{4A5A54BB-6113-4D86-B28A-4682BA386B68}" destId="{0C8EB965-589D-459F-8B2F-FB889765AEDD}" srcOrd="0" destOrd="0" presId="urn:microsoft.com/office/officeart/2005/8/layout/vList2"/>
    <dgm:cxn modelId="{16C7EE9A-5E5A-4CA0-8648-A82D63E297FB}" srcId="{1B504B5D-6402-47A5-92CC-71724011B405}" destId="{34C3D6C1-DC46-43C0-879D-6EB4B24D08B6}" srcOrd="2" destOrd="0" parTransId="{A0F115C6-A084-4F50-93E0-87D7BC38FDDE}" sibTransId="{E49DEE6C-2185-4DC0-BC59-077A414FF51E}"/>
    <dgm:cxn modelId="{3CAAB5A7-AA38-4FEA-8093-10FBF8B50B23}" srcId="{A40FBAE9-F331-4D92-AC71-AC4F43B8C092}" destId="{31181803-4A93-43D7-895D-1E21C2FD5DA2}" srcOrd="1" destOrd="0" parTransId="{8FA8EA80-0A5D-42E1-B995-F7A91572654A}" sibTransId="{B43EF9DF-5274-467A-8156-63BF23E81EFA}"/>
    <dgm:cxn modelId="{7C735CE5-3DDA-4025-A834-FFF4E3103DFD}" type="presOf" srcId="{1B504B5D-6402-47A5-92CC-71724011B405}" destId="{ED43E7D3-1996-4043-9B08-47FD42AD8D57}" srcOrd="0" destOrd="0" presId="urn:microsoft.com/office/officeart/2005/8/layout/vList2"/>
    <dgm:cxn modelId="{D1F05299-745A-425A-A4D2-1E70144D9CE7}" type="presParOf" srcId="{ED43E7D3-1996-4043-9B08-47FD42AD8D57}" destId="{1B9BDACB-2FEF-4847-B276-B9517A6E71E7}" srcOrd="0" destOrd="0" presId="urn:microsoft.com/office/officeart/2005/8/layout/vList2"/>
    <dgm:cxn modelId="{F3E93627-5A37-4AD6-8653-E940CC5386B7}" type="presParOf" srcId="{ED43E7D3-1996-4043-9B08-47FD42AD8D57}" destId="{0D408F9C-4869-4211-9A9B-41BD8E1336B1}" srcOrd="1" destOrd="0" presId="urn:microsoft.com/office/officeart/2005/8/layout/vList2"/>
    <dgm:cxn modelId="{9E30611D-BCD0-42A4-BAA4-32E6F00F0987}" type="presParOf" srcId="{ED43E7D3-1996-4043-9B08-47FD42AD8D57}" destId="{D8CD0398-C196-4142-BF4F-FCDF87316E66}" srcOrd="2" destOrd="0" presId="urn:microsoft.com/office/officeart/2005/8/layout/vList2"/>
    <dgm:cxn modelId="{1B44D718-EFE3-43CF-BE89-01ACE5C923C7}" type="presParOf" srcId="{ED43E7D3-1996-4043-9B08-47FD42AD8D57}" destId="{0C8EB965-589D-459F-8B2F-FB889765AEDD}" srcOrd="3" destOrd="0" presId="urn:microsoft.com/office/officeart/2005/8/layout/vList2"/>
    <dgm:cxn modelId="{19F52C1C-B943-4138-B65E-99594A8619D8}" type="presParOf" srcId="{ED43E7D3-1996-4043-9B08-47FD42AD8D57}" destId="{2D8E8FB1-CF83-4102-BB18-ED0C2514FC9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4DC2A36-18A2-423A-96C6-C1C4C0C8128E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fi-FI"/>
        </a:p>
      </dgm:t>
    </dgm:pt>
    <dgm:pt modelId="{ABABF226-C469-4AF4-A605-59D9FD06238C}">
      <dgm:prSet/>
      <dgm:spPr/>
      <dgm:t>
        <a:bodyPr/>
        <a:lstStyle/>
        <a:p>
          <a:r>
            <a:rPr lang="fi-FI" b="1" dirty="0"/>
            <a:t>A) Sijoitusrahastot </a:t>
          </a:r>
        </a:p>
      </dgm:t>
    </dgm:pt>
    <dgm:pt modelId="{519CFDB2-3E5B-464E-B8CF-508CF7FABC0B}" type="parTrans" cxnId="{EE1F6657-CE36-4B51-8360-365CF9F4AD2B}">
      <dgm:prSet/>
      <dgm:spPr/>
      <dgm:t>
        <a:bodyPr/>
        <a:lstStyle/>
        <a:p>
          <a:endParaRPr lang="fi-FI"/>
        </a:p>
      </dgm:t>
    </dgm:pt>
    <dgm:pt modelId="{574F6E4A-D14D-4E88-A3E0-049B8E1FC5C9}" type="sibTrans" cxnId="{EE1F6657-CE36-4B51-8360-365CF9F4AD2B}">
      <dgm:prSet/>
      <dgm:spPr/>
      <dgm:t>
        <a:bodyPr/>
        <a:lstStyle/>
        <a:p>
          <a:endParaRPr lang="fi-FI"/>
        </a:p>
      </dgm:t>
    </dgm:pt>
    <dgm:pt modelId="{DCC3C60E-AA56-4D82-AE0A-9E63F75BAAB9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1"/>
            </a:rPr>
            <a:t>EU:n sijoitusrahastojen säilytysyhteisöjen velvoitteita koskevat säännöt</a:t>
          </a:r>
          <a:r>
            <a:rPr lang="fi-FI" b="1"/>
            <a:t> </a:t>
          </a:r>
          <a:endParaRPr lang="fi-FI"/>
        </a:p>
      </dgm:t>
    </dgm:pt>
    <dgm:pt modelId="{801CF43A-AF6F-4FC2-B343-9CA1DA9C6360}" type="parTrans" cxnId="{221681AD-E705-408D-8ADF-C3FA5AA50175}">
      <dgm:prSet/>
      <dgm:spPr/>
      <dgm:t>
        <a:bodyPr/>
        <a:lstStyle/>
        <a:p>
          <a:endParaRPr lang="fi-FI"/>
        </a:p>
      </dgm:t>
    </dgm:pt>
    <dgm:pt modelId="{858AEC35-86F1-41DA-9B70-A89F14BFA106}" type="sibTrans" cxnId="{221681AD-E705-408D-8ADF-C3FA5AA50175}">
      <dgm:prSet/>
      <dgm:spPr/>
      <dgm:t>
        <a:bodyPr/>
        <a:lstStyle/>
        <a:p>
          <a:endParaRPr lang="fi-FI"/>
        </a:p>
      </dgm:t>
    </dgm:pt>
    <dgm:pt modelId="{55D73BE6-7F93-49E9-9915-F84651AD61F8}">
      <dgm:prSet/>
      <dgm:spPr/>
      <dgm:t>
        <a:bodyPr/>
        <a:lstStyle/>
        <a:p>
          <a:r>
            <a:rPr lang="fi-FI" b="1" dirty="0">
              <a:hlinkClick xmlns:r="http://schemas.openxmlformats.org/officeDocument/2006/relationships" r:id="rId2"/>
            </a:rPr>
            <a:t>Yhteissijoitusyritykset: organisaatiovaatimukset ja käytännesäännöt</a:t>
          </a:r>
          <a:r>
            <a:rPr lang="fi-FI" b="1" dirty="0"/>
            <a:t> </a:t>
          </a:r>
          <a:endParaRPr lang="fi-FI" dirty="0"/>
        </a:p>
      </dgm:t>
    </dgm:pt>
    <dgm:pt modelId="{2ED8C4AA-2C0B-458D-B2E4-E950754293E9}" type="parTrans" cxnId="{2F4A313D-949D-42C1-AD5B-3685984836F3}">
      <dgm:prSet/>
      <dgm:spPr/>
      <dgm:t>
        <a:bodyPr/>
        <a:lstStyle/>
        <a:p>
          <a:endParaRPr lang="fi-FI"/>
        </a:p>
      </dgm:t>
    </dgm:pt>
    <dgm:pt modelId="{9D1B58F0-CE17-41F1-9932-E911F1E10963}" type="sibTrans" cxnId="{2F4A313D-949D-42C1-AD5B-3685984836F3}">
      <dgm:prSet/>
      <dgm:spPr/>
      <dgm:t>
        <a:bodyPr/>
        <a:lstStyle/>
        <a:p>
          <a:endParaRPr lang="fi-FI"/>
        </a:p>
      </dgm:t>
    </dgm:pt>
    <dgm:pt modelId="{AAD0FDE7-739F-4697-931F-97DFF90C4A52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3"/>
            </a:rPr>
            <a:t>Hedgerahastojen ja private equity -rahastojen hoitajia koskevat säännöt</a:t>
          </a:r>
          <a:r>
            <a:rPr lang="fi-FI" b="1"/>
            <a:t> </a:t>
          </a:r>
          <a:endParaRPr lang="fi-FI"/>
        </a:p>
      </dgm:t>
    </dgm:pt>
    <dgm:pt modelId="{CD808C88-FBC1-4652-8817-785D1CE292FE}" type="parTrans" cxnId="{47ED638E-A9DE-49EA-A6A4-EACCA598FC90}">
      <dgm:prSet/>
      <dgm:spPr/>
      <dgm:t>
        <a:bodyPr/>
        <a:lstStyle/>
        <a:p>
          <a:endParaRPr lang="fi-FI"/>
        </a:p>
      </dgm:t>
    </dgm:pt>
    <dgm:pt modelId="{C7AD87E2-97ED-4202-A012-FEF0F14BA6B0}" type="sibTrans" cxnId="{47ED638E-A9DE-49EA-A6A4-EACCA598FC90}">
      <dgm:prSet/>
      <dgm:spPr/>
      <dgm:t>
        <a:bodyPr/>
        <a:lstStyle/>
        <a:p>
          <a:endParaRPr lang="fi-FI"/>
        </a:p>
      </dgm:t>
    </dgm:pt>
    <dgm:pt modelId="{887C2FB4-AE92-453C-88C7-59CAE5861B0C}">
      <dgm:prSet/>
      <dgm:spPr/>
      <dgm:t>
        <a:bodyPr/>
        <a:lstStyle/>
        <a:p>
          <a:r>
            <a:rPr lang="fi-FI" b="1"/>
            <a:t>B) Rahoitusvakuudet ja selvityksen lopullisuus </a:t>
          </a:r>
          <a:endParaRPr lang="fi-FI"/>
        </a:p>
      </dgm:t>
    </dgm:pt>
    <dgm:pt modelId="{12BC7DDE-E66A-4623-A5F3-34E3E7D9DA94}" type="parTrans" cxnId="{B8ABF7CC-9ED9-4DFF-96B6-809146A594BA}">
      <dgm:prSet/>
      <dgm:spPr/>
      <dgm:t>
        <a:bodyPr/>
        <a:lstStyle/>
        <a:p>
          <a:endParaRPr lang="fi-FI"/>
        </a:p>
      </dgm:t>
    </dgm:pt>
    <dgm:pt modelId="{AFD5E5EE-5FDA-4DA9-A746-CAF8565629D1}" type="sibTrans" cxnId="{B8ABF7CC-9ED9-4DFF-96B6-809146A594BA}">
      <dgm:prSet/>
      <dgm:spPr/>
      <dgm:t>
        <a:bodyPr/>
        <a:lstStyle/>
        <a:p>
          <a:endParaRPr lang="fi-FI"/>
        </a:p>
      </dgm:t>
    </dgm:pt>
    <dgm:pt modelId="{C8CA9CA2-60A4-4657-A4C1-A11B591C1DC6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4"/>
            </a:rPr>
            <a:t>Rahoitusvakuusjärjestelyt - oikeudellisen selkeyden parantaminen</a:t>
          </a:r>
          <a:r>
            <a:rPr lang="fi-FI" b="1"/>
            <a:t> </a:t>
          </a:r>
          <a:endParaRPr lang="fi-FI"/>
        </a:p>
      </dgm:t>
    </dgm:pt>
    <dgm:pt modelId="{9A653795-C75E-490A-A176-C8EF7D0DFCAD}" type="parTrans" cxnId="{774A1806-5924-4D3B-BBC0-66859D3C8CFF}">
      <dgm:prSet/>
      <dgm:spPr/>
      <dgm:t>
        <a:bodyPr/>
        <a:lstStyle/>
        <a:p>
          <a:endParaRPr lang="fi-FI"/>
        </a:p>
      </dgm:t>
    </dgm:pt>
    <dgm:pt modelId="{122C9DCB-405C-4BEF-B7C3-0A5DC49D53E4}" type="sibTrans" cxnId="{774A1806-5924-4D3B-BBC0-66859D3C8CFF}">
      <dgm:prSet/>
      <dgm:spPr/>
      <dgm:t>
        <a:bodyPr/>
        <a:lstStyle/>
        <a:p>
          <a:endParaRPr lang="fi-FI"/>
        </a:p>
      </dgm:t>
    </dgm:pt>
    <dgm:pt modelId="{31DDFC3D-5ABE-48FF-8C75-6A23ACBEB035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5"/>
            </a:rPr>
            <a:t>Selvityksen lopullisuus maksujärjestelmissä ja arvopaperien selvitysjärjestelmissä</a:t>
          </a:r>
          <a:r>
            <a:rPr lang="fi-FI" b="1"/>
            <a:t> </a:t>
          </a:r>
          <a:endParaRPr lang="fi-FI"/>
        </a:p>
      </dgm:t>
    </dgm:pt>
    <dgm:pt modelId="{3C5A31CB-4572-4367-A94A-F506CDB56F59}" type="parTrans" cxnId="{45F38D77-6BD6-4629-8A72-3AF211A6384B}">
      <dgm:prSet/>
      <dgm:spPr/>
      <dgm:t>
        <a:bodyPr/>
        <a:lstStyle/>
        <a:p>
          <a:endParaRPr lang="fi-FI"/>
        </a:p>
      </dgm:t>
    </dgm:pt>
    <dgm:pt modelId="{D1C86256-A00E-4D45-ADA6-3031151C8625}" type="sibTrans" cxnId="{45F38D77-6BD6-4629-8A72-3AF211A6384B}">
      <dgm:prSet/>
      <dgm:spPr/>
      <dgm:t>
        <a:bodyPr/>
        <a:lstStyle/>
        <a:p>
          <a:endParaRPr lang="fi-FI"/>
        </a:p>
      </dgm:t>
    </dgm:pt>
    <dgm:pt modelId="{9C47A5B0-411B-41F5-AB4B-9343C2A3BA46}" type="pres">
      <dgm:prSet presAssocID="{24DC2A36-18A2-423A-96C6-C1C4C0C8128E}" presName="linear" presStyleCnt="0">
        <dgm:presLayoutVars>
          <dgm:animLvl val="lvl"/>
          <dgm:resizeHandles val="exact"/>
        </dgm:presLayoutVars>
      </dgm:prSet>
      <dgm:spPr/>
    </dgm:pt>
    <dgm:pt modelId="{ADC1CF39-A06E-40A3-80D2-B1F6EAD38A7C}" type="pres">
      <dgm:prSet presAssocID="{ABABF226-C469-4AF4-A605-59D9FD06238C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8A78DCEF-F8F4-401C-AAD8-211D71723412}" type="pres">
      <dgm:prSet presAssocID="{574F6E4A-D14D-4E88-A3E0-049B8E1FC5C9}" presName="spacer" presStyleCnt="0"/>
      <dgm:spPr/>
    </dgm:pt>
    <dgm:pt modelId="{6F25E590-763D-4C76-96AB-E2C7EE278D24}" type="pres">
      <dgm:prSet presAssocID="{DCC3C60E-AA56-4D82-AE0A-9E63F75BAAB9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45100CD7-10BE-4086-BAF9-EE1E78589128}" type="pres">
      <dgm:prSet presAssocID="{858AEC35-86F1-41DA-9B70-A89F14BFA106}" presName="spacer" presStyleCnt="0"/>
      <dgm:spPr/>
    </dgm:pt>
    <dgm:pt modelId="{7B62666F-5628-49F1-A19B-7388071BB4E3}" type="pres">
      <dgm:prSet presAssocID="{55D73BE6-7F93-49E9-9915-F84651AD61F8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D88738E6-7550-4EFF-AC4F-0D33B5083BB6}" type="pres">
      <dgm:prSet presAssocID="{9D1B58F0-CE17-41F1-9932-E911F1E10963}" presName="spacer" presStyleCnt="0"/>
      <dgm:spPr/>
    </dgm:pt>
    <dgm:pt modelId="{96E2BBE9-E55F-4C68-A2C0-F00A213739E4}" type="pres">
      <dgm:prSet presAssocID="{AAD0FDE7-739F-4697-931F-97DFF90C4A52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5D04B0C0-4531-42DC-84BC-640199E0D33B}" type="pres">
      <dgm:prSet presAssocID="{C7AD87E2-97ED-4202-A012-FEF0F14BA6B0}" presName="spacer" presStyleCnt="0"/>
      <dgm:spPr/>
    </dgm:pt>
    <dgm:pt modelId="{97691712-956C-45DA-8E23-40B12DB45D94}" type="pres">
      <dgm:prSet presAssocID="{887C2FB4-AE92-453C-88C7-59CAE5861B0C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23AEB05A-2092-41B9-A4E5-87046B430AEF}" type="pres">
      <dgm:prSet presAssocID="{AFD5E5EE-5FDA-4DA9-A746-CAF8565629D1}" presName="spacer" presStyleCnt="0"/>
      <dgm:spPr/>
    </dgm:pt>
    <dgm:pt modelId="{FF592F3F-285E-4155-B882-76B483DD55AF}" type="pres">
      <dgm:prSet presAssocID="{C8CA9CA2-60A4-4657-A4C1-A11B591C1DC6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8E30F4DE-D0C4-4AAC-9099-14EFDF496EA5}" type="pres">
      <dgm:prSet presAssocID="{122C9DCB-405C-4BEF-B7C3-0A5DC49D53E4}" presName="spacer" presStyleCnt="0"/>
      <dgm:spPr/>
    </dgm:pt>
    <dgm:pt modelId="{B4FE43C5-8AA0-4E80-AF86-68096490C70C}" type="pres">
      <dgm:prSet presAssocID="{31DDFC3D-5ABE-48FF-8C75-6A23ACBEB035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774A1806-5924-4D3B-BBC0-66859D3C8CFF}" srcId="{24DC2A36-18A2-423A-96C6-C1C4C0C8128E}" destId="{C8CA9CA2-60A4-4657-A4C1-A11B591C1DC6}" srcOrd="5" destOrd="0" parTransId="{9A653795-C75E-490A-A176-C8EF7D0DFCAD}" sibTransId="{122C9DCB-405C-4BEF-B7C3-0A5DC49D53E4}"/>
    <dgm:cxn modelId="{85384531-920D-4ADB-B450-9DCF84840C29}" type="presOf" srcId="{55D73BE6-7F93-49E9-9915-F84651AD61F8}" destId="{7B62666F-5628-49F1-A19B-7388071BB4E3}" srcOrd="0" destOrd="0" presId="urn:microsoft.com/office/officeart/2005/8/layout/vList2"/>
    <dgm:cxn modelId="{D8996036-7EB8-4CFC-A53E-0D0FA760FD45}" type="presOf" srcId="{AAD0FDE7-739F-4697-931F-97DFF90C4A52}" destId="{96E2BBE9-E55F-4C68-A2C0-F00A213739E4}" srcOrd="0" destOrd="0" presId="urn:microsoft.com/office/officeart/2005/8/layout/vList2"/>
    <dgm:cxn modelId="{2F4A313D-949D-42C1-AD5B-3685984836F3}" srcId="{24DC2A36-18A2-423A-96C6-C1C4C0C8128E}" destId="{55D73BE6-7F93-49E9-9915-F84651AD61F8}" srcOrd="2" destOrd="0" parTransId="{2ED8C4AA-2C0B-458D-B2E4-E950754293E9}" sibTransId="{9D1B58F0-CE17-41F1-9932-E911F1E10963}"/>
    <dgm:cxn modelId="{7E2A4761-A5E0-424F-90A2-C57501BDA322}" type="presOf" srcId="{C8CA9CA2-60A4-4657-A4C1-A11B591C1DC6}" destId="{FF592F3F-285E-4155-B882-76B483DD55AF}" srcOrd="0" destOrd="0" presId="urn:microsoft.com/office/officeart/2005/8/layout/vList2"/>
    <dgm:cxn modelId="{81107473-B3BC-41E4-A1BD-F5B296ECE422}" type="presOf" srcId="{DCC3C60E-AA56-4D82-AE0A-9E63F75BAAB9}" destId="{6F25E590-763D-4C76-96AB-E2C7EE278D24}" srcOrd="0" destOrd="0" presId="urn:microsoft.com/office/officeart/2005/8/layout/vList2"/>
    <dgm:cxn modelId="{EE1F6657-CE36-4B51-8360-365CF9F4AD2B}" srcId="{24DC2A36-18A2-423A-96C6-C1C4C0C8128E}" destId="{ABABF226-C469-4AF4-A605-59D9FD06238C}" srcOrd="0" destOrd="0" parTransId="{519CFDB2-3E5B-464E-B8CF-508CF7FABC0B}" sibTransId="{574F6E4A-D14D-4E88-A3E0-049B8E1FC5C9}"/>
    <dgm:cxn modelId="{45F38D77-6BD6-4629-8A72-3AF211A6384B}" srcId="{24DC2A36-18A2-423A-96C6-C1C4C0C8128E}" destId="{31DDFC3D-5ABE-48FF-8C75-6A23ACBEB035}" srcOrd="6" destOrd="0" parTransId="{3C5A31CB-4572-4367-A94A-F506CDB56F59}" sibTransId="{D1C86256-A00E-4D45-ADA6-3031151C8625}"/>
    <dgm:cxn modelId="{CFC2257D-2721-4B24-BC33-C16BAB95BCB8}" type="presOf" srcId="{ABABF226-C469-4AF4-A605-59D9FD06238C}" destId="{ADC1CF39-A06E-40A3-80D2-B1F6EAD38A7C}" srcOrd="0" destOrd="0" presId="urn:microsoft.com/office/officeart/2005/8/layout/vList2"/>
    <dgm:cxn modelId="{47ED638E-A9DE-49EA-A6A4-EACCA598FC90}" srcId="{24DC2A36-18A2-423A-96C6-C1C4C0C8128E}" destId="{AAD0FDE7-739F-4697-931F-97DFF90C4A52}" srcOrd="3" destOrd="0" parTransId="{CD808C88-FBC1-4652-8817-785D1CE292FE}" sibTransId="{C7AD87E2-97ED-4202-A012-FEF0F14BA6B0}"/>
    <dgm:cxn modelId="{221681AD-E705-408D-8ADF-C3FA5AA50175}" srcId="{24DC2A36-18A2-423A-96C6-C1C4C0C8128E}" destId="{DCC3C60E-AA56-4D82-AE0A-9E63F75BAAB9}" srcOrd="1" destOrd="0" parTransId="{801CF43A-AF6F-4FC2-B343-9CA1DA9C6360}" sibTransId="{858AEC35-86F1-41DA-9B70-A89F14BFA106}"/>
    <dgm:cxn modelId="{99D0ECBC-358C-45BA-9363-7A2CDDE2B909}" type="presOf" srcId="{31DDFC3D-5ABE-48FF-8C75-6A23ACBEB035}" destId="{B4FE43C5-8AA0-4E80-AF86-68096490C70C}" srcOrd="0" destOrd="0" presId="urn:microsoft.com/office/officeart/2005/8/layout/vList2"/>
    <dgm:cxn modelId="{B8ABF7CC-9ED9-4DFF-96B6-809146A594BA}" srcId="{24DC2A36-18A2-423A-96C6-C1C4C0C8128E}" destId="{887C2FB4-AE92-453C-88C7-59CAE5861B0C}" srcOrd="4" destOrd="0" parTransId="{12BC7DDE-E66A-4623-A5F3-34E3E7D9DA94}" sibTransId="{AFD5E5EE-5FDA-4DA9-A746-CAF8565629D1}"/>
    <dgm:cxn modelId="{DE62D2E9-0081-4D25-BEE2-831CEA532657}" type="presOf" srcId="{887C2FB4-AE92-453C-88C7-59CAE5861B0C}" destId="{97691712-956C-45DA-8E23-40B12DB45D94}" srcOrd="0" destOrd="0" presId="urn:microsoft.com/office/officeart/2005/8/layout/vList2"/>
    <dgm:cxn modelId="{708841FB-0C58-4A59-A0B3-EA7FCE4C426F}" type="presOf" srcId="{24DC2A36-18A2-423A-96C6-C1C4C0C8128E}" destId="{9C47A5B0-411B-41F5-AB4B-9343C2A3BA46}" srcOrd="0" destOrd="0" presId="urn:microsoft.com/office/officeart/2005/8/layout/vList2"/>
    <dgm:cxn modelId="{E34F86C4-CE29-4F64-BA72-FC76E62E5BE8}" type="presParOf" srcId="{9C47A5B0-411B-41F5-AB4B-9343C2A3BA46}" destId="{ADC1CF39-A06E-40A3-80D2-B1F6EAD38A7C}" srcOrd="0" destOrd="0" presId="urn:microsoft.com/office/officeart/2005/8/layout/vList2"/>
    <dgm:cxn modelId="{47746E0A-2D81-465E-9938-2D08AA73FE91}" type="presParOf" srcId="{9C47A5B0-411B-41F5-AB4B-9343C2A3BA46}" destId="{8A78DCEF-F8F4-401C-AAD8-211D71723412}" srcOrd="1" destOrd="0" presId="urn:microsoft.com/office/officeart/2005/8/layout/vList2"/>
    <dgm:cxn modelId="{4A419090-DA8A-422D-B5A7-5A0440885543}" type="presParOf" srcId="{9C47A5B0-411B-41F5-AB4B-9343C2A3BA46}" destId="{6F25E590-763D-4C76-96AB-E2C7EE278D24}" srcOrd="2" destOrd="0" presId="urn:microsoft.com/office/officeart/2005/8/layout/vList2"/>
    <dgm:cxn modelId="{DBE5F9D6-D7DC-405E-B20F-4580DB1E099D}" type="presParOf" srcId="{9C47A5B0-411B-41F5-AB4B-9343C2A3BA46}" destId="{45100CD7-10BE-4086-BAF9-EE1E78589128}" srcOrd="3" destOrd="0" presId="urn:microsoft.com/office/officeart/2005/8/layout/vList2"/>
    <dgm:cxn modelId="{D2435731-310A-4384-B3E7-AE89298EE827}" type="presParOf" srcId="{9C47A5B0-411B-41F5-AB4B-9343C2A3BA46}" destId="{7B62666F-5628-49F1-A19B-7388071BB4E3}" srcOrd="4" destOrd="0" presId="urn:microsoft.com/office/officeart/2005/8/layout/vList2"/>
    <dgm:cxn modelId="{4C7E8198-1947-4914-8D03-7480194CB9B1}" type="presParOf" srcId="{9C47A5B0-411B-41F5-AB4B-9343C2A3BA46}" destId="{D88738E6-7550-4EFF-AC4F-0D33B5083BB6}" srcOrd="5" destOrd="0" presId="urn:microsoft.com/office/officeart/2005/8/layout/vList2"/>
    <dgm:cxn modelId="{119861F7-D923-4B0D-A774-2AC48703F9EB}" type="presParOf" srcId="{9C47A5B0-411B-41F5-AB4B-9343C2A3BA46}" destId="{96E2BBE9-E55F-4C68-A2C0-F00A213739E4}" srcOrd="6" destOrd="0" presId="urn:microsoft.com/office/officeart/2005/8/layout/vList2"/>
    <dgm:cxn modelId="{F37610C3-BF81-4AF1-9EDD-8458D494A247}" type="presParOf" srcId="{9C47A5B0-411B-41F5-AB4B-9343C2A3BA46}" destId="{5D04B0C0-4531-42DC-84BC-640199E0D33B}" srcOrd="7" destOrd="0" presId="urn:microsoft.com/office/officeart/2005/8/layout/vList2"/>
    <dgm:cxn modelId="{E82D6C15-795A-406E-B50F-A4702C3AE085}" type="presParOf" srcId="{9C47A5B0-411B-41F5-AB4B-9343C2A3BA46}" destId="{97691712-956C-45DA-8E23-40B12DB45D94}" srcOrd="8" destOrd="0" presId="urn:microsoft.com/office/officeart/2005/8/layout/vList2"/>
    <dgm:cxn modelId="{EC526A16-BCB6-41BA-A47F-5BAEB9E5E108}" type="presParOf" srcId="{9C47A5B0-411B-41F5-AB4B-9343C2A3BA46}" destId="{23AEB05A-2092-41B9-A4E5-87046B430AEF}" srcOrd="9" destOrd="0" presId="urn:microsoft.com/office/officeart/2005/8/layout/vList2"/>
    <dgm:cxn modelId="{913C3E0D-9168-43FF-BAC3-BFF490F9E2F0}" type="presParOf" srcId="{9C47A5B0-411B-41F5-AB4B-9343C2A3BA46}" destId="{FF592F3F-285E-4155-B882-76B483DD55AF}" srcOrd="10" destOrd="0" presId="urn:microsoft.com/office/officeart/2005/8/layout/vList2"/>
    <dgm:cxn modelId="{0F831294-4F49-4A87-B6A4-3908A18DD19F}" type="presParOf" srcId="{9C47A5B0-411B-41F5-AB4B-9343C2A3BA46}" destId="{8E30F4DE-D0C4-4AAC-9099-14EFDF496EA5}" srcOrd="11" destOrd="0" presId="urn:microsoft.com/office/officeart/2005/8/layout/vList2"/>
    <dgm:cxn modelId="{F4029DF9-FCD4-41C0-85DB-C1DA261C287B}" type="presParOf" srcId="{9C47A5B0-411B-41F5-AB4B-9343C2A3BA46}" destId="{B4FE43C5-8AA0-4E80-AF86-68096490C70C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9B61F-6D92-4734-BDE7-DB107BF774FB}">
      <dsp:nvSpPr>
        <dsp:cNvPr id="0" name=""/>
        <dsp:cNvSpPr/>
      </dsp:nvSpPr>
      <dsp:spPr>
        <a:xfrm>
          <a:off x="0" y="5185"/>
          <a:ext cx="8085599" cy="7319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i="0" kern="1200" baseline="0" dirty="0"/>
            <a:t>1) </a:t>
          </a:r>
          <a:r>
            <a:rPr lang="fi-FI" sz="1400" b="1" kern="1200" dirty="0">
              <a:hlinkClick xmlns:r="http://schemas.openxmlformats.org/officeDocument/2006/relationships" r:id="rId1"/>
            </a:rPr>
            <a:t>14.12.2012/746 Arvopaperimarkkinalaki</a:t>
          </a:r>
          <a:endParaRPr lang="fi-FI" sz="1400" kern="1200" dirty="0"/>
        </a:p>
      </dsp:txBody>
      <dsp:txXfrm>
        <a:off x="35732" y="40917"/>
        <a:ext cx="8014135" cy="660517"/>
      </dsp:txXfrm>
    </dsp:sp>
    <dsp:sp modelId="{4187E56A-5D83-427E-BC6C-38CD97081ECE}">
      <dsp:nvSpPr>
        <dsp:cNvPr id="0" name=""/>
        <dsp:cNvSpPr/>
      </dsp:nvSpPr>
      <dsp:spPr>
        <a:xfrm>
          <a:off x="0" y="777486"/>
          <a:ext cx="8085599" cy="7319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/>
            <a:t>2) </a:t>
          </a:r>
          <a:r>
            <a:rPr lang="fi-FI" sz="1400" b="1" kern="1200">
              <a:hlinkClick xmlns:r="http://schemas.openxmlformats.org/officeDocument/2006/relationships" r:id="rId2"/>
            </a:rPr>
            <a:t>20.12.2018/1281 Valtiovarainministeriön asetus arvopaperimarkkinalain 3 luvun 2 §:ssä tarkoitetusta perustietoasiakirjasta</a:t>
          </a:r>
          <a:r>
            <a:rPr lang="fi-FI" sz="1400" b="1" kern="1200"/>
            <a:t> </a:t>
          </a:r>
          <a:endParaRPr lang="fi-FI" sz="1400" kern="1200"/>
        </a:p>
      </dsp:txBody>
      <dsp:txXfrm>
        <a:off x="35732" y="813218"/>
        <a:ext cx="8014135" cy="660517"/>
      </dsp:txXfrm>
    </dsp:sp>
    <dsp:sp modelId="{C0660266-5A84-492D-93F1-3470639B3C26}">
      <dsp:nvSpPr>
        <dsp:cNvPr id="0" name=""/>
        <dsp:cNvSpPr/>
      </dsp:nvSpPr>
      <dsp:spPr>
        <a:xfrm>
          <a:off x="0" y="1549787"/>
          <a:ext cx="8085599" cy="7319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/>
            <a:t>3) </a:t>
          </a:r>
          <a:r>
            <a:rPr lang="fi-FI" sz="1400" b="1" kern="1200">
              <a:hlinkClick xmlns:r="http://schemas.openxmlformats.org/officeDocument/2006/relationships" r:id="rId3"/>
            </a:rPr>
            <a:t>20.12.2012/1027 Valtiovarainministeriön asetus arvopaperin ottamisesta pörssilistalle</a:t>
          </a:r>
          <a:endParaRPr lang="fi-FI" sz="1400" kern="1200"/>
        </a:p>
      </dsp:txBody>
      <dsp:txXfrm>
        <a:off x="35732" y="1585519"/>
        <a:ext cx="8014135" cy="660517"/>
      </dsp:txXfrm>
    </dsp:sp>
    <dsp:sp modelId="{3798E5D6-CFCA-416C-A339-5E2EF992B3BA}">
      <dsp:nvSpPr>
        <dsp:cNvPr id="0" name=""/>
        <dsp:cNvSpPr/>
      </dsp:nvSpPr>
      <dsp:spPr>
        <a:xfrm>
          <a:off x="0" y="2322089"/>
          <a:ext cx="8085599" cy="7319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4) </a:t>
          </a:r>
          <a:r>
            <a:rPr lang="fi-FI" sz="1400" b="1" kern="1200" dirty="0">
              <a:hlinkClick xmlns:r="http://schemas.openxmlformats.org/officeDocument/2006/relationships" r:id="rId4"/>
            </a:rPr>
            <a:t>20.12.2012/1022 Valtiovarainministeriön asetus tarjousasiakirjan sisällöstä ja julkistamisesta sekä sisällöstä myönnettävistä poikkeuksista ja Euroopan talousalueella hyväksytyn tarjousasiakirjan vastavuoroisesta tunnustamisesta</a:t>
          </a:r>
          <a:r>
            <a:rPr lang="fi-FI" sz="1400" b="1" kern="1200" dirty="0"/>
            <a:t> </a:t>
          </a:r>
          <a:endParaRPr lang="fi-FI" sz="1400" kern="1200" dirty="0"/>
        </a:p>
      </dsp:txBody>
      <dsp:txXfrm>
        <a:off x="35732" y="2357821"/>
        <a:ext cx="8014135" cy="660517"/>
      </dsp:txXfrm>
    </dsp:sp>
    <dsp:sp modelId="{2C3D2A0B-3737-4C32-9825-8BB0A33D88A2}">
      <dsp:nvSpPr>
        <dsp:cNvPr id="0" name=""/>
        <dsp:cNvSpPr/>
      </dsp:nvSpPr>
      <dsp:spPr>
        <a:xfrm>
          <a:off x="0" y="3094390"/>
          <a:ext cx="8085599" cy="7319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i="0" kern="1200" baseline="0" dirty="0">
              <a:hlinkClick xmlns:r="http://schemas.openxmlformats.org/officeDocument/2006/relationships" r:id="rId5"/>
            </a:rPr>
            <a:t>5) 20.12.2012/1019 Valtiovarainministeriön asetus arvopaperimarkkinalain 3–5 luvussa tarkoitetuista esitteistä</a:t>
          </a:r>
          <a:endParaRPr lang="fi-FI" sz="1400" kern="1200" dirty="0"/>
        </a:p>
      </dsp:txBody>
      <dsp:txXfrm>
        <a:off x="35732" y="3130122"/>
        <a:ext cx="8014135" cy="66051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55BDA8-84D9-4421-9626-FE5A6DA76AED}">
      <dsp:nvSpPr>
        <dsp:cNvPr id="0" name=""/>
        <dsp:cNvSpPr/>
      </dsp:nvSpPr>
      <dsp:spPr>
        <a:xfrm>
          <a:off x="0" y="187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817E7C-D61E-4479-9414-D72926C4FADF}">
      <dsp:nvSpPr>
        <dsp:cNvPr id="0" name=""/>
        <dsp:cNvSpPr/>
      </dsp:nvSpPr>
      <dsp:spPr>
        <a:xfrm>
          <a:off x="0" y="1870"/>
          <a:ext cx="1617119" cy="63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kern="1200"/>
            <a:t>I OSA YLEISTÄ (1 – 2 luku)</a:t>
          </a:r>
          <a:endParaRPr lang="fi-FI" sz="800" kern="1200"/>
        </a:p>
      </dsp:txBody>
      <dsp:txXfrm>
        <a:off x="0" y="1870"/>
        <a:ext cx="1617119" cy="637969"/>
      </dsp:txXfrm>
    </dsp:sp>
    <dsp:sp modelId="{9BA4E2FF-E0F9-4DE9-A0D0-042CEBD08BEF}">
      <dsp:nvSpPr>
        <dsp:cNvPr id="0" name=""/>
        <dsp:cNvSpPr/>
      </dsp:nvSpPr>
      <dsp:spPr>
        <a:xfrm>
          <a:off x="0" y="63984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9E2ABD-BD32-485D-88F8-A036FE815324}">
      <dsp:nvSpPr>
        <dsp:cNvPr id="0" name=""/>
        <dsp:cNvSpPr/>
      </dsp:nvSpPr>
      <dsp:spPr>
        <a:xfrm>
          <a:off x="0" y="639840"/>
          <a:ext cx="1617119" cy="63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kern="1200"/>
            <a:t>II OSA ESITE (</a:t>
          </a:r>
          <a:r>
            <a:rPr lang="fi-FI" sz="800" b="1" i="0" kern="1200" baseline="0"/>
            <a:t>3 – 5 luku)</a:t>
          </a:r>
          <a:endParaRPr lang="fi-FI" sz="800" kern="1200"/>
        </a:p>
      </dsp:txBody>
      <dsp:txXfrm>
        <a:off x="0" y="639840"/>
        <a:ext cx="1617119" cy="637969"/>
      </dsp:txXfrm>
    </dsp:sp>
    <dsp:sp modelId="{0DA9F9B8-77F5-445A-A56E-98A0C27231F3}">
      <dsp:nvSpPr>
        <dsp:cNvPr id="0" name=""/>
        <dsp:cNvSpPr/>
      </dsp:nvSpPr>
      <dsp:spPr>
        <a:xfrm>
          <a:off x="0" y="1277809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43AC1A-8CBD-4B6E-BF17-49FDC18E0842}">
      <dsp:nvSpPr>
        <dsp:cNvPr id="0" name=""/>
        <dsp:cNvSpPr/>
      </dsp:nvSpPr>
      <dsp:spPr>
        <a:xfrm>
          <a:off x="0" y="1277809"/>
          <a:ext cx="1617119" cy="63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kern="1200"/>
            <a:t>III OSA TIEDONANTOVELVOLLISUUS (</a:t>
          </a:r>
          <a:r>
            <a:rPr lang="fi-FI" sz="800" b="1" i="0" kern="1200" baseline="0"/>
            <a:t>6 – 10 a luku)</a:t>
          </a:r>
          <a:endParaRPr lang="fi-FI" sz="800" kern="1200"/>
        </a:p>
      </dsp:txBody>
      <dsp:txXfrm>
        <a:off x="0" y="1277809"/>
        <a:ext cx="1617119" cy="637969"/>
      </dsp:txXfrm>
    </dsp:sp>
    <dsp:sp modelId="{270BC1C5-23A1-49F4-BF51-2B310D3D11F1}">
      <dsp:nvSpPr>
        <dsp:cNvPr id="0" name=""/>
        <dsp:cNvSpPr/>
      </dsp:nvSpPr>
      <dsp:spPr>
        <a:xfrm>
          <a:off x="1738403" y="1287777"/>
          <a:ext cx="6347195" cy="199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i="0" kern="1200" baseline="0"/>
            <a:t>Jatkuva tiedonantovelvollisuus </a:t>
          </a:r>
          <a:endParaRPr lang="fi-FI" sz="900" kern="1200"/>
        </a:p>
      </dsp:txBody>
      <dsp:txXfrm>
        <a:off x="1738403" y="1287777"/>
        <a:ext cx="6347195" cy="199365"/>
      </dsp:txXfrm>
    </dsp:sp>
    <dsp:sp modelId="{F0E7CE83-D544-4A5A-B1A3-AFF30B8F8727}">
      <dsp:nvSpPr>
        <dsp:cNvPr id="0" name=""/>
        <dsp:cNvSpPr/>
      </dsp:nvSpPr>
      <dsp:spPr>
        <a:xfrm>
          <a:off x="1617119" y="1487142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45A3C0-7CB5-466D-86DF-61E2442DD2B6}">
      <dsp:nvSpPr>
        <dsp:cNvPr id="0" name=""/>
        <dsp:cNvSpPr/>
      </dsp:nvSpPr>
      <dsp:spPr>
        <a:xfrm>
          <a:off x="1738403" y="1497111"/>
          <a:ext cx="6347195" cy="199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Säännöllinen tiedonantovelvollisuus </a:t>
          </a:r>
          <a:endParaRPr lang="fi-FI" sz="900" kern="1200"/>
        </a:p>
      </dsp:txBody>
      <dsp:txXfrm>
        <a:off x="1738403" y="1497111"/>
        <a:ext cx="6347195" cy="199365"/>
      </dsp:txXfrm>
    </dsp:sp>
    <dsp:sp modelId="{987793BA-226F-492F-BDB2-40CB61EA1DB1}">
      <dsp:nvSpPr>
        <dsp:cNvPr id="0" name=""/>
        <dsp:cNvSpPr/>
      </dsp:nvSpPr>
      <dsp:spPr>
        <a:xfrm>
          <a:off x="1617119" y="1696476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3B95FC-973F-41E9-9405-480EAC6C6BFE}">
      <dsp:nvSpPr>
        <dsp:cNvPr id="0" name=""/>
        <dsp:cNvSpPr/>
      </dsp:nvSpPr>
      <dsp:spPr>
        <a:xfrm>
          <a:off x="1738403" y="1706444"/>
          <a:ext cx="6347195" cy="199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i="0" kern="1200" baseline="0"/>
            <a:t>Liputusvelvollisuus</a:t>
          </a:r>
          <a:endParaRPr lang="fi-FI" sz="900" kern="1200"/>
        </a:p>
      </dsp:txBody>
      <dsp:txXfrm>
        <a:off x="1738403" y="1706444"/>
        <a:ext cx="6347195" cy="199365"/>
      </dsp:txXfrm>
    </dsp:sp>
    <dsp:sp modelId="{E751504C-2D1E-4494-AE91-3B28E1FF1213}">
      <dsp:nvSpPr>
        <dsp:cNvPr id="0" name=""/>
        <dsp:cNvSpPr/>
      </dsp:nvSpPr>
      <dsp:spPr>
        <a:xfrm>
          <a:off x="1617119" y="1905810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77E6A3-F8AF-4311-AA89-0751C553315C}">
      <dsp:nvSpPr>
        <dsp:cNvPr id="0" name=""/>
        <dsp:cNvSpPr/>
      </dsp:nvSpPr>
      <dsp:spPr>
        <a:xfrm>
          <a:off x="0" y="1915778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FB7338-DB3F-453B-99BC-3144F0D513C4}">
      <dsp:nvSpPr>
        <dsp:cNvPr id="0" name=""/>
        <dsp:cNvSpPr/>
      </dsp:nvSpPr>
      <dsp:spPr>
        <a:xfrm>
          <a:off x="0" y="1915778"/>
          <a:ext cx="1617119" cy="63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kern="1200"/>
            <a:t>IV OSA JULKINEN OSTOTARJOUS JA TARJOUSVELVOLLISUUS (11 luku) </a:t>
          </a:r>
          <a:endParaRPr lang="fi-FI" sz="800" kern="1200"/>
        </a:p>
      </dsp:txBody>
      <dsp:txXfrm>
        <a:off x="0" y="1915778"/>
        <a:ext cx="1617119" cy="637969"/>
      </dsp:txXfrm>
    </dsp:sp>
    <dsp:sp modelId="{9D9A2C8D-4122-42CF-9865-205EAC86C316}">
      <dsp:nvSpPr>
        <dsp:cNvPr id="0" name=""/>
        <dsp:cNvSpPr/>
      </dsp:nvSpPr>
      <dsp:spPr>
        <a:xfrm>
          <a:off x="0" y="2553747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BBB928-1322-4201-96E5-BF279A44E16E}">
      <dsp:nvSpPr>
        <dsp:cNvPr id="0" name=""/>
        <dsp:cNvSpPr/>
      </dsp:nvSpPr>
      <dsp:spPr>
        <a:xfrm>
          <a:off x="0" y="2553747"/>
          <a:ext cx="1617119" cy="63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kern="1200"/>
            <a:t>V OSA MARKKINOIDEN VÄÄRINKÄYTTÖ (</a:t>
          </a:r>
          <a:r>
            <a:rPr lang="fi-FI" sz="800" b="1" i="0" kern="1200" baseline="0"/>
            <a:t>12 – 14 luku) </a:t>
          </a:r>
          <a:endParaRPr lang="fi-FI" sz="800" kern="1200"/>
        </a:p>
      </dsp:txBody>
      <dsp:txXfrm>
        <a:off x="0" y="2553747"/>
        <a:ext cx="1617119" cy="637969"/>
      </dsp:txXfrm>
    </dsp:sp>
    <dsp:sp modelId="{5B05AF2C-B1F1-49CE-A567-A1A79849A5CE}">
      <dsp:nvSpPr>
        <dsp:cNvPr id="0" name=""/>
        <dsp:cNvSpPr/>
      </dsp:nvSpPr>
      <dsp:spPr>
        <a:xfrm>
          <a:off x="0" y="3191716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493A64-87BD-4AB3-99A5-56194A7F70E6}">
      <dsp:nvSpPr>
        <dsp:cNvPr id="0" name=""/>
        <dsp:cNvSpPr/>
      </dsp:nvSpPr>
      <dsp:spPr>
        <a:xfrm>
          <a:off x="0" y="3191716"/>
          <a:ext cx="1617119" cy="63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kern="1200"/>
            <a:t>VI OSA SEURAAMUKSET, MUUTOKSENHAKU JA ERINÄISET SÄÄNNÖKSET (</a:t>
          </a:r>
          <a:r>
            <a:rPr lang="fi-FI" sz="800" b="1" i="0" kern="1200" baseline="0"/>
            <a:t>15 – 19 luku) </a:t>
          </a:r>
          <a:endParaRPr lang="fi-FI" sz="800" kern="1200"/>
        </a:p>
      </dsp:txBody>
      <dsp:txXfrm>
        <a:off x="0" y="3191716"/>
        <a:ext cx="1617119" cy="637969"/>
      </dsp:txXfrm>
    </dsp:sp>
    <dsp:sp modelId="{148DE5A7-BB64-41AE-A1CB-75CC45F37700}">
      <dsp:nvSpPr>
        <dsp:cNvPr id="0" name=""/>
        <dsp:cNvSpPr/>
      </dsp:nvSpPr>
      <dsp:spPr>
        <a:xfrm>
          <a:off x="1738403" y="3220687"/>
          <a:ext cx="6347195" cy="579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Hallinnolliset seuraamukset, vahingonkorvaus ym. </a:t>
          </a:r>
          <a:endParaRPr lang="fi-FI" sz="900" kern="1200"/>
        </a:p>
      </dsp:txBody>
      <dsp:txXfrm>
        <a:off x="1738403" y="3220687"/>
        <a:ext cx="6347195" cy="579405"/>
      </dsp:txXfrm>
    </dsp:sp>
    <dsp:sp modelId="{30CD2F3F-AAFA-4E9D-8979-514504C45073}">
      <dsp:nvSpPr>
        <dsp:cNvPr id="0" name=""/>
        <dsp:cNvSpPr/>
      </dsp:nvSpPr>
      <dsp:spPr>
        <a:xfrm>
          <a:off x="1617119" y="3800092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088EA2-8E83-4AE1-B6F7-A63917F29CF0}">
      <dsp:nvSpPr>
        <dsp:cNvPr id="0" name=""/>
        <dsp:cNvSpPr/>
      </dsp:nvSpPr>
      <dsp:spPr>
        <a:xfrm>
          <a:off x="0" y="187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D34A83-F4C9-4586-B3BB-4DDD42C706BC}">
      <dsp:nvSpPr>
        <dsp:cNvPr id="0" name=""/>
        <dsp:cNvSpPr/>
      </dsp:nvSpPr>
      <dsp:spPr>
        <a:xfrm>
          <a:off x="0" y="1870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I OSA YLEISET SÄÄNNÖKSET</a:t>
          </a:r>
          <a:endParaRPr lang="fi-FI" sz="900" kern="1200"/>
        </a:p>
      </dsp:txBody>
      <dsp:txXfrm>
        <a:off x="0" y="1870"/>
        <a:ext cx="1617119" cy="1275938"/>
      </dsp:txXfrm>
    </dsp:sp>
    <dsp:sp modelId="{3544103A-6FB6-4879-97FF-FAAB64549E89}">
      <dsp:nvSpPr>
        <dsp:cNvPr id="0" name=""/>
        <dsp:cNvSpPr/>
      </dsp:nvSpPr>
      <dsp:spPr>
        <a:xfrm>
          <a:off x="1738403" y="59811"/>
          <a:ext cx="6347195" cy="1158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Soveltamisala ja määritelmät </a:t>
          </a:r>
        </a:p>
      </dsp:txBody>
      <dsp:txXfrm>
        <a:off x="1738403" y="59811"/>
        <a:ext cx="6347195" cy="1158811"/>
      </dsp:txXfrm>
    </dsp:sp>
    <dsp:sp modelId="{7E7A5E9A-6841-4927-BC74-A05BA3BDBFEE}">
      <dsp:nvSpPr>
        <dsp:cNvPr id="0" name=""/>
        <dsp:cNvSpPr/>
      </dsp:nvSpPr>
      <dsp:spPr>
        <a:xfrm>
          <a:off x="1617119" y="1218622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E190E6-0F45-4DAE-A7E0-536974972D05}">
      <dsp:nvSpPr>
        <dsp:cNvPr id="0" name=""/>
        <dsp:cNvSpPr/>
      </dsp:nvSpPr>
      <dsp:spPr>
        <a:xfrm>
          <a:off x="0" y="1277809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A0D853-9FDA-48E2-807F-6739E536CDF1}">
      <dsp:nvSpPr>
        <dsp:cNvPr id="0" name=""/>
        <dsp:cNvSpPr/>
      </dsp:nvSpPr>
      <dsp:spPr>
        <a:xfrm>
          <a:off x="0" y="1277809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II OSARAHOITUSVÄLINEIDEN KAUPPAPAIKAT (15.3.2019/295) </a:t>
          </a:r>
          <a:r>
            <a:rPr lang="fi-FI" sz="900" b="1" i="0" kern="1200" baseline="0"/>
            <a:t>2 – 6 luku</a:t>
          </a:r>
          <a:endParaRPr lang="fi-FI" sz="900" kern="1200"/>
        </a:p>
      </dsp:txBody>
      <dsp:txXfrm>
        <a:off x="0" y="1277809"/>
        <a:ext cx="1617119" cy="1275938"/>
      </dsp:txXfrm>
    </dsp:sp>
    <dsp:sp modelId="{D09A3AEA-3253-423B-BD75-E5CAEC86BB4F}">
      <dsp:nvSpPr>
        <dsp:cNvPr id="0" name=""/>
        <dsp:cNvSpPr/>
      </dsp:nvSpPr>
      <dsp:spPr>
        <a:xfrm>
          <a:off x="1738403" y="1297745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Säännellyn markkinan ylläpitäminen ja toiminnan järjestäminen </a:t>
          </a:r>
        </a:p>
      </dsp:txBody>
      <dsp:txXfrm>
        <a:off x="1738403" y="1297745"/>
        <a:ext cx="6347195" cy="398730"/>
      </dsp:txXfrm>
    </dsp:sp>
    <dsp:sp modelId="{AC948066-EFE6-4C27-B000-76FDE4F934C7}">
      <dsp:nvSpPr>
        <dsp:cNvPr id="0" name=""/>
        <dsp:cNvSpPr/>
      </dsp:nvSpPr>
      <dsp:spPr>
        <a:xfrm>
          <a:off x="1617119" y="1696476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9AF69F-3758-4B2D-BE4B-7D59CEBE0328}">
      <dsp:nvSpPr>
        <dsp:cNvPr id="0" name=""/>
        <dsp:cNvSpPr/>
      </dsp:nvSpPr>
      <dsp:spPr>
        <a:xfrm>
          <a:off x="1738403" y="1716413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Monenkeskinen ja organisoitu kaupankäyntijärjestelmä </a:t>
          </a:r>
        </a:p>
      </dsp:txBody>
      <dsp:txXfrm>
        <a:off x="1738403" y="1716413"/>
        <a:ext cx="6347195" cy="398730"/>
      </dsp:txXfrm>
    </dsp:sp>
    <dsp:sp modelId="{ECBCA600-09F9-4C46-B029-7E9E3A89D32F}">
      <dsp:nvSpPr>
        <dsp:cNvPr id="0" name=""/>
        <dsp:cNvSpPr/>
      </dsp:nvSpPr>
      <dsp:spPr>
        <a:xfrm>
          <a:off x="1617119" y="2115143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862FC3-F2DA-4F7C-976A-109B9974C224}">
      <dsp:nvSpPr>
        <dsp:cNvPr id="0" name=""/>
        <dsp:cNvSpPr/>
      </dsp:nvSpPr>
      <dsp:spPr>
        <a:xfrm>
          <a:off x="1738403" y="2135080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Pk-yritysten kasvumarkkina </a:t>
          </a:r>
        </a:p>
      </dsp:txBody>
      <dsp:txXfrm>
        <a:off x="1738403" y="2135080"/>
        <a:ext cx="6347195" cy="398730"/>
      </dsp:txXfrm>
    </dsp:sp>
    <dsp:sp modelId="{5CC6B9E9-966F-41EC-89ED-030973A5A224}">
      <dsp:nvSpPr>
        <dsp:cNvPr id="0" name=""/>
        <dsp:cNvSpPr/>
      </dsp:nvSpPr>
      <dsp:spPr>
        <a:xfrm>
          <a:off x="1617119" y="2533811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0806D9-7B59-43B3-BFEE-53E5E4ACF712}">
      <dsp:nvSpPr>
        <dsp:cNvPr id="0" name=""/>
        <dsp:cNvSpPr/>
      </dsp:nvSpPr>
      <dsp:spPr>
        <a:xfrm>
          <a:off x="0" y="2553747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6D7E03-ABA6-40A2-9BA6-7BC484E0D6C6}">
      <dsp:nvSpPr>
        <dsp:cNvPr id="0" name=""/>
        <dsp:cNvSpPr/>
      </dsp:nvSpPr>
      <dsp:spPr>
        <a:xfrm>
          <a:off x="0" y="2553747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III OSAKAUPANKÄYNNIN LÄPINÄKYVYYS JA RAPORTOINTIPALVELUT </a:t>
          </a:r>
          <a:r>
            <a:rPr lang="fi-FI" sz="900" b="1" i="0" kern="1200" baseline="0"/>
            <a:t>7 – 9 luku</a:t>
          </a:r>
          <a:endParaRPr lang="fi-FI" sz="900" kern="1200"/>
        </a:p>
      </dsp:txBody>
      <dsp:txXfrm>
        <a:off x="0" y="2553747"/>
        <a:ext cx="1617119" cy="127593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502DB2-129E-4CC2-8AF5-9F7B036EC158}">
      <dsp:nvSpPr>
        <dsp:cNvPr id="0" name=""/>
        <dsp:cNvSpPr/>
      </dsp:nvSpPr>
      <dsp:spPr>
        <a:xfrm>
          <a:off x="0" y="89408"/>
          <a:ext cx="8085599" cy="13689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b="1" kern="1200"/>
            <a:t>2 luku Arvopaperitilit ja niille tehtävät merkinnät</a:t>
          </a:r>
          <a:endParaRPr lang="fi-FI" sz="2600" kern="1200"/>
        </a:p>
      </dsp:txBody>
      <dsp:txXfrm>
        <a:off x="66824" y="156232"/>
        <a:ext cx="7951951" cy="1235252"/>
      </dsp:txXfrm>
    </dsp:sp>
    <dsp:sp modelId="{0F9CAF3F-9506-4D23-B8AC-1E916B2B914F}">
      <dsp:nvSpPr>
        <dsp:cNvPr id="0" name=""/>
        <dsp:cNvSpPr/>
      </dsp:nvSpPr>
      <dsp:spPr>
        <a:xfrm>
          <a:off x="0" y="1458308"/>
          <a:ext cx="8085599" cy="914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Tilinhaltijan lukuun säilytettävät arvopaperit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Tilinhaltijan oikeuden rajoitukset (pantti, ulosmittaus ym.) ja oikeuksien etusijajärjestys </a:t>
          </a:r>
        </a:p>
      </dsp:txBody>
      <dsp:txXfrm>
        <a:off x="0" y="1458308"/>
        <a:ext cx="8085599" cy="914940"/>
      </dsp:txXfrm>
    </dsp:sp>
    <dsp:sp modelId="{9CC57174-249D-429A-BAAA-1C58C50DF2F2}">
      <dsp:nvSpPr>
        <dsp:cNvPr id="0" name=""/>
        <dsp:cNvSpPr/>
      </dsp:nvSpPr>
      <dsp:spPr>
        <a:xfrm>
          <a:off x="0" y="2373248"/>
          <a:ext cx="8085599" cy="13689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b="1" kern="1200"/>
            <a:t>3 lukuArvopaperien säilyttäminen ja tilinhaltijoiden suoja säilyttäjää koskevassa maksukyvyttömyysmenettelyssä</a:t>
          </a:r>
          <a:endParaRPr lang="fi-FI" sz="2600" kern="1200"/>
        </a:p>
      </dsp:txBody>
      <dsp:txXfrm>
        <a:off x="66824" y="2440072"/>
        <a:ext cx="7951951" cy="123525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7324B-0F36-4163-8FCC-92751F676705}">
      <dsp:nvSpPr>
        <dsp:cNvPr id="0" name=""/>
        <dsp:cNvSpPr/>
      </dsp:nvSpPr>
      <dsp:spPr>
        <a:xfrm>
          <a:off x="950294" y="1370"/>
          <a:ext cx="2945242" cy="17671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I OSA YLEISET SÄÄNNÖKSET JA OIKEUS TARJOTA SIJOITUSPALVELUA (</a:t>
          </a:r>
          <a:r>
            <a:rPr lang="fi-FI" sz="1200" b="1" i="0" kern="1200" baseline="0"/>
            <a:t>1 – 5 luku)</a:t>
          </a:r>
          <a:endParaRPr lang="fi-FI" sz="12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Sijoituspalveluyrityksen toimiluvan myöntäminen ja peruuttaminen sekä merkittävien omistajien luotettavuus</a:t>
          </a:r>
        </a:p>
      </dsp:txBody>
      <dsp:txXfrm>
        <a:off x="950294" y="1370"/>
        <a:ext cx="2945242" cy="1767145"/>
      </dsp:txXfrm>
    </dsp:sp>
    <dsp:sp modelId="{7C324114-FB47-4FF3-B67B-A903A2AD0169}">
      <dsp:nvSpPr>
        <dsp:cNvPr id="0" name=""/>
        <dsp:cNvSpPr/>
      </dsp:nvSpPr>
      <dsp:spPr>
        <a:xfrm>
          <a:off x="4190061" y="1370"/>
          <a:ext cx="2945242" cy="17671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II OSA TOIMINTAEDELLYTYKSET, HALLINTO JA OHJAUS SEKÄ TOIMINNAN JÄRJESTÄMINEN  (28.12.2017/1069) </a:t>
          </a:r>
          <a:r>
            <a:rPr lang="fi-FI" sz="1200" b="1" i="0" kern="1200" baseline="0"/>
            <a:t>6 – 9 a luku</a:t>
          </a:r>
          <a:endParaRPr lang="fi-FI" sz="12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Mm. algoritminen kaupankäynti ja suora sähköinen markkinoillepääsy </a:t>
          </a:r>
        </a:p>
      </dsp:txBody>
      <dsp:txXfrm>
        <a:off x="4190061" y="1370"/>
        <a:ext cx="2945242" cy="1767145"/>
      </dsp:txXfrm>
    </dsp:sp>
    <dsp:sp modelId="{761415EE-CD20-431D-A112-DD76E353BC85}">
      <dsp:nvSpPr>
        <dsp:cNvPr id="0" name=""/>
        <dsp:cNvSpPr/>
      </dsp:nvSpPr>
      <dsp:spPr>
        <a:xfrm>
          <a:off x="2570178" y="2063040"/>
          <a:ext cx="2945242" cy="17671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III OSA MENETTELYTAVAT JA KORVAUSRAHASTO </a:t>
          </a:r>
          <a:r>
            <a:rPr lang="fi-FI" sz="1200" b="1" i="0" kern="1200" baseline="0"/>
            <a:t>10 – 11 luku </a:t>
          </a:r>
          <a:endParaRPr lang="fi-FI" sz="12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b="0" kern="1200"/>
            <a:t>Menettelytavat asiakassuhteissa </a:t>
          </a:r>
          <a:endParaRPr lang="fi-FI" sz="900" kern="120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i="1" kern="1200" dirty="0"/>
            <a:t>Asiakkaan luokittelu ja asiakkaan asemasta sopiminen </a:t>
          </a:r>
          <a:endParaRPr lang="fi-FI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b="0" i="1" kern="1200"/>
            <a:t>Sijoituspalvelusopimus </a:t>
          </a:r>
          <a:endParaRPr lang="fi-FI" sz="900" kern="120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i="1" kern="1200"/>
            <a:t>Soveltuvuuden ja asianmukaisuuden arviointi </a:t>
          </a:r>
          <a:endParaRPr lang="fi-FI" sz="900" kern="120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b="0" i="1" kern="1200"/>
            <a:t>Sijoituspalveluyrityksen tiedonantovelvollisuus </a:t>
          </a:r>
          <a:endParaRPr lang="fi-FI" sz="900" kern="120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i="1" kern="1200"/>
            <a:t>Kannustimet (eturistiriidat) </a:t>
          </a:r>
          <a:endParaRPr lang="fi-FI" sz="900" kern="120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b="0" i="1" kern="1200"/>
            <a:t>Toimeksiantojen huolellinen toteuttaminen </a:t>
          </a:r>
          <a:endParaRPr lang="fi-FI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b="0" i="0" kern="1200" baseline="0"/>
            <a:t>Sijoittajien korvausrahasto </a:t>
          </a:r>
          <a:endParaRPr lang="fi-FI" sz="900" kern="1200"/>
        </a:p>
      </dsp:txBody>
      <dsp:txXfrm>
        <a:off x="2570178" y="2063040"/>
        <a:ext cx="2945242" cy="176714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0D421D-B489-48D8-8BAC-79EB0D466E73}">
      <dsp:nvSpPr>
        <dsp:cNvPr id="0" name=""/>
        <dsp:cNvSpPr/>
      </dsp:nvSpPr>
      <dsp:spPr>
        <a:xfrm>
          <a:off x="0" y="187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CCE531-6E3B-4E8C-A1D1-01F6A433D045}">
      <dsp:nvSpPr>
        <dsp:cNvPr id="0" name=""/>
        <dsp:cNvSpPr/>
      </dsp:nvSpPr>
      <dsp:spPr>
        <a:xfrm>
          <a:off x="0" y="1870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II OSA ARVOPAPERIKESKUKSEN, KESKUSVASTAPUOLEN, SELVITYSOSAPUOLEN JA TILINHOITAJAN TOIMINTA </a:t>
          </a:r>
          <a:r>
            <a:rPr lang="fi-FI" sz="900" b="1" i="0" kern="1200" baseline="0"/>
            <a:t>2 – 3 luku</a:t>
          </a:r>
          <a:endParaRPr lang="fi-FI" sz="900" kern="1200"/>
        </a:p>
      </dsp:txBody>
      <dsp:txXfrm>
        <a:off x="0" y="1870"/>
        <a:ext cx="1617119" cy="1275938"/>
      </dsp:txXfrm>
    </dsp:sp>
    <dsp:sp modelId="{B9E64B5A-1951-4640-9B3B-18EE387A32C1}">
      <dsp:nvSpPr>
        <dsp:cNvPr id="0" name=""/>
        <dsp:cNvSpPr/>
      </dsp:nvSpPr>
      <dsp:spPr>
        <a:xfrm>
          <a:off x="1738403" y="31526"/>
          <a:ext cx="634719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Arvopaperikeskuksen toimilupa, omistajat, hallinto ja toiminta sekä keskusvastapuoli</a:t>
          </a:r>
        </a:p>
      </dsp:txBody>
      <dsp:txXfrm>
        <a:off x="1738403" y="31526"/>
        <a:ext cx="6347195" cy="593111"/>
      </dsp:txXfrm>
    </dsp:sp>
    <dsp:sp modelId="{5C33439B-8269-4023-A7D1-F6E2F330DFE0}">
      <dsp:nvSpPr>
        <dsp:cNvPr id="0" name=""/>
        <dsp:cNvSpPr/>
      </dsp:nvSpPr>
      <dsp:spPr>
        <a:xfrm>
          <a:off x="1617119" y="624638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7A1B43-2607-4203-9EC7-D9A94BC079E3}">
      <dsp:nvSpPr>
        <dsp:cNvPr id="0" name=""/>
        <dsp:cNvSpPr/>
      </dsp:nvSpPr>
      <dsp:spPr>
        <a:xfrm>
          <a:off x="1738403" y="654294"/>
          <a:ext cx="634719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Selvitysosapuoli ja tilinhoitaja </a:t>
          </a:r>
        </a:p>
      </dsp:txBody>
      <dsp:txXfrm>
        <a:off x="1738403" y="654294"/>
        <a:ext cx="6347195" cy="593111"/>
      </dsp:txXfrm>
    </dsp:sp>
    <dsp:sp modelId="{700690DF-3279-4697-9012-A64DFECCD0B4}">
      <dsp:nvSpPr>
        <dsp:cNvPr id="0" name=""/>
        <dsp:cNvSpPr/>
      </dsp:nvSpPr>
      <dsp:spPr>
        <a:xfrm>
          <a:off x="1617119" y="1247406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C4969A-B634-47E5-A1E4-41242176D619}">
      <dsp:nvSpPr>
        <dsp:cNvPr id="0" name=""/>
        <dsp:cNvSpPr/>
      </dsp:nvSpPr>
      <dsp:spPr>
        <a:xfrm>
          <a:off x="0" y="1277809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1A4073-E450-4662-BC8C-775C91BDA168}">
      <dsp:nvSpPr>
        <dsp:cNvPr id="0" name=""/>
        <dsp:cNvSpPr/>
      </dsp:nvSpPr>
      <dsp:spPr>
        <a:xfrm>
          <a:off x="0" y="1277809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III OSA ARVO-OSUUSJÄRJESTELMÄ </a:t>
          </a:r>
          <a:r>
            <a:rPr lang="fi-FI" sz="900" b="1" i="0" kern="1200" baseline="0"/>
            <a:t>4 – 6 luku</a:t>
          </a:r>
          <a:endParaRPr lang="fi-FI" sz="900" kern="1200"/>
        </a:p>
      </dsp:txBody>
      <dsp:txXfrm>
        <a:off x="0" y="1277809"/>
        <a:ext cx="1617119" cy="1275938"/>
      </dsp:txXfrm>
    </dsp:sp>
    <dsp:sp modelId="{152B4BA5-4002-47C7-9016-75841B42ACC2}">
      <dsp:nvSpPr>
        <dsp:cNvPr id="0" name=""/>
        <dsp:cNvSpPr/>
      </dsp:nvSpPr>
      <dsp:spPr>
        <a:xfrm>
          <a:off x="1738403" y="1307464"/>
          <a:ext cx="634719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Arvo-osuusjärjestelmä, hallintarekisteröinti sekä kirjaus- ja selvitysrahasto </a:t>
          </a:r>
        </a:p>
      </dsp:txBody>
      <dsp:txXfrm>
        <a:off x="1738403" y="1307464"/>
        <a:ext cx="6347195" cy="593111"/>
      </dsp:txXfrm>
    </dsp:sp>
    <dsp:sp modelId="{5934C8CA-8045-48F6-8A5E-89A1FA9FB7FF}">
      <dsp:nvSpPr>
        <dsp:cNvPr id="0" name=""/>
        <dsp:cNvSpPr/>
      </dsp:nvSpPr>
      <dsp:spPr>
        <a:xfrm>
          <a:off x="1617119" y="1900576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68A9AC-1443-487C-9ED9-E1292C13CEBF}">
      <dsp:nvSpPr>
        <dsp:cNvPr id="0" name=""/>
        <dsp:cNvSpPr/>
      </dsp:nvSpPr>
      <dsp:spPr>
        <a:xfrm>
          <a:off x="1738403" y="1930232"/>
          <a:ext cx="634719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Arvopaperin ja rahoitusvälineen liittäminen arvo-osuusjärjestelmään</a:t>
          </a:r>
        </a:p>
      </dsp:txBody>
      <dsp:txXfrm>
        <a:off x="1738403" y="1930232"/>
        <a:ext cx="6347195" cy="593111"/>
      </dsp:txXfrm>
    </dsp:sp>
    <dsp:sp modelId="{C3AB9630-7CC8-485B-BCC6-7CE1BD2D16FA}">
      <dsp:nvSpPr>
        <dsp:cNvPr id="0" name=""/>
        <dsp:cNvSpPr/>
      </dsp:nvSpPr>
      <dsp:spPr>
        <a:xfrm>
          <a:off x="1617119" y="2523344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44E3E6-CB18-422E-B179-96F0421B815D}">
      <dsp:nvSpPr>
        <dsp:cNvPr id="0" name=""/>
        <dsp:cNvSpPr/>
      </dsp:nvSpPr>
      <dsp:spPr>
        <a:xfrm>
          <a:off x="0" y="2553747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4F839A-5EB1-4B96-A3CC-653A07E8D6A1}">
      <dsp:nvSpPr>
        <dsp:cNvPr id="0" name=""/>
        <dsp:cNvSpPr/>
      </dsp:nvSpPr>
      <dsp:spPr>
        <a:xfrm>
          <a:off x="0" y="2553747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IV OSA ARVOPAPERIKESKUKSEN ELVYTYS- JA KRIISINRATKAISU </a:t>
          </a:r>
          <a:r>
            <a:rPr lang="fi-FI" sz="900" b="1" i="0" kern="1200" baseline="0"/>
            <a:t>7 luku </a:t>
          </a:r>
          <a:endParaRPr lang="fi-FI" sz="900" kern="1200"/>
        </a:p>
      </dsp:txBody>
      <dsp:txXfrm>
        <a:off x="0" y="2553747"/>
        <a:ext cx="1617119" cy="127593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F23AD3-47A6-431C-8337-DC82990D211B}">
      <dsp:nvSpPr>
        <dsp:cNvPr id="0" name=""/>
        <dsp:cNvSpPr/>
      </dsp:nvSpPr>
      <dsp:spPr>
        <a:xfrm>
          <a:off x="2905" y="1724"/>
          <a:ext cx="8079787" cy="1807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1" kern="1200"/>
            <a:t>Markkinarakennetoimija-asetus (EMIR) 2,1 art.: ’keskusvastapuolella’ tarkoitetaan oikeushenkilöä, joka asettuu sellaisten vastapuolten väliin, joiden välisillä sopimuksilla käydään kauppaa yhdellä tai useammalla rahoitusmarkkinalla, ja joka tulee jokaiseen myyjään nähden ostajaksi ja jokaiseen ostajaan nähden myyjäksi </a:t>
          </a:r>
          <a:endParaRPr lang="fi-FI" sz="1900" kern="1200"/>
        </a:p>
      </dsp:txBody>
      <dsp:txXfrm>
        <a:off x="55838" y="54657"/>
        <a:ext cx="7973921" cy="1701401"/>
      </dsp:txXfrm>
    </dsp:sp>
    <dsp:sp modelId="{A0480C23-2D4E-4E8F-827C-3DFC2D1F4E15}">
      <dsp:nvSpPr>
        <dsp:cNvPr id="0" name=""/>
        <dsp:cNvSpPr/>
      </dsp:nvSpPr>
      <dsp:spPr>
        <a:xfrm>
          <a:off x="2905" y="2022565"/>
          <a:ext cx="2550437" cy="1807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Keskusvastapuolen selvitys sisältää laillisen velvoitteiden siirron keskusvastapuolelle, josta tulee ostaja myyjälle ja myyjä ostajalle.</a:t>
          </a:r>
        </a:p>
      </dsp:txBody>
      <dsp:txXfrm>
        <a:off x="55838" y="2075498"/>
        <a:ext cx="2444571" cy="1701401"/>
      </dsp:txXfrm>
    </dsp:sp>
    <dsp:sp modelId="{7F1E9B35-D624-4548-A0EA-4E7419D7AE16}">
      <dsp:nvSpPr>
        <dsp:cNvPr id="0" name=""/>
        <dsp:cNvSpPr/>
      </dsp:nvSpPr>
      <dsp:spPr>
        <a:xfrm>
          <a:off x="2767580" y="2022565"/>
          <a:ext cx="2550437" cy="1807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Keskusvastapuolen vastapuoliriski - tai riski siitä, että yksi kaupan osapuoli kärsii tappioita, koska toinen osapuoli ei pysty täyttämään velvoitteitaan - lieventyy.</a:t>
          </a:r>
        </a:p>
      </dsp:txBody>
      <dsp:txXfrm>
        <a:off x="2820513" y="2075498"/>
        <a:ext cx="2444571" cy="1701401"/>
      </dsp:txXfrm>
    </dsp:sp>
    <dsp:sp modelId="{0F69D302-486D-48B5-9480-BB482BA5695C}">
      <dsp:nvSpPr>
        <dsp:cNvPr id="0" name=""/>
        <dsp:cNvSpPr/>
      </dsp:nvSpPr>
      <dsp:spPr>
        <a:xfrm>
          <a:off x="5532255" y="2022565"/>
          <a:ext cx="2550437" cy="1807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Keskusvastapuoliselvitys mahdollistaa kauppojen nettoutuksen, mikä tarjoaa merkittäviä kustannussäästöjä alhaisemmista marginaalivaatimuksista, vähemmistä selvityksistä ja yksinkertaisemmista toiminnoista.</a:t>
          </a:r>
        </a:p>
      </dsp:txBody>
      <dsp:txXfrm>
        <a:off x="5585188" y="2075498"/>
        <a:ext cx="2444571" cy="170140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1970F6-2FF7-46BF-9782-FEF5EE63FAA7}">
      <dsp:nvSpPr>
        <dsp:cNvPr id="0" name=""/>
        <dsp:cNvSpPr/>
      </dsp:nvSpPr>
      <dsp:spPr>
        <a:xfrm>
          <a:off x="0" y="0"/>
          <a:ext cx="6225911" cy="6896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Tarvitaan arvopapereiden omistusoikeuden siirtämiseen ja maksun tarkistamiseen</a:t>
          </a:r>
          <a:endParaRPr lang="fi-FI" sz="1300" kern="1200"/>
        </a:p>
      </dsp:txBody>
      <dsp:txXfrm>
        <a:off x="20200" y="20200"/>
        <a:ext cx="5400999" cy="649280"/>
      </dsp:txXfrm>
    </dsp:sp>
    <dsp:sp modelId="{21C01D06-F5E0-413C-9373-0B2AF79B35CA}">
      <dsp:nvSpPr>
        <dsp:cNvPr id="0" name=""/>
        <dsp:cNvSpPr/>
      </dsp:nvSpPr>
      <dsp:spPr>
        <a:xfrm>
          <a:off x="464921" y="785469"/>
          <a:ext cx="6225911" cy="6896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340507"/>
                <a:satOff val="12390"/>
                <a:lumOff val="-1422"/>
                <a:alphaOff val="0"/>
                <a:tint val="50000"/>
                <a:satMod val="300000"/>
              </a:schemeClr>
            </a:gs>
            <a:gs pos="35000">
              <a:schemeClr val="accent5">
                <a:hueOff val="-3340507"/>
                <a:satOff val="12390"/>
                <a:lumOff val="-1422"/>
                <a:alphaOff val="0"/>
                <a:tint val="37000"/>
                <a:satMod val="300000"/>
              </a:schemeClr>
            </a:gs>
            <a:gs pos="100000">
              <a:schemeClr val="accent5">
                <a:hueOff val="-3340507"/>
                <a:satOff val="12390"/>
                <a:lumOff val="-142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arvo-osuusjärjestelmä: arvo-osuudesta ei anneta paperitodistusta</a:t>
          </a:r>
          <a:endParaRPr lang="fi-FI" sz="1300" kern="1200"/>
        </a:p>
      </dsp:txBody>
      <dsp:txXfrm>
        <a:off x="485121" y="805669"/>
        <a:ext cx="5272297" cy="649280"/>
      </dsp:txXfrm>
    </dsp:sp>
    <dsp:sp modelId="{D139B99C-778D-4D7E-A264-30E23BB9325A}">
      <dsp:nvSpPr>
        <dsp:cNvPr id="0" name=""/>
        <dsp:cNvSpPr/>
      </dsp:nvSpPr>
      <dsp:spPr>
        <a:xfrm>
          <a:off x="929843" y="1570938"/>
          <a:ext cx="6225911" cy="6896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681013"/>
                <a:satOff val="24779"/>
                <a:lumOff val="-2843"/>
                <a:alphaOff val="0"/>
                <a:tint val="50000"/>
                <a:satMod val="300000"/>
              </a:schemeClr>
            </a:gs>
            <a:gs pos="35000">
              <a:schemeClr val="accent5">
                <a:hueOff val="-6681013"/>
                <a:satOff val="24779"/>
                <a:lumOff val="-2843"/>
                <a:alphaOff val="0"/>
                <a:tint val="37000"/>
                <a:satMod val="300000"/>
              </a:schemeClr>
            </a:gs>
            <a:gs pos="100000">
              <a:schemeClr val="accent5">
                <a:hueOff val="-6681013"/>
                <a:satOff val="24779"/>
                <a:lumOff val="-284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arvo-osuustili </a:t>
          </a:r>
          <a:r>
            <a:rPr lang="fi-FI" sz="1300" b="1" kern="1200" dirty="0"/>
            <a:t>omistajan tai siirronsaajan nimissä </a:t>
          </a:r>
          <a:endParaRPr lang="fi-FI" sz="1300" kern="1200" dirty="0"/>
        </a:p>
      </dsp:txBody>
      <dsp:txXfrm>
        <a:off x="950043" y="1591138"/>
        <a:ext cx="5272297" cy="649280"/>
      </dsp:txXfrm>
    </dsp:sp>
    <dsp:sp modelId="{AE0425C3-F475-4658-836A-7F07F0938568}">
      <dsp:nvSpPr>
        <dsp:cNvPr id="0" name=""/>
        <dsp:cNvSpPr/>
      </dsp:nvSpPr>
      <dsp:spPr>
        <a:xfrm>
          <a:off x="1394765" y="2356407"/>
          <a:ext cx="6225911" cy="6896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0021520"/>
                <a:satOff val="37169"/>
                <a:lumOff val="-4265"/>
                <a:alphaOff val="0"/>
                <a:tint val="50000"/>
                <a:satMod val="300000"/>
              </a:schemeClr>
            </a:gs>
            <a:gs pos="35000">
              <a:schemeClr val="accent5">
                <a:hueOff val="-10021520"/>
                <a:satOff val="37169"/>
                <a:lumOff val="-4265"/>
                <a:alphaOff val="0"/>
                <a:tint val="37000"/>
                <a:satMod val="300000"/>
              </a:schemeClr>
            </a:gs>
            <a:gs pos="100000">
              <a:schemeClr val="accent5">
                <a:hueOff val="-10021520"/>
                <a:satOff val="37169"/>
                <a:lumOff val="-426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 dirty="0"/>
            <a:t>Nasdaq OMX hoitaa johdannaiskaupan selvittämisen sekä talletuksiin ja omistuksen rekisteröintiin liittyvän liiketoiminnan</a:t>
          </a:r>
          <a:endParaRPr lang="fi-FI" sz="1300" kern="1200" dirty="0"/>
        </a:p>
      </dsp:txBody>
      <dsp:txXfrm>
        <a:off x="1414965" y="2376607"/>
        <a:ext cx="5272297" cy="649280"/>
      </dsp:txXfrm>
    </dsp:sp>
    <dsp:sp modelId="{A7E584FE-2E46-4D34-8656-3B6695A8D65F}">
      <dsp:nvSpPr>
        <dsp:cNvPr id="0" name=""/>
        <dsp:cNvSpPr/>
      </dsp:nvSpPr>
      <dsp:spPr>
        <a:xfrm>
          <a:off x="1859687" y="3141876"/>
          <a:ext cx="6225911" cy="6896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3362026"/>
                <a:satOff val="49558"/>
                <a:lumOff val="-5686"/>
                <a:alphaOff val="0"/>
                <a:tint val="50000"/>
                <a:satMod val="300000"/>
              </a:schemeClr>
            </a:gs>
            <a:gs pos="35000">
              <a:schemeClr val="accent5">
                <a:hueOff val="-13362026"/>
                <a:satOff val="49558"/>
                <a:lumOff val="-5686"/>
                <a:alphaOff val="0"/>
                <a:tint val="37000"/>
                <a:satMod val="300000"/>
              </a:schemeClr>
            </a:gs>
            <a:gs pos="100000">
              <a:schemeClr val="accent5">
                <a:hueOff val="-13362026"/>
                <a:satOff val="49558"/>
                <a:lumOff val="-5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Euroclear Finland hoitaa arvopaperikaupan selvityksen sekä talletukseen ja omistuksen rekisteröintiin liittyvän liiketoiminnan</a:t>
          </a:r>
          <a:endParaRPr lang="fi-FI" sz="1300" kern="1200"/>
        </a:p>
      </dsp:txBody>
      <dsp:txXfrm>
        <a:off x="1879887" y="3162076"/>
        <a:ext cx="5272297" cy="649280"/>
      </dsp:txXfrm>
    </dsp:sp>
    <dsp:sp modelId="{4DF9AFEA-C01B-4FF7-A815-F7624C716C4E}">
      <dsp:nvSpPr>
        <dsp:cNvPr id="0" name=""/>
        <dsp:cNvSpPr/>
      </dsp:nvSpPr>
      <dsp:spPr>
        <a:xfrm>
          <a:off x="5777619" y="503849"/>
          <a:ext cx="448292" cy="44829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100" kern="1200"/>
        </a:p>
      </dsp:txBody>
      <dsp:txXfrm>
        <a:off x="5878485" y="503849"/>
        <a:ext cx="246560" cy="337340"/>
      </dsp:txXfrm>
    </dsp:sp>
    <dsp:sp modelId="{F6A59B4E-CF25-4E89-BEE7-1CF5846901D7}">
      <dsp:nvSpPr>
        <dsp:cNvPr id="0" name=""/>
        <dsp:cNvSpPr/>
      </dsp:nvSpPr>
      <dsp:spPr>
        <a:xfrm>
          <a:off x="6242541" y="1289318"/>
          <a:ext cx="448292" cy="44829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4620593"/>
            <a:satOff val="20349"/>
            <a:lumOff val="97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100" kern="1200"/>
        </a:p>
      </dsp:txBody>
      <dsp:txXfrm>
        <a:off x="6343407" y="1289318"/>
        <a:ext cx="246560" cy="337340"/>
      </dsp:txXfrm>
    </dsp:sp>
    <dsp:sp modelId="{48112519-14BF-4099-AD5F-55CD5CBE0E08}">
      <dsp:nvSpPr>
        <dsp:cNvPr id="0" name=""/>
        <dsp:cNvSpPr/>
      </dsp:nvSpPr>
      <dsp:spPr>
        <a:xfrm>
          <a:off x="6707462" y="2063293"/>
          <a:ext cx="448292" cy="44829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9241187"/>
            <a:satOff val="40698"/>
            <a:lumOff val="194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100" kern="1200"/>
        </a:p>
      </dsp:txBody>
      <dsp:txXfrm>
        <a:off x="6808328" y="2063293"/>
        <a:ext cx="246560" cy="337340"/>
      </dsp:txXfrm>
    </dsp:sp>
    <dsp:sp modelId="{A4512CF3-A3FC-4235-81DA-A4D8C618EE08}">
      <dsp:nvSpPr>
        <dsp:cNvPr id="0" name=""/>
        <dsp:cNvSpPr/>
      </dsp:nvSpPr>
      <dsp:spPr>
        <a:xfrm>
          <a:off x="7172384" y="2856425"/>
          <a:ext cx="448292" cy="44829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3861780"/>
            <a:satOff val="61047"/>
            <a:lumOff val="2921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100" kern="1200"/>
        </a:p>
      </dsp:txBody>
      <dsp:txXfrm>
        <a:off x="7273250" y="2856425"/>
        <a:ext cx="246560" cy="3373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A950AF-6BC1-4457-A3DF-22424F0AA242}">
      <dsp:nvSpPr>
        <dsp:cNvPr id="0" name=""/>
        <dsp:cNvSpPr/>
      </dsp:nvSpPr>
      <dsp:spPr>
        <a:xfrm>
          <a:off x="0" y="70328"/>
          <a:ext cx="8085599" cy="5791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i="0" kern="1200" baseline="0" dirty="0"/>
            <a:t>6) </a:t>
          </a:r>
          <a:r>
            <a:rPr lang="fi-FI" sz="1500" b="1" i="0" kern="1200" baseline="0" dirty="0">
              <a:hlinkClick xmlns:r="http://schemas.openxmlformats.org/officeDocument/2006/relationships" r:id="rId1"/>
            </a:rPr>
            <a:t>20.12.2012/1020 Valtiovarainministeriön asetus arvopaperin liikkeeseenlaskijan säännöllisestä tiedonantovelvollisuudesta</a:t>
          </a:r>
          <a:r>
            <a:rPr lang="fi-FI" sz="1500" b="1" i="0" kern="1200" baseline="0" dirty="0"/>
            <a:t> </a:t>
          </a:r>
          <a:endParaRPr lang="fi-FI" sz="1500" kern="1200" dirty="0"/>
        </a:p>
      </dsp:txBody>
      <dsp:txXfrm>
        <a:off x="28272" y="98600"/>
        <a:ext cx="8029055" cy="522605"/>
      </dsp:txXfrm>
    </dsp:sp>
    <dsp:sp modelId="{49AFBF11-7447-4DFD-BF0A-0C5ED71D6E0A}">
      <dsp:nvSpPr>
        <dsp:cNvPr id="0" name=""/>
        <dsp:cNvSpPr/>
      </dsp:nvSpPr>
      <dsp:spPr>
        <a:xfrm>
          <a:off x="0" y="692678"/>
          <a:ext cx="8085599" cy="5791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7) Arvopaperimarkkinarikokset: rikoslaki 51 luku </a:t>
          </a:r>
          <a:r>
            <a:rPr lang="fi-FI" sz="1500" b="1" kern="1200">
              <a:hlinkClick xmlns:r="http://schemas.openxmlformats.org/officeDocument/2006/relationships" r:id="rId2"/>
            </a:rPr>
            <a:t>https://www.edilex.fi/lainsaadanto/18890039001#L51</a:t>
          </a:r>
          <a:r>
            <a:rPr lang="fi-FI" sz="1500" b="1" kern="1200"/>
            <a:t> </a:t>
          </a:r>
          <a:endParaRPr lang="fi-FI" sz="1500" kern="1200"/>
        </a:p>
      </dsp:txBody>
      <dsp:txXfrm>
        <a:off x="28272" y="720950"/>
        <a:ext cx="8029055" cy="522605"/>
      </dsp:txXfrm>
    </dsp:sp>
    <dsp:sp modelId="{B97CFDB4-AC00-41B4-B7FF-B20F72FE602F}">
      <dsp:nvSpPr>
        <dsp:cNvPr id="0" name=""/>
        <dsp:cNvSpPr/>
      </dsp:nvSpPr>
      <dsp:spPr>
        <a:xfrm>
          <a:off x="0" y="1315028"/>
          <a:ext cx="8085599" cy="5791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>
              <a:hlinkClick xmlns:r="http://schemas.openxmlformats.org/officeDocument/2006/relationships" r:id="rId3"/>
            </a:rPr>
            <a:t>8</a:t>
          </a:r>
          <a:r>
            <a:rPr lang="fi-FI" sz="1500" b="1" i="0" kern="1200" baseline="0">
              <a:hlinkClick xmlns:r="http://schemas.openxmlformats.org/officeDocument/2006/relationships" r:id="rId3"/>
            </a:rPr>
            <a:t>) 14.12.2012/750 Laki arvopaperitileistä</a:t>
          </a:r>
          <a:endParaRPr lang="fi-FI" sz="1500" kern="1200"/>
        </a:p>
      </dsp:txBody>
      <dsp:txXfrm>
        <a:off x="28272" y="1343300"/>
        <a:ext cx="8029055" cy="522605"/>
      </dsp:txXfrm>
    </dsp:sp>
    <dsp:sp modelId="{652A134F-4751-42AC-95F9-4F9A0B8A3236}">
      <dsp:nvSpPr>
        <dsp:cNvPr id="0" name=""/>
        <dsp:cNvSpPr/>
      </dsp:nvSpPr>
      <dsp:spPr>
        <a:xfrm>
          <a:off x="0" y="1937378"/>
          <a:ext cx="8085599" cy="5791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>
              <a:hlinkClick xmlns:r="http://schemas.openxmlformats.org/officeDocument/2006/relationships" r:id="rId4"/>
            </a:rPr>
            <a:t>9</a:t>
          </a:r>
          <a:r>
            <a:rPr lang="fi-FI" sz="1500" b="1" i="0" kern="1200" baseline="0">
              <a:hlinkClick xmlns:r="http://schemas.openxmlformats.org/officeDocument/2006/relationships" r:id="rId4"/>
            </a:rPr>
            <a:t>) 28.12.2017/1070 Laki kaupankäynnistä rahoitusvälineillä</a:t>
          </a:r>
          <a:r>
            <a:rPr lang="fi-FI" sz="1500" b="1" i="0" kern="1200" baseline="0"/>
            <a:t> </a:t>
          </a:r>
          <a:endParaRPr lang="fi-FI" sz="1500" kern="1200"/>
        </a:p>
      </dsp:txBody>
      <dsp:txXfrm>
        <a:off x="28272" y="1965650"/>
        <a:ext cx="8029055" cy="522605"/>
      </dsp:txXfrm>
    </dsp:sp>
    <dsp:sp modelId="{5D9B50C6-F8F7-4414-A8BB-5CB17F91673C}">
      <dsp:nvSpPr>
        <dsp:cNvPr id="0" name=""/>
        <dsp:cNvSpPr/>
      </dsp:nvSpPr>
      <dsp:spPr>
        <a:xfrm>
          <a:off x="0" y="2559728"/>
          <a:ext cx="8085599" cy="5791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10</a:t>
          </a:r>
          <a:r>
            <a:rPr lang="fi-FI" sz="1500" b="1" i="0" kern="1200" baseline="0"/>
            <a:t>) </a:t>
          </a:r>
          <a:r>
            <a:rPr lang="fi-FI" sz="1500" b="1" kern="1200">
              <a:hlinkClick xmlns:r="http://schemas.openxmlformats.org/officeDocument/2006/relationships" r:id="rId5"/>
            </a:rPr>
            <a:t>26.11.1999/1084 Laki eräistä arvopaperi- ja valuuttakaupan sekä selvitysjärjestelmän ehdoista</a:t>
          </a:r>
          <a:r>
            <a:rPr lang="fi-FI" sz="1500" b="1" kern="1200"/>
            <a:t> </a:t>
          </a:r>
          <a:endParaRPr lang="fi-FI" sz="1500" kern="1200"/>
        </a:p>
      </dsp:txBody>
      <dsp:txXfrm>
        <a:off x="28272" y="2588000"/>
        <a:ext cx="8029055" cy="522605"/>
      </dsp:txXfrm>
    </dsp:sp>
    <dsp:sp modelId="{CA7C42C4-2C7E-411A-975E-86F4808E6925}">
      <dsp:nvSpPr>
        <dsp:cNvPr id="0" name=""/>
        <dsp:cNvSpPr/>
      </dsp:nvSpPr>
      <dsp:spPr>
        <a:xfrm>
          <a:off x="0" y="3182078"/>
          <a:ext cx="8085599" cy="5791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11) </a:t>
          </a:r>
          <a:r>
            <a:rPr lang="fi-FI" sz="1500" b="1" i="0" kern="1200" baseline="0">
              <a:hlinkClick xmlns:r="http://schemas.openxmlformats.org/officeDocument/2006/relationships" r:id="rId6"/>
            </a:rPr>
            <a:t>25.8.2016/734 Joukkorahoituslaki</a:t>
          </a:r>
          <a:endParaRPr lang="fi-FI" sz="1500" kern="1200"/>
        </a:p>
      </dsp:txBody>
      <dsp:txXfrm>
        <a:off x="28272" y="3210350"/>
        <a:ext cx="8029055" cy="5226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42360A-91EB-481E-A54D-F9493CBB41A1}">
      <dsp:nvSpPr>
        <dsp:cNvPr id="0" name=""/>
        <dsp:cNvSpPr/>
      </dsp:nvSpPr>
      <dsp:spPr>
        <a:xfrm>
          <a:off x="0" y="286058"/>
          <a:ext cx="8085599" cy="421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i="0" kern="1200" baseline="0" dirty="0"/>
            <a:t>12) </a:t>
          </a:r>
          <a:r>
            <a:rPr lang="fi-FI" sz="1800" b="1" kern="1200" dirty="0">
              <a:hlinkClick xmlns:r="http://schemas.openxmlformats.org/officeDocument/2006/relationships" r:id="rId1"/>
            </a:rPr>
            <a:t>16.6.2017/348 Laki arvo-osuusjärjestelmästä ja selvitystoiminnasta</a:t>
          </a:r>
          <a:endParaRPr lang="fi-FI" sz="1800" kern="1200" dirty="0"/>
        </a:p>
      </dsp:txBody>
      <dsp:txXfrm>
        <a:off x="20561" y="306619"/>
        <a:ext cx="8044477" cy="380078"/>
      </dsp:txXfrm>
    </dsp:sp>
    <dsp:sp modelId="{A8456144-2488-43E2-82BD-B2AAD9191FE4}">
      <dsp:nvSpPr>
        <dsp:cNvPr id="0" name=""/>
        <dsp:cNvSpPr/>
      </dsp:nvSpPr>
      <dsp:spPr>
        <a:xfrm>
          <a:off x="0" y="759098"/>
          <a:ext cx="8085599" cy="421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i="0" kern="1200" baseline="0" dirty="0"/>
            <a:t>13) </a:t>
          </a:r>
          <a:r>
            <a:rPr lang="fi-FI" sz="1800" b="1" kern="1200" dirty="0">
              <a:hlinkClick xmlns:r="http://schemas.openxmlformats.org/officeDocument/2006/relationships" r:id="rId2"/>
            </a:rPr>
            <a:t>17.5.1991/827 Laki arvo-osuustileistä</a:t>
          </a:r>
          <a:endParaRPr lang="fi-FI" sz="1800" kern="1200" dirty="0"/>
        </a:p>
      </dsp:txBody>
      <dsp:txXfrm>
        <a:off x="20561" y="779659"/>
        <a:ext cx="8044477" cy="380078"/>
      </dsp:txXfrm>
    </dsp:sp>
    <dsp:sp modelId="{551AC898-C4DE-40AC-A056-993E5D52D963}">
      <dsp:nvSpPr>
        <dsp:cNvPr id="0" name=""/>
        <dsp:cNvSpPr/>
      </dsp:nvSpPr>
      <dsp:spPr>
        <a:xfrm>
          <a:off x="0" y="1232138"/>
          <a:ext cx="8085599" cy="421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 dirty="0"/>
            <a:t>14) </a:t>
          </a:r>
          <a:r>
            <a:rPr lang="fi-FI" sz="1800" b="1" kern="1200" dirty="0">
              <a:hlinkClick xmlns:r="http://schemas.openxmlformats.org/officeDocument/2006/relationships" r:id="rId3"/>
            </a:rPr>
            <a:t>17.5.2019/680 Laki osakesäästötilistä (voimassa 1.6.2019 alkaen)</a:t>
          </a:r>
          <a:endParaRPr lang="fi-FI" sz="1800" kern="1200" dirty="0"/>
        </a:p>
      </dsp:txBody>
      <dsp:txXfrm>
        <a:off x="20561" y="1252699"/>
        <a:ext cx="8044477" cy="380078"/>
      </dsp:txXfrm>
    </dsp:sp>
    <dsp:sp modelId="{4BCE01CC-8D7E-4868-95B6-440630DC829C}">
      <dsp:nvSpPr>
        <dsp:cNvPr id="0" name=""/>
        <dsp:cNvSpPr/>
      </dsp:nvSpPr>
      <dsp:spPr>
        <a:xfrm>
          <a:off x="0" y="1705178"/>
          <a:ext cx="8085599" cy="421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i="0" kern="1200" baseline="0" dirty="0"/>
            <a:t>15) </a:t>
          </a:r>
          <a:r>
            <a:rPr lang="fi-FI" sz="1800" b="1" kern="1200" dirty="0">
              <a:hlinkClick xmlns:r="http://schemas.openxmlformats.org/officeDocument/2006/relationships" r:id="rId4"/>
            </a:rPr>
            <a:t>14.12.2012/747 Sijoituspalvelulaki</a:t>
          </a:r>
          <a:endParaRPr lang="fi-FI" sz="1800" kern="1200" dirty="0"/>
        </a:p>
      </dsp:txBody>
      <dsp:txXfrm>
        <a:off x="20561" y="1725739"/>
        <a:ext cx="8044477" cy="380078"/>
      </dsp:txXfrm>
    </dsp:sp>
    <dsp:sp modelId="{0FF9CDE2-CF86-45E7-A644-EE2CCEDB856B}">
      <dsp:nvSpPr>
        <dsp:cNvPr id="0" name=""/>
        <dsp:cNvSpPr/>
      </dsp:nvSpPr>
      <dsp:spPr>
        <a:xfrm>
          <a:off x="0" y="2178218"/>
          <a:ext cx="8085599" cy="421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 dirty="0"/>
            <a:t>16) </a:t>
          </a:r>
          <a:r>
            <a:rPr lang="fi-FI" sz="1800" b="1" kern="1200" dirty="0">
              <a:hlinkClick xmlns:r="http://schemas.openxmlformats.org/officeDocument/2006/relationships" r:id="rId5"/>
            </a:rPr>
            <a:t>22.2.2019/213 Sijoitusrahastolaki</a:t>
          </a:r>
          <a:endParaRPr lang="fi-FI" sz="1800" kern="1200" dirty="0"/>
        </a:p>
      </dsp:txBody>
      <dsp:txXfrm>
        <a:off x="20561" y="2198779"/>
        <a:ext cx="8044477" cy="380078"/>
      </dsp:txXfrm>
    </dsp:sp>
    <dsp:sp modelId="{A2568296-F37B-4FDE-B0AF-CDF0C613B3E1}">
      <dsp:nvSpPr>
        <dsp:cNvPr id="0" name=""/>
        <dsp:cNvSpPr/>
      </dsp:nvSpPr>
      <dsp:spPr>
        <a:xfrm>
          <a:off x="0" y="2651258"/>
          <a:ext cx="8085599" cy="421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i="0" kern="1200" baseline="0" dirty="0"/>
            <a:t>17) 162/2014 </a:t>
          </a:r>
          <a:r>
            <a:rPr lang="fi-FI" sz="1800" b="1" kern="1200" dirty="0">
              <a:hlinkClick xmlns:r="http://schemas.openxmlformats.org/officeDocument/2006/relationships" r:id="rId6"/>
            </a:rPr>
            <a:t>7.3.2014/162 Laki vaihtoehtorahastojen hoitajista</a:t>
          </a:r>
          <a:endParaRPr lang="fi-FI" sz="1800" kern="1200" dirty="0"/>
        </a:p>
      </dsp:txBody>
      <dsp:txXfrm>
        <a:off x="20561" y="2671819"/>
        <a:ext cx="8044477" cy="380078"/>
      </dsp:txXfrm>
    </dsp:sp>
    <dsp:sp modelId="{0D8EE897-7038-4D42-A403-2E797BE9C22B}">
      <dsp:nvSpPr>
        <dsp:cNvPr id="0" name=""/>
        <dsp:cNvSpPr/>
      </dsp:nvSpPr>
      <dsp:spPr>
        <a:xfrm>
          <a:off x="0" y="3124298"/>
          <a:ext cx="8085599" cy="421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i="0" kern="1200" baseline="0" dirty="0"/>
            <a:t>18) </a:t>
          </a:r>
          <a:r>
            <a:rPr lang="fi-FI" sz="1800" b="1" kern="1200" dirty="0">
              <a:hlinkClick xmlns:r="http://schemas.openxmlformats.org/officeDocument/2006/relationships" r:id="rId7"/>
            </a:rPr>
            <a:t>19.12.1997/1173 Kiinteistörahastolaki</a:t>
          </a:r>
          <a:endParaRPr lang="fi-FI" sz="1800" kern="1200" dirty="0"/>
        </a:p>
      </dsp:txBody>
      <dsp:txXfrm>
        <a:off x="20561" y="3144859"/>
        <a:ext cx="8044477" cy="3800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666E6E-4FA4-4E78-9D4E-5F7B93899E43}">
      <dsp:nvSpPr>
        <dsp:cNvPr id="0" name=""/>
        <dsp:cNvSpPr/>
      </dsp:nvSpPr>
      <dsp:spPr>
        <a:xfrm>
          <a:off x="0" y="215048"/>
          <a:ext cx="8085599" cy="4563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>
              <a:hlinkClick xmlns:r="http://schemas.openxmlformats.org/officeDocument/2006/relationships" r:id="rId1"/>
            </a:rPr>
            <a:t>30.4.2010/290 Maksupalvelulaki</a:t>
          </a:r>
          <a:endParaRPr lang="fi-FI" sz="1200" kern="1200"/>
        </a:p>
      </dsp:txBody>
      <dsp:txXfrm>
        <a:off x="22275" y="237323"/>
        <a:ext cx="8041049" cy="411750"/>
      </dsp:txXfrm>
    </dsp:sp>
    <dsp:sp modelId="{F47F2D53-C6BC-4637-8CF6-A2B42983CE90}">
      <dsp:nvSpPr>
        <dsp:cNvPr id="0" name=""/>
        <dsp:cNvSpPr/>
      </dsp:nvSpPr>
      <dsp:spPr>
        <a:xfrm>
          <a:off x="0" y="705908"/>
          <a:ext cx="8085599" cy="4563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>
              <a:hlinkClick xmlns:r="http://schemas.openxmlformats.org/officeDocument/2006/relationships" r:id="rId2"/>
            </a:rPr>
            <a:t>20.1.2004/11 Rahoitusvakuuslaki</a:t>
          </a:r>
          <a:endParaRPr lang="fi-FI" sz="1200" kern="1200"/>
        </a:p>
      </dsp:txBody>
      <dsp:txXfrm>
        <a:off x="22275" y="728183"/>
        <a:ext cx="8041049" cy="411750"/>
      </dsp:txXfrm>
    </dsp:sp>
    <dsp:sp modelId="{CAB798DB-B911-468B-832A-86995D81F1B3}">
      <dsp:nvSpPr>
        <dsp:cNvPr id="0" name=""/>
        <dsp:cNvSpPr/>
      </dsp:nvSpPr>
      <dsp:spPr>
        <a:xfrm>
          <a:off x="0" y="1196768"/>
          <a:ext cx="8085599" cy="4563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0" kern="1200" baseline="0">
              <a:hlinkClick xmlns:r="http://schemas.openxmlformats.org/officeDocument/2006/relationships" r:id="rId3"/>
            </a:rPr>
            <a:t>8.8.2014/610 Laki luottolaitostoiminnasta</a:t>
          </a:r>
          <a:r>
            <a:rPr lang="fi-FI" sz="1200" b="1" i="0" kern="1200" baseline="0"/>
            <a:t> </a:t>
          </a:r>
          <a:endParaRPr lang="fi-FI" sz="1200" kern="1200"/>
        </a:p>
      </dsp:txBody>
      <dsp:txXfrm>
        <a:off x="22275" y="1219043"/>
        <a:ext cx="8041049" cy="411750"/>
      </dsp:txXfrm>
    </dsp:sp>
    <dsp:sp modelId="{6076121D-9BD0-49A0-8BED-74934E551C5F}">
      <dsp:nvSpPr>
        <dsp:cNvPr id="0" name=""/>
        <dsp:cNvSpPr/>
      </dsp:nvSpPr>
      <dsp:spPr>
        <a:xfrm>
          <a:off x="0" y="1687628"/>
          <a:ext cx="8085599" cy="4563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>
              <a:hlinkClick xmlns:r="http://schemas.openxmlformats.org/officeDocument/2006/relationships" r:id="rId4"/>
            </a:rPr>
            <a:t>28.12.2001/1501 Laki liikepankeista ja muista osakeyhtiömuotoisista luottolaitoksista</a:t>
          </a:r>
          <a:r>
            <a:rPr lang="fi-FI" sz="1200" b="1" kern="1200"/>
            <a:t>, </a:t>
          </a:r>
          <a:r>
            <a:rPr lang="fi-FI" sz="1200" b="1" kern="1200">
              <a:hlinkClick xmlns:r="http://schemas.openxmlformats.org/officeDocument/2006/relationships" r:id="rId5"/>
            </a:rPr>
            <a:t>28.12.2001/1502 Säästöpankkilaki</a:t>
          </a:r>
          <a:r>
            <a:rPr lang="fi-FI" sz="1200" b="1" kern="1200"/>
            <a:t>, </a:t>
          </a:r>
          <a:r>
            <a:rPr lang="fi-FI" sz="1200" b="1" kern="1200">
              <a:hlinkClick xmlns:r="http://schemas.openxmlformats.org/officeDocument/2006/relationships" r:id="rId6"/>
            </a:rPr>
            <a:t>14.6.2013/423 Laki osuuspankeista ja muista osuuskuntamuotoisista luottolaitoksista</a:t>
          </a:r>
          <a:r>
            <a:rPr lang="fi-FI" sz="1200" b="1" kern="1200"/>
            <a:t> ym. </a:t>
          </a:r>
          <a:endParaRPr lang="fi-FI" sz="1200" kern="1200"/>
        </a:p>
      </dsp:txBody>
      <dsp:txXfrm>
        <a:off x="22275" y="1709903"/>
        <a:ext cx="8041049" cy="411750"/>
      </dsp:txXfrm>
    </dsp:sp>
    <dsp:sp modelId="{4379F6E8-5E92-4C8A-885E-6CA116222432}">
      <dsp:nvSpPr>
        <dsp:cNvPr id="0" name=""/>
        <dsp:cNvSpPr/>
      </dsp:nvSpPr>
      <dsp:spPr>
        <a:xfrm>
          <a:off x="0" y="2178488"/>
          <a:ext cx="8085599" cy="4563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>
              <a:hlinkClick xmlns:r="http://schemas.openxmlformats.org/officeDocument/2006/relationships" r:id="rId7"/>
            </a:rPr>
            <a:t>19.12.2008/878 Laki Finanssivalvonnasta</a:t>
          </a:r>
          <a:endParaRPr lang="fi-FI" sz="1200" kern="1200"/>
        </a:p>
      </dsp:txBody>
      <dsp:txXfrm>
        <a:off x="22275" y="2200763"/>
        <a:ext cx="8041049" cy="411750"/>
      </dsp:txXfrm>
    </dsp:sp>
    <dsp:sp modelId="{60421069-52F0-4640-A9D7-69B849B4522E}">
      <dsp:nvSpPr>
        <dsp:cNvPr id="0" name=""/>
        <dsp:cNvSpPr/>
      </dsp:nvSpPr>
      <dsp:spPr>
        <a:xfrm>
          <a:off x="0" y="2669348"/>
          <a:ext cx="8085599" cy="4563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>
              <a:hlinkClick xmlns:r="http://schemas.openxmlformats.org/officeDocument/2006/relationships" r:id="rId8"/>
            </a:rPr>
            <a:t>28.6.1994/543 Vakuutussopimuslaki</a:t>
          </a:r>
          <a:endParaRPr lang="fi-FI" sz="1200" kern="1200"/>
        </a:p>
      </dsp:txBody>
      <dsp:txXfrm>
        <a:off x="22275" y="2691623"/>
        <a:ext cx="8041049" cy="411750"/>
      </dsp:txXfrm>
    </dsp:sp>
    <dsp:sp modelId="{A6AD0BBA-252A-4FC6-BA87-293257313D63}">
      <dsp:nvSpPr>
        <dsp:cNvPr id="0" name=""/>
        <dsp:cNvSpPr/>
      </dsp:nvSpPr>
      <dsp:spPr>
        <a:xfrm>
          <a:off x="0" y="3160208"/>
          <a:ext cx="8085599" cy="4563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>
              <a:hlinkClick xmlns:r="http://schemas.openxmlformats.org/officeDocument/2006/relationships" r:id="rId9"/>
            </a:rPr>
            <a:t>18.7.2008/521 Vakuutusyhtiölaki</a:t>
          </a:r>
          <a:r>
            <a:rPr lang="fi-FI" sz="1200" b="1" kern="1200"/>
            <a:t> ja </a:t>
          </a:r>
          <a:r>
            <a:rPr lang="fi-FI" sz="1200" b="1" kern="1200">
              <a:hlinkClick xmlns:r="http://schemas.openxmlformats.org/officeDocument/2006/relationships" r:id="rId10"/>
            </a:rPr>
            <a:t>31.12.1987/1250 Vakuutusyhdistyslaki</a:t>
          </a:r>
          <a:endParaRPr lang="fi-FI" sz="1200" kern="1200"/>
        </a:p>
      </dsp:txBody>
      <dsp:txXfrm>
        <a:off x="22275" y="3182483"/>
        <a:ext cx="8041049" cy="4117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DE0715-3DE4-4801-B053-B0E51C9B36A3}">
      <dsp:nvSpPr>
        <dsp:cNvPr id="0" name=""/>
        <dsp:cNvSpPr/>
      </dsp:nvSpPr>
      <dsp:spPr>
        <a:xfrm>
          <a:off x="0" y="8945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i="0" kern="1200" baseline="0"/>
            <a:t>Euroopan pankkiviranomainen EPV: </a:t>
          </a:r>
          <a:endParaRPr lang="fi-FI" sz="1000" kern="1200"/>
        </a:p>
      </dsp:txBody>
      <dsp:txXfrm>
        <a:off x="18562" y="108015"/>
        <a:ext cx="8048475" cy="343126"/>
      </dsp:txXfrm>
    </dsp:sp>
    <dsp:sp modelId="{387F6BA3-CEAA-40A2-98F5-54C96F59A147}">
      <dsp:nvSpPr>
        <dsp:cNvPr id="0" name=""/>
        <dsp:cNvSpPr/>
      </dsp:nvSpPr>
      <dsp:spPr>
        <a:xfrm>
          <a:off x="0" y="49850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i="0" kern="1200" baseline="0">
              <a:hlinkClick xmlns:r="http://schemas.openxmlformats.org/officeDocument/2006/relationships" r:id="rId1"/>
            </a:rPr>
            <a:t>https://eur-lex.europa.eu/legal-content/FI/AUTO/?uri=legissum:mi0069</a:t>
          </a:r>
          <a:r>
            <a:rPr lang="fi-FI" sz="1000" b="1" i="0" kern="1200" baseline="0"/>
            <a:t> </a:t>
          </a:r>
          <a:endParaRPr lang="fi-FI" sz="1000" kern="1200"/>
        </a:p>
      </dsp:txBody>
      <dsp:txXfrm>
        <a:off x="18562" y="517065"/>
        <a:ext cx="8048475" cy="343126"/>
      </dsp:txXfrm>
    </dsp:sp>
    <dsp:sp modelId="{4154210B-F600-4485-9695-22EA902F3AA3}">
      <dsp:nvSpPr>
        <dsp:cNvPr id="0" name=""/>
        <dsp:cNvSpPr/>
      </dsp:nvSpPr>
      <dsp:spPr>
        <a:xfrm>
          <a:off x="0" y="90755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Euroopan arvopaperimarkkinaviranomainen ESMA: </a:t>
          </a:r>
          <a:endParaRPr lang="fi-FI" sz="1000" kern="1200"/>
        </a:p>
      </dsp:txBody>
      <dsp:txXfrm>
        <a:off x="18562" y="926115"/>
        <a:ext cx="8048475" cy="343126"/>
      </dsp:txXfrm>
    </dsp:sp>
    <dsp:sp modelId="{E16167F7-7C11-4768-857F-6F14BE9F2822}">
      <dsp:nvSpPr>
        <dsp:cNvPr id="0" name=""/>
        <dsp:cNvSpPr/>
      </dsp:nvSpPr>
      <dsp:spPr>
        <a:xfrm>
          <a:off x="0" y="131660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0" kern="1200">
              <a:hlinkClick xmlns:r="http://schemas.openxmlformats.org/officeDocument/2006/relationships" r:id="rId2"/>
            </a:rPr>
            <a:t>https://eur-lex.europa.eu/legal-content/FI/AUTO/?uri=legissum:mi0071</a:t>
          </a:r>
          <a:r>
            <a:rPr lang="fi-FI" sz="1000" b="0" kern="1200"/>
            <a:t> </a:t>
          </a:r>
          <a:endParaRPr lang="fi-FI" sz="1000" kern="1200"/>
        </a:p>
      </dsp:txBody>
      <dsp:txXfrm>
        <a:off x="18562" y="1335165"/>
        <a:ext cx="8048475" cy="343126"/>
      </dsp:txXfrm>
    </dsp:sp>
    <dsp:sp modelId="{2F5E8C6F-4402-4F50-956E-AB90ED1065CA}">
      <dsp:nvSpPr>
        <dsp:cNvPr id="0" name=""/>
        <dsp:cNvSpPr/>
      </dsp:nvSpPr>
      <dsp:spPr>
        <a:xfrm>
          <a:off x="0" y="172565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i="0" kern="1200" baseline="0"/>
            <a:t>Euroopan vakuutus- ja työeläkeviranomainen EIOPA: </a:t>
          </a:r>
          <a:endParaRPr lang="fi-FI" sz="1000" kern="1200"/>
        </a:p>
      </dsp:txBody>
      <dsp:txXfrm>
        <a:off x="18562" y="1744215"/>
        <a:ext cx="8048475" cy="343126"/>
      </dsp:txXfrm>
    </dsp:sp>
    <dsp:sp modelId="{5037AB61-7EB6-48B5-B185-5E648C47C3CB}">
      <dsp:nvSpPr>
        <dsp:cNvPr id="0" name=""/>
        <dsp:cNvSpPr/>
      </dsp:nvSpPr>
      <dsp:spPr>
        <a:xfrm>
          <a:off x="0" y="213470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0" i="0" kern="1200" baseline="0">
              <a:hlinkClick xmlns:r="http://schemas.openxmlformats.org/officeDocument/2006/relationships" r:id="rId3"/>
            </a:rPr>
            <a:t>https://eur-lex.europa.eu/legal-content/FI/AUTO/?uri=legissum:mi0070</a:t>
          </a:r>
          <a:r>
            <a:rPr lang="fi-FI" sz="1000" b="0" i="0" kern="1200" baseline="0"/>
            <a:t> </a:t>
          </a:r>
          <a:endParaRPr lang="fi-FI" sz="1000" kern="1200"/>
        </a:p>
      </dsp:txBody>
      <dsp:txXfrm>
        <a:off x="18562" y="2153265"/>
        <a:ext cx="8048475" cy="343126"/>
      </dsp:txXfrm>
    </dsp:sp>
    <dsp:sp modelId="{EF78A8E0-DA9E-4844-B726-715E79A21E62}">
      <dsp:nvSpPr>
        <dsp:cNvPr id="0" name=""/>
        <dsp:cNvSpPr/>
      </dsp:nvSpPr>
      <dsp:spPr>
        <a:xfrm>
          <a:off x="0" y="254375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Euroopan Parlamentin Ja Neuvoston Direktiivi 2013/36/EU oikeudesta harjoittaa luottolaitostoimintaa ja luottolaitosten ja sijoituspalveluyritysten vakavaraisuusvalvonnasta: </a:t>
          </a:r>
          <a:r>
            <a:rPr lang="fi-FI" sz="1000" b="0" kern="1200">
              <a:hlinkClick xmlns:r="http://schemas.openxmlformats.org/officeDocument/2006/relationships" r:id="rId4"/>
            </a:rPr>
            <a:t>https://eur-lex.europa.eu/legal-content/FI/AUTO/?uri=legissum:240406_3</a:t>
          </a:r>
          <a:r>
            <a:rPr lang="fi-FI" sz="1000" b="0" kern="1200"/>
            <a:t> </a:t>
          </a:r>
          <a:endParaRPr lang="fi-FI" sz="1000" kern="1200"/>
        </a:p>
      </dsp:txBody>
      <dsp:txXfrm>
        <a:off x="18562" y="2562315"/>
        <a:ext cx="8048475" cy="343126"/>
      </dsp:txXfrm>
    </dsp:sp>
    <dsp:sp modelId="{CC042F5C-8938-43B1-98D3-1C69D03D74AC}">
      <dsp:nvSpPr>
        <dsp:cNvPr id="0" name=""/>
        <dsp:cNvSpPr/>
      </dsp:nvSpPr>
      <dsp:spPr>
        <a:xfrm>
          <a:off x="0" y="295280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>
              <a:hlinkClick xmlns:r="http://schemas.openxmlformats.org/officeDocument/2006/relationships" r:id="rId5"/>
            </a:rPr>
            <a:t>Asetus (EU) 575/2013 - pankkien ja sijoituspalveluyritysten riskinhallinnan ja riittävän pääoman varmistaminen</a:t>
          </a:r>
          <a:r>
            <a:rPr lang="fi-FI" sz="1000" b="0" kern="1200"/>
            <a:t> </a:t>
          </a:r>
          <a:endParaRPr lang="fi-FI" sz="1000" kern="1200"/>
        </a:p>
      </dsp:txBody>
      <dsp:txXfrm>
        <a:off x="18562" y="2971365"/>
        <a:ext cx="8048475" cy="343126"/>
      </dsp:txXfrm>
    </dsp:sp>
    <dsp:sp modelId="{B84511E2-3485-4F93-B13E-8A84B0BF0C08}">
      <dsp:nvSpPr>
        <dsp:cNvPr id="0" name=""/>
        <dsp:cNvSpPr/>
      </dsp:nvSpPr>
      <dsp:spPr>
        <a:xfrm>
          <a:off x="0" y="336185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i="0" kern="1200" baseline="0"/>
            <a:t>Talletusten vakuusjärjestelmät: </a:t>
          </a:r>
          <a:r>
            <a:rPr lang="fi-FI" sz="1000" b="0" i="0" kern="1200" baseline="0">
              <a:hlinkClick xmlns:r="http://schemas.openxmlformats.org/officeDocument/2006/relationships" r:id="rId6"/>
            </a:rPr>
            <a:t>https://eur-lex.europa.eu/legal-content/FI/AUTO/?uri=legissum:240406_9</a:t>
          </a:r>
          <a:r>
            <a:rPr lang="fi-FI" sz="1000" b="0" i="0" kern="1200" baseline="0"/>
            <a:t> </a:t>
          </a:r>
          <a:endParaRPr lang="fi-FI" sz="1000" kern="1200"/>
        </a:p>
      </dsp:txBody>
      <dsp:txXfrm>
        <a:off x="18562" y="3380415"/>
        <a:ext cx="8048475" cy="34312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8E480C-CF8E-44F7-A1E1-526AC2D12D02}">
      <dsp:nvSpPr>
        <dsp:cNvPr id="0" name=""/>
        <dsp:cNvSpPr/>
      </dsp:nvSpPr>
      <dsp:spPr>
        <a:xfrm>
          <a:off x="0" y="196823"/>
          <a:ext cx="8085599" cy="11056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b="1" kern="1200">
              <a:hlinkClick xmlns:r="http://schemas.openxmlformats.org/officeDocument/2006/relationships" r:id="rId1"/>
            </a:rPr>
            <a:t>Asetus (EU) N:o 1286/2014 vähittäismarkkinoille tarkoitettuja paketoituja ja vakuutusmuotoisia sijoitustuotteita (PRIIP-tuotteita) koskevista avaintietoasiakirjoista</a:t>
          </a:r>
          <a:endParaRPr lang="fi-FI" sz="2100" kern="1200"/>
        </a:p>
      </dsp:txBody>
      <dsp:txXfrm>
        <a:off x="53973" y="250796"/>
        <a:ext cx="7977653" cy="997703"/>
      </dsp:txXfrm>
    </dsp:sp>
    <dsp:sp modelId="{795B7330-D6F2-44AA-8BF8-6541F8E7FCB6}">
      <dsp:nvSpPr>
        <dsp:cNvPr id="0" name=""/>
        <dsp:cNvSpPr/>
      </dsp:nvSpPr>
      <dsp:spPr>
        <a:xfrm>
          <a:off x="0" y="1362953"/>
          <a:ext cx="8085599" cy="11056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b="1" i="0" kern="1200" baseline="0"/>
            <a:t>Maksupalveludirektiivi: </a:t>
          </a:r>
          <a:r>
            <a:rPr lang="fi-FI" sz="2100" b="1" kern="1200">
              <a:hlinkClick xmlns:r="http://schemas.openxmlformats.org/officeDocument/2006/relationships" r:id="rId2"/>
            </a:rPr>
            <a:t>Direktiivi (EU) 2015/2366 EU:n laajuisista maksupalveluista</a:t>
          </a:r>
          <a:endParaRPr lang="fi-FI" sz="2100" kern="1200"/>
        </a:p>
      </dsp:txBody>
      <dsp:txXfrm>
        <a:off x="53973" y="1416926"/>
        <a:ext cx="7977653" cy="997703"/>
      </dsp:txXfrm>
    </dsp:sp>
    <dsp:sp modelId="{16B59707-4F0E-41B1-B047-05E90A62290E}">
      <dsp:nvSpPr>
        <dsp:cNvPr id="0" name=""/>
        <dsp:cNvSpPr/>
      </dsp:nvSpPr>
      <dsp:spPr>
        <a:xfrm>
          <a:off x="0" y="2529083"/>
          <a:ext cx="8085599" cy="11056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b="1" kern="1200">
              <a:hlinkClick xmlns:r="http://schemas.openxmlformats.org/officeDocument/2006/relationships" r:id="rId3"/>
            </a:rPr>
            <a:t>Direktiivi 2008/48/EY kulutusluottosopimuksista</a:t>
          </a:r>
          <a:endParaRPr lang="fi-FI" sz="2100" kern="1200"/>
        </a:p>
      </dsp:txBody>
      <dsp:txXfrm>
        <a:off x="53973" y="2583056"/>
        <a:ext cx="7977653" cy="9977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5A3456-7134-4796-A63A-057B065C4339}">
      <dsp:nvSpPr>
        <dsp:cNvPr id="0" name=""/>
        <dsp:cNvSpPr/>
      </dsp:nvSpPr>
      <dsp:spPr>
        <a:xfrm>
          <a:off x="0" y="562448"/>
          <a:ext cx="8085599" cy="4247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 dirty="0">
              <a:hlinkClick xmlns:r="http://schemas.openxmlformats.org/officeDocument/2006/relationships" r:id="rId1"/>
            </a:rPr>
            <a:t>Arvopaperien ottaminen viralliselle pörssilistalle sekä siihen liittyvä tiedonantovelvollisuus</a:t>
          </a:r>
          <a:r>
            <a:rPr lang="fi-FI" sz="1100" b="1" kern="1200" dirty="0"/>
            <a:t> : </a:t>
          </a:r>
          <a:r>
            <a:rPr lang="fi-FI" sz="1100" b="1" kern="1200" dirty="0">
              <a:hlinkClick xmlns:r="http://schemas.openxmlformats.org/officeDocument/2006/relationships" r:id="rId2"/>
            </a:rPr>
            <a:t>Direktiivi 2001/34/EY arvopaperien ottamisesta viralliselle pörssilistalle sekä siihen liittyvästä tiedonantovelvollisuudesta</a:t>
          </a:r>
          <a:r>
            <a:rPr lang="fi-FI" sz="1100" b="1" kern="1200" dirty="0"/>
            <a:t> </a:t>
          </a:r>
          <a:endParaRPr lang="fi-FI" sz="1100" kern="1200" dirty="0"/>
        </a:p>
      </dsp:txBody>
      <dsp:txXfrm>
        <a:off x="20733" y="583181"/>
        <a:ext cx="8044133" cy="383244"/>
      </dsp:txXfrm>
    </dsp:sp>
    <dsp:sp modelId="{C4392D45-7940-4F2A-B352-E5C3B0DA68E2}">
      <dsp:nvSpPr>
        <dsp:cNvPr id="0" name=""/>
        <dsp:cNvSpPr/>
      </dsp:nvSpPr>
      <dsp:spPr>
        <a:xfrm>
          <a:off x="0" y="1018838"/>
          <a:ext cx="8085599" cy="4247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i="0" kern="1200" baseline="0" dirty="0">
              <a:hlinkClick xmlns:r="http://schemas.openxmlformats.org/officeDocument/2006/relationships" r:id="rId3"/>
            </a:rPr>
            <a:t>Rahoitusvälineiden markkinoita koskeva asetus</a:t>
          </a:r>
          <a:r>
            <a:rPr lang="fi-FI" sz="1100" b="1" i="0" kern="1200" baseline="0" dirty="0"/>
            <a:t> : </a:t>
          </a:r>
          <a:r>
            <a:rPr lang="fi-FI" sz="1100" b="1" i="0" kern="1200" baseline="0" dirty="0">
              <a:hlinkClick xmlns:r="http://schemas.openxmlformats.org/officeDocument/2006/relationships" r:id="rId4"/>
            </a:rPr>
            <a:t>Asetus (EU) N:o 600/2014 rahoitusvälineiden markkinoista</a:t>
          </a:r>
          <a:r>
            <a:rPr lang="fi-FI" sz="1100" b="1" i="0" kern="1200" baseline="0" dirty="0"/>
            <a:t> (</a:t>
          </a:r>
          <a:r>
            <a:rPr lang="fi-FI" sz="1100" b="1" i="0" kern="1200" baseline="0" dirty="0" err="1"/>
            <a:t>MiFIR</a:t>
          </a:r>
          <a:r>
            <a:rPr lang="fi-FI" sz="1100" b="1" i="0" kern="1200" baseline="0" dirty="0"/>
            <a:t>) ja </a:t>
          </a:r>
          <a:r>
            <a:rPr lang="fi-FI" sz="1100" b="1" i="0" kern="1200" baseline="0" dirty="0">
              <a:hlinkClick xmlns:r="http://schemas.openxmlformats.org/officeDocument/2006/relationships" r:id="rId5"/>
            </a:rPr>
            <a:t>Direktiivi 2014/65/EU rahoitusvälineiden markkinoista</a:t>
          </a:r>
          <a:r>
            <a:rPr lang="fi-FI" sz="1100" b="1" i="0" kern="1200" baseline="0" dirty="0"/>
            <a:t> (</a:t>
          </a:r>
          <a:r>
            <a:rPr lang="fi-FI" sz="1100" b="1" i="0" kern="1200" baseline="0" dirty="0" err="1"/>
            <a:t>MiFID</a:t>
          </a:r>
          <a:r>
            <a:rPr lang="fi-FI" sz="1100" b="1" i="0" kern="1200" baseline="0" dirty="0"/>
            <a:t>)</a:t>
          </a:r>
          <a:endParaRPr lang="fi-FI" sz="1100" kern="1200" dirty="0"/>
        </a:p>
      </dsp:txBody>
      <dsp:txXfrm>
        <a:off x="20733" y="1039571"/>
        <a:ext cx="8044133" cy="383244"/>
      </dsp:txXfrm>
    </dsp:sp>
    <dsp:sp modelId="{7B7CFF6E-E7A4-46CD-A374-AC1F2D02B855}">
      <dsp:nvSpPr>
        <dsp:cNvPr id="0" name=""/>
        <dsp:cNvSpPr/>
      </dsp:nvSpPr>
      <dsp:spPr>
        <a:xfrm>
          <a:off x="0" y="1475228"/>
          <a:ext cx="8085599" cy="4247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 dirty="0">
              <a:hlinkClick xmlns:r="http://schemas.openxmlformats.org/officeDocument/2006/relationships" r:id="rId6"/>
            </a:rPr>
            <a:t>Paremmin säännellyt ja avoimemmat rahoitusmarkkinat</a:t>
          </a:r>
          <a:r>
            <a:rPr lang="fi-FI" sz="1100" b="1" kern="1200" dirty="0"/>
            <a:t> : </a:t>
          </a:r>
          <a:r>
            <a:rPr lang="fi-FI" sz="1100" b="0" kern="1200" dirty="0">
              <a:hlinkClick xmlns:r="http://schemas.openxmlformats.org/officeDocument/2006/relationships" r:id="rId5"/>
            </a:rPr>
            <a:t>Direktiivi 2014/65/EU rahoitusvälineiden markkinoista</a:t>
          </a:r>
          <a:r>
            <a:rPr lang="fi-FI" sz="1100" b="0" kern="1200" dirty="0"/>
            <a:t> (</a:t>
          </a:r>
          <a:r>
            <a:rPr lang="fi-FI" sz="1100" b="0" kern="1200" dirty="0" err="1"/>
            <a:t>MiFID</a:t>
          </a:r>
          <a:r>
            <a:rPr lang="fi-FI" sz="1100" b="0" kern="1200" dirty="0"/>
            <a:t>)  </a:t>
          </a:r>
          <a:endParaRPr lang="fi-FI" sz="1100" kern="1200" dirty="0"/>
        </a:p>
      </dsp:txBody>
      <dsp:txXfrm>
        <a:off x="20733" y="1495961"/>
        <a:ext cx="8044133" cy="383244"/>
      </dsp:txXfrm>
    </dsp:sp>
    <dsp:sp modelId="{C070A8E6-362B-4427-9FC7-88EF864C0A1A}">
      <dsp:nvSpPr>
        <dsp:cNvPr id="0" name=""/>
        <dsp:cNvSpPr/>
      </dsp:nvSpPr>
      <dsp:spPr>
        <a:xfrm>
          <a:off x="0" y="1931618"/>
          <a:ext cx="8085599" cy="4247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 dirty="0" err="1">
              <a:hlinkClick xmlns:r="http://schemas.openxmlformats.org/officeDocument/2006/relationships" r:id="rId7"/>
            </a:rPr>
            <a:t>EPNAs</a:t>
          </a:r>
          <a:r>
            <a:rPr lang="fi-FI" sz="1100" b="1" kern="1200" dirty="0">
              <a:hlinkClick xmlns:r="http://schemas.openxmlformats.org/officeDocument/2006/relationships" r:id="rId7"/>
            </a:rPr>
            <a:t> (EU) N:o 648/2012 </a:t>
          </a:r>
          <a:r>
            <a:rPr lang="fi-FI" sz="1100" b="1" kern="1200" dirty="0" err="1">
              <a:hlinkClick xmlns:r="http://schemas.openxmlformats.org/officeDocument/2006/relationships" r:id="rId7"/>
            </a:rPr>
            <a:t>EPNAs</a:t>
          </a:r>
          <a:r>
            <a:rPr lang="fi-FI" sz="1100" b="1" kern="1200" dirty="0">
              <a:hlinkClick xmlns:r="http://schemas.openxmlformats.org/officeDocument/2006/relationships" r:id="rId7"/>
            </a:rPr>
            <a:t> (EU) N:o 648/2012 OTC-johdannaisista, keskusvastapuolista ja kauppatietorekistereistä 4.7.2012 (EMIR-asetus)</a:t>
          </a:r>
          <a:r>
            <a:rPr lang="fi-FI" sz="1100" b="0" kern="1200" dirty="0"/>
            <a:t> (myös</a:t>
          </a:r>
          <a:r>
            <a:rPr lang="fi-FI" sz="1100" b="0" kern="1200"/>
            <a:t>: ”Markkinarakennetoimija-asetus”) </a:t>
          </a:r>
          <a:endParaRPr lang="fi-FI" sz="1100" kern="1200" dirty="0"/>
        </a:p>
      </dsp:txBody>
      <dsp:txXfrm>
        <a:off x="20733" y="1952351"/>
        <a:ext cx="8044133" cy="383244"/>
      </dsp:txXfrm>
    </dsp:sp>
    <dsp:sp modelId="{D7749630-A7E3-461E-8047-282C974A1A7B}">
      <dsp:nvSpPr>
        <dsp:cNvPr id="0" name=""/>
        <dsp:cNvSpPr/>
      </dsp:nvSpPr>
      <dsp:spPr>
        <a:xfrm>
          <a:off x="0" y="2388008"/>
          <a:ext cx="8085599" cy="4247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 dirty="0">
              <a:hlinkClick xmlns:r="http://schemas.openxmlformats.org/officeDocument/2006/relationships" r:id="rId8"/>
            </a:rPr>
            <a:t>Arvopaperien liikkeeseenlaskijat - avoimempia tietoja</a:t>
          </a:r>
          <a:r>
            <a:rPr lang="fi-FI" sz="1100" b="1" kern="1200" dirty="0"/>
            <a:t> : </a:t>
          </a:r>
          <a:r>
            <a:rPr lang="fi-FI" sz="1100" b="0" kern="1200" dirty="0"/>
            <a:t>Direktiivi 2004/109/EY: mm. vuositilinpäätökset ja osavuosikatsaukset; liputusvelvollisuus; liikkeeseenlaskijatietojen avoimuus (Avoimuusdirektiivi) </a:t>
          </a:r>
          <a:endParaRPr lang="fi-FI" sz="1100" kern="1200" dirty="0"/>
        </a:p>
      </dsp:txBody>
      <dsp:txXfrm>
        <a:off x="20733" y="2408741"/>
        <a:ext cx="8044133" cy="383244"/>
      </dsp:txXfrm>
    </dsp:sp>
    <dsp:sp modelId="{615669EA-9B17-41A4-AA89-1FFCD66FE4AC}">
      <dsp:nvSpPr>
        <dsp:cNvPr id="0" name=""/>
        <dsp:cNvSpPr/>
      </dsp:nvSpPr>
      <dsp:spPr>
        <a:xfrm>
          <a:off x="0" y="2844398"/>
          <a:ext cx="8085599" cy="4247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 dirty="0">
              <a:hlinkClick xmlns:r="http://schemas.openxmlformats.org/officeDocument/2006/relationships" r:id="rId9"/>
            </a:rPr>
            <a:t>Arvopapereiden liikkeeseenlaskun ja yleisölle tarjoamisen yhteydessä julkaistavat esitteet</a:t>
          </a:r>
          <a:r>
            <a:rPr lang="fi-FI" sz="1100" b="1" kern="1200" dirty="0"/>
            <a:t> : </a:t>
          </a:r>
          <a:r>
            <a:rPr lang="fi-FI" sz="1100" b="1" kern="1200" dirty="0">
              <a:hlinkClick xmlns:r="http://schemas.openxmlformats.org/officeDocument/2006/relationships" r:id="rId10"/>
            </a:rPr>
            <a:t>Asetus (EU) 2017/1129 – arvopapereita koskevista esitteistä</a:t>
          </a:r>
          <a:r>
            <a:rPr lang="fi-FI" sz="1100" b="1" kern="1200" dirty="0"/>
            <a:t> (”Esiteasetus”) </a:t>
          </a:r>
          <a:endParaRPr lang="fi-FI" sz="1100" kern="1200" dirty="0"/>
        </a:p>
      </dsp:txBody>
      <dsp:txXfrm>
        <a:off x="20733" y="2865131"/>
        <a:ext cx="8044133" cy="3832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9BDACB-2FEF-4847-B276-B9517A6E71E7}">
      <dsp:nvSpPr>
        <dsp:cNvPr id="0" name=""/>
        <dsp:cNvSpPr/>
      </dsp:nvSpPr>
      <dsp:spPr>
        <a:xfrm>
          <a:off x="0" y="35183"/>
          <a:ext cx="8085599" cy="8745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b="1" i="0" kern="1200" baseline="0">
              <a:hlinkClick xmlns:r="http://schemas.openxmlformats.org/officeDocument/2006/relationships" r:id="rId1"/>
            </a:rPr>
            <a:t>Arvopaperien lyhyeksimyynti</a:t>
          </a:r>
          <a:endParaRPr lang="fi-FI" sz="2300" kern="1200"/>
        </a:p>
      </dsp:txBody>
      <dsp:txXfrm>
        <a:off x="42693" y="77876"/>
        <a:ext cx="8000213" cy="789189"/>
      </dsp:txXfrm>
    </dsp:sp>
    <dsp:sp modelId="{D8CD0398-C196-4142-BF4F-FCDF87316E66}">
      <dsp:nvSpPr>
        <dsp:cNvPr id="0" name=""/>
        <dsp:cNvSpPr/>
      </dsp:nvSpPr>
      <dsp:spPr>
        <a:xfrm>
          <a:off x="0" y="975998"/>
          <a:ext cx="8085599" cy="8745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b="1" i="0" kern="1200" baseline="0">
              <a:hlinkClick xmlns:r="http://schemas.openxmlformats.org/officeDocument/2006/relationships" r:id="rId2"/>
            </a:rPr>
            <a:t>Markkinoiden väärinkäytön estäminen rahoitusmarkkinoilla</a:t>
          </a:r>
          <a:r>
            <a:rPr lang="fi-FI" sz="2300" b="1" i="0" kern="1200" baseline="0"/>
            <a:t>:</a:t>
          </a:r>
          <a:endParaRPr lang="fi-FI" sz="2300" kern="1200"/>
        </a:p>
      </dsp:txBody>
      <dsp:txXfrm>
        <a:off x="42693" y="1018691"/>
        <a:ext cx="8000213" cy="789189"/>
      </dsp:txXfrm>
    </dsp:sp>
    <dsp:sp modelId="{0C8EB965-589D-459F-8B2F-FB889765AEDD}">
      <dsp:nvSpPr>
        <dsp:cNvPr id="0" name=""/>
        <dsp:cNvSpPr/>
      </dsp:nvSpPr>
      <dsp:spPr>
        <a:xfrm>
          <a:off x="0" y="1850573"/>
          <a:ext cx="8085599" cy="1071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b="1" i="0" kern="1200" baseline="0" dirty="0">
              <a:hlinkClick xmlns:r="http://schemas.openxmlformats.org/officeDocument/2006/relationships" r:id="rId3"/>
            </a:rPr>
            <a:t>Asetus (EU) N:o 596/2014 markkinoiden väärinkäytöstä</a:t>
          </a:r>
          <a:r>
            <a:rPr lang="fi-FI" sz="1800" b="1" i="0" kern="1200" baseline="0" dirty="0"/>
            <a:t> (Markkinoiden väärinkäyttöasetus MAR)</a:t>
          </a:r>
          <a:endParaRPr lang="fi-FI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b="1" i="0" kern="1200" baseline="0" dirty="0"/>
            <a:t>Rikosoikeudelliset sanktiot </a:t>
          </a:r>
          <a:r>
            <a:rPr lang="fi-FI" sz="1800" b="1" i="0" kern="1200" baseline="0" dirty="0">
              <a:hlinkClick xmlns:r="http://schemas.openxmlformats.org/officeDocument/2006/relationships" r:id="rId4"/>
            </a:rPr>
            <a:t>markkinoiden väärinkäyttödirektiivissä</a:t>
          </a:r>
          <a:r>
            <a:rPr lang="fi-FI" sz="1800" b="1" i="0" kern="1200" baseline="0" dirty="0"/>
            <a:t> (MAD) </a:t>
          </a:r>
          <a:endParaRPr lang="fi-FI" sz="1800" kern="1200" dirty="0"/>
        </a:p>
      </dsp:txBody>
      <dsp:txXfrm>
        <a:off x="0" y="1850573"/>
        <a:ext cx="8085599" cy="1071225"/>
      </dsp:txXfrm>
    </dsp:sp>
    <dsp:sp modelId="{2D8E8FB1-CF83-4102-BB18-ED0C2514FC9B}">
      <dsp:nvSpPr>
        <dsp:cNvPr id="0" name=""/>
        <dsp:cNvSpPr/>
      </dsp:nvSpPr>
      <dsp:spPr>
        <a:xfrm>
          <a:off x="0" y="2921798"/>
          <a:ext cx="8085599" cy="8745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b="1" i="0" kern="1200" baseline="0">
              <a:hlinkClick xmlns:r="http://schemas.openxmlformats.org/officeDocument/2006/relationships" r:id="rId5"/>
            </a:rPr>
            <a:t>Sijoittajien suojelu sijoituspalveluyrityksen kaatuessa</a:t>
          </a:r>
          <a:r>
            <a:rPr lang="fi-FI" sz="2300" b="1" i="0" kern="1200" baseline="0"/>
            <a:t> : </a:t>
          </a:r>
          <a:r>
            <a:rPr lang="fi-FI" sz="2300" b="1" i="0" kern="1200" baseline="0">
              <a:hlinkClick xmlns:r="http://schemas.openxmlformats.org/officeDocument/2006/relationships" r:id="rId6"/>
            </a:rPr>
            <a:t>Direktiivi 97/9/EY sijoittajien korvausjärjestelmistä</a:t>
          </a:r>
          <a:r>
            <a:rPr lang="fi-FI" sz="2300" b="1" i="0" kern="1200" baseline="0"/>
            <a:t> </a:t>
          </a:r>
          <a:endParaRPr lang="fi-FI" sz="2300" kern="1200"/>
        </a:p>
      </dsp:txBody>
      <dsp:txXfrm>
        <a:off x="42693" y="2964491"/>
        <a:ext cx="8000213" cy="78918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C1CF39-A06E-40A3-80D2-B1F6EAD38A7C}">
      <dsp:nvSpPr>
        <dsp:cNvPr id="0" name=""/>
        <dsp:cNvSpPr/>
      </dsp:nvSpPr>
      <dsp:spPr>
        <a:xfrm>
          <a:off x="0" y="612117"/>
          <a:ext cx="8107202" cy="351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 dirty="0"/>
            <a:t>A) Sijoitusrahastot </a:t>
          </a:r>
        </a:p>
      </dsp:txBody>
      <dsp:txXfrm>
        <a:off x="17134" y="629251"/>
        <a:ext cx="8072934" cy="316732"/>
      </dsp:txXfrm>
    </dsp:sp>
    <dsp:sp modelId="{6F25E590-763D-4C76-96AB-E2C7EE278D24}">
      <dsp:nvSpPr>
        <dsp:cNvPr id="0" name=""/>
        <dsp:cNvSpPr/>
      </dsp:nvSpPr>
      <dsp:spPr>
        <a:xfrm>
          <a:off x="0" y="1006317"/>
          <a:ext cx="8107202" cy="351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>
              <a:hlinkClick xmlns:r="http://schemas.openxmlformats.org/officeDocument/2006/relationships" r:id="rId1"/>
            </a:rPr>
            <a:t>EU:n sijoitusrahastojen säilytysyhteisöjen velvoitteita koskevat säännöt</a:t>
          </a:r>
          <a:r>
            <a:rPr lang="fi-FI" sz="1500" b="1" kern="1200"/>
            <a:t> </a:t>
          </a:r>
          <a:endParaRPr lang="fi-FI" sz="1500" kern="1200"/>
        </a:p>
      </dsp:txBody>
      <dsp:txXfrm>
        <a:off x="17134" y="1023451"/>
        <a:ext cx="8072934" cy="316732"/>
      </dsp:txXfrm>
    </dsp:sp>
    <dsp:sp modelId="{7B62666F-5628-49F1-A19B-7388071BB4E3}">
      <dsp:nvSpPr>
        <dsp:cNvPr id="0" name=""/>
        <dsp:cNvSpPr/>
      </dsp:nvSpPr>
      <dsp:spPr>
        <a:xfrm>
          <a:off x="0" y="1400517"/>
          <a:ext cx="8107202" cy="351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 dirty="0">
              <a:hlinkClick xmlns:r="http://schemas.openxmlformats.org/officeDocument/2006/relationships" r:id="rId2"/>
            </a:rPr>
            <a:t>Yhteissijoitusyritykset: organisaatiovaatimukset ja käytännesäännöt</a:t>
          </a:r>
          <a:r>
            <a:rPr lang="fi-FI" sz="1500" b="1" kern="1200" dirty="0"/>
            <a:t> </a:t>
          </a:r>
          <a:endParaRPr lang="fi-FI" sz="1500" kern="1200" dirty="0"/>
        </a:p>
      </dsp:txBody>
      <dsp:txXfrm>
        <a:off x="17134" y="1417651"/>
        <a:ext cx="8072934" cy="316732"/>
      </dsp:txXfrm>
    </dsp:sp>
    <dsp:sp modelId="{96E2BBE9-E55F-4C68-A2C0-F00A213739E4}">
      <dsp:nvSpPr>
        <dsp:cNvPr id="0" name=""/>
        <dsp:cNvSpPr/>
      </dsp:nvSpPr>
      <dsp:spPr>
        <a:xfrm>
          <a:off x="0" y="1794718"/>
          <a:ext cx="8107202" cy="351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>
              <a:hlinkClick xmlns:r="http://schemas.openxmlformats.org/officeDocument/2006/relationships" r:id="rId3"/>
            </a:rPr>
            <a:t>Hedgerahastojen ja private equity -rahastojen hoitajia koskevat säännöt</a:t>
          </a:r>
          <a:r>
            <a:rPr lang="fi-FI" sz="1500" b="1" kern="1200"/>
            <a:t> </a:t>
          </a:r>
          <a:endParaRPr lang="fi-FI" sz="1500" kern="1200"/>
        </a:p>
      </dsp:txBody>
      <dsp:txXfrm>
        <a:off x="17134" y="1811852"/>
        <a:ext cx="8072934" cy="316732"/>
      </dsp:txXfrm>
    </dsp:sp>
    <dsp:sp modelId="{97691712-956C-45DA-8E23-40B12DB45D94}">
      <dsp:nvSpPr>
        <dsp:cNvPr id="0" name=""/>
        <dsp:cNvSpPr/>
      </dsp:nvSpPr>
      <dsp:spPr>
        <a:xfrm>
          <a:off x="0" y="2188918"/>
          <a:ext cx="8107202" cy="351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B) Rahoitusvakuudet ja selvityksen lopullisuus </a:t>
          </a:r>
          <a:endParaRPr lang="fi-FI" sz="1500" kern="1200"/>
        </a:p>
      </dsp:txBody>
      <dsp:txXfrm>
        <a:off x="17134" y="2206052"/>
        <a:ext cx="8072934" cy="316732"/>
      </dsp:txXfrm>
    </dsp:sp>
    <dsp:sp modelId="{FF592F3F-285E-4155-B882-76B483DD55AF}">
      <dsp:nvSpPr>
        <dsp:cNvPr id="0" name=""/>
        <dsp:cNvSpPr/>
      </dsp:nvSpPr>
      <dsp:spPr>
        <a:xfrm>
          <a:off x="0" y="2583118"/>
          <a:ext cx="8107202" cy="351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>
              <a:hlinkClick xmlns:r="http://schemas.openxmlformats.org/officeDocument/2006/relationships" r:id="rId4"/>
            </a:rPr>
            <a:t>Rahoitusvakuusjärjestelyt - oikeudellisen selkeyden parantaminen</a:t>
          </a:r>
          <a:r>
            <a:rPr lang="fi-FI" sz="1500" b="1" kern="1200"/>
            <a:t> </a:t>
          </a:r>
          <a:endParaRPr lang="fi-FI" sz="1500" kern="1200"/>
        </a:p>
      </dsp:txBody>
      <dsp:txXfrm>
        <a:off x="17134" y="2600252"/>
        <a:ext cx="8072934" cy="316732"/>
      </dsp:txXfrm>
    </dsp:sp>
    <dsp:sp modelId="{B4FE43C5-8AA0-4E80-AF86-68096490C70C}">
      <dsp:nvSpPr>
        <dsp:cNvPr id="0" name=""/>
        <dsp:cNvSpPr/>
      </dsp:nvSpPr>
      <dsp:spPr>
        <a:xfrm>
          <a:off x="0" y="2977317"/>
          <a:ext cx="8107202" cy="351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>
              <a:hlinkClick xmlns:r="http://schemas.openxmlformats.org/officeDocument/2006/relationships" r:id="rId5"/>
            </a:rPr>
            <a:t>Selvityksen lopullisuus maksujärjestelmissä ja arvopaperien selvitysjärjestelmissä</a:t>
          </a:r>
          <a:r>
            <a:rPr lang="fi-FI" sz="1500" b="1" kern="1200"/>
            <a:t> </a:t>
          </a:r>
          <a:endParaRPr lang="fi-FI" sz="1500" kern="1200"/>
        </a:p>
      </dsp:txBody>
      <dsp:txXfrm>
        <a:off x="17134" y="2994451"/>
        <a:ext cx="8072934" cy="316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64DD57CB-E89B-4C8B-9936-16ACCE4D2E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E79C7FE-C5F5-4211-B5C8-0D7050C826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D7B8B-59E4-4835-9804-C1FCC5E91C05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172B744-7A0F-42A7-B695-7A5EC8B9D2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9C58C09-4884-497D-AB59-097AD5CE37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9A090-757B-49AD-9387-3ACD486AB41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3814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E782B-06FE-4665-9081-43FC14383CEE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C9AB67-BB56-4088-95A9-164E28EB51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98412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06400" y="1712913"/>
            <a:ext cx="8324850" cy="391953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>
              <a:solidFill>
                <a:srgbClr val="000000"/>
              </a:solidFill>
            </a:endParaRPr>
          </a:p>
        </p:txBody>
      </p:sp>
      <p:pic>
        <p:nvPicPr>
          <p:cNvPr id="5" name="Picture 10" descr="aalto_HSE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1770063"/>
            <a:ext cx="7769225" cy="133191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3141663"/>
            <a:ext cx="6283325" cy="233997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860675" y="5959475"/>
            <a:ext cx="2025650" cy="176213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fld id="{80100F11-9E1F-40D0-A0FD-B71DE2EB8E26}" type="datetime1">
              <a:rPr lang="fi-FI" smtClean="0"/>
              <a:t>22.10.2020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8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3DDF17A-E40A-4471-B056-8B447E989016}" type="datetime1">
              <a:rPr lang="fi-FI" smtClean="0"/>
              <a:t>22.10.2020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08E9564-FABD-43F8-97EF-6462AE199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24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1138" y="488950"/>
            <a:ext cx="1995487" cy="5229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488950"/>
            <a:ext cx="5837238" cy="52292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DF7C253-CDD0-4146-B602-F045AE089AB1}" type="datetime1">
              <a:rPr lang="fi-FI" smtClean="0"/>
              <a:t>22.10.2020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D4E0A4F-5660-4408-96C8-DF1D6F848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629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Otsikko sekä kaaviokuva tai organisaatio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martArt-paikkamerkki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i-FI" noProof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92FC559-7526-4B7E-B282-28874E8003D4}" type="datetime1">
              <a:rPr lang="fi-FI" smtClean="0"/>
              <a:t>22.10.2020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2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819B86B-5EC9-45C2-8A11-E9BF295CD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85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rgbClr val="FFFFFF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9341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taustakuvalla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190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taustainen kan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7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339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3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fi-FI" noProof="0"/>
              <a:t>Drag picture to placeholder or click icon to add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1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4500" b="1" spc="-150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1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7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730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9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44" y="5599324"/>
            <a:ext cx="2828527" cy="119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6123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685677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24B88-B18A-4510-AF6B-8528EBD2C89B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22.10.2020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2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8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664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-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685677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2" y="1685677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98BEF-0124-48FB-A8E5-48CF090B7F35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22.10.2020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2</a:t>
            </a: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B250-F217-B84A-8E10-659CA258BA5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8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43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19EE425-E3CC-437B-A878-88D633D4A98E}" type="datetime1">
              <a:rPr lang="fi-FI" smtClean="0"/>
              <a:t>22.10.2020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C74067-3E18-49C5-A177-70BF794C5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00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06400" y="1712915"/>
            <a:ext cx="8324850" cy="391953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 sz="1350">
              <a:solidFill>
                <a:srgbClr val="000000"/>
              </a:solidFill>
            </a:endParaRPr>
          </a:p>
        </p:txBody>
      </p:sp>
      <p:pic>
        <p:nvPicPr>
          <p:cNvPr id="5" name="Picture 10" descr="aalto_HSE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21209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1" y="1770063"/>
            <a:ext cx="7769225" cy="133191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1" y="3141665"/>
            <a:ext cx="6283325" cy="23399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860675" y="5959477"/>
            <a:ext cx="2025650" cy="176213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fld id="{C05612F0-C0D6-4731-A525-268FEAC255C3}" type="datetime1">
              <a:rPr lang="fi-FI" smtClean="0"/>
              <a:t>22.10.2020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038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88950"/>
            <a:ext cx="7985125" cy="107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1" y="1582740"/>
            <a:ext cx="3916363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82740"/>
            <a:ext cx="3916362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F68F6C9-04E5-429F-966D-D37AC29F3167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22.10.2020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Rahoitusmarkkinaoikeus luento 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09C7AA-28C5-4F02-8F5F-D4D060D24B2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9198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88950"/>
            <a:ext cx="7985125" cy="107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582740"/>
            <a:ext cx="7985125" cy="4135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6E9AA50-5990-4CC8-914C-5158BE9FAE16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22.10.2020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Rahoitusmarkkinaoikeus luento 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C74067-3E18-49C5-A177-70BF794C5DB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710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1823BEEE-75D9-411E-BF5D-DCA653E814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5" y="1700810"/>
            <a:ext cx="8207375" cy="354279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6454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rgbClr val="7F7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A8F13A27-4D79-494B-8C48-F8B516D1D2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5" y="1701163"/>
            <a:ext cx="8207375" cy="354243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508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448BC8AA-D5C0-458E-9CFA-2607DFB741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702080"/>
            <a:ext cx="8208000" cy="35424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388448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2759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6E9835D-8691-4E93-8D20-DA52DA8445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5" y="1989288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4500" b="1" spc="-15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5" y="5438088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3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1834047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4">
            <a:extLst>
              <a:ext uri="{FF2B5EF4-FFF2-40B4-BE49-F238E27FC236}">
                <a16:creationId xmlns:a16="http://schemas.microsoft.com/office/drawing/2014/main" id="{E82FBBC3-50CF-4F4B-A774-C10AD3359D28}"/>
              </a:ext>
            </a:extLst>
          </p:cNvPr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1">
            <a:extLst>
              <a:ext uri="{FF2B5EF4-FFF2-40B4-BE49-F238E27FC236}">
                <a16:creationId xmlns:a16="http://schemas.microsoft.com/office/drawing/2014/main" id="{38EAF6CD-AAEB-4CE3-BB8F-579591E29A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5" y="1912267"/>
            <a:ext cx="820737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0070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4">
            <a:extLst>
              <a:ext uri="{FF2B5EF4-FFF2-40B4-BE49-F238E27FC236}">
                <a16:creationId xmlns:a16="http://schemas.microsoft.com/office/drawing/2014/main" id="{86CD81F8-4C43-4183-A506-4EED865AEF41}"/>
              </a:ext>
            </a:extLst>
          </p:cNvPr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9">
            <a:extLst>
              <a:ext uri="{FF2B5EF4-FFF2-40B4-BE49-F238E27FC236}">
                <a16:creationId xmlns:a16="http://schemas.microsoft.com/office/drawing/2014/main" id="{6A21C426-6ECC-42D3-AF5C-B57A8B930B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5" y="318135"/>
            <a:ext cx="8207375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5" y="1513934"/>
            <a:ext cx="8207374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Date Placeholder 12">
            <a:extLst>
              <a:ext uri="{FF2B5EF4-FFF2-40B4-BE49-F238E27FC236}">
                <a16:creationId xmlns:a16="http://schemas.microsoft.com/office/drawing/2014/main" id="{E0370BBB-110D-43BB-A95E-30A5092A04A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4D1A6047-CB3E-4D29-A688-4E70B4BA3C78}" type="datetime1">
              <a:rPr lang="fi-FI" smtClean="0"/>
              <a:t>22.10.2020</a:t>
            </a:fld>
            <a:endParaRPr lang="fi-FI"/>
          </a:p>
        </p:txBody>
      </p:sp>
      <p:sp>
        <p:nvSpPr>
          <p:cNvPr id="7" name="Footer Placeholder 13">
            <a:extLst>
              <a:ext uri="{FF2B5EF4-FFF2-40B4-BE49-F238E27FC236}">
                <a16:creationId xmlns:a16="http://schemas.microsoft.com/office/drawing/2014/main" id="{22DD0481-5961-4832-AB79-9D7F5B7C976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r>
              <a:rPr lang="fi-FI"/>
              <a:t>Rahoitusmarkkinaoikeus luento 2</a:t>
            </a:r>
          </a:p>
        </p:txBody>
      </p:sp>
      <p:sp>
        <p:nvSpPr>
          <p:cNvPr id="8" name="Slide Number Placeholder 14">
            <a:extLst>
              <a:ext uri="{FF2B5EF4-FFF2-40B4-BE49-F238E27FC236}">
                <a16:creationId xmlns:a16="http://schemas.microsoft.com/office/drawing/2014/main" id="{569CB021-61F7-434F-932A-92205344F6F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defTabSz="685800">
              <a:defRPr/>
            </a:lvl1pPr>
          </a:lstStyle>
          <a:p>
            <a:fld id="{65810741-6F94-4AF4-8C10-E6F9B638C322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634869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FF6C702-9426-4A6A-87F7-C9BA58D115AB}"/>
              </a:ext>
            </a:extLst>
          </p:cNvPr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>
            <a:extLst>
              <a:ext uri="{FF2B5EF4-FFF2-40B4-BE49-F238E27FC236}">
                <a16:creationId xmlns:a16="http://schemas.microsoft.com/office/drawing/2014/main" id="{B21920A8-62BD-4638-9FD2-153C79E9D6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318135"/>
            <a:ext cx="8212380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10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11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BFC74C2B-E810-44CF-8E7A-D9717DEDBA7F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82C9C190-A860-4631-BF07-70B37676E8F1}" type="datetime1">
              <a:rPr lang="fi-FI" smtClean="0"/>
              <a:t>22.10.2020</a:t>
            </a:fld>
            <a:endParaRPr lang="fi-FI"/>
          </a:p>
        </p:txBody>
      </p:sp>
      <p:sp>
        <p:nvSpPr>
          <p:cNvPr id="8" name="Footer Placeholder 11">
            <a:extLst>
              <a:ext uri="{FF2B5EF4-FFF2-40B4-BE49-F238E27FC236}">
                <a16:creationId xmlns:a16="http://schemas.microsoft.com/office/drawing/2014/main" id="{861E1D9B-8F72-493C-B82D-221D39DE73EA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r>
              <a:rPr lang="fi-FI"/>
              <a:t>Rahoitusmarkkinaoikeus luento 2</a:t>
            </a: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3D515529-7137-4328-9365-68CFA0D62AA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defTabSz="685800">
              <a:defRPr/>
            </a:lvl1pPr>
          </a:lstStyle>
          <a:p>
            <a:fld id="{8110E6CE-9AAB-4E71-BB49-D5CF60D6D5B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1977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8BCB2BE-AF1B-47D8-AC0F-59D14159F127}" type="datetime1">
              <a:rPr lang="fi-FI" smtClean="0"/>
              <a:t>22.10.2020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7115318-B184-4D96-8B12-AEF30C0C8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270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5" y="1700810"/>
            <a:ext cx="8207375" cy="354279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598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rgbClr val="7F7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5" y="1701163"/>
            <a:ext cx="8207375" cy="354243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9082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702080"/>
            <a:ext cx="8208000" cy="35424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388448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1408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5" y="1989288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4500" b="1" spc="-15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5" y="5438088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3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9035584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5" y="1912267"/>
            <a:ext cx="820737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8433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5" y="318135"/>
            <a:ext cx="8207375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5" y="1513934"/>
            <a:ext cx="8207374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defTabSz="685800">
              <a:defRPr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A5CD6EC4-B6C5-49DE-99F0-17D1DA95F62C}" type="datetime1">
              <a:rPr lang="fi-FI"/>
              <a:pPr>
                <a:defRPr/>
              </a:pPr>
              <a:t>22.10.2020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defTabSz="685800">
              <a:defRPr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Legal Aspects of Finance 3</a:t>
            </a: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6014008D-8E0C-4181-9C13-8F0128158D8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06035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318135"/>
            <a:ext cx="8212380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10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11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 defTabSz="685800">
              <a:defRPr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763DE65F-BEF9-4B6C-A1FF-E23A0F008141}" type="datetime1">
              <a:rPr lang="fi-FI"/>
              <a:pPr>
                <a:defRPr/>
              </a:pPr>
              <a:t>22.10.2020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 defTabSz="685800">
              <a:defRPr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Legal Aspects of Finance 3</a:t>
            </a: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059B1DA8-3976-43F4-8CFC-4CEB80EF9B5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854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582738"/>
            <a:ext cx="3916363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82738"/>
            <a:ext cx="3916362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AEFAD00-5146-48E0-ACFA-08B9BB553169}" type="datetime1">
              <a:rPr lang="fi-FI" smtClean="0"/>
              <a:t>22.10.2020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09C7AA-28C5-4F02-8F5F-D4D060D24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87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1B2464B-300A-4905-B307-033B93FB72C0}" type="datetime1">
              <a:rPr lang="fi-FI" smtClean="0"/>
              <a:t>22.10.2020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8BD3956-B28E-498E-B1FC-030A16B57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2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C952EC3-C134-42E7-A0B6-57527BA8D7FB}" type="datetime1">
              <a:rPr lang="fi-FI" smtClean="0"/>
              <a:t>22.10.2020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F55807F-5274-428D-A4B1-17364F317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2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E3074F2-D274-4020-9398-498BF7013712}" type="datetime1">
              <a:rPr lang="fi-FI" smtClean="0"/>
              <a:t>22.10.2020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1ED0E83-65B2-4A6D-9710-CE05D101F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8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7EADE3E-F354-4661-9A71-63586FBC0E06}" type="datetime1">
              <a:rPr lang="fi-FI" smtClean="0"/>
              <a:t>22.10.2020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D05DAD0-B55E-4760-9A82-D872D199E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7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FFBEF75-8A40-47C7-8E85-573000450364}" type="datetime1">
              <a:rPr lang="fi-FI" smtClean="0"/>
              <a:t>22.10.2020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FBDC196-98CA-46B3-B060-2F8AF4278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5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488950"/>
            <a:ext cx="79851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1582738"/>
            <a:ext cx="7985125" cy="413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text styles</a:t>
            </a:r>
          </a:p>
          <a:p>
            <a:pPr lvl="1"/>
            <a:r>
              <a:rPr lang="en-US" altLang="fi-FI"/>
              <a:t>Second level</a:t>
            </a:r>
          </a:p>
          <a:p>
            <a:pPr lvl="2"/>
            <a:r>
              <a:rPr lang="en-US" altLang="fi-FI"/>
              <a:t>Third level</a:t>
            </a:r>
          </a:p>
          <a:p>
            <a:pPr lvl="3"/>
            <a:r>
              <a:rPr lang="en-US" altLang="fi-FI"/>
              <a:t>Fourth level</a:t>
            </a:r>
          </a:p>
          <a:p>
            <a:pPr lvl="4"/>
            <a:r>
              <a:rPr lang="en-US" altLang="fi-FI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0" y="6272213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E8693D-D05A-4A46-9E90-F22AD7E8C47F}" type="datetime1">
              <a:rPr lang="fi-FI" smtClean="0"/>
              <a:t>22.10.2020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142038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Rahoitusmarkkinaoikeus luento 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397625"/>
            <a:ext cx="1544638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A1C212-E281-4095-9C8D-343556E33EF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571500" y="5811838"/>
            <a:ext cx="7985125" cy="6508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>
              <a:solidFill>
                <a:srgbClr val="000000"/>
              </a:solidFill>
            </a:endParaRPr>
          </a:p>
        </p:txBody>
      </p:sp>
      <p:pic>
        <p:nvPicPr>
          <p:cNvPr id="1032" name="Picture 10" descr="aalto_HSE_eng_alakulma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507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Rahoitusmarkkinaoikeus luento 2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fld id="{8AA5F417-E919-4878-A2FC-A0127ECCCE3D}" type="datetime1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22.10.2020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5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3429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95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hf hdr="0" dt="0"/>
  <p:txStyles>
    <p:titleStyle>
      <a:lvl1pPr algn="ctr" defTabSz="342900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04CA34-073E-455D-AC0C-23BE273B12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56188" y="6021388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342900" eaLnBrk="1" hangingPunct="1">
              <a:defRPr sz="675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r>
              <a:rPr lang="fi-FI"/>
              <a:t>Rahoitusmarkkinaoikeus luento 2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E71555E-5AC4-4690-A139-3F87F151BC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56188" y="6180140"/>
            <a:ext cx="3619500" cy="185737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342900" eaLnBrk="1" hangingPunct="1">
              <a:defRPr sz="675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fld id="{BEB98A56-3A50-48D7-AD90-2CD67E2EB8E5}" type="datetime1">
              <a:rPr lang="fi-FI" smtClean="0"/>
              <a:t>22.10.2020</a:t>
            </a:fld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4B13D4-8178-4FD0-A56C-9B5614948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56188" y="6365877"/>
            <a:ext cx="3619500" cy="161925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 defTabSz="342900" eaLnBrk="1" hangingPunct="1">
              <a:defRPr sz="675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D5319AAA-B99E-43C5-A463-1D02749B9B1F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7391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</p:sldLayoutIdLst>
  <p:hf hd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panose="020B0600070205080204" pitchFamily="34" charset="-128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panose="020B0600070205080204" pitchFamily="34" charset="-128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ヒラギノ角ゴ Pro W3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056188" y="6021388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342900" eaLnBrk="1" hangingPunct="1">
              <a:defRPr sz="675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Legal Aspects of Finance 3</a:t>
            </a: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5056188" y="6180140"/>
            <a:ext cx="3619500" cy="185737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342900" eaLnBrk="1" hangingPunct="1">
              <a:defRPr sz="675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fld id="{A217A015-6200-4FEB-BBE4-C2969E2C948B}" type="datetime1">
              <a:rPr lang="fi-FI"/>
              <a:pPr>
                <a:defRPr/>
              </a:pPr>
              <a:t>22.10.2020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5056188" y="6365877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342900" eaLnBrk="1" hangingPunct="1">
              <a:defRPr sz="675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fld id="{DA2E2340-3C12-4380-8DE4-ACDD931F53F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155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</p:sldLayoutIdLst>
  <p:hf hd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panose="020B0600070205080204" pitchFamily="34" charset="-128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panose="020B0600070205080204" pitchFamily="34" charset="-128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ヒラギノ角ゴ Pro W3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sdaq.com/solutions/rules-regulations-helsinki" TargetMode="External"/><Relationship Id="rId2" Type="http://schemas.openxmlformats.org/officeDocument/2006/relationships/hyperlink" Target="https://www.finanssivalvonta.fi/saantely/maarays-ja-ohjekokoelma/" TargetMode="Externa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s://www.edilex.fi/lainsaadanto/luettelo-yritystoiminta#1.3" TargetMode="Externa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hyperlink" Target="https://eur-lex.europa.eu/summary/chapter/2415.html" TargetMode="External"/><Relationship Id="rId7" Type="http://schemas.openxmlformats.org/officeDocument/2006/relationships/diagramColors" Target="../diagrams/colors5.xml"/><Relationship Id="rId2" Type="http://schemas.openxmlformats.org/officeDocument/2006/relationships/hyperlink" Target="https://www.edilex.fi/eu-lainsaadanto/luettelo-yritystoiminta#1.3" TargetMode="External"/><Relationship Id="rId1" Type="http://schemas.openxmlformats.org/officeDocument/2006/relationships/slideLayout" Target="../slideLayouts/slideLayout18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</p:spPr>
        <p:txBody>
          <a:bodyPr anchor="b">
            <a:normAutofit/>
          </a:bodyPr>
          <a:lstStyle/>
          <a:p>
            <a:pPr eaLnBrk="1" hangingPunct="1"/>
            <a:r>
              <a:rPr lang="fi-FI" altLang="fi-FI" dirty="0"/>
              <a:t>Rahoitusmarkkinaoikeus </a:t>
            </a:r>
            <a:br>
              <a:rPr lang="fi-FI" altLang="fi-FI" dirty="0"/>
            </a:br>
            <a:r>
              <a:rPr lang="fi-FI" altLang="fi-FI" dirty="0"/>
              <a:t>Luento 2</a:t>
            </a:r>
            <a:endParaRPr lang="en-US" altLang="fi-FI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</p:spPr>
        <p:txBody>
          <a:bodyPr anchor="t">
            <a:normAutofit/>
          </a:bodyPr>
          <a:lstStyle/>
          <a:p>
            <a:pPr eaLnBrk="1" hangingPunct="1">
              <a:spcAft>
                <a:spcPts val="600"/>
              </a:spcAft>
            </a:pPr>
            <a:r>
              <a:rPr lang="fi-FI" altLang="fi-FI"/>
              <a:t>Kansallinen ja eurooppalainen sääntely </a:t>
            </a:r>
          </a:p>
          <a:p>
            <a:pPr eaLnBrk="1" hangingPunct="1">
              <a:spcAft>
                <a:spcPts val="600"/>
              </a:spcAft>
            </a:pPr>
            <a:endParaRPr lang="fi-FI" altLang="fi-FI"/>
          </a:p>
          <a:p>
            <a:pPr eaLnBrk="1" hangingPunct="1">
              <a:spcAft>
                <a:spcPts val="600"/>
              </a:spcAft>
            </a:pPr>
            <a:r>
              <a:rPr lang="fi-FI" altLang="fi-FI"/>
              <a:t>Matti Rudanko</a:t>
            </a:r>
          </a:p>
        </p:txBody>
      </p:sp>
    </p:spTree>
    <p:extLst>
      <p:ext uri="{BB962C8B-B14F-4D97-AF65-F5344CB8AC3E}">
        <p14:creationId xmlns:p14="http://schemas.microsoft.com/office/powerpoint/2010/main" val="1885165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2FF449-319C-4542-9B2F-0FA32D972E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EU-lainsäädäntö 5: </a:t>
            </a:r>
            <a:br>
              <a:rPr lang="fi-FI" dirty="0"/>
            </a:br>
            <a:r>
              <a:rPr lang="fi-FI" dirty="0"/>
              <a:t>Sijoitusrahastot sekä</a:t>
            </a:r>
            <a:br>
              <a:rPr lang="fi-FI" dirty="0"/>
            </a:br>
            <a:r>
              <a:rPr lang="fi-FI" dirty="0"/>
              <a:t>Rahoitusvakuudet ja selvityksen lopullisuus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5B1E0423-0051-4997-9A7F-0930E9A963CA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947852347"/>
              </p:ext>
            </p:extLst>
          </p:nvPr>
        </p:nvGraphicFramePr>
        <p:xfrm>
          <a:off x="518400" y="1576798"/>
          <a:ext cx="8107202" cy="3940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BFC18C2-2515-43E8-A288-C1DFF9A8880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73B6CD3-6C37-4FFD-B86F-7A34D61713D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62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C1CF39-A06E-40A3-80D2-B1F6EAD38A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F25E590-763D-4C76-96AB-E2C7EE278D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B62666F-5628-49F1-A19B-7388071BB4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6E2BBE9-E55F-4C68-A2C0-F00A213739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7691712-956C-45DA-8E23-40B12DB45D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592F3F-285E-4155-B882-76B483DD55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4FE43C5-8AA0-4E80-AF86-68096490C7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EA5B8CB-8455-443A-A55D-2E2A5D766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1" y="488950"/>
            <a:ext cx="7985125" cy="1079500"/>
          </a:xfrm>
        </p:spPr>
        <p:txBody>
          <a:bodyPr/>
          <a:lstStyle/>
          <a:p>
            <a:r>
              <a:rPr lang="en-US" dirty="0" err="1"/>
              <a:t>Viranomaismääräykset</a:t>
            </a:r>
            <a:r>
              <a:rPr lang="en-US" dirty="0"/>
              <a:t> ja </a:t>
            </a:r>
            <a:br>
              <a:rPr lang="en-US" dirty="0"/>
            </a:br>
            <a:r>
              <a:rPr lang="en-US" dirty="0" err="1"/>
              <a:t>Pörssin</a:t>
            </a:r>
            <a:r>
              <a:rPr lang="en-US" dirty="0"/>
              <a:t> </a:t>
            </a:r>
            <a:r>
              <a:rPr lang="en-US" dirty="0" err="1"/>
              <a:t>itsesääntely</a:t>
            </a:r>
            <a:endParaRPr lang="en-US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F401C32-2FE8-43B0-B0D7-3B50CA94A7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1501" y="1582740"/>
            <a:ext cx="3916363" cy="4135437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Finanssivalvonnan määräykset ja ohjeet: </a:t>
            </a:r>
          </a:p>
          <a:p>
            <a:pPr marL="463950" lvl="1" indent="-285750">
              <a:buFont typeface="Arial" panose="020B0604020202020204" pitchFamily="34" charset="0"/>
              <a:buChar char="•"/>
            </a:pPr>
            <a:r>
              <a:rPr lang="fi-FI" sz="2100" dirty="0">
                <a:hlinkClick r:id="rId2"/>
              </a:rPr>
              <a:t>https://www.finanssivalvonta.fi/saantely/maarays-ja-ohjekokoelma/</a:t>
            </a:r>
            <a:r>
              <a:rPr lang="fi-FI" sz="21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Helsingin Pörssin säännöt: </a:t>
            </a:r>
          </a:p>
          <a:p>
            <a:pPr marL="463950" lvl="1" indent="-285750">
              <a:buFont typeface="Arial" panose="020B0604020202020204" pitchFamily="34" charset="0"/>
              <a:buChar char="•"/>
            </a:pPr>
            <a:r>
              <a:rPr lang="fi-FI" sz="2100" dirty="0">
                <a:hlinkClick r:id="rId3"/>
              </a:rPr>
              <a:t>https://www.nasdaq.com/solutions/rules-regulations-helsinki</a:t>
            </a:r>
            <a:r>
              <a:rPr lang="fi-FI" sz="2100" dirty="0"/>
              <a:t> </a:t>
            </a:r>
          </a:p>
        </p:txBody>
      </p:sp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0101DFE4-FDA5-4ECB-8FFC-AD6086931E3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609" y="1826915"/>
            <a:ext cx="3677017" cy="2754213"/>
          </a:xfrm>
        </p:spPr>
      </p:pic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45EA840-C2CA-4855-879A-02B4583FD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40300" y="5953125"/>
            <a:ext cx="3619500" cy="1587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fi-FI" sz="400">
                <a:solidFill>
                  <a:prstClr val="black">
                    <a:tint val="75000"/>
                  </a:prstClr>
                </a:solidFill>
              </a:rPr>
              <a:t>Rahoitusmarkkinaoikeus luento 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46B919E-3D3D-4038-98F2-CCD1E6AEC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940300" y="6297615"/>
            <a:ext cx="3619500" cy="1619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1C07628F-9402-FB47-93B5-FC3C3BFEEBE0}" type="slidenum">
              <a:rPr lang="fi-FI" sz="500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11</a:t>
            </a:fld>
            <a:endParaRPr lang="fi-FI" sz="5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198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AF3568-AD65-497C-8AC3-9E57E528C8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941" y="383813"/>
            <a:ext cx="8085599" cy="1195798"/>
          </a:xfrm>
        </p:spPr>
        <p:txBody>
          <a:bodyPr/>
          <a:lstStyle/>
          <a:p>
            <a:pPr algn="ctr"/>
            <a:r>
              <a:rPr lang="fi-FI" dirty="0"/>
              <a:t>Arvopaperimarkkinalaki (AML)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0969082C-9285-4BFF-8290-09930F040B9C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626539040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A3D9DEF-B936-49CF-B86B-C81A3C5C665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AEF3963-E189-4B90-A235-35A79A24C15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28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255BDA8-84D9-4421-9626-FE5A6DA76A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9817E7C-D61E-4479-9414-D72926C4FA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BA4E2FF-E0F9-4DE9-A0D0-042CEBD08B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9E2ABD-BD32-485D-88F8-A036FE8153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A9F9B8-77F5-445A-A56E-98A0C27231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E43AC1A-8CBD-4B6E-BF17-49FDC18E08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0E7CE83-D544-4A5A-B1A3-AFF30B8F87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70BC1C5-23A1-49F4-BF51-2B310D3D11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87793BA-226F-492F-BDB2-40CB61EA1D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E45A3C0-7CB5-466D-86DF-61E2442DD2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51504C-2D1E-4494-AE91-3B28E1FF12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3B95FC-973F-41E9-9405-480EAC6C6B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A77E6A3-F8AF-4311-AA89-0751C55331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6FB7338-DB3F-453B-99BC-3144F0D513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9A2C8D-4122-42CF-9865-205EAC86C3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4BBB928-1322-4201-96E5-BF279A44E1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B05AF2C-B1F1-49CE-A567-A1A79849A5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B493A64-87BD-4AB3-99A5-56194A7F70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0CD2F3F-AAFA-4E9D-8979-514504C450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8DE5A7-BB64-41AE-A1CB-75CC45F377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1D2A9D-2E4C-4A23-9253-65A1D5D0AA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LAKI KAUPANKÄYNNISTÄ RAHOITUSVÄLINEILLÄ</a:t>
            </a:r>
            <a:br>
              <a:rPr lang="fi-FI" dirty="0"/>
            </a:br>
            <a:r>
              <a:rPr lang="fi-FI" dirty="0"/>
              <a:t>(IMPLEMENTOI OSALTAAN MIFID II:TA)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1ED4C011-5D02-42C7-B76C-FFE9617C969A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695714253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EB5303E-81E4-4504-BE2C-B53475AF800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8910C9E-E0ED-4DB7-A0BD-FF8BA40F1E2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78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088EA2-8E83-4AE1-B6F7-A63917F29C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BD34A83-F4C9-4586-B3BB-4DDD42C706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E7A5E9A-6841-4927-BC74-A05BA3BDBF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544103A-6FB6-4879-97FF-FAAB64549E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E190E6-0F45-4DAE-A7E0-536974972D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BA0D853-9FDA-48E2-807F-6739E536CD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C948066-EFE6-4C27-B000-76FDE4F934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9A3AEA-3253-423B-BD75-E5CAEC86BB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CBCA600-09F9-4C46-B029-7E9E3A89D3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89AF69F-3758-4B2D-BE4B-7D59CEBE03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CC6B9E9-966F-41EC-89ED-030973A5A2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1862FC3-F2DA-4F7C-976A-109B9974C2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20806D9-7B59-43B3-BFEE-53E5E4ACF7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6D7E03-ABA6-40A2-9BA6-7BC484E0D6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C0268C-72DC-4F72-9458-A017B86E25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Laki arvopaperitileistä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74487A9E-1C23-462A-88D0-7F8947AB0998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489797574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30C0AF9-7A2D-486F-A93E-618942B8BD7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136817A-AA2C-483D-9E9A-F5CCE33887D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9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502DB2-129E-4CC2-8AF5-9F7B036EC1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F9CAF3F-9506-4D23-B8AC-1E916B2B91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CC57174-249D-429A-BAAA-1C58C50DF2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BCAA6AB-6C43-4BEE-B6B8-2CB834C267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Sijoituspalvelulaki </a:t>
            </a:r>
            <a:br>
              <a:rPr lang="fi-FI" dirty="0"/>
            </a:br>
            <a:r>
              <a:rPr lang="fi-FI" dirty="0"/>
              <a:t>(Implementoi osaltaan </a:t>
            </a:r>
            <a:r>
              <a:rPr lang="fi-FI" dirty="0" err="1"/>
              <a:t>MiFID</a:t>
            </a:r>
            <a:r>
              <a:rPr lang="fi-FI" dirty="0"/>
              <a:t> II:ta)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9E808C6-8683-40A9-BB34-0204F55FA7D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5E34C85-1199-4226-9B8D-7BADD55F993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AA5F78DE-DF08-452B-9314-15525B655447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801776567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470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4D7324B-0F36-4163-8FCC-92751F6767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C324114-FB47-4FF3-B67B-A903A2AD01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61415EE-CD20-431D-A112-DD76E353BC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52F616-99B4-4F31-8130-F3EC9E299A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Laki arvo-osuusjärjestelmästä ja selvitystoiminnasta </a:t>
            </a:r>
            <a:br>
              <a:rPr lang="fi-FI" b="1" dirty="0"/>
            </a:br>
            <a:endParaRPr lang="fi-FI" dirty="0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22B8B6F1-823D-4E3E-ACA7-9CB6B82B6AA0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859846917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C6FE6F2-5620-409B-822C-E3E4B0F6D28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8B4FF5A-B2C1-4697-9A2C-AF405074428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21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F0D421D-B489-48D8-8BAC-79EB0D466E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9CCE531-6E3B-4E8C-A1D1-01F6A433D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C33439B-8269-4023-A7D1-F6E2F330DF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9E64B5A-1951-4640-9B3B-18EE387A32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00690DF-3279-4697-9012-A64DFECCD0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07A1B43-2607-4203-9EC7-D9A94BC079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C4969A-B634-47E5-A1E4-41242176D6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41A4073-E450-4662-BC8C-775C91BDA1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34C8CA-8045-48F6-8A5E-89A1FA9FB7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2B4BA5-4002-47C7-9016-75841B42AC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3AB9630-7CC8-485B-BCC6-7CE1BD2D16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E68A9AC-1443-487C-9ED9-E1292C13CE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044E3E6-CB18-422E-B179-96F0421B81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04F839A-5EB1-4B96-A3CC-653A07E8D6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8D77CB-E574-406A-A43B-F0FD0489C1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Keskusvastapuoli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5584E69E-85EE-43DC-8C1B-326B012B93DA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221164774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875F5C3-B5DA-4756-9045-079155ED02E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04E91C2-972A-4E4C-9A3D-AAF2612CF3F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05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EF23AD3-47A6-431C-8337-DC82990D21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0480C23-2D4E-4E8F-827C-3DFC2D1F4E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F1E9B35-D624-4548-A0EA-4E7419D7AE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F69D302-486D-48B5-9480-BB482BA569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536AE1-AC1B-423A-847C-718A884469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Kaupan selvitys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9B0E76EC-6B73-4107-A723-D5A77BB22954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96631902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BB2205C-1B61-4A54-B957-40E660EE2EA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8F4D4FF-8906-4727-B4E2-2ABFC115D70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25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A1970F6-2FF7-46BF-9782-FEF5EE63FA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F9AFEA-C01B-4FF7-A815-F7624C716C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1C01D06-F5E0-413C-9373-0B2AF79B35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6A59B4E-CF25-4E89-BEE7-1CF5846901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39B99C-778D-4D7E-A264-30E23BB932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112519-14BF-4099-AD5F-55CD5CBE0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E0425C3-F475-4658-836A-7F07F09385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512CF3-A3FC-4235-81DA-A4D8C618E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E584FE-2E46-4D34-8656-3B6695A8D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4201" y="398460"/>
            <a:ext cx="8085599" cy="1195798"/>
          </a:xfrm>
        </p:spPr>
        <p:txBody>
          <a:bodyPr/>
          <a:lstStyle/>
          <a:p>
            <a:pPr algn="ctr"/>
            <a:r>
              <a:rPr lang="fi-FI" sz="2400" dirty="0"/>
              <a:t>Tärkeimmät kansalliset lait 1: arvopaperimarkkinat 1</a:t>
            </a:r>
            <a:br>
              <a:rPr lang="fi-FI" sz="2400" dirty="0"/>
            </a:br>
            <a:r>
              <a:rPr lang="fi-FI" sz="2400" dirty="0"/>
              <a:t>(yhteenveto kansallisesta lainsäädännöstä: </a:t>
            </a:r>
            <a:r>
              <a:rPr lang="fi-FI" sz="2400" dirty="0">
                <a:hlinkClick r:id="rId2"/>
              </a:rPr>
              <a:t>https://www.edilex.fi/lainsaadanto/luettelo-yritystoiminta#1.3</a:t>
            </a:r>
            <a:r>
              <a:rPr lang="fi-FI" sz="2400" dirty="0"/>
              <a:t> 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Rahoitusmarkkinaoikeus luento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>
          <a:xfrm>
            <a:off x="4942496" y="6248218"/>
            <a:ext cx="3619500" cy="161925"/>
          </a:xfrm>
        </p:spPr>
        <p:txBody>
          <a:bodyPr/>
          <a:lstStyle/>
          <a:p>
            <a:pPr>
              <a:defRPr/>
            </a:pPr>
            <a:fld id="{4DC74067-3E18-49C5-A177-70BF794C5DB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3255D455-75B6-400D-A4DA-60D60A717897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269210081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4544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1F9B61F-6D92-4734-BDE7-DB107BF77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187E56A-5D83-427E-BC6C-38CD97081E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0660266-5A84-492D-93F1-3470639B3C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798E5D6-CFCA-416C-A339-5E2EF992B3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C3D2A0B-3737-4C32-9825-8BB0A33D88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D27311-3586-41F0-95E0-63F2E2273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0" lang="fi-FI" sz="2400" b="1" i="0" u="none" strike="noStrike" kern="1200" cap="none" spc="-75" normalizeH="0" baseline="0" noProof="0" dirty="0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Tärkeimmät kansalliset lait 2: arvopaperimarkkinat 2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6355244-1F52-40AC-B01B-A4F9101761C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8152A1B-75FF-4D37-8250-AAC03C97DDA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7B626CFF-DDF2-4535-8631-EFB032D14689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843480372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466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2A950AF-6BC1-4457-A3DF-22424F0AA2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9AFBF11-7447-4DFD-BF0A-0C5ED71D6E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97CFDB4-AC00-41B4-B7FF-B20F72FE60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52A134F-4751-42AC-95F9-4F9A0B8A32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D9B50C6-F8F7-4414-A8BB-5CB17F9167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A7C42C4-2C7E-411A-975E-86F4808E69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F1AA54-3E5A-4692-8276-3129F726D2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Tärkeimmät kansalliset lait 3: arvo-osuusjärjestelmä ja selvitystoiminta, sijoituspalvelut sekä sijoitus- ja kiinteistörahastot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B90AA905-3D58-4F2E-B2D5-045206F4BDD5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615580169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15A3024-951C-4273-AAD4-9360AEC9981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CDE0D25-81F3-4AE3-B526-BF34ABEF556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81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E42360A-91EB-481E-A54D-F9493CBB4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8456144-2488-43E2-82BD-B2AAD9191F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51AC898-C4DE-40AC-A056-993E5D52D9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BCE01CC-8D7E-4868-95B6-440630DC82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FF9CDE2-CF86-45E7-A644-EE2CCEDB85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2568296-F37B-4FDE-B0AF-CDF0C613B3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8EE897-7038-4D42-A403-2E797BE9C2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640ED6-EBDE-42DC-AB55-083B97EDFB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Tärkeimmät kansalliset lait 4: pankkitoiminta ja vakuuttaminen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B6D5779-8C74-4AC2-B465-1ED6BA3821D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EC9CEC1-367C-4456-9AA1-3790C476173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FAC0C427-BD25-44F0-8C4D-E6308DD4630E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498876155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659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6666E6E-4FA4-4E78-9D4E-5F7B93899E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47F2D53-C6BC-4637-8CF6-A2B42983CE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AB798DB-B911-468B-832A-86995D81F1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076121D-9BD0-49A0-8BED-74934E551C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379F6E8-5E92-4C8A-885E-6CA1162224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0421069-52F0-4640-A9D7-69B849B452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6AD0BBA-252A-4FC6-BA87-293257313D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EFBAFC-A666-4E93-B982-67C3EDB625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marR="0" lvl="0" indent="0" algn="ctr" defTabSz="3429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fi-FI" dirty="0"/>
              <a:t>EU-lainsäädäntö 1: luottolaitokset </a:t>
            </a:r>
            <a:br>
              <a:rPr lang="fi-FI" dirty="0"/>
            </a:br>
            <a:r>
              <a:rPr kumimoji="0" lang="fi-FI" sz="157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</a:rPr>
              <a:t>(Yhteenveto EU:n rahoitusmarkkinalainsäädännöstä: </a:t>
            </a:r>
            <a:r>
              <a:rPr lang="fi-FI" sz="1600" dirty="0">
                <a:hlinkClick r:id="rId2"/>
              </a:rPr>
              <a:t>https://www.edilex.fi/eu-lainsaadanto/luettelo-yritystoiminta#1.3</a:t>
            </a:r>
            <a:r>
              <a:rPr lang="fi-FI" sz="1600" dirty="0"/>
              <a:t> tai </a:t>
            </a:r>
            <a:b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</a:rPr>
            </a:br>
            <a:r>
              <a:rPr kumimoji="0" lang="fi-FI" sz="157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  <a:hlinkClick r:id="rId3"/>
              </a:rPr>
              <a:t>https://eur-lex.europa.eu/summary/chapter/2415.html</a:t>
            </a:r>
            <a:r>
              <a:rPr kumimoji="0" lang="fi-FI" sz="157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</a:rPr>
              <a:t> )</a:t>
            </a:r>
            <a:br>
              <a:rPr kumimoji="0" lang="fi-FI" sz="157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</a:rPr>
            </a:br>
            <a:endParaRPr lang="fi-FI" dirty="0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BF993C8E-44DA-492C-BE20-58630A9A8A55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133936610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D571936-AD8A-44A8-ABB9-DB085D38E08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086FE36-5E79-48F3-AFC2-1486981514C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29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8DE0715-3DE4-4801-B053-B0E51C9B36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87F6BA3-CEAA-40A2-98F5-54C96F59A1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54210B-F600-4485-9695-22EA902F3A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16167F7-7C11-4768-857F-6F14BE9F28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5E8C6F-4402-4F50-956E-AB90ED1065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37AB61-7EB6-48B5-B185-5E648C47C3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78A8E0-DA9E-4844-B726-715E79A21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C042F5C-8938-43B1-98D3-1C69D03D74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84511E2-3485-4F93-B13E-8A84B0BF0C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32711E-E507-4A7C-B7D6-20B54EACE6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EU-lainsäädäntö 2: kuluttajarahoitus ja maksupalvelut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A1869F0F-ECD4-440C-8EAC-90B72195FBC8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595597137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5E1EE83-689A-4A1D-BC48-9CA4AFEFDB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94A729C-8C94-48E8-9A38-FE633422F91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88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8E480C-CF8E-44F7-A1E1-526AC2D12D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95B7330-D6F2-44AA-8BF8-6541F8E7FC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B59707-4F0E-41B1-B047-05E90A6229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6E4FDF-C027-43F1-B52D-05F3213804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EU-lainsäädäntö 3: </a:t>
            </a:r>
            <a:r>
              <a:rPr kumimoji="0" lang="fi-FI" sz="2700" b="1" i="0" u="none" strike="noStrike" kern="1200" cap="none" spc="-75" normalizeH="0" baseline="0" noProof="0" dirty="0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sijoittaminen ja arvopaperimarkkinat</a:t>
            </a:r>
            <a:r>
              <a:rPr lang="fi-FI" dirty="0">
                <a:solidFill>
                  <a:srgbClr val="78BE20"/>
                </a:solidFill>
                <a:latin typeface="Arial"/>
              </a:rPr>
              <a:t> 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7FAC916-3FF0-47B0-814D-F587CB23BDA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766D9C7-F674-4385-B6F3-7C5625B589C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4940300" y="6315075"/>
            <a:ext cx="3619500" cy="161925"/>
          </a:xfrm>
        </p:spPr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68C114A9-7471-4070-9FF1-A8F721DC23DC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488735203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241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35A3456-7134-4796-A63A-057B065C43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4392D45-7940-4F2A-B352-E5C3B0DA68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B7CFF6E-E7A4-46CD-A374-AC1F2D02B8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070A8E6-362B-4427-9FC7-88EF864C0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7749630-A7E3-461E-8047-282C974A1A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15669EA-9B17-41A4-AA89-1FFCD66FE4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1DEF1E8-2838-4CB7-9F78-1BBF70B1EA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kumimoji="0" lang="fi-FI" sz="2700" b="1" i="0" u="none" strike="noStrike" kern="1200" cap="none" spc="-75" normalizeH="0" baseline="0" noProof="0" dirty="0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EU-lainsäädäntö 4:</a:t>
            </a:r>
            <a:br>
              <a:rPr lang="fi-FI" dirty="0">
                <a:solidFill>
                  <a:srgbClr val="78BE20"/>
                </a:solidFill>
                <a:latin typeface="Arial"/>
              </a:rPr>
            </a:br>
            <a:r>
              <a:rPr kumimoji="0" lang="fi-FI" sz="2700" b="1" i="0" u="none" strike="noStrike" kern="1200" cap="none" spc="-75" normalizeH="0" baseline="0" noProof="0" dirty="0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väärinkäytösten estäminen ja sijoituspalveluyritysten insolvenssi</a:t>
            </a:r>
            <a:endParaRPr lang="fi-FI" dirty="0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399725F1-2126-41C1-B18D-131707C09FC9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882928998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A841B08-D410-4C3C-9A23-77A0D160CCD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2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8B30E79-DD40-49E1-B774-6D02A4A8E6B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37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B9BDACB-2FEF-4847-B276-B9517A6E71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CD0398-C196-4142-BF4F-FCDF87316E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C8EB965-589D-459F-8B2F-FB889765A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8E8FB1-CF83-4102-BB18-ED0C2514FC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aalto_economics">
  <a:themeElements>
    <a:clrScheme name="aalto_economics 1">
      <a:dk1>
        <a:srgbClr val="000000"/>
      </a:dk1>
      <a:lt1>
        <a:srgbClr val="FFFFFF"/>
      </a:lt1>
      <a:dk2>
        <a:srgbClr val="6639B7"/>
      </a:dk2>
      <a:lt2>
        <a:srgbClr val="FECB00"/>
      </a:lt2>
      <a:accent1>
        <a:srgbClr val="009B3A"/>
      </a:accent1>
      <a:accent2>
        <a:srgbClr val="FF7900"/>
      </a:accent2>
      <a:accent3>
        <a:srgbClr val="FFFFFF"/>
      </a:accent3>
      <a:accent4>
        <a:srgbClr val="000000"/>
      </a:accent4>
      <a:accent5>
        <a:srgbClr val="AACBAE"/>
      </a:accent5>
      <a:accent6>
        <a:srgbClr val="E76D00"/>
      </a:accent6>
      <a:hlink>
        <a:srgbClr val="0065BD"/>
      </a:hlink>
      <a:folHlink>
        <a:srgbClr val="ED2939"/>
      </a:folHlink>
    </a:clrScheme>
    <a:fontScheme name="aalto_economi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alto_economics 1">
        <a:dk1>
          <a:srgbClr val="000000"/>
        </a:dk1>
        <a:lt1>
          <a:srgbClr val="FFFFFF"/>
        </a:lt1>
        <a:dk2>
          <a:srgbClr val="6639B7"/>
        </a:dk2>
        <a:lt2>
          <a:srgbClr val="FECB00"/>
        </a:lt2>
        <a:accent1>
          <a:srgbClr val="009B3A"/>
        </a:accent1>
        <a:accent2>
          <a:srgbClr val="FF7900"/>
        </a:accent2>
        <a:accent3>
          <a:srgbClr val="FFFFFF"/>
        </a:accent3>
        <a:accent4>
          <a:srgbClr val="000000"/>
        </a:accent4>
        <a:accent5>
          <a:srgbClr val="AACBAE"/>
        </a:accent5>
        <a:accent6>
          <a:srgbClr val="E76D00"/>
        </a:accent6>
        <a:hlink>
          <a:srgbClr val="0065BD"/>
        </a:hlink>
        <a:folHlink>
          <a:srgbClr val="ED29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alto_BIZ_121031">
  <a:themeElements>
    <a:clrScheme name="AALTO -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78BE20"/>
      </a:accent1>
      <a:accent2>
        <a:srgbClr val="EF3340"/>
      </a:accent2>
      <a:accent3>
        <a:srgbClr val="005EB8"/>
      </a:accent3>
      <a:accent4>
        <a:srgbClr val="00965E"/>
      </a:accent4>
      <a:accent5>
        <a:srgbClr val="7D55C7"/>
      </a:accent5>
      <a:accent6>
        <a:srgbClr val="FFA3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3.xml><?xml version="1.0" encoding="utf-8"?>
<a:theme xmlns:a="http://schemas.openxmlformats.org/drawingml/2006/main" name="3_Aalto University">
  <a:themeElements>
    <a:clrScheme name="Aalto-kauppa">
      <a:dk1>
        <a:sysClr val="windowText" lastClr="000000"/>
      </a:dk1>
      <a:lt1>
        <a:sysClr val="window" lastClr="FFFFFF"/>
      </a:lt1>
      <a:dk2>
        <a:srgbClr val="78BE20"/>
      </a:dk2>
      <a:lt2>
        <a:srgbClr val="8C857B"/>
      </a:lt2>
      <a:accent1>
        <a:srgbClr val="78BE20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4.xml><?xml version="1.0" encoding="utf-8"?>
<a:theme xmlns:a="http://schemas.openxmlformats.org/drawingml/2006/main" name="Aalto University">
  <a:themeElements>
    <a:clrScheme name="Aalto-kauppa">
      <a:dk1>
        <a:sysClr val="windowText" lastClr="000000"/>
      </a:dk1>
      <a:lt1>
        <a:sysClr val="window" lastClr="FFFFFF"/>
      </a:lt1>
      <a:dk2>
        <a:srgbClr val="78BE20"/>
      </a:dk2>
      <a:lt2>
        <a:srgbClr val="8C857B"/>
      </a:lt2>
      <a:accent1>
        <a:srgbClr val="78BE20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5008</TotalTime>
  <Words>1291</Words>
  <Application>Microsoft Office PowerPoint</Application>
  <PresentationFormat>Näytössä katseltava diaesitys (4:3)</PresentationFormat>
  <Paragraphs>164</Paragraphs>
  <Slides>18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18</vt:i4>
      </vt:variant>
    </vt:vector>
  </HeadingPairs>
  <TitlesOfParts>
    <vt:vector size="27" baseType="lpstr">
      <vt:lpstr>Arial</vt:lpstr>
      <vt:lpstr>Calibri</vt:lpstr>
      <vt:lpstr>Courier New</vt:lpstr>
      <vt:lpstr>Georgia</vt:lpstr>
      <vt:lpstr>Lucida Grande</vt:lpstr>
      <vt:lpstr>aalto_economics</vt:lpstr>
      <vt:lpstr>Aalto_BIZ_121031</vt:lpstr>
      <vt:lpstr>3_Aalto University</vt:lpstr>
      <vt:lpstr>Aalto University</vt:lpstr>
      <vt:lpstr>Rahoitusmarkkinaoikeus  Luento 2</vt:lpstr>
      <vt:lpstr>Tärkeimmät kansalliset lait 1: arvopaperimarkkinat 1 (yhteenveto kansallisesta lainsäädännöstä: https://www.edilex.fi/lainsaadanto/luettelo-yritystoiminta#1.3 )</vt:lpstr>
      <vt:lpstr>Tärkeimmät kansalliset lait 2: arvopaperimarkkinat 2</vt:lpstr>
      <vt:lpstr>Tärkeimmät kansalliset lait 3: arvo-osuusjärjestelmä ja selvitystoiminta, sijoituspalvelut sekä sijoitus- ja kiinteistörahastot </vt:lpstr>
      <vt:lpstr>Tärkeimmät kansalliset lait 4: pankkitoiminta ja vakuuttaminen </vt:lpstr>
      <vt:lpstr>EU-lainsäädäntö 1: luottolaitokset  (Yhteenveto EU:n rahoitusmarkkinalainsäädännöstä: https://www.edilex.fi/eu-lainsaadanto/luettelo-yritystoiminta#1.3 tai  https://eur-lex.europa.eu/summary/chapter/2415.html ) </vt:lpstr>
      <vt:lpstr>EU-lainsäädäntö 2: kuluttajarahoitus ja maksupalvelut </vt:lpstr>
      <vt:lpstr>EU-lainsäädäntö 3: sijoittaminen ja arvopaperimarkkinat </vt:lpstr>
      <vt:lpstr>EU-lainsäädäntö 4: väärinkäytösten estäminen ja sijoituspalveluyritysten insolvenssi</vt:lpstr>
      <vt:lpstr>EU-lainsäädäntö 5:  Sijoitusrahastot sekä Rahoitusvakuudet ja selvityksen lopullisuus </vt:lpstr>
      <vt:lpstr>Viranomaismääräykset ja  Pörssin itsesääntely</vt:lpstr>
      <vt:lpstr>Arvopaperimarkkinalaki (AML) </vt:lpstr>
      <vt:lpstr>LAKI KAUPANKÄYNNISTÄ RAHOITUSVÄLINEILLÄ (IMPLEMENTOI OSALTAAN MIFID II:TA) </vt:lpstr>
      <vt:lpstr>Laki arvopaperitileistä </vt:lpstr>
      <vt:lpstr>Sijoituspalvelulaki  (Implementoi osaltaan MiFID II:ta) </vt:lpstr>
      <vt:lpstr>Laki arvo-osuusjärjestelmästä ja selvitystoiminnasta  </vt:lpstr>
      <vt:lpstr>Keskusvastapuoli </vt:lpstr>
      <vt:lpstr>Kaupan selvitys 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Aspects of Finance</dc:title>
  <dc:creator>rudanko</dc:creator>
  <cp:lastModifiedBy>Matti Rudanko</cp:lastModifiedBy>
  <cp:revision>232</cp:revision>
  <dcterms:created xsi:type="dcterms:W3CDTF">2013-08-22T10:58:33Z</dcterms:created>
  <dcterms:modified xsi:type="dcterms:W3CDTF">2020-10-22T13:50:39Z</dcterms:modified>
</cp:coreProperties>
</file>