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30275213" cy="42811700"/>
  <p:notesSz cx="9931400" cy="14363700"/>
  <p:defaultTextStyle>
    <a:defPPr>
      <a:defRPr lang="en-US"/>
    </a:defPPr>
    <a:lvl1pPr algn="l" defTabSz="4173538" rtl="0" fontAlgn="base">
      <a:spcBef>
        <a:spcPct val="0"/>
      </a:spcBef>
      <a:spcAft>
        <a:spcPct val="0"/>
      </a:spcAft>
      <a:defRPr sz="8200" kern="1200">
        <a:solidFill>
          <a:schemeClr val="tx1"/>
        </a:solidFill>
        <a:latin typeface="Arial" panose="020B0604020202020204" pitchFamily="34" charset="0"/>
        <a:ea typeface="MS PGothic" panose="020B0600070205080204" pitchFamily="34" charset="-128"/>
        <a:cs typeface="+mn-cs"/>
      </a:defRPr>
    </a:lvl1pPr>
    <a:lvl2pPr marL="2085975" indent="-1438275" algn="l" defTabSz="4173538" rtl="0" fontAlgn="base">
      <a:spcBef>
        <a:spcPct val="0"/>
      </a:spcBef>
      <a:spcAft>
        <a:spcPct val="0"/>
      </a:spcAft>
      <a:defRPr sz="8200" kern="1200">
        <a:solidFill>
          <a:schemeClr val="tx1"/>
        </a:solidFill>
        <a:latin typeface="Arial" panose="020B0604020202020204" pitchFamily="34" charset="0"/>
        <a:ea typeface="MS PGothic" panose="020B0600070205080204" pitchFamily="34" charset="-128"/>
        <a:cs typeface="+mn-cs"/>
      </a:defRPr>
    </a:lvl2pPr>
    <a:lvl3pPr marL="4173538" indent="-2879725" algn="l" defTabSz="4173538" rtl="0" fontAlgn="base">
      <a:spcBef>
        <a:spcPct val="0"/>
      </a:spcBef>
      <a:spcAft>
        <a:spcPct val="0"/>
      </a:spcAft>
      <a:defRPr sz="8200" kern="1200">
        <a:solidFill>
          <a:schemeClr val="tx1"/>
        </a:solidFill>
        <a:latin typeface="Arial" panose="020B0604020202020204" pitchFamily="34" charset="0"/>
        <a:ea typeface="MS PGothic" panose="020B0600070205080204" pitchFamily="34" charset="-128"/>
        <a:cs typeface="+mn-cs"/>
      </a:defRPr>
    </a:lvl3pPr>
    <a:lvl4pPr marL="6262688" indent="-4321175" algn="l" defTabSz="4173538" rtl="0" fontAlgn="base">
      <a:spcBef>
        <a:spcPct val="0"/>
      </a:spcBef>
      <a:spcAft>
        <a:spcPct val="0"/>
      </a:spcAft>
      <a:defRPr sz="8200" kern="1200">
        <a:solidFill>
          <a:schemeClr val="tx1"/>
        </a:solidFill>
        <a:latin typeface="Arial" panose="020B0604020202020204" pitchFamily="34" charset="0"/>
        <a:ea typeface="MS PGothic" panose="020B0600070205080204" pitchFamily="34" charset="-128"/>
        <a:cs typeface="+mn-cs"/>
      </a:defRPr>
    </a:lvl4pPr>
    <a:lvl5pPr marL="8350250" indent="-5764213" algn="l" defTabSz="4173538" rtl="0" fontAlgn="base">
      <a:spcBef>
        <a:spcPct val="0"/>
      </a:spcBef>
      <a:spcAft>
        <a:spcPct val="0"/>
      </a:spcAft>
      <a:defRPr sz="8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82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82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82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82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3484">
          <p15:clr>
            <a:srgbClr val="A4A3A4"/>
          </p15:clr>
        </p15:guide>
        <p15:guide id="2" pos="9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85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 d="100"/>
          <a:sy n="13" d="100"/>
        </p:scale>
        <p:origin x="2599" y="72"/>
      </p:cViewPr>
      <p:guideLst>
        <p:guide orient="horz" pos="13484"/>
        <p:guide pos="953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4"/>
            <a:ext cx="4304039" cy="717235"/>
          </a:xfrm>
          <a:prstGeom prst="rect">
            <a:avLst/>
          </a:prstGeom>
        </p:spPr>
        <p:txBody>
          <a:bodyPr vert="horz" lIns="31028" tIns="15514" rIns="31028" bIns="15514" rtlCol="0"/>
          <a:lstStyle>
            <a:lvl1pPr algn="l" defTabSz="6043068">
              <a:defRPr sz="4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5625209" y="4"/>
            <a:ext cx="4304039" cy="717235"/>
          </a:xfrm>
          <a:prstGeom prst="rect">
            <a:avLst/>
          </a:prstGeom>
        </p:spPr>
        <p:txBody>
          <a:bodyPr vert="horz" wrap="square" lIns="31028" tIns="15514" rIns="31028" bIns="15514" numCol="1" anchor="t" anchorCtr="0" compatLnSpc="1">
            <a:prstTxWarp prst="textNoShape">
              <a:avLst/>
            </a:prstTxWarp>
          </a:bodyPr>
          <a:lstStyle>
            <a:lvl1pPr algn="r">
              <a:defRPr sz="400"/>
            </a:lvl1pPr>
          </a:lstStyle>
          <a:p>
            <a:fld id="{7DD340EE-1D42-4B4E-B16E-99879A095AC0}" type="datetimeFigureOut">
              <a:rPr lang="en-US" altLang="en-US"/>
              <a:pPr/>
              <a:t>2/24/2022</a:t>
            </a:fld>
            <a:endParaRPr lang="en-US" altLang="en-US"/>
          </a:p>
        </p:txBody>
      </p:sp>
      <p:sp>
        <p:nvSpPr>
          <p:cNvPr id="4" name="Footer Placeholder 3"/>
          <p:cNvSpPr>
            <a:spLocks noGrp="1"/>
          </p:cNvSpPr>
          <p:nvPr>
            <p:ph type="ftr" sz="quarter" idx="2"/>
          </p:nvPr>
        </p:nvSpPr>
        <p:spPr>
          <a:xfrm>
            <a:off x="4" y="13644094"/>
            <a:ext cx="4304039" cy="717235"/>
          </a:xfrm>
          <a:prstGeom prst="rect">
            <a:avLst/>
          </a:prstGeom>
        </p:spPr>
        <p:txBody>
          <a:bodyPr vert="horz" lIns="31028" tIns="15514" rIns="31028" bIns="15514" rtlCol="0" anchor="b"/>
          <a:lstStyle>
            <a:lvl1pPr algn="l" defTabSz="6043068">
              <a:defRPr sz="4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5625209" y="13644094"/>
            <a:ext cx="4304039" cy="717235"/>
          </a:xfrm>
          <a:prstGeom prst="rect">
            <a:avLst/>
          </a:prstGeom>
        </p:spPr>
        <p:txBody>
          <a:bodyPr vert="horz" wrap="square" lIns="31028" tIns="15514" rIns="31028" bIns="15514" numCol="1" anchor="b" anchorCtr="0" compatLnSpc="1">
            <a:prstTxWarp prst="textNoShape">
              <a:avLst/>
            </a:prstTxWarp>
          </a:bodyPr>
          <a:lstStyle>
            <a:lvl1pPr algn="r">
              <a:defRPr sz="400"/>
            </a:lvl1pPr>
          </a:lstStyle>
          <a:p>
            <a:fld id="{0934CC12-A462-446C-93B3-476C11E542C3}" type="slidenum">
              <a:rPr lang="en-US" altLang="en-US"/>
              <a:pPr/>
              <a:t>‹#›</a:t>
            </a:fld>
            <a:endParaRPr lang="en-US" altLang="en-US"/>
          </a:p>
        </p:txBody>
      </p:sp>
    </p:spTree>
    <p:extLst>
      <p:ext uri="{BB962C8B-B14F-4D97-AF65-F5344CB8AC3E}">
        <p14:creationId xmlns:p14="http://schemas.microsoft.com/office/powerpoint/2010/main" val="6906299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13299378"/>
            <a:ext cx="25733931" cy="9176768"/>
          </a:xfrm>
        </p:spPr>
        <p:txBody>
          <a:bodyPr/>
          <a:lstStyle/>
          <a:p>
            <a:r>
              <a:rPr lang="en-US"/>
              <a:t>Click to edit Master title style</a:t>
            </a:r>
          </a:p>
        </p:txBody>
      </p:sp>
      <p:sp>
        <p:nvSpPr>
          <p:cNvPr id="3" name="Subtitle 2"/>
          <p:cNvSpPr>
            <a:spLocks noGrp="1"/>
          </p:cNvSpPr>
          <p:nvPr>
            <p:ph type="subTitle" idx="1"/>
          </p:nvPr>
        </p:nvSpPr>
        <p:spPr>
          <a:xfrm>
            <a:off x="4541282" y="24259963"/>
            <a:ext cx="21192649" cy="10940768"/>
          </a:xfrm>
        </p:spPr>
        <p:txBody>
          <a:bodyPr/>
          <a:lstStyle>
            <a:lvl1pPr marL="0" indent="0" algn="ctr">
              <a:buNone/>
              <a:defRPr>
                <a:solidFill>
                  <a:schemeClr val="tx1">
                    <a:tint val="75000"/>
                  </a:schemeClr>
                </a:solidFill>
              </a:defRPr>
            </a:lvl1pPr>
            <a:lvl2pPr marL="2088031" indent="0" algn="ctr">
              <a:buNone/>
              <a:defRPr>
                <a:solidFill>
                  <a:schemeClr val="tx1">
                    <a:tint val="75000"/>
                  </a:schemeClr>
                </a:solidFill>
              </a:defRPr>
            </a:lvl2pPr>
            <a:lvl3pPr marL="4176061" indent="0" algn="ctr">
              <a:buNone/>
              <a:defRPr>
                <a:solidFill>
                  <a:schemeClr val="tx1">
                    <a:tint val="75000"/>
                  </a:schemeClr>
                </a:solidFill>
              </a:defRPr>
            </a:lvl3pPr>
            <a:lvl4pPr marL="6264092" indent="0" algn="ctr">
              <a:buNone/>
              <a:defRPr>
                <a:solidFill>
                  <a:schemeClr val="tx1">
                    <a:tint val="75000"/>
                  </a:schemeClr>
                </a:solidFill>
              </a:defRPr>
            </a:lvl4pPr>
            <a:lvl5pPr marL="8352123" indent="0" algn="ctr">
              <a:buNone/>
              <a:defRPr>
                <a:solidFill>
                  <a:schemeClr val="tx1">
                    <a:tint val="75000"/>
                  </a:schemeClr>
                </a:solidFill>
              </a:defRPr>
            </a:lvl5pPr>
            <a:lvl6pPr marL="10440153" indent="0" algn="ctr">
              <a:buNone/>
              <a:defRPr>
                <a:solidFill>
                  <a:schemeClr val="tx1">
                    <a:tint val="75000"/>
                  </a:schemeClr>
                </a:solidFill>
              </a:defRPr>
            </a:lvl6pPr>
            <a:lvl7pPr marL="12528184" indent="0" algn="ctr">
              <a:buNone/>
              <a:defRPr>
                <a:solidFill>
                  <a:schemeClr val="tx1">
                    <a:tint val="75000"/>
                  </a:schemeClr>
                </a:solidFill>
              </a:defRPr>
            </a:lvl7pPr>
            <a:lvl8pPr marL="14616214" indent="0" algn="ctr">
              <a:buNone/>
              <a:defRPr>
                <a:solidFill>
                  <a:schemeClr val="tx1">
                    <a:tint val="75000"/>
                  </a:schemeClr>
                </a:solidFill>
              </a:defRPr>
            </a:lvl8pPr>
            <a:lvl9pPr marL="1670424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B1F82901-49CA-4046-8981-DD0D908DC28D}" type="datetimeFigureOut">
              <a:rPr lang="en-US" altLang="en-US"/>
              <a:pPr/>
              <a:t>2/24/2022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2BE0EDD-1798-4FFA-8203-C036C23160F1}" type="slidenum">
              <a:rPr lang="en-US" altLang="en-US"/>
              <a:pPr/>
              <a:t>‹#›</a:t>
            </a:fld>
            <a:endParaRPr lang="en-US" altLang="en-US"/>
          </a:p>
        </p:txBody>
      </p:sp>
    </p:spTree>
    <p:extLst>
      <p:ext uri="{BB962C8B-B14F-4D97-AF65-F5344CB8AC3E}">
        <p14:creationId xmlns:p14="http://schemas.microsoft.com/office/powerpoint/2010/main" val="337456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08D5D08-336B-45B6-A4C2-414DE6D2E6D5}" type="datetimeFigureOut">
              <a:rPr lang="en-US" altLang="en-US"/>
              <a:pPr/>
              <a:t>2/24/2022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08DF117-2152-4FB2-BBCC-303212B739CE}" type="slidenum">
              <a:rPr lang="en-US" altLang="en-US"/>
              <a:pPr/>
              <a:t>‹#›</a:t>
            </a:fld>
            <a:endParaRPr lang="en-US" altLang="en-US"/>
          </a:p>
        </p:txBody>
      </p:sp>
    </p:spTree>
    <p:extLst>
      <p:ext uri="{BB962C8B-B14F-4D97-AF65-F5344CB8AC3E}">
        <p14:creationId xmlns:p14="http://schemas.microsoft.com/office/powerpoint/2010/main" val="260586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336460" y="7571332"/>
            <a:ext cx="15931278" cy="1612871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42622" y="7571332"/>
            <a:ext cx="47289253" cy="1612871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7549B0D-9598-458E-BE70-426F821E8E3E}" type="datetimeFigureOut">
              <a:rPr lang="en-US" altLang="en-US"/>
              <a:pPr/>
              <a:t>2/24/2022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AAE1254-8DB7-4708-8F8A-71475016515F}" type="slidenum">
              <a:rPr lang="en-US" altLang="en-US"/>
              <a:pPr/>
              <a:t>‹#›</a:t>
            </a:fld>
            <a:endParaRPr lang="en-US" altLang="en-US"/>
          </a:p>
        </p:txBody>
      </p:sp>
    </p:spTree>
    <p:extLst>
      <p:ext uri="{BB962C8B-B14F-4D97-AF65-F5344CB8AC3E}">
        <p14:creationId xmlns:p14="http://schemas.microsoft.com/office/powerpoint/2010/main" val="2293942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6157F76-D586-4260-9A19-8F4BF4C5843D}" type="datetimeFigureOut">
              <a:rPr lang="en-US" altLang="en-US"/>
              <a:pPr/>
              <a:t>2/24/2022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3DB4C09-6FA0-4E04-81F1-58785835AD90}" type="slidenum">
              <a:rPr lang="en-US" altLang="en-US"/>
              <a:pPr/>
              <a:t>‹#›</a:t>
            </a:fld>
            <a:endParaRPr lang="en-US" altLang="en-US"/>
          </a:p>
        </p:txBody>
      </p:sp>
    </p:spTree>
    <p:extLst>
      <p:ext uri="{BB962C8B-B14F-4D97-AF65-F5344CB8AC3E}">
        <p14:creationId xmlns:p14="http://schemas.microsoft.com/office/powerpoint/2010/main" val="2316592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1533" y="27510485"/>
            <a:ext cx="25733931" cy="8502879"/>
          </a:xfrm>
        </p:spPr>
        <p:txBody>
          <a:bodyPr anchor="t"/>
          <a:lstStyle>
            <a:lvl1pPr algn="l">
              <a:defRPr sz="18200" b="1" cap="all"/>
            </a:lvl1pPr>
          </a:lstStyle>
          <a:p>
            <a:r>
              <a:rPr lang="en-US"/>
              <a:t>Click to edit Master title style</a:t>
            </a:r>
          </a:p>
        </p:txBody>
      </p:sp>
      <p:sp>
        <p:nvSpPr>
          <p:cNvPr id="3" name="Text Placeholder 2"/>
          <p:cNvSpPr>
            <a:spLocks noGrp="1"/>
          </p:cNvSpPr>
          <p:nvPr>
            <p:ph type="body" idx="1"/>
          </p:nvPr>
        </p:nvSpPr>
        <p:spPr>
          <a:xfrm>
            <a:off x="2391533" y="18145429"/>
            <a:ext cx="25733931" cy="9365056"/>
          </a:xfrm>
        </p:spPr>
        <p:txBody>
          <a:bodyPr anchor="b"/>
          <a:lstStyle>
            <a:lvl1pPr marL="0" indent="0">
              <a:buNone/>
              <a:defRPr sz="9200">
                <a:solidFill>
                  <a:schemeClr val="tx1">
                    <a:tint val="75000"/>
                  </a:schemeClr>
                </a:solidFill>
              </a:defRPr>
            </a:lvl1pPr>
            <a:lvl2pPr marL="2088031" indent="0">
              <a:buNone/>
              <a:defRPr sz="8200">
                <a:solidFill>
                  <a:schemeClr val="tx1">
                    <a:tint val="75000"/>
                  </a:schemeClr>
                </a:solidFill>
              </a:defRPr>
            </a:lvl2pPr>
            <a:lvl3pPr marL="4176061" indent="0">
              <a:buNone/>
              <a:defRPr sz="7400">
                <a:solidFill>
                  <a:schemeClr val="tx1">
                    <a:tint val="75000"/>
                  </a:schemeClr>
                </a:solidFill>
              </a:defRPr>
            </a:lvl3pPr>
            <a:lvl4pPr marL="6264092" indent="0">
              <a:buNone/>
              <a:defRPr sz="6400">
                <a:solidFill>
                  <a:schemeClr val="tx1">
                    <a:tint val="75000"/>
                  </a:schemeClr>
                </a:solidFill>
              </a:defRPr>
            </a:lvl4pPr>
            <a:lvl5pPr marL="8352123" indent="0">
              <a:buNone/>
              <a:defRPr sz="6400">
                <a:solidFill>
                  <a:schemeClr val="tx1">
                    <a:tint val="75000"/>
                  </a:schemeClr>
                </a:solidFill>
              </a:defRPr>
            </a:lvl5pPr>
            <a:lvl6pPr marL="10440153" indent="0">
              <a:buNone/>
              <a:defRPr sz="6400">
                <a:solidFill>
                  <a:schemeClr val="tx1">
                    <a:tint val="75000"/>
                  </a:schemeClr>
                </a:solidFill>
              </a:defRPr>
            </a:lvl6pPr>
            <a:lvl7pPr marL="12528184" indent="0">
              <a:buNone/>
              <a:defRPr sz="6400">
                <a:solidFill>
                  <a:schemeClr val="tx1">
                    <a:tint val="75000"/>
                  </a:schemeClr>
                </a:solidFill>
              </a:defRPr>
            </a:lvl7pPr>
            <a:lvl8pPr marL="14616214" indent="0">
              <a:buNone/>
              <a:defRPr sz="6400">
                <a:solidFill>
                  <a:schemeClr val="tx1">
                    <a:tint val="75000"/>
                  </a:schemeClr>
                </a:solidFill>
              </a:defRPr>
            </a:lvl8pPr>
            <a:lvl9pPr marL="16704245"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5CF3200-3891-4ECE-8E28-1950ED539B8A}" type="datetimeFigureOut">
              <a:rPr lang="en-US" altLang="en-US"/>
              <a:pPr/>
              <a:t>2/24/2022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2B0B33C-F8E3-4164-8C9F-6F019464C7FF}" type="slidenum">
              <a:rPr lang="en-US" altLang="en-US"/>
              <a:pPr/>
              <a:t>‹#›</a:t>
            </a:fld>
            <a:endParaRPr lang="en-US" altLang="en-US"/>
          </a:p>
        </p:txBody>
      </p:sp>
    </p:spTree>
    <p:extLst>
      <p:ext uri="{BB962C8B-B14F-4D97-AF65-F5344CB8AC3E}">
        <p14:creationId xmlns:p14="http://schemas.microsoft.com/office/powerpoint/2010/main" val="1153502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42622" y="44109929"/>
            <a:ext cx="31610265" cy="124748537"/>
          </a:xfrm>
        </p:spPr>
        <p:txBody>
          <a:bodyPr/>
          <a:lstStyle>
            <a:lvl1pPr>
              <a:defRPr sz="12700"/>
            </a:lvl1pPr>
            <a:lvl2pPr>
              <a:defRPr sz="109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657475" y="44109929"/>
            <a:ext cx="31610265" cy="124748537"/>
          </a:xfrm>
        </p:spPr>
        <p:txBody>
          <a:bodyPr/>
          <a:lstStyle>
            <a:lvl1pPr>
              <a:defRPr sz="12700"/>
            </a:lvl1pPr>
            <a:lvl2pPr>
              <a:defRPr sz="10900"/>
            </a:lvl2pPr>
            <a:lvl3pPr>
              <a:defRPr sz="92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E4FAE13-8979-409A-B214-29C580617316}" type="datetimeFigureOut">
              <a:rPr lang="en-US" altLang="en-US"/>
              <a:pPr/>
              <a:t>2/24/2022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6328CBA-5F31-429A-A7BC-D3606827819F}" type="slidenum">
              <a:rPr lang="en-US" altLang="en-US"/>
              <a:pPr/>
              <a:t>‹#›</a:t>
            </a:fld>
            <a:endParaRPr lang="en-US" altLang="en-US"/>
          </a:p>
        </p:txBody>
      </p:sp>
    </p:spTree>
    <p:extLst>
      <p:ext uri="{BB962C8B-B14F-4D97-AF65-F5344CB8AC3E}">
        <p14:creationId xmlns:p14="http://schemas.microsoft.com/office/powerpoint/2010/main" val="946047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761" y="1714454"/>
            <a:ext cx="27247692" cy="7135284"/>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13762" y="9583085"/>
            <a:ext cx="13376810" cy="3993774"/>
          </a:xfrm>
        </p:spPr>
        <p:txBody>
          <a:bodyPr anchor="b"/>
          <a:lstStyle>
            <a:lvl1pPr marL="0" indent="0">
              <a:buNone/>
              <a:defRPr sz="10900" b="1"/>
            </a:lvl1pPr>
            <a:lvl2pPr marL="2088031" indent="0">
              <a:buNone/>
              <a:defRPr sz="9200" b="1"/>
            </a:lvl2pPr>
            <a:lvl3pPr marL="4176061" indent="0">
              <a:buNone/>
              <a:defRPr sz="8200" b="1"/>
            </a:lvl3pPr>
            <a:lvl4pPr marL="6264092" indent="0">
              <a:buNone/>
              <a:defRPr sz="7400" b="1"/>
            </a:lvl4pPr>
            <a:lvl5pPr marL="8352123" indent="0">
              <a:buNone/>
              <a:defRPr sz="7400" b="1"/>
            </a:lvl5pPr>
            <a:lvl6pPr marL="10440153" indent="0">
              <a:buNone/>
              <a:defRPr sz="7400" b="1"/>
            </a:lvl6pPr>
            <a:lvl7pPr marL="12528184" indent="0">
              <a:buNone/>
              <a:defRPr sz="7400" b="1"/>
            </a:lvl7pPr>
            <a:lvl8pPr marL="14616214" indent="0">
              <a:buNone/>
              <a:defRPr sz="7400" b="1"/>
            </a:lvl8pPr>
            <a:lvl9pPr marL="16704245" indent="0">
              <a:buNone/>
              <a:defRPr sz="7400" b="1"/>
            </a:lvl9pPr>
          </a:lstStyle>
          <a:p>
            <a:pPr lvl="0"/>
            <a:r>
              <a:rPr lang="en-US"/>
              <a:t>Click to edit Master text styles</a:t>
            </a:r>
          </a:p>
        </p:txBody>
      </p:sp>
      <p:sp>
        <p:nvSpPr>
          <p:cNvPr id="4" name="Content Placeholder 3"/>
          <p:cNvSpPr>
            <a:spLocks noGrp="1"/>
          </p:cNvSpPr>
          <p:nvPr>
            <p:ph sz="half" idx="2"/>
          </p:nvPr>
        </p:nvSpPr>
        <p:spPr>
          <a:xfrm>
            <a:off x="1513762" y="13576858"/>
            <a:ext cx="13376810" cy="24666281"/>
          </a:xfrm>
        </p:spPr>
        <p:txBody>
          <a:bodyPr/>
          <a:lstStyle>
            <a:lvl1pPr>
              <a:defRPr sz="10900"/>
            </a:lvl1pPr>
            <a:lvl2pPr>
              <a:defRPr sz="92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5379389" y="9583085"/>
            <a:ext cx="13382065" cy="3993774"/>
          </a:xfrm>
        </p:spPr>
        <p:txBody>
          <a:bodyPr anchor="b"/>
          <a:lstStyle>
            <a:lvl1pPr marL="0" indent="0">
              <a:buNone/>
              <a:defRPr sz="10900" b="1"/>
            </a:lvl1pPr>
            <a:lvl2pPr marL="2088031" indent="0">
              <a:buNone/>
              <a:defRPr sz="9200" b="1"/>
            </a:lvl2pPr>
            <a:lvl3pPr marL="4176061" indent="0">
              <a:buNone/>
              <a:defRPr sz="8200" b="1"/>
            </a:lvl3pPr>
            <a:lvl4pPr marL="6264092" indent="0">
              <a:buNone/>
              <a:defRPr sz="7400" b="1"/>
            </a:lvl4pPr>
            <a:lvl5pPr marL="8352123" indent="0">
              <a:buNone/>
              <a:defRPr sz="7400" b="1"/>
            </a:lvl5pPr>
            <a:lvl6pPr marL="10440153" indent="0">
              <a:buNone/>
              <a:defRPr sz="7400" b="1"/>
            </a:lvl6pPr>
            <a:lvl7pPr marL="12528184" indent="0">
              <a:buNone/>
              <a:defRPr sz="7400" b="1"/>
            </a:lvl7pPr>
            <a:lvl8pPr marL="14616214" indent="0">
              <a:buNone/>
              <a:defRPr sz="7400" b="1"/>
            </a:lvl8pPr>
            <a:lvl9pPr marL="16704245" indent="0">
              <a:buNone/>
              <a:defRPr sz="7400" b="1"/>
            </a:lvl9pPr>
          </a:lstStyle>
          <a:p>
            <a:pPr lvl="0"/>
            <a:r>
              <a:rPr lang="en-US"/>
              <a:t>Click to edit Master text styles</a:t>
            </a:r>
          </a:p>
        </p:txBody>
      </p:sp>
      <p:sp>
        <p:nvSpPr>
          <p:cNvPr id="6" name="Content Placeholder 5"/>
          <p:cNvSpPr>
            <a:spLocks noGrp="1"/>
          </p:cNvSpPr>
          <p:nvPr>
            <p:ph sz="quarter" idx="4"/>
          </p:nvPr>
        </p:nvSpPr>
        <p:spPr>
          <a:xfrm>
            <a:off x="15379389" y="13576858"/>
            <a:ext cx="13382065" cy="24666281"/>
          </a:xfrm>
        </p:spPr>
        <p:txBody>
          <a:bodyPr/>
          <a:lstStyle>
            <a:lvl1pPr>
              <a:defRPr sz="10900"/>
            </a:lvl1pPr>
            <a:lvl2pPr>
              <a:defRPr sz="92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D9376C9A-A25F-45D2-8433-F84744214785}" type="datetimeFigureOut">
              <a:rPr lang="en-US" altLang="en-US"/>
              <a:pPr/>
              <a:t>2/24/2022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D9F28CFA-7D73-4E70-A9E9-D4F8938681D8}" type="slidenum">
              <a:rPr lang="en-US" altLang="en-US"/>
              <a:pPr/>
              <a:t>‹#›</a:t>
            </a:fld>
            <a:endParaRPr lang="en-US" altLang="en-US"/>
          </a:p>
        </p:txBody>
      </p:sp>
    </p:spTree>
    <p:extLst>
      <p:ext uri="{BB962C8B-B14F-4D97-AF65-F5344CB8AC3E}">
        <p14:creationId xmlns:p14="http://schemas.microsoft.com/office/powerpoint/2010/main" val="1555887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DF25DCD-76D1-41BC-833A-0E33209681D9}" type="datetimeFigureOut">
              <a:rPr lang="en-US" altLang="en-US"/>
              <a:pPr/>
              <a:t>2/24/2022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4F429DB-1024-4706-98E8-BDAEF2339B10}" type="slidenum">
              <a:rPr lang="en-US" altLang="en-US"/>
              <a:pPr/>
              <a:t>‹#›</a:t>
            </a:fld>
            <a:endParaRPr lang="en-US" altLang="en-US"/>
          </a:p>
        </p:txBody>
      </p:sp>
    </p:spTree>
    <p:extLst>
      <p:ext uri="{BB962C8B-B14F-4D97-AF65-F5344CB8AC3E}">
        <p14:creationId xmlns:p14="http://schemas.microsoft.com/office/powerpoint/2010/main" val="229296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F792BAA-9443-4E5B-B0CE-EC20C77E3958}" type="datetimeFigureOut">
              <a:rPr lang="en-US" altLang="en-US"/>
              <a:pPr/>
              <a:t>2/24/2022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EE0811B-8263-45F2-9FAB-CF412D6A2C01}" type="slidenum">
              <a:rPr lang="en-US" altLang="en-US"/>
              <a:pPr/>
              <a:t>‹#›</a:t>
            </a:fld>
            <a:endParaRPr lang="en-US" altLang="en-US"/>
          </a:p>
        </p:txBody>
      </p:sp>
    </p:spTree>
    <p:extLst>
      <p:ext uri="{BB962C8B-B14F-4D97-AF65-F5344CB8AC3E}">
        <p14:creationId xmlns:p14="http://schemas.microsoft.com/office/powerpoint/2010/main" val="2017296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762" y="1704539"/>
            <a:ext cx="9960337" cy="7254205"/>
          </a:xfrm>
        </p:spPr>
        <p:txBody>
          <a:bodyPr anchor="b"/>
          <a:lstStyle>
            <a:lvl1pPr algn="l">
              <a:defRPr sz="9200" b="1"/>
            </a:lvl1pPr>
          </a:lstStyle>
          <a:p>
            <a:r>
              <a:rPr lang="en-US"/>
              <a:t>Click to edit Master title style</a:t>
            </a:r>
          </a:p>
        </p:txBody>
      </p:sp>
      <p:sp>
        <p:nvSpPr>
          <p:cNvPr id="3" name="Content Placeholder 2"/>
          <p:cNvSpPr>
            <a:spLocks noGrp="1"/>
          </p:cNvSpPr>
          <p:nvPr>
            <p:ph idx="1"/>
          </p:nvPr>
        </p:nvSpPr>
        <p:spPr>
          <a:xfrm>
            <a:off x="11836768" y="1704543"/>
            <a:ext cx="16924685" cy="36538600"/>
          </a:xfrm>
        </p:spPr>
        <p:txBody>
          <a:bodyPr/>
          <a:lstStyle>
            <a:lvl1pPr>
              <a:defRPr sz="14600"/>
            </a:lvl1pPr>
            <a:lvl2pPr>
              <a:defRPr sz="12700"/>
            </a:lvl2pPr>
            <a:lvl3pPr>
              <a:defRPr sz="10900"/>
            </a:lvl3pPr>
            <a:lvl4pPr>
              <a:defRPr sz="9200"/>
            </a:lvl4pPr>
            <a:lvl5pPr>
              <a:defRPr sz="9200"/>
            </a:lvl5pPr>
            <a:lvl6pPr>
              <a:defRPr sz="9200"/>
            </a:lvl6pPr>
            <a:lvl7pPr>
              <a:defRPr sz="9200"/>
            </a:lvl7pPr>
            <a:lvl8pPr>
              <a:defRPr sz="9200"/>
            </a:lvl8pPr>
            <a:lvl9pPr>
              <a:defRPr sz="9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13762" y="8958747"/>
            <a:ext cx="9960337" cy="29284395"/>
          </a:xfrm>
        </p:spPr>
        <p:txBody>
          <a:bodyPr/>
          <a:lstStyle>
            <a:lvl1pPr marL="0" indent="0">
              <a:buNone/>
              <a:defRPr sz="6400"/>
            </a:lvl1pPr>
            <a:lvl2pPr marL="2088031" indent="0">
              <a:buNone/>
              <a:defRPr sz="5500"/>
            </a:lvl2pPr>
            <a:lvl3pPr marL="4176061" indent="0">
              <a:buNone/>
              <a:defRPr sz="4500"/>
            </a:lvl3pPr>
            <a:lvl4pPr marL="6264092" indent="0">
              <a:buNone/>
              <a:defRPr sz="4100"/>
            </a:lvl4pPr>
            <a:lvl5pPr marL="8352123" indent="0">
              <a:buNone/>
              <a:defRPr sz="4100"/>
            </a:lvl5pPr>
            <a:lvl6pPr marL="10440153" indent="0">
              <a:buNone/>
              <a:defRPr sz="4100"/>
            </a:lvl6pPr>
            <a:lvl7pPr marL="12528184" indent="0">
              <a:buNone/>
              <a:defRPr sz="4100"/>
            </a:lvl7pPr>
            <a:lvl8pPr marL="14616214" indent="0">
              <a:buNone/>
              <a:defRPr sz="4100"/>
            </a:lvl8pPr>
            <a:lvl9pPr marL="16704245"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8AB2F7E7-C082-4667-B21F-C9D10A7EB1DC}" type="datetimeFigureOut">
              <a:rPr lang="en-US" altLang="en-US"/>
              <a:pPr/>
              <a:t>2/24/2022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E93F865-CA16-48B2-9089-DA38D0EB5FA2}" type="slidenum">
              <a:rPr lang="en-US" altLang="en-US"/>
              <a:pPr/>
              <a:t>‹#›</a:t>
            </a:fld>
            <a:endParaRPr lang="en-US" altLang="en-US"/>
          </a:p>
        </p:txBody>
      </p:sp>
    </p:spTree>
    <p:extLst>
      <p:ext uri="{BB962C8B-B14F-4D97-AF65-F5344CB8AC3E}">
        <p14:creationId xmlns:p14="http://schemas.microsoft.com/office/powerpoint/2010/main" val="2950871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4153" y="29968189"/>
            <a:ext cx="18165128" cy="3537915"/>
          </a:xfrm>
        </p:spPr>
        <p:txBody>
          <a:bodyPr anchor="b"/>
          <a:lstStyle>
            <a:lvl1pPr algn="l">
              <a:defRPr sz="9200" b="1"/>
            </a:lvl1pPr>
          </a:lstStyle>
          <a:p>
            <a:r>
              <a:rPr lang="en-US"/>
              <a:t>Click to edit Master title style</a:t>
            </a:r>
          </a:p>
        </p:txBody>
      </p:sp>
      <p:sp>
        <p:nvSpPr>
          <p:cNvPr id="3" name="Picture Placeholder 2"/>
          <p:cNvSpPr>
            <a:spLocks noGrp="1"/>
          </p:cNvSpPr>
          <p:nvPr>
            <p:ph type="pic" idx="1"/>
          </p:nvPr>
        </p:nvSpPr>
        <p:spPr>
          <a:xfrm>
            <a:off x="5934153" y="3825306"/>
            <a:ext cx="18165128" cy="25687020"/>
          </a:xfrm>
        </p:spPr>
        <p:txBody>
          <a:bodyPr rtlCol="0">
            <a:normAutofit/>
          </a:bodyPr>
          <a:lstStyle>
            <a:lvl1pPr marL="0" indent="0">
              <a:buNone/>
              <a:defRPr sz="14600"/>
            </a:lvl1pPr>
            <a:lvl2pPr marL="2088031" indent="0">
              <a:buNone/>
              <a:defRPr sz="12700"/>
            </a:lvl2pPr>
            <a:lvl3pPr marL="4176061" indent="0">
              <a:buNone/>
              <a:defRPr sz="10900"/>
            </a:lvl3pPr>
            <a:lvl4pPr marL="6264092" indent="0">
              <a:buNone/>
              <a:defRPr sz="9200"/>
            </a:lvl4pPr>
            <a:lvl5pPr marL="8352123" indent="0">
              <a:buNone/>
              <a:defRPr sz="9200"/>
            </a:lvl5pPr>
            <a:lvl6pPr marL="10440153" indent="0">
              <a:buNone/>
              <a:defRPr sz="9200"/>
            </a:lvl6pPr>
            <a:lvl7pPr marL="12528184" indent="0">
              <a:buNone/>
              <a:defRPr sz="9200"/>
            </a:lvl7pPr>
            <a:lvl8pPr marL="14616214" indent="0">
              <a:buNone/>
              <a:defRPr sz="9200"/>
            </a:lvl8pPr>
            <a:lvl9pPr marL="16704245" indent="0">
              <a:buNone/>
              <a:defRPr sz="9200"/>
            </a:lvl9pPr>
          </a:lstStyle>
          <a:p>
            <a:pPr lvl="0"/>
            <a:endParaRPr lang="en-US" noProof="0"/>
          </a:p>
        </p:txBody>
      </p:sp>
      <p:sp>
        <p:nvSpPr>
          <p:cNvPr id="4" name="Text Placeholder 3"/>
          <p:cNvSpPr>
            <a:spLocks noGrp="1"/>
          </p:cNvSpPr>
          <p:nvPr>
            <p:ph type="body" sz="half" idx="2"/>
          </p:nvPr>
        </p:nvSpPr>
        <p:spPr>
          <a:xfrm>
            <a:off x="5934153" y="33506105"/>
            <a:ext cx="18165128" cy="5024425"/>
          </a:xfrm>
        </p:spPr>
        <p:txBody>
          <a:bodyPr/>
          <a:lstStyle>
            <a:lvl1pPr marL="0" indent="0">
              <a:buNone/>
              <a:defRPr sz="6400"/>
            </a:lvl1pPr>
            <a:lvl2pPr marL="2088031" indent="0">
              <a:buNone/>
              <a:defRPr sz="5500"/>
            </a:lvl2pPr>
            <a:lvl3pPr marL="4176061" indent="0">
              <a:buNone/>
              <a:defRPr sz="4500"/>
            </a:lvl3pPr>
            <a:lvl4pPr marL="6264092" indent="0">
              <a:buNone/>
              <a:defRPr sz="4100"/>
            </a:lvl4pPr>
            <a:lvl5pPr marL="8352123" indent="0">
              <a:buNone/>
              <a:defRPr sz="4100"/>
            </a:lvl5pPr>
            <a:lvl6pPr marL="10440153" indent="0">
              <a:buNone/>
              <a:defRPr sz="4100"/>
            </a:lvl6pPr>
            <a:lvl7pPr marL="12528184" indent="0">
              <a:buNone/>
              <a:defRPr sz="4100"/>
            </a:lvl7pPr>
            <a:lvl8pPr marL="14616214" indent="0">
              <a:buNone/>
              <a:defRPr sz="4100"/>
            </a:lvl8pPr>
            <a:lvl9pPr marL="16704245"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0AE7569-859D-4176-A2B5-03B226992AD0}" type="datetimeFigureOut">
              <a:rPr lang="en-US" altLang="en-US"/>
              <a:pPr/>
              <a:t>2/24/2022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7BF1263-94D1-4CFF-90C2-A224F9637655}" type="slidenum">
              <a:rPr lang="en-US" altLang="en-US"/>
              <a:pPr/>
              <a:t>‹#›</a:t>
            </a:fld>
            <a:endParaRPr lang="en-US" altLang="en-US"/>
          </a:p>
        </p:txBody>
      </p:sp>
    </p:spTree>
    <p:extLst>
      <p:ext uri="{BB962C8B-B14F-4D97-AF65-F5344CB8AC3E}">
        <p14:creationId xmlns:p14="http://schemas.microsoft.com/office/powerpoint/2010/main" val="99695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4475" y="1714500"/>
            <a:ext cx="27246263" cy="713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06" tIns="208803" rIns="417606" bIns="208803"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514475" y="9990138"/>
            <a:ext cx="27246263" cy="282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7606" tIns="208803" rIns="417606" bIns="20880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514475" y="39681150"/>
            <a:ext cx="7062788" cy="2278063"/>
          </a:xfrm>
          <a:prstGeom prst="rect">
            <a:avLst/>
          </a:prstGeom>
        </p:spPr>
        <p:txBody>
          <a:bodyPr vert="horz" wrap="square" lIns="417606" tIns="208803" rIns="417606" bIns="208803" numCol="1" anchor="ctr" anchorCtr="0" compatLnSpc="1">
            <a:prstTxWarp prst="textNoShape">
              <a:avLst/>
            </a:prstTxWarp>
          </a:bodyPr>
          <a:lstStyle>
            <a:lvl1pPr>
              <a:defRPr sz="5500">
                <a:solidFill>
                  <a:srgbClr val="898989"/>
                </a:solidFill>
                <a:latin typeface="Calibri" panose="020F0502020204030204" pitchFamily="34" charset="0"/>
              </a:defRPr>
            </a:lvl1pPr>
          </a:lstStyle>
          <a:p>
            <a:fld id="{AFFF5178-6852-47D6-9BC4-97DCE5DD3CFC}" type="datetimeFigureOut">
              <a:rPr lang="en-US" altLang="en-US"/>
              <a:pPr/>
              <a:t>2/24/2022</a:t>
            </a:fld>
            <a:endParaRPr lang="en-US" altLang="en-US"/>
          </a:p>
        </p:txBody>
      </p:sp>
      <p:sp>
        <p:nvSpPr>
          <p:cNvPr id="5" name="Footer Placeholder 4"/>
          <p:cNvSpPr>
            <a:spLocks noGrp="1"/>
          </p:cNvSpPr>
          <p:nvPr>
            <p:ph type="ftr" sz="quarter" idx="3"/>
          </p:nvPr>
        </p:nvSpPr>
        <p:spPr>
          <a:xfrm>
            <a:off x="10344150" y="39681150"/>
            <a:ext cx="9586913" cy="2278063"/>
          </a:xfrm>
          <a:prstGeom prst="rect">
            <a:avLst/>
          </a:prstGeom>
        </p:spPr>
        <p:txBody>
          <a:bodyPr vert="horz" lIns="417606" tIns="208803" rIns="417606" bIns="208803" rtlCol="0" anchor="ctr"/>
          <a:lstStyle>
            <a:lvl1pPr algn="ctr" defTabSz="4176061" fontAlgn="auto">
              <a:spcBef>
                <a:spcPts val="0"/>
              </a:spcBef>
              <a:spcAft>
                <a:spcPts val="0"/>
              </a:spcAft>
              <a:defRPr sz="55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21697950" y="39681150"/>
            <a:ext cx="7062788" cy="2278063"/>
          </a:xfrm>
          <a:prstGeom prst="rect">
            <a:avLst/>
          </a:prstGeom>
        </p:spPr>
        <p:txBody>
          <a:bodyPr vert="horz" wrap="square" lIns="417606" tIns="208803" rIns="417606" bIns="208803" numCol="1" anchor="ctr" anchorCtr="0" compatLnSpc="1">
            <a:prstTxWarp prst="textNoShape">
              <a:avLst/>
            </a:prstTxWarp>
          </a:bodyPr>
          <a:lstStyle>
            <a:lvl1pPr algn="r">
              <a:defRPr sz="5500">
                <a:solidFill>
                  <a:srgbClr val="898989"/>
                </a:solidFill>
                <a:latin typeface="Calibri" panose="020F0502020204030204" pitchFamily="34" charset="0"/>
              </a:defRPr>
            </a:lvl1pPr>
          </a:lstStyle>
          <a:p>
            <a:fld id="{FB92A59D-C0CC-4DC0-8BB0-3ED3E0A4D4A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73538" rtl="0" eaLnBrk="0" fontAlgn="base" hangingPunct="0">
        <a:spcBef>
          <a:spcPct val="0"/>
        </a:spcBef>
        <a:spcAft>
          <a:spcPct val="0"/>
        </a:spcAft>
        <a:defRPr sz="20100" kern="1200">
          <a:solidFill>
            <a:schemeClr val="tx1"/>
          </a:solidFill>
          <a:latin typeface="+mj-lt"/>
          <a:ea typeface="MS PGothic" panose="020B0600070205080204" pitchFamily="34" charset="-128"/>
          <a:cs typeface="ＭＳ Ｐゴシック" charset="0"/>
        </a:defRPr>
      </a:lvl1pPr>
      <a:lvl2pPr algn="ctr" defTabSz="4173538" rtl="0" eaLnBrk="0" fontAlgn="base" hangingPunct="0">
        <a:spcBef>
          <a:spcPct val="0"/>
        </a:spcBef>
        <a:spcAft>
          <a:spcPct val="0"/>
        </a:spcAft>
        <a:defRPr sz="20100">
          <a:solidFill>
            <a:schemeClr val="tx1"/>
          </a:solidFill>
          <a:latin typeface="Calibri" pitchFamily="34" charset="0"/>
          <a:ea typeface="MS PGothic" panose="020B0600070205080204" pitchFamily="34" charset="-128"/>
          <a:cs typeface="ＭＳ Ｐゴシック" charset="0"/>
        </a:defRPr>
      </a:lvl2pPr>
      <a:lvl3pPr algn="ctr" defTabSz="4173538" rtl="0" eaLnBrk="0" fontAlgn="base" hangingPunct="0">
        <a:spcBef>
          <a:spcPct val="0"/>
        </a:spcBef>
        <a:spcAft>
          <a:spcPct val="0"/>
        </a:spcAft>
        <a:defRPr sz="20100">
          <a:solidFill>
            <a:schemeClr val="tx1"/>
          </a:solidFill>
          <a:latin typeface="Calibri" pitchFamily="34" charset="0"/>
          <a:ea typeface="MS PGothic" panose="020B0600070205080204" pitchFamily="34" charset="-128"/>
          <a:cs typeface="ＭＳ Ｐゴシック" charset="0"/>
        </a:defRPr>
      </a:lvl3pPr>
      <a:lvl4pPr algn="ctr" defTabSz="4173538" rtl="0" eaLnBrk="0" fontAlgn="base" hangingPunct="0">
        <a:spcBef>
          <a:spcPct val="0"/>
        </a:spcBef>
        <a:spcAft>
          <a:spcPct val="0"/>
        </a:spcAft>
        <a:defRPr sz="20100">
          <a:solidFill>
            <a:schemeClr val="tx1"/>
          </a:solidFill>
          <a:latin typeface="Calibri" pitchFamily="34" charset="0"/>
          <a:ea typeface="MS PGothic" panose="020B0600070205080204" pitchFamily="34" charset="-128"/>
          <a:cs typeface="ＭＳ Ｐゴシック" charset="0"/>
        </a:defRPr>
      </a:lvl4pPr>
      <a:lvl5pPr algn="ctr" defTabSz="4173538" rtl="0" eaLnBrk="0" fontAlgn="base" hangingPunct="0">
        <a:spcBef>
          <a:spcPct val="0"/>
        </a:spcBef>
        <a:spcAft>
          <a:spcPct val="0"/>
        </a:spcAft>
        <a:defRPr sz="20100">
          <a:solidFill>
            <a:schemeClr val="tx1"/>
          </a:solidFill>
          <a:latin typeface="Calibri" pitchFamily="34" charset="0"/>
          <a:ea typeface="MS PGothic" panose="020B0600070205080204" pitchFamily="34" charset="-128"/>
          <a:cs typeface="ＭＳ Ｐゴシック" charset="0"/>
        </a:defRPr>
      </a:lvl5pPr>
      <a:lvl6pPr marL="646709" algn="ctr" defTabSz="4174420" rtl="0" fontAlgn="base">
        <a:spcBef>
          <a:spcPct val="0"/>
        </a:spcBef>
        <a:spcAft>
          <a:spcPct val="0"/>
        </a:spcAft>
        <a:defRPr sz="20100">
          <a:solidFill>
            <a:schemeClr val="tx1"/>
          </a:solidFill>
          <a:latin typeface="Calibri" pitchFamily="34" charset="0"/>
        </a:defRPr>
      </a:lvl6pPr>
      <a:lvl7pPr marL="1293419" algn="ctr" defTabSz="4174420" rtl="0" fontAlgn="base">
        <a:spcBef>
          <a:spcPct val="0"/>
        </a:spcBef>
        <a:spcAft>
          <a:spcPct val="0"/>
        </a:spcAft>
        <a:defRPr sz="20100">
          <a:solidFill>
            <a:schemeClr val="tx1"/>
          </a:solidFill>
          <a:latin typeface="Calibri" pitchFamily="34" charset="0"/>
        </a:defRPr>
      </a:lvl7pPr>
      <a:lvl8pPr marL="1940128" algn="ctr" defTabSz="4174420" rtl="0" fontAlgn="base">
        <a:spcBef>
          <a:spcPct val="0"/>
        </a:spcBef>
        <a:spcAft>
          <a:spcPct val="0"/>
        </a:spcAft>
        <a:defRPr sz="20100">
          <a:solidFill>
            <a:schemeClr val="tx1"/>
          </a:solidFill>
          <a:latin typeface="Calibri" pitchFamily="34" charset="0"/>
        </a:defRPr>
      </a:lvl8pPr>
      <a:lvl9pPr marL="2586838" algn="ctr" defTabSz="4174420" rtl="0" fontAlgn="base">
        <a:spcBef>
          <a:spcPct val="0"/>
        </a:spcBef>
        <a:spcAft>
          <a:spcPct val="0"/>
        </a:spcAft>
        <a:defRPr sz="20100">
          <a:solidFill>
            <a:schemeClr val="tx1"/>
          </a:solidFill>
          <a:latin typeface="Calibri" pitchFamily="34" charset="0"/>
        </a:defRPr>
      </a:lvl9pPr>
    </p:titleStyle>
    <p:bodyStyle>
      <a:lvl1pPr marL="1563688" indent="-1563688" algn="l" defTabSz="4173538" rtl="0" eaLnBrk="0" fontAlgn="base" hangingPunct="0">
        <a:spcBef>
          <a:spcPct val="20000"/>
        </a:spcBef>
        <a:spcAft>
          <a:spcPct val="0"/>
        </a:spcAft>
        <a:buFont typeface="Arial" panose="020B0604020202020204" pitchFamily="34" charset="0"/>
        <a:buChar char="•"/>
        <a:defRPr sz="14600" kern="1200">
          <a:solidFill>
            <a:schemeClr val="tx1"/>
          </a:solidFill>
          <a:latin typeface="+mn-lt"/>
          <a:ea typeface="MS PGothic" panose="020B0600070205080204" pitchFamily="34" charset="-128"/>
          <a:cs typeface="ＭＳ Ｐゴシック" charset="0"/>
        </a:defRPr>
      </a:lvl1pPr>
      <a:lvl2pPr marL="3392488" indent="-1303338" algn="l" defTabSz="4173538" rtl="0" eaLnBrk="0" fontAlgn="base" hangingPunct="0">
        <a:spcBef>
          <a:spcPct val="20000"/>
        </a:spcBef>
        <a:spcAft>
          <a:spcPct val="0"/>
        </a:spcAft>
        <a:buFont typeface="Arial" panose="020B0604020202020204" pitchFamily="34" charset="0"/>
        <a:buChar char="–"/>
        <a:defRPr sz="12700" kern="1200">
          <a:solidFill>
            <a:schemeClr val="tx1"/>
          </a:solidFill>
          <a:latin typeface="+mn-lt"/>
          <a:ea typeface="MS PGothic" panose="020B0600070205080204" pitchFamily="34" charset="-128"/>
          <a:cs typeface="+mn-cs"/>
        </a:defRPr>
      </a:lvl2pPr>
      <a:lvl3pPr marL="5218113" indent="-1041400" algn="l" defTabSz="4173538" rtl="0" eaLnBrk="0" fontAlgn="base" hangingPunct="0">
        <a:spcBef>
          <a:spcPct val="20000"/>
        </a:spcBef>
        <a:spcAft>
          <a:spcPct val="0"/>
        </a:spcAft>
        <a:buFont typeface="Arial" panose="020B0604020202020204" pitchFamily="34" charset="0"/>
        <a:buChar char="•"/>
        <a:defRPr sz="10900" kern="1200">
          <a:solidFill>
            <a:schemeClr val="tx1"/>
          </a:solidFill>
          <a:latin typeface="+mn-lt"/>
          <a:ea typeface="MS PGothic" panose="020B0600070205080204" pitchFamily="34" charset="-128"/>
          <a:cs typeface="+mn-cs"/>
        </a:defRPr>
      </a:lvl3pPr>
      <a:lvl4pPr marL="7305675" indent="-1041400" algn="l" defTabSz="4173538" rtl="0" eaLnBrk="0" fontAlgn="base" hangingPunct="0">
        <a:spcBef>
          <a:spcPct val="20000"/>
        </a:spcBef>
        <a:spcAft>
          <a:spcPct val="0"/>
        </a:spcAft>
        <a:buFont typeface="Arial" panose="020B0604020202020204" pitchFamily="34" charset="0"/>
        <a:buChar char="–"/>
        <a:defRPr sz="9200" kern="1200">
          <a:solidFill>
            <a:schemeClr val="tx1"/>
          </a:solidFill>
          <a:latin typeface="+mn-lt"/>
          <a:ea typeface="MS PGothic" panose="020B0600070205080204" pitchFamily="34" charset="-128"/>
          <a:cs typeface="+mn-cs"/>
        </a:defRPr>
      </a:lvl4pPr>
      <a:lvl5pPr marL="9394825" indent="-1041400" algn="l" defTabSz="4173538" rtl="0" eaLnBrk="0" fontAlgn="base" hangingPunct="0">
        <a:spcBef>
          <a:spcPct val="20000"/>
        </a:spcBef>
        <a:spcAft>
          <a:spcPct val="0"/>
        </a:spcAft>
        <a:buFont typeface="Arial" panose="020B0604020202020204" pitchFamily="34" charset="0"/>
        <a:buChar char="»"/>
        <a:defRPr sz="9200" kern="1200">
          <a:solidFill>
            <a:schemeClr val="tx1"/>
          </a:solidFill>
          <a:latin typeface="+mn-lt"/>
          <a:ea typeface="MS PGothic" panose="020B0600070205080204" pitchFamily="34" charset="-128"/>
          <a:cs typeface="+mn-cs"/>
        </a:defRPr>
      </a:lvl5pPr>
      <a:lvl6pPr marL="11484168" indent="-1044016" algn="l" defTabSz="4176061"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572200" indent="-1044016" algn="l" defTabSz="4176061"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660229" indent="-1044016" algn="l" defTabSz="4176061"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748261" indent="-1044016" algn="l" defTabSz="4176061" rtl="0" eaLnBrk="1" latinLnBrk="0" hangingPunct="1">
        <a:spcBef>
          <a:spcPct val="20000"/>
        </a:spcBef>
        <a:buFont typeface="Arial" pitchFamily="34" charset="0"/>
        <a:buChar char="•"/>
        <a:defRPr sz="9200" kern="1200">
          <a:solidFill>
            <a:schemeClr val="tx1"/>
          </a:solidFill>
          <a:latin typeface="+mn-lt"/>
          <a:ea typeface="+mn-ea"/>
          <a:cs typeface="+mn-cs"/>
        </a:defRPr>
      </a:lvl9pPr>
    </p:bodyStyle>
    <p:otherStyle>
      <a:defPPr>
        <a:defRPr lang="en-US"/>
      </a:defPPr>
      <a:lvl1pPr marL="0" algn="l" defTabSz="4176061" rtl="0" eaLnBrk="1" latinLnBrk="0" hangingPunct="1">
        <a:defRPr sz="8200" kern="1200">
          <a:solidFill>
            <a:schemeClr val="tx1"/>
          </a:solidFill>
          <a:latin typeface="+mn-lt"/>
          <a:ea typeface="+mn-ea"/>
          <a:cs typeface="+mn-cs"/>
        </a:defRPr>
      </a:lvl1pPr>
      <a:lvl2pPr marL="2088031" algn="l" defTabSz="4176061" rtl="0" eaLnBrk="1" latinLnBrk="0" hangingPunct="1">
        <a:defRPr sz="8200" kern="1200">
          <a:solidFill>
            <a:schemeClr val="tx1"/>
          </a:solidFill>
          <a:latin typeface="+mn-lt"/>
          <a:ea typeface="+mn-ea"/>
          <a:cs typeface="+mn-cs"/>
        </a:defRPr>
      </a:lvl2pPr>
      <a:lvl3pPr marL="4176061" algn="l" defTabSz="4176061" rtl="0" eaLnBrk="1" latinLnBrk="0" hangingPunct="1">
        <a:defRPr sz="8200" kern="1200">
          <a:solidFill>
            <a:schemeClr val="tx1"/>
          </a:solidFill>
          <a:latin typeface="+mn-lt"/>
          <a:ea typeface="+mn-ea"/>
          <a:cs typeface="+mn-cs"/>
        </a:defRPr>
      </a:lvl3pPr>
      <a:lvl4pPr marL="6264092" algn="l" defTabSz="4176061" rtl="0" eaLnBrk="1" latinLnBrk="0" hangingPunct="1">
        <a:defRPr sz="8200" kern="1200">
          <a:solidFill>
            <a:schemeClr val="tx1"/>
          </a:solidFill>
          <a:latin typeface="+mn-lt"/>
          <a:ea typeface="+mn-ea"/>
          <a:cs typeface="+mn-cs"/>
        </a:defRPr>
      </a:lvl4pPr>
      <a:lvl5pPr marL="8352123" algn="l" defTabSz="4176061" rtl="0" eaLnBrk="1" latinLnBrk="0" hangingPunct="1">
        <a:defRPr sz="8200" kern="1200">
          <a:solidFill>
            <a:schemeClr val="tx1"/>
          </a:solidFill>
          <a:latin typeface="+mn-lt"/>
          <a:ea typeface="+mn-ea"/>
          <a:cs typeface="+mn-cs"/>
        </a:defRPr>
      </a:lvl5pPr>
      <a:lvl6pPr marL="10440153" algn="l" defTabSz="4176061" rtl="0" eaLnBrk="1" latinLnBrk="0" hangingPunct="1">
        <a:defRPr sz="8200" kern="1200">
          <a:solidFill>
            <a:schemeClr val="tx1"/>
          </a:solidFill>
          <a:latin typeface="+mn-lt"/>
          <a:ea typeface="+mn-ea"/>
          <a:cs typeface="+mn-cs"/>
        </a:defRPr>
      </a:lvl6pPr>
      <a:lvl7pPr marL="12528184" algn="l" defTabSz="4176061" rtl="0" eaLnBrk="1" latinLnBrk="0" hangingPunct="1">
        <a:defRPr sz="8200" kern="1200">
          <a:solidFill>
            <a:schemeClr val="tx1"/>
          </a:solidFill>
          <a:latin typeface="+mn-lt"/>
          <a:ea typeface="+mn-ea"/>
          <a:cs typeface="+mn-cs"/>
        </a:defRPr>
      </a:lvl7pPr>
      <a:lvl8pPr marL="14616214" algn="l" defTabSz="4176061" rtl="0" eaLnBrk="1" latinLnBrk="0" hangingPunct="1">
        <a:defRPr sz="8200" kern="1200">
          <a:solidFill>
            <a:schemeClr val="tx1"/>
          </a:solidFill>
          <a:latin typeface="+mn-lt"/>
          <a:ea typeface="+mn-ea"/>
          <a:cs typeface="+mn-cs"/>
        </a:defRPr>
      </a:lvl8pPr>
      <a:lvl9pPr marL="16704245" algn="l" defTabSz="417606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5"/>
          <p:cNvSpPr txBox="1">
            <a:spLocks noChangeArrowheads="1"/>
          </p:cNvSpPr>
          <p:nvPr/>
        </p:nvSpPr>
        <p:spPr bwMode="auto">
          <a:xfrm>
            <a:off x="978426" y="452530"/>
            <a:ext cx="27579637" cy="2039241"/>
          </a:xfrm>
          <a:prstGeom prst="rect">
            <a:avLst/>
          </a:prstGeom>
          <a:noFill/>
          <a:ln w="9525">
            <a:noFill/>
            <a:miter lim="800000"/>
            <a:headEnd/>
            <a:tailEnd/>
          </a:ln>
        </p:spPr>
        <p:txBody>
          <a:bodyPr lIns="0" tIns="0" rIns="0" bIns="0"/>
          <a:lstStyle/>
          <a:p>
            <a:pPr defTabSz="4113790">
              <a:lnSpc>
                <a:spcPct val="95000"/>
              </a:lnSpc>
              <a:defRPr/>
            </a:pPr>
            <a:r>
              <a:rPr lang="en-US" sz="4000" b="1" kern="0" dirty="0">
                <a:solidFill>
                  <a:srgbClr val="8C857B"/>
                </a:solidFill>
                <a:latin typeface="Arial"/>
                <a:ea typeface="ＭＳ Ｐゴシック" charset="0"/>
                <a:cs typeface="ＭＳ Ｐゴシック" charset="0"/>
              </a:rPr>
              <a:t>Research Group of Thermodynamics and Internal Combustion Engines</a:t>
            </a:r>
          </a:p>
          <a:p>
            <a:pPr defTabSz="4113790">
              <a:lnSpc>
                <a:spcPct val="95000"/>
              </a:lnSpc>
              <a:defRPr/>
            </a:pPr>
            <a:r>
              <a:rPr lang="en-US" sz="4000" b="1" kern="0" dirty="0">
                <a:solidFill>
                  <a:srgbClr val="8C857B"/>
                </a:solidFill>
                <a:latin typeface="Arial"/>
                <a:ea typeface="ＭＳ Ｐゴシック" charset="0"/>
                <a:cs typeface="ＭＳ Ｐゴシック" charset="0"/>
              </a:rPr>
              <a:t>Department of Mechanical Engineering</a:t>
            </a:r>
          </a:p>
          <a:p>
            <a:pPr defTabSz="4113790">
              <a:lnSpc>
                <a:spcPct val="95000"/>
              </a:lnSpc>
              <a:defRPr/>
            </a:pPr>
            <a:r>
              <a:rPr lang="en-US" sz="4000" b="1" kern="0" dirty="0">
                <a:solidFill>
                  <a:srgbClr val="8C857B"/>
                </a:solidFill>
                <a:latin typeface="Arial"/>
                <a:ea typeface="ＭＳ Ｐゴシック" charset="0"/>
                <a:cs typeface="ＭＳ Ｐゴシック" charset="0"/>
              </a:rPr>
              <a:t>Aalto University, Finland</a:t>
            </a:r>
          </a:p>
          <a:p>
            <a:pPr defTabSz="4113790">
              <a:lnSpc>
                <a:spcPct val="95000"/>
              </a:lnSpc>
              <a:defRPr/>
            </a:pPr>
            <a:endParaRPr lang="en-US" sz="4800" b="1" kern="0" dirty="0">
              <a:solidFill>
                <a:srgbClr val="8C857B"/>
              </a:solidFill>
              <a:latin typeface="Arial"/>
              <a:ea typeface="ＭＳ Ｐゴシック" charset="0"/>
              <a:cs typeface="ＭＳ Ｐゴシック" charset="0"/>
            </a:endParaRPr>
          </a:p>
        </p:txBody>
      </p:sp>
      <p:sp>
        <p:nvSpPr>
          <p:cNvPr id="25" name="Rectangle 6"/>
          <p:cNvSpPr>
            <a:spLocks noChangeArrowheads="1"/>
          </p:cNvSpPr>
          <p:nvPr/>
        </p:nvSpPr>
        <p:spPr bwMode="auto">
          <a:xfrm>
            <a:off x="16496059" y="41332150"/>
            <a:ext cx="12744450" cy="1479550"/>
          </a:xfrm>
          <a:prstGeom prst="rect">
            <a:avLst/>
          </a:prstGeom>
          <a:noFill/>
          <a:ln w="9525">
            <a:noFill/>
            <a:miter lim="800000"/>
            <a:headEnd/>
            <a:tailEnd/>
          </a:ln>
        </p:spPr>
        <p:txBody>
          <a:bodyPr lIns="0" tIns="0" rIns="0" bIns="0"/>
          <a:lstStyle/>
          <a:p>
            <a:pPr algn="r" defTabSz="882490" fontAlgn="auto">
              <a:lnSpc>
                <a:spcPct val="115000"/>
              </a:lnSpc>
              <a:spcBef>
                <a:spcPts val="0"/>
              </a:spcBef>
              <a:spcAft>
                <a:spcPts val="0"/>
              </a:spcAft>
              <a:defRPr/>
            </a:pPr>
            <a:r>
              <a:rPr lang="fi-FI" sz="4800" kern="0" dirty="0">
                <a:solidFill>
                  <a:srgbClr val="8C857B"/>
                </a:solidFill>
                <a:latin typeface="Arial"/>
                <a:ea typeface="+mn-ea"/>
                <a:cs typeface="Arial"/>
              </a:rPr>
              <a:t>eng.aalto.fi/en</a:t>
            </a:r>
          </a:p>
        </p:txBody>
      </p:sp>
      <p:sp>
        <p:nvSpPr>
          <p:cNvPr id="14340" name="TextBox 1"/>
          <p:cNvSpPr txBox="1">
            <a:spLocks noChangeArrowheads="1"/>
          </p:cNvSpPr>
          <p:nvPr/>
        </p:nvSpPr>
        <p:spPr bwMode="auto">
          <a:xfrm>
            <a:off x="912983" y="2908557"/>
            <a:ext cx="29058271" cy="255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200">
                <a:solidFill>
                  <a:schemeClr val="tx1"/>
                </a:solidFill>
                <a:latin typeface="Arial" panose="020B0604020202020204" pitchFamily="34" charset="0"/>
                <a:ea typeface="MS PGothic" panose="020B0600070205080204" pitchFamily="34" charset="-128"/>
              </a:defRPr>
            </a:lvl1pPr>
            <a:lvl2pPr marL="742950" indent="-285750" eaLnBrk="0" hangingPunct="0">
              <a:defRPr sz="8200">
                <a:solidFill>
                  <a:schemeClr val="tx1"/>
                </a:solidFill>
                <a:latin typeface="Arial" panose="020B0604020202020204" pitchFamily="34" charset="0"/>
                <a:ea typeface="MS PGothic" panose="020B0600070205080204" pitchFamily="34" charset="-128"/>
              </a:defRPr>
            </a:lvl2pPr>
            <a:lvl3pPr marL="1143000" indent="-228600" eaLnBrk="0" hangingPunct="0">
              <a:defRPr sz="8200">
                <a:solidFill>
                  <a:schemeClr val="tx1"/>
                </a:solidFill>
                <a:latin typeface="Arial" panose="020B0604020202020204" pitchFamily="34" charset="0"/>
                <a:ea typeface="MS PGothic" panose="020B0600070205080204" pitchFamily="34" charset="-128"/>
              </a:defRPr>
            </a:lvl3pPr>
            <a:lvl4pPr marL="1600200" indent="-228600" eaLnBrk="0" hangingPunct="0">
              <a:defRPr sz="8200">
                <a:solidFill>
                  <a:schemeClr val="tx1"/>
                </a:solidFill>
                <a:latin typeface="Arial" panose="020B0604020202020204" pitchFamily="34" charset="0"/>
                <a:ea typeface="MS PGothic" panose="020B0600070205080204" pitchFamily="34" charset="-128"/>
              </a:defRPr>
            </a:lvl4pPr>
            <a:lvl5pPr marL="2057400" indent="-228600" eaLnBrk="0" hangingPunct="0">
              <a:defRPr sz="8200">
                <a:solidFill>
                  <a:schemeClr val="tx1"/>
                </a:solidFill>
                <a:latin typeface="Arial" panose="020B0604020202020204" pitchFamily="34" charset="0"/>
                <a:ea typeface="MS PGothic" panose="020B0600070205080204" pitchFamily="34" charset="-128"/>
              </a:defRPr>
            </a:lvl5pPr>
            <a:lvl6pPr marL="2514600" indent="-228600" defTabSz="4173538" eaLnBrk="0" fontAlgn="base" hangingPunct="0">
              <a:spcBef>
                <a:spcPct val="0"/>
              </a:spcBef>
              <a:spcAft>
                <a:spcPct val="0"/>
              </a:spcAft>
              <a:defRPr sz="8200">
                <a:solidFill>
                  <a:schemeClr val="tx1"/>
                </a:solidFill>
                <a:latin typeface="Arial" panose="020B0604020202020204" pitchFamily="34" charset="0"/>
                <a:ea typeface="MS PGothic" panose="020B0600070205080204" pitchFamily="34" charset="-128"/>
              </a:defRPr>
            </a:lvl6pPr>
            <a:lvl7pPr marL="2971800" indent="-228600" defTabSz="4173538" eaLnBrk="0" fontAlgn="base" hangingPunct="0">
              <a:spcBef>
                <a:spcPct val="0"/>
              </a:spcBef>
              <a:spcAft>
                <a:spcPct val="0"/>
              </a:spcAft>
              <a:defRPr sz="8200">
                <a:solidFill>
                  <a:schemeClr val="tx1"/>
                </a:solidFill>
                <a:latin typeface="Arial" panose="020B0604020202020204" pitchFamily="34" charset="0"/>
                <a:ea typeface="MS PGothic" panose="020B0600070205080204" pitchFamily="34" charset="-128"/>
              </a:defRPr>
            </a:lvl7pPr>
            <a:lvl8pPr marL="3429000" indent="-228600" defTabSz="4173538" eaLnBrk="0" fontAlgn="base" hangingPunct="0">
              <a:spcBef>
                <a:spcPct val="0"/>
              </a:spcBef>
              <a:spcAft>
                <a:spcPct val="0"/>
              </a:spcAft>
              <a:defRPr sz="8200">
                <a:solidFill>
                  <a:schemeClr val="tx1"/>
                </a:solidFill>
                <a:latin typeface="Arial" panose="020B0604020202020204" pitchFamily="34" charset="0"/>
                <a:ea typeface="MS PGothic" panose="020B0600070205080204" pitchFamily="34" charset="-128"/>
              </a:defRPr>
            </a:lvl8pPr>
            <a:lvl9pPr marL="3886200" indent="-228600" defTabSz="4173538" eaLnBrk="0" fontAlgn="base" hangingPunct="0">
              <a:spcBef>
                <a:spcPct val="0"/>
              </a:spcBef>
              <a:spcAft>
                <a:spcPct val="0"/>
              </a:spcAft>
              <a:defRPr sz="8200">
                <a:solidFill>
                  <a:schemeClr val="tx1"/>
                </a:solidFill>
                <a:latin typeface="Arial" panose="020B0604020202020204" pitchFamily="34" charset="0"/>
                <a:ea typeface="MS PGothic" panose="020B0600070205080204" pitchFamily="34" charset="-128"/>
              </a:defRPr>
            </a:lvl9pPr>
          </a:lstStyle>
          <a:p>
            <a:pPr eaLnBrk="1" hangingPunct="1">
              <a:lnSpc>
                <a:spcPct val="85000"/>
              </a:lnSpc>
            </a:pPr>
            <a:r>
              <a:rPr lang="en-US" altLang="en-US" sz="8800" b="1" dirty="0">
                <a:solidFill>
                  <a:schemeClr val="accent1"/>
                </a:solidFill>
                <a:cs typeface="Arial" panose="020B0604020202020204" pitchFamily="34" charset="0"/>
              </a:rPr>
              <a:t>Performance of a Single-Cylinder Compression Ignition Engine </a:t>
            </a:r>
          </a:p>
        </p:txBody>
      </p:sp>
      <p:cxnSp>
        <p:nvCxnSpPr>
          <p:cNvPr id="5" name="Straight Connector 4"/>
          <p:cNvCxnSpPr/>
          <p:nvPr/>
        </p:nvCxnSpPr>
        <p:spPr>
          <a:xfrm>
            <a:off x="892619" y="2451548"/>
            <a:ext cx="28565812" cy="1207"/>
          </a:xfrm>
          <a:prstGeom prst="line">
            <a:avLst/>
          </a:prstGeom>
          <a:ln w="63500" cmpd="sng">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4342" name="Picture 1" descr="Aalto_EN_Engineering_13_CMYK-COATED_3.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969" y="39559121"/>
            <a:ext cx="10809288"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flipV="1">
            <a:off x="1047463" y="40274156"/>
            <a:ext cx="28399615" cy="9989"/>
          </a:xfrm>
          <a:prstGeom prst="line">
            <a:avLst/>
          </a:prstGeom>
          <a:ln w="635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 name="Rectangle 3"/>
          <p:cNvSpPr txBox="1">
            <a:spLocks noChangeArrowheads="1"/>
          </p:cNvSpPr>
          <p:nvPr/>
        </p:nvSpPr>
        <p:spPr bwMode="auto">
          <a:xfrm>
            <a:off x="519982" y="5703737"/>
            <a:ext cx="5007599" cy="1123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11449" tIns="205724" rIns="411449" bIns="205724"/>
          <a:lstStyle>
            <a:lvl1pPr defTabSz="623888" eaLnBrk="0" hangingPunct="0">
              <a:defRPr sz="8200">
                <a:solidFill>
                  <a:schemeClr val="tx1"/>
                </a:solidFill>
                <a:latin typeface="Arial" panose="020B0604020202020204" pitchFamily="34" charset="0"/>
              </a:defRPr>
            </a:lvl1pPr>
            <a:lvl2pPr marL="742950" indent="-285750" defTabSz="623888" eaLnBrk="0" hangingPunct="0">
              <a:defRPr sz="8200">
                <a:solidFill>
                  <a:schemeClr val="tx1"/>
                </a:solidFill>
                <a:latin typeface="Arial" panose="020B0604020202020204" pitchFamily="34" charset="0"/>
              </a:defRPr>
            </a:lvl2pPr>
            <a:lvl3pPr marL="1143000" indent="-228600" defTabSz="623888" eaLnBrk="0" hangingPunct="0">
              <a:defRPr sz="8200">
                <a:solidFill>
                  <a:schemeClr val="tx1"/>
                </a:solidFill>
                <a:latin typeface="Arial" panose="020B0604020202020204" pitchFamily="34" charset="0"/>
              </a:defRPr>
            </a:lvl3pPr>
            <a:lvl4pPr marL="1600200" indent="-228600" defTabSz="623888" eaLnBrk="0" hangingPunct="0">
              <a:defRPr sz="8200">
                <a:solidFill>
                  <a:schemeClr val="tx1"/>
                </a:solidFill>
                <a:latin typeface="Arial" panose="020B0604020202020204" pitchFamily="34" charset="0"/>
              </a:defRPr>
            </a:lvl4pPr>
            <a:lvl5pPr marL="2057400" indent="-228600" defTabSz="623888" eaLnBrk="0" hangingPunct="0">
              <a:defRPr sz="8200">
                <a:solidFill>
                  <a:schemeClr val="tx1"/>
                </a:solidFill>
                <a:latin typeface="Arial" panose="020B0604020202020204" pitchFamily="34" charset="0"/>
              </a:defRPr>
            </a:lvl5pPr>
            <a:lvl6pPr marL="2514600" indent="-228600" defTabSz="623888"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623888"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623888"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623888" eaLnBrk="0" fontAlgn="base" hangingPunct="0">
              <a:spcBef>
                <a:spcPct val="0"/>
              </a:spcBef>
              <a:spcAft>
                <a:spcPct val="0"/>
              </a:spcAft>
              <a:defRPr sz="8200">
                <a:solidFill>
                  <a:schemeClr val="tx1"/>
                </a:solidFill>
                <a:latin typeface="Arial" panose="020B0604020202020204" pitchFamily="34" charset="0"/>
              </a:defRPr>
            </a:lvl9pPr>
          </a:lstStyle>
          <a:p>
            <a:pPr algn="just" eaLnBrk="1" hangingPunct="1">
              <a:lnSpc>
                <a:spcPct val="115000"/>
              </a:lnSpc>
              <a:spcAft>
                <a:spcPts val="850"/>
              </a:spcAft>
            </a:pPr>
            <a:r>
              <a:rPr lang="en-US" altLang="en-US" sz="5600" b="1" dirty="0">
                <a:solidFill>
                  <a:schemeClr val="accent1"/>
                </a:solidFill>
                <a:cs typeface="Arial" panose="020B0604020202020204" pitchFamily="34" charset="0"/>
              </a:rPr>
              <a:t>Background</a:t>
            </a:r>
          </a:p>
          <a:p>
            <a:pPr algn="just" eaLnBrk="1" hangingPunct="1">
              <a:lnSpc>
                <a:spcPct val="115000"/>
              </a:lnSpc>
              <a:spcAft>
                <a:spcPts val="850"/>
              </a:spcAft>
            </a:pPr>
            <a:endParaRPr lang="en-US" sz="4000" dirty="0"/>
          </a:p>
        </p:txBody>
      </p:sp>
      <p:cxnSp>
        <p:nvCxnSpPr>
          <p:cNvPr id="11" name="Straight Connector 10"/>
          <p:cNvCxnSpPr/>
          <p:nvPr/>
        </p:nvCxnSpPr>
        <p:spPr>
          <a:xfrm flipV="1">
            <a:off x="919037" y="5489365"/>
            <a:ext cx="28630184" cy="2298"/>
          </a:xfrm>
          <a:prstGeom prst="line">
            <a:avLst/>
          </a:prstGeom>
          <a:ln w="635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936821" y="6942895"/>
            <a:ext cx="13374142" cy="405"/>
          </a:xfrm>
          <a:prstGeom prst="line">
            <a:avLst/>
          </a:prstGeom>
          <a:ln w="635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936821" y="7094961"/>
            <a:ext cx="13374142" cy="72358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49728" y="7042734"/>
            <a:ext cx="12747718" cy="769441"/>
          </a:xfrm>
          <a:prstGeom prst="rect">
            <a:avLst/>
          </a:prstGeom>
          <a:noFill/>
        </p:spPr>
        <p:txBody>
          <a:bodyPr wrap="square" rtlCol="0">
            <a:spAutoFit/>
          </a:bodyPr>
          <a:lstStyle/>
          <a:p>
            <a:r>
              <a:rPr lang="en-US" sz="4400" b="1" dirty="0"/>
              <a:t>Work Principle of CI Engine</a:t>
            </a:r>
            <a:endParaRPr lang="en-US" sz="8800" b="1" dirty="0"/>
          </a:p>
        </p:txBody>
      </p:sp>
      <p:sp>
        <p:nvSpPr>
          <p:cNvPr id="39" name="Rectangle 3"/>
          <p:cNvSpPr txBox="1">
            <a:spLocks noChangeArrowheads="1"/>
          </p:cNvSpPr>
          <p:nvPr/>
        </p:nvSpPr>
        <p:spPr bwMode="auto">
          <a:xfrm>
            <a:off x="528474" y="16682212"/>
            <a:ext cx="7588746" cy="1123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11449" tIns="205724" rIns="411449" bIns="205724"/>
          <a:lstStyle>
            <a:lvl1pPr defTabSz="623888" eaLnBrk="0" hangingPunct="0">
              <a:defRPr sz="8200">
                <a:solidFill>
                  <a:schemeClr val="tx1"/>
                </a:solidFill>
                <a:latin typeface="Arial" panose="020B0604020202020204" pitchFamily="34" charset="0"/>
              </a:defRPr>
            </a:lvl1pPr>
            <a:lvl2pPr marL="742950" indent="-285750" defTabSz="623888" eaLnBrk="0" hangingPunct="0">
              <a:defRPr sz="8200">
                <a:solidFill>
                  <a:schemeClr val="tx1"/>
                </a:solidFill>
                <a:latin typeface="Arial" panose="020B0604020202020204" pitchFamily="34" charset="0"/>
              </a:defRPr>
            </a:lvl2pPr>
            <a:lvl3pPr marL="1143000" indent="-228600" defTabSz="623888" eaLnBrk="0" hangingPunct="0">
              <a:defRPr sz="8200">
                <a:solidFill>
                  <a:schemeClr val="tx1"/>
                </a:solidFill>
                <a:latin typeface="Arial" panose="020B0604020202020204" pitchFamily="34" charset="0"/>
              </a:defRPr>
            </a:lvl3pPr>
            <a:lvl4pPr marL="1600200" indent="-228600" defTabSz="623888" eaLnBrk="0" hangingPunct="0">
              <a:defRPr sz="8200">
                <a:solidFill>
                  <a:schemeClr val="tx1"/>
                </a:solidFill>
                <a:latin typeface="Arial" panose="020B0604020202020204" pitchFamily="34" charset="0"/>
              </a:defRPr>
            </a:lvl4pPr>
            <a:lvl5pPr marL="2057400" indent="-228600" defTabSz="623888" eaLnBrk="0" hangingPunct="0">
              <a:defRPr sz="8200">
                <a:solidFill>
                  <a:schemeClr val="tx1"/>
                </a:solidFill>
                <a:latin typeface="Arial" panose="020B0604020202020204" pitchFamily="34" charset="0"/>
              </a:defRPr>
            </a:lvl5pPr>
            <a:lvl6pPr marL="2514600" indent="-228600" defTabSz="623888"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623888"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623888"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623888" eaLnBrk="0" fontAlgn="base" hangingPunct="0">
              <a:spcBef>
                <a:spcPct val="0"/>
              </a:spcBef>
              <a:spcAft>
                <a:spcPct val="0"/>
              </a:spcAft>
              <a:defRPr sz="8200">
                <a:solidFill>
                  <a:schemeClr val="tx1"/>
                </a:solidFill>
                <a:latin typeface="Arial" panose="020B0604020202020204" pitchFamily="34" charset="0"/>
              </a:defRPr>
            </a:lvl9pPr>
          </a:lstStyle>
          <a:p>
            <a:pPr algn="just" eaLnBrk="1" hangingPunct="1">
              <a:lnSpc>
                <a:spcPct val="115000"/>
              </a:lnSpc>
              <a:spcAft>
                <a:spcPts val="850"/>
              </a:spcAft>
            </a:pPr>
            <a:r>
              <a:rPr lang="en-US" altLang="en-US" sz="5600" b="1" dirty="0">
                <a:solidFill>
                  <a:schemeClr val="accent1"/>
                </a:solidFill>
                <a:cs typeface="Arial" panose="020B0604020202020204" pitchFamily="34" charset="0"/>
              </a:rPr>
              <a:t> Engine modelling </a:t>
            </a:r>
            <a:endParaRPr lang="en-US" sz="4000" dirty="0"/>
          </a:p>
        </p:txBody>
      </p:sp>
      <p:sp>
        <p:nvSpPr>
          <p:cNvPr id="45" name="TextBox 44"/>
          <p:cNvSpPr txBox="1"/>
          <p:nvPr/>
        </p:nvSpPr>
        <p:spPr>
          <a:xfrm>
            <a:off x="892619" y="17972113"/>
            <a:ext cx="13374142" cy="7694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1"/>
            </a:solidFill>
          </a:ln>
        </p:spPr>
        <p:txBody>
          <a:bodyPr wrap="square" rtlCol="0">
            <a:spAutoFit/>
          </a:bodyPr>
          <a:lstStyle/>
          <a:p>
            <a:r>
              <a:rPr lang="en-US" sz="4400" b="1" dirty="0"/>
              <a:t>Experimental Setup</a:t>
            </a:r>
            <a:endParaRPr lang="en-US" sz="8800" b="1" dirty="0"/>
          </a:p>
        </p:txBody>
      </p:sp>
      <p:sp>
        <p:nvSpPr>
          <p:cNvPr id="49" name="TextBox 48"/>
          <p:cNvSpPr txBox="1"/>
          <p:nvPr/>
        </p:nvSpPr>
        <p:spPr>
          <a:xfrm>
            <a:off x="799865" y="29195362"/>
            <a:ext cx="13466896" cy="1077218"/>
          </a:xfrm>
          <a:prstGeom prst="rect">
            <a:avLst/>
          </a:prstGeom>
          <a:noFill/>
        </p:spPr>
        <p:txBody>
          <a:bodyPr wrap="square" rtlCol="0">
            <a:spAutoFit/>
          </a:bodyPr>
          <a:lstStyle/>
          <a:p>
            <a:pPr algn="ctr"/>
            <a:r>
              <a:rPr lang="en-US" sz="3200" dirty="0"/>
              <a:t>Figure 2. The single-cylinder full-metal compression ignition engine at Aalto Engine Lab</a:t>
            </a:r>
            <a:endParaRPr lang="en-US" sz="2400" dirty="0"/>
          </a:p>
        </p:txBody>
      </p:sp>
      <p:sp>
        <p:nvSpPr>
          <p:cNvPr id="68" name="Rectangle 3"/>
          <p:cNvSpPr txBox="1">
            <a:spLocks noChangeArrowheads="1"/>
          </p:cNvSpPr>
          <p:nvPr/>
        </p:nvSpPr>
        <p:spPr bwMode="auto">
          <a:xfrm>
            <a:off x="14731701" y="5778422"/>
            <a:ext cx="13826362" cy="20355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11449" tIns="205724" rIns="411449" bIns="205724"/>
          <a:lstStyle>
            <a:lvl1pPr defTabSz="623888" eaLnBrk="0" hangingPunct="0">
              <a:defRPr sz="8200">
                <a:solidFill>
                  <a:schemeClr val="tx1"/>
                </a:solidFill>
                <a:latin typeface="Arial" panose="020B0604020202020204" pitchFamily="34" charset="0"/>
              </a:defRPr>
            </a:lvl1pPr>
            <a:lvl2pPr marL="742950" indent="-285750" defTabSz="623888" eaLnBrk="0" hangingPunct="0">
              <a:defRPr sz="8200">
                <a:solidFill>
                  <a:schemeClr val="tx1"/>
                </a:solidFill>
                <a:latin typeface="Arial" panose="020B0604020202020204" pitchFamily="34" charset="0"/>
              </a:defRPr>
            </a:lvl2pPr>
            <a:lvl3pPr marL="1143000" indent="-228600" defTabSz="623888" eaLnBrk="0" hangingPunct="0">
              <a:defRPr sz="8200">
                <a:solidFill>
                  <a:schemeClr val="tx1"/>
                </a:solidFill>
                <a:latin typeface="Arial" panose="020B0604020202020204" pitchFamily="34" charset="0"/>
              </a:defRPr>
            </a:lvl3pPr>
            <a:lvl4pPr marL="1600200" indent="-228600" defTabSz="623888" eaLnBrk="0" hangingPunct="0">
              <a:defRPr sz="8200">
                <a:solidFill>
                  <a:schemeClr val="tx1"/>
                </a:solidFill>
                <a:latin typeface="Arial" panose="020B0604020202020204" pitchFamily="34" charset="0"/>
              </a:defRPr>
            </a:lvl4pPr>
            <a:lvl5pPr marL="2057400" indent="-228600" defTabSz="623888" eaLnBrk="0" hangingPunct="0">
              <a:defRPr sz="8200">
                <a:solidFill>
                  <a:schemeClr val="tx1"/>
                </a:solidFill>
                <a:latin typeface="Arial" panose="020B0604020202020204" pitchFamily="34" charset="0"/>
              </a:defRPr>
            </a:lvl5pPr>
            <a:lvl6pPr marL="2514600" indent="-228600" defTabSz="623888"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623888"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623888"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623888" eaLnBrk="0" fontAlgn="base" hangingPunct="0">
              <a:spcBef>
                <a:spcPct val="0"/>
              </a:spcBef>
              <a:spcAft>
                <a:spcPct val="0"/>
              </a:spcAft>
              <a:defRPr sz="8200">
                <a:solidFill>
                  <a:schemeClr val="tx1"/>
                </a:solidFill>
                <a:latin typeface="Arial" panose="020B0604020202020204" pitchFamily="34" charset="0"/>
              </a:defRPr>
            </a:lvl9pPr>
          </a:lstStyle>
          <a:p>
            <a:pPr algn="just" eaLnBrk="1" hangingPunct="1">
              <a:lnSpc>
                <a:spcPct val="115000"/>
              </a:lnSpc>
              <a:spcAft>
                <a:spcPts val="850"/>
              </a:spcAft>
            </a:pPr>
            <a:r>
              <a:rPr lang="en-US" altLang="en-US" sz="5600" b="1" dirty="0">
                <a:solidFill>
                  <a:schemeClr val="accent1"/>
                </a:solidFill>
                <a:cs typeface="Arial" panose="020B0604020202020204" pitchFamily="34" charset="0"/>
              </a:rPr>
              <a:t>Data Acquisition and Postprocessing  </a:t>
            </a:r>
          </a:p>
          <a:p>
            <a:pPr algn="just" eaLnBrk="1" hangingPunct="1">
              <a:lnSpc>
                <a:spcPct val="115000"/>
              </a:lnSpc>
              <a:spcAft>
                <a:spcPts val="850"/>
              </a:spcAft>
            </a:pPr>
            <a:endParaRPr lang="en-US" sz="4000" dirty="0"/>
          </a:p>
        </p:txBody>
      </p:sp>
      <p:sp>
        <p:nvSpPr>
          <p:cNvPr id="72" name="Rectangle 3"/>
          <p:cNvSpPr txBox="1">
            <a:spLocks noChangeArrowheads="1"/>
          </p:cNvSpPr>
          <p:nvPr/>
        </p:nvSpPr>
        <p:spPr bwMode="auto">
          <a:xfrm>
            <a:off x="14745334" y="28030586"/>
            <a:ext cx="14803886" cy="11232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411449" tIns="205724" rIns="411449" bIns="205724"/>
          <a:lstStyle>
            <a:lvl1pPr defTabSz="623888" eaLnBrk="0" hangingPunct="0">
              <a:defRPr sz="8200">
                <a:solidFill>
                  <a:schemeClr val="tx1"/>
                </a:solidFill>
                <a:latin typeface="Arial" panose="020B0604020202020204" pitchFamily="34" charset="0"/>
              </a:defRPr>
            </a:lvl1pPr>
            <a:lvl2pPr marL="742950" indent="-285750" defTabSz="623888" eaLnBrk="0" hangingPunct="0">
              <a:defRPr sz="8200">
                <a:solidFill>
                  <a:schemeClr val="tx1"/>
                </a:solidFill>
                <a:latin typeface="Arial" panose="020B0604020202020204" pitchFamily="34" charset="0"/>
              </a:defRPr>
            </a:lvl2pPr>
            <a:lvl3pPr marL="1143000" indent="-228600" defTabSz="623888" eaLnBrk="0" hangingPunct="0">
              <a:defRPr sz="8200">
                <a:solidFill>
                  <a:schemeClr val="tx1"/>
                </a:solidFill>
                <a:latin typeface="Arial" panose="020B0604020202020204" pitchFamily="34" charset="0"/>
              </a:defRPr>
            </a:lvl3pPr>
            <a:lvl4pPr marL="1600200" indent="-228600" defTabSz="623888" eaLnBrk="0" hangingPunct="0">
              <a:defRPr sz="8200">
                <a:solidFill>
                  <a:schemeClr val="tx1"/>
                </a:solidFill>
                <a:latin typeface="Arial" panose="020B0604020202020204" pitchFamily="34" charset="0"/>
              </a:defRPr>
            </a:lvl4pPr>
            <a:lvl5pPr marL="2057400" indent="-228600" defTabSz="623888" eaLnBrk="0" hangingPunct="0">
              <a:defRPr sz="8200">
                <a:solidFill>
                  <a:schemeClr val="tx1"/>
                </a:solidFill>
                <a:latin typeface="Arial" panose="020B0604020202020204" pitchFamily="34" charset="0"/>
              </a:defRPr>
            </a:lvl5pPr>
            <a:lvl6pPr marL="2514600" indent="-228600" defTabSz="623888"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623888"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623888"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623888" eaLnBrk="0" fontAlgn="base" hangingPunct="0">
              <a:spcBef>
                <a:spcPct val="0"/>
              </a:spcBef>
              <a:spcAft>
                <a:spcPct val="0"/>
              </a:spcAft>
              <a:defRPr sz="8200">
                <a:solidFill>
                  <a:schemeClr val="tx1"/>
                </a:solidFill>
                <a:latin typeface="Arial" panose="020B0604020202020204" pitchFamily="34" charset="0"/>
              </a:defRPr>
            </a:lvl9pPr>
          </a:lstStyle>
          <a:p>
            <a:pPr algn="just" eaLnBrk="1" hangingPunct="1">
              <a:lnSpc>
                <a:spcPct val="115000"/>
              </a:lnSpc>
              <a:spcAft>
                <a:spcPts val="850"/>
              </a:spcAft>
            </a:pPr>
            <a:r>
              <a:rPr lang="en-US" altLang="en-US" sz="5600" b="1" dirty="0">
                <a:solidFill>
                  <a:schemeClr val="accent1"/>
                </a:solidFill>
                <a:cs typeface="Arial" panose="020B0604020202020204" pitchFamily="34" charset="0"/>
              </a:rPr>
              <a:t>Objectives and Outcomes</a:t>
            </a:r>
            <a:endParaRPr lang="en-US" sz="4000" dirty="0"/>
          </a:p>
        </p:txBody>
      </p:sp>
      <p:cxnSp>
        <p:nvCxnSpPr>
          <p:cNvPr id="100" name="Straight Connector 99"/>
          <p:cNvCxnSpPr/>
          <p:nvPr/>
        </p:nvCxnSpPr>
        <p:spPr>
          <a:xfrm>
            <a:off x="892619" y="17836756"/>
            <a:ext cx="13374142" cy="405"/>
          </a:xfrm>
          <a:prstGeom prst="line">
            <a:avLst/>
          </a:prstGeom>
          <a:ln w="635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4366" name="TextBox 14365"/>
          <p:cNvSpPr txBox="1"/>
          <p:nvPr/>
        </p:nvSpPr>
        <p:spPr>
          <a:xfrm>
            <a:off x="798606" y="31361819"/>
            <a:ext cx="13544659" cy="2554545"/>
          </a:xfrm>
          <a:prstGeom prst="rect">
            <a:avLst/>
          </a:prstGeom>
          <a:noFill/>
        </p:spPr>
        <p:txBody>
          <a:bodyPr wrap="square" rtlCol="0">
            <a:spAutoFit/>
          </a:bodyPr>
          <a:lstStyle/>
          <a:p>
            <a:pPr algn="just"/>
            <a:r>
              <a:rPr lang="en-US" sz="4000" dirty="0"/>
              <a:t>A special designed single-cylinder full-metal CI engine aims at investigating the engine performance by varying the different parameters. Compared to the commercial engines, this engine provides more flexible control.</a:t>
            </a:r>
            <a:endParaRPr lang="en-US" dirty="0"/>
          </a:p>
        </p:txBody>
      </p:sp>
      <p:cxnSp>
        <p:nvCxnSpPr>
          <p:cNvPr id="103" name="Straight Connector 102"/>
          <p:cNvCxnSpPr/>
          <p:nvPr/>
        </p:nvCxnSpPr>
        <p:spPr>
          <a:xfrm flipV="1">
            <a:off x="15081828" y="6950260"/>
            <a:ext cx="14467393" cy="9033"/>
          </a:xfrm>
          <a:prstGeom prst="line">
            <a:avLst/>
          </a:prstGeom>
          <a:ln w="63500" cmpd="sng">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15184430" y="29651425"/>
            <a:ext cx="14299300" cy="0"/>
          </a:xfrm>
          <a:prstGeom prst="line">
            <a:avLst/>
          </a:prstGeom>
          <a:ln w="635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799865" y="30273889"/>
            <a:ext cx="13543400" cy="76944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accent1"/>
            </a:solidFill>
          </a:ln>
        </p:spPr>
        <p:txBody>
          <a:bodyPr wrap="square" rtlCol="0">
            <a:spAutoFit/>
          </a:bodyPr>
          <a:lstStyle/>
          <a:p>
            <a:r>
              <a:rPr lang="en-US" sz="4400" b="1" dirty="0"/>
              <a:t>Descriptions of the Engine</a:t>
            </a:r>
            <a:endParaRPr lang="en-US" sz="8800" b="1" dirty="0"/>
          </a:p>
        </p:txBody>
      </p:sp>
      <p:sp>
        <p:nvSpPr>
          <p:cNvPr id="55" name="TextBox 54"/>
          <p:cNvSpPr txBox="1"/>
          <p:nvPr/>
        </p:nvSpPr>
        <p:spPr>
          <a:xfrm>
            <a:off x="15035192" y="30043170"/>
            <a:ext cx="14489174" cy="9325630"/>
          </a:xfrm>
          <a:prstGeom prst="rect">
            <a:avLst/>
          </a:prstGeom>
          <a:noFill/>
        </p:spPr>
        <p:txBody>
          <a:bodyPr wrap="square" rtlCol="0">
            <a:spAutoFit/>
          </a:bodyPr>
          <a:lstStyle/>
          <a:p>
            <a:pPr marL="571500" indent="-571500">
              <a:spcBef>
                <a:spcPts val="600"/>
              </a:spcBef>
              <a:spcAft>
                <a:spcPts val="600"/>
              </a:spcAft>
              <a:buFont typeface="Arial" panose="020B0604020202020204" pitchFamily="34" charset="0"/>
              <a:buChar char="•"/>
            </a:pPr>
            <a:r>
              <a:rPr lang="en-US" sz="4000" dirty="0"/>
              <a:t>You have an opportunity to operate a practical engine with various engine operating conditions.</a:t>
            </a:r>
          </a:p>
          <a:p>
            <a:pPr marL="571500" indent="-571500">
              <a:spcBef>
                <a:spcPts val="600"/>
              </a:spcBef>
              <a:spcAft>
                <a:spcPts val="600"/>
              </a:spcAft>
              <a:buFont typeface="Arial" panose="020B0604020202020204" pitchFamily="34" charset="0"/>
              <a:buChar char="•"/>
            </a:pPr>
            <a:r>
              <a:rPr lang="en-US" sz="4000" dirty="0"/>
              <a:t>You will learn how to use the second law of thermodynamics to analyze the engine performance based on the cylinder pressure, e.g., heat release rate, combustion efficiency, indicated thermal efficiency, etc.</a:t>
            </a:r>
          </a:p>
          <a:p>
            <a:pPr marL="571500" indent="-571500">
              <a:spcBef>
                <a:spcPts val="600"/>
              </a:spcBef>
              <a:spcAft>
                <a:spcPts val="600"/>
              </a:spcAft>
              <a:buFont typeface="Arial" panose="020B0604020202020204" pitchFamily="34" charset="0"/>
              <a:buChar char="•"/>
            </a:pPr>
            <a:r>
              <a:rPr lang="en-US" sz="4000" dirty="0"/>
              <a:t>You will learn </a:t>
            </a:r>
            <a:r>
              <a:rPr lang="en-US" sz="4000" dirty="0" err="1"/>
              <a:t>Matlab</a:t>
            </a:r>
            <a:r>
              <a:rPr lang="en-US" sz="4000" dirty="0"/>
              <a:t> programing to do post-processing and plot the results.</a:t>
            </a:r>
          </a:p>
          <a:p>
            <a:pPr marL="571500" indent="-571500">
              <a:spcBef>
                <a:spcPts val="600"/>
              </a:spcBef>
              <a:spcAft>
                <a:spcPts val="600"/>
              </a:spcAft>
              <a:buFont typeface="Arial" panose="020B0604020202020204" pitchFamily="34" charset="0"/>
              <a:buChar char="•"/>
            </a:pPr>
            <a:r>
              <a:rPr lang="en-US" sz="4000" dirty="0"/>
              <a:t> You will learn how do the injection timing, injection duration, injection pressure, equivalence ratio and fuel properties affect the engine performance.</a:t>
            </a:r>
          </a:p>
          <a:p>
            <a:pPr marL="571500" indent="-571500">
              <a:spcBef>
                <a:spcPts val="600"/>
              </a:spcBef>
              <a:spcAft>
                <a:spcPts val="600"/>
              </a:spcAft>
              <a:buFont typeface="Arial" panose="020B0604020202020204" pitchFamily="34" charset="0"/>
              <a:buChar char="•"/>
            </a:pPr>
            <a:r>
              <a:rPr lang="en-US" sz="4000" dirty="0"/>
              <a:t>After the project, you will gain more insight into the application of thermodynamics in an internal combustion engine.</a:t>
            </a:r>
          </a:p>
        </p:txBody>
      </p:sp>
      <p:pic>
        <p:nvPicPr>
          <p:cNvPr id="14" name="Picture 13" descr="A picture containing different&#10;&#10;Description automatically generated">
            <a:extLst>
              <a:ext uri="{FF2B5EF4-FFF2-40B4-BE49-F238E27FC236}">
                <a16:creationId xmlns:a16="http://schemas.microsoft.com/office/drawing/2014/main" id="{7274AC98-F20C-4047-90BE-4E73E3367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71" y="8087544"/>
            <a:ext cx="13374142" cy="8066720"/>
          </a:xfrm>
          <a:prstGeom prst="rect">
            <a:avLst/>
          </a:prstGeom>
        </p:spPr>
      </p:pic>
      <p:pic>
        <p:nvPicPr>
          <p:cNvPr id="19" name="Picture 18" descr="A picture containing indoor&#10;&#10;Description automatically generated">
            <a:extLst>
              <a:ext uri="{FF2B5EF4-FFF2-40B4-BE49-F238E27FC236}">
                <a16:creationId xmlns:a16="http://schemas.microsoft.com/office/drawing/2014/main" id="{4FBD3B2A-DA26-420E-B97E-929F7BDDDF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729" y="18993546"/>
            <a:ext cx="13393536" cy="10045152"/>
          </a:xfrm>
          <a:prstGeom prst="rect">
            <a:avLst/>
          </a:prstGeom>
        </p:spPr>
      </p:pic>
      <p:graphicFrame>
        <p:nvGraphicFramePr>
          <p:cNvPr id="41" name="Table 40">
            <a:extLst>
              <a:ext uri="{FF2B5EF4-FFF2-40B4-BE49-F238E27FC236}">
                <a16:creationId xmlns:a16="http://schemas.microsoft.com/office/drawing/2014/main" id="{259B67D1-2FBF-491C-93AB-69AAC0B239A9}"/>
              </a:ext>
            </a:extLst>
          </p:cNvPr>
          <p:cNvGraphicFramePr>
            <a:graphicFrameLocks noGrp="1"/>
          </p:cNvGraphicFramePr>
          <p:nvPr>
            <p:extLst>
              <p:ext uri="{D42A27DB-BD31-4B8C-83A1-F6EECF244321}">
                <p14:modId xmlns:p14="http://schemas.microsoft.com/office/powerpoint/2010/main" val="1123171451"/>
              </p:ext>
            </p:extLst>
          </p:nvPr>
        </p:nvGraphicFramePr>
        <p:xfrm>
          <a:off x="799234" y="34104413"/>
          <a:ext cx="13544031" cy="5812225"/>
        </p:xfrm>
        <a:graphic>
          <a:graphicData uri="http://schemas.openxmlformats.org/drawingml/2006/table">
            <a:tbl>
              <a:tblPr firstRow="1" firstCol="1" bandRow="1">
                <a:tableStyleId>{5C22544A-7EE6-4342-B048-85BDC9FD1C3A}</a:tableStyleId>
              </a:tblPr>
              <a:tblGrid>
                <a:gridCol w="6431048">
                  <a:extLst>
                    <a:ext uri="{9D8B030D-6E8A-4147-A177-3AD203B41FA5}">
                      <a16:colId xmlns:a16="http://schemas.microsoft.com/office/drawing/2014/main" val="927796882"/>
                    </a:ext>
                  </a:extLst>
                </a:gridCol>
                <a:gridCol w="7112983">
                  <a:extLst>
                    <a:ext uri="{9D8B030D-6E8A-4147-A177-3AD203B41FA5}">
                      <a16:colId xmlns:a16="http://schemas.microsoft.com/office/drawing/2014/main" val="1396385420"/>
                    </a:ext>
                  </a:extLst>
                </a:gridCol>
              </a:tblGrid>
              <a:tr h="680792">
                <a:tc>
                  <a:txBody>
                    <a:bodyPr/>
                    <a:lstStyle/>
                    <a:p>
                      <a:pPr algn="just">
                        <a:lnSpc>
                          <a:spcPct val="107000"/>
                        </a:lnSpc>
                        <a:spcAft>
                          <a:spcPts val="0"/>
                        </a:spcAft>
                      </a:pPr>
                      <a:r>
                        <a:rPr lang="en-US" sz="3200" kern="1400" spc="50" baseline="0" dirty="0">
                          <a:solidFill>
                            <a:schemeClr val="tx1"/>
                          </a:solidFill>
                          <a:effectLst/>
                        </a:rPr>
                        <a:t>Cylinder bore (mm)</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3200" kern="1400" spc="50" baseline="0">
                          <a:solidFill>
                            <a:schemeClr val="tx1"/>
                          </a:solidFill>
                          <a:effectLst/>
                        </a:rPr>
                        <a:t>111</a:t>
                      </a:r>
                      <a:endParaRPr lang="fi-FI" sz="3200" kern="1400" spc="50" baseline="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0788894"/>
                  </a:ext>
                </a:extLst>
              </a:tr>
              <a:tr h="541200">
                <a:tc>
                  <a:txBody>
                    <a:bodyPr/>
                    <a:lstStyle/>
                    <a:p>
                      <a:pPr algn="just">
                        <a:lnSpc>
                          <a:spcPct val="107000"/>
                        </a:lnSpc>
                        <a:spcAft>
                          <a:spcPts val="0"/>
                        </a:spcAft>
                      </a:pPr>
                      <a:r>
                        <a:rPr lang="en-US" sz="3200" kern="1400" spc="50" baseline="0" dirty="0">
                          <a:solidFill>
                            <a:schemeClr val="tx1"/>
                          </a:solidFill>
                          <a:effectLst/>
                        </a:rPr>
                        <a:t>Stroke (mm)</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3200" kern="1400" spc="50" baseline="0" dirty="0">
                          <a:solidFill>
                            <a:schemeClr val="tx1"/>
                          </a:solidFill>
                          <a:effectLst/>
                        </a:rPr>
                        <a:t>145</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8720634"/>
                  </a:ext>
                </a:extLst>
              </a:tr>
              <a:tr h="541200">
                <a:tc>
                  <a:txBody>
                    <a:bodyPr/>
                    <a:lstStyle/>
                    <a:p>
                      <a:pPr algn="just">
                        <a:lnSpc>
                          <a:spcPct val="107000"/>
                        </a:lnSpc>
                        <a:spcAft>
                          <a:spcPts val="0"/>
                        </a:spcAft>
                      </a:pPr>
                      <a:r>
                        <a:rPr lang="en-US" sz="3200" kern="1400" spc="50" baseline="0" dirty="0">
                          <a:solidFill>
                            <a:schemeClr val="tx1"/>
                          </a:solidFill>
                          <a:effectLst/>
                        </a:rPr>
                        <a:t>Total Displacement- 6-cylinder (L)</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3200" kern="1400" spc="50" baseline="0" dirty="0">
                          <a:solidFill>
                            <a:schemeClr val="tx1"/>
                          </a:solidFill>
                          <a:effectLst/>
                        </a:rPr>
                        <a:t>8.42</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7658542"/>
                  </a:ext>
                </a:extLst>
              </a:tr>
              <a:tr h="541200">
                <a:tc>
                  <a:txBody>
                    <a:bodyPr/>
                    <a:lstStyle/>
                    <a:p>
                      <a:pPr algn="just">
                        <a:lnSpc>
                          <a:spcPct val="107000"/>
                        </a:lnSpc>
                        <a:spcAft>
                          <a:spcPts val="0"/>
                        </a:spcAft>
                      </a:pPr>
                      <a:r>
                        <a:rPr lang="en-US" sz="3200" kern="1400" spc="50" baseline="0" dirty="0">
                          <a:solidFill>
                            <a:schemeClr val="tx1"/>
                          </a:solidFill>
                          <a:effectLst/>
                        </a:rPr>
                        <a:t>Displacement 1-cylinder (L)</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3200" kern="1400" spc="50" baseline="0" dirty="0">
                          <a:solidFill>
                            <a:schemeClr val="tx1"/>
                          </a:solidFill>
                          <a:effectLst/>
                        </a:rPr>
                        <a:t>1.4</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1478185"/>
                  </a:ext>
                </a:extLst>
              </a:tr>
              <a:tr h="541200">
                <a:tc>
                  <a:txBody>
                    <a:bodyPr/>
                    <a:lstStyle/>
                    <a:p>
                      <a:pPr algn="just">
                        <a:lnSpc>
                          <a:spcPct val="107000"/>
                        </a:lnSpc>
                        <a:spcAft>
                          <a:spcPts val="0"/>
                        </a:spcAft>
                      </a:pPr>
                      <a:r>
                        <a:rPr lang="en-US" sz="3200" kern="1400" spc="50" baseline="0" dirty="0">
                          <a:solidFill>
                            <a:schemeClr val="tx1"/>
                          </a:solidFill>
                          <a:effectLst/>
                        </a:rPr>
                        <a:t>Compression ratio</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3200" kern="1400" spc="50" baseline="0" dirty="0">
                          <a:solidFill>
                            <a:schemeClr val="tx1"/>
                          </a:solidFill>
                          <a:effectLst/>
                        </a:rPr>
                        <a:t>16.5:1</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149821"/>
                  </a:ext>
                </a:extLst>
              </a:tr>
              <a:tr h="541200">
                <a:tc>
                  <a:txBody>
                    <a:bodyPr/>
                    <a:lstStyle/>
                    <a:p>
                      <a:pPr algn="just">
                        <a:lnSpc>
                          <a:spcPct val="107000"/>
                        </a:lnSpc>
                        <a:spcAft>
                          <a:spcPts val="0"/>
                        </a:spcAft>
                      </a:pPr>
                      <a:r>
                        <a:rPr lang="en-US" sz="3200" kern="1400" spc="50" baseline="0">
                          <a:solidFill>
                            <a:schemeClr val="tx1"/>
                          </a:solidFill>
                          <a:effectLst/>
                        </a:rPr>
                        <a:t>Diesel pilot injection</a:t>
                      </a:r>
                      <a:endParaRPr lang="fi-FI" sz="3200" kern="1400" spc="50" baseline="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3200" kern="1400" spc="50" baseline="0" dirty="0">
                          <a:solidFill>
                            <a:schemeClr val="tx1"/>
                          </a:solidFill>
                          <a:effectLst/>
                        </a:rPr>
                        <a:t>Bosch CRIN3-20 Common rail, direct</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1301693"/>
                  </a:ext>
                </a:extLst>
              </a:tr>
              <a:tr h="541200">
                <a:tc>
                  <a:txBody>
                    <a:bodyPr/>
                    <a:lstStyle/>
                    <a:p>
                      <a:pPr algn="just">
                        <a:lnSpc>
                          <a:spcPct val="107000"/>
                        </a:lnSpc>
                        <a:spcAft>
                          <a:spcPts val="0"/>
                        </a:spcAft>
                      </a:pPr>
                      <a:r>
                        <a:rPr lang="en-US" sz="3200" kern="1400" spc="50" baseline="0" dirty="0">
                          <a:solidFill>
                            <a:schemeClr val="tx1"/>
                          </a:solidFill>
                          <a:effectLst/>
                        </a:rPr>
                        <a:t>Methane injection</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3200" kern="1400" spc="50" baseline="0" dirty="0">
                          <a:solidFill>
                            <a:schemeClr val="tx1"/>
                          </a:solidFill>
                          <a:effectLst/>
                        </a:rPr>
                        <a:t>Port injection with 2 Hana injectors</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9538263"/>
                  </a:ext>
                </a:extLst>
              </a:tr>
              <a:tr h="1290677">
                <a:tc>
                  <a:txBody>
                    <a:bodyPr/>
                    <a:lstStyle/>
                    <a:p>
                      <a:pPr algn="just">
                        <a:lnSpc>
                          <a:spcPct val="107000"/>
                        </a:lnSpc>
                        <a:spcAft>
                          <a:spcPts val="0"/>
                        </a:spcAft>
                      </a:pPr>
                      <a:r>
                        <a:rPr lang="en-US" sz="3200" kern="1400" spc="50" baseline="0" dirty="0">
                          <a:solidFill>
                            <a:schemeClr val="tx1"/>
                          </a:solidFill>
                          <a:effectLst/>
                        </a:rPr>
                        <a:t>Engine control</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07000"/>
                        </a:lnSpc>
                        <a:spcAft>
                          <a:spcPts val="0"/>
                        </a:spcAft>
                      </a:pPr>
                      <a:r>
                        <a:rPr lang="en-US" sz="3200" kern="1400" spc="50" baseline="0" dirty="0">
                          <a:solidFill>
                            <a:schemeClr val="tx1"/>
                          </a:solidFill>
                          <a:effectLst/>
                        </a:rPr>
                        <a:t>Custom made in LabVIEW environment, uses NI DRIVVEN and other NI modules</a:t>
                      </a:r>
                      <a:endParaRPr lang="fi-FI" sz="3200" kern="1400" spc="50" baseline="0" dirty="0">
                        <a:solidFill>
                          <a:schemeClr val="tx1"/>
                        </a:solidFill>
                        <a:effectLst/>
                        <a:latin typeface="Times New Roman" panose="02020603050405020304" pitchFamily="18" charset="0"/>
                        <a:ea typeface="Calibri" panose="020F0502020204030204" pitchFamily="34" charset="0"/>
                      </a:endParaRPr>
                    </a:p>
                  </a:txBody>
                  <a:tcPr marL="68580" marR="6858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6932668"/>
                  </a:ext>
                </a:extLst>
              </a:tr>
            </a:tbl>
          </a:graphicData>
        </a:graphic>
      </p:graphicFrame>
      <p:pic>
        <p:nvPicPr>
          <p:cNvPr id="21" name="Picture 20" descr="A picture containing rocket&#10;&#10;Description automatically generated">
            <a:extLst>
              <a:ext uri="{FF2B5EF4-FFF2-40B4-BE49-F238E27FC236}">
                <a16:creationId xmlns:a16="http://schemas.microsoft.com/office/drawing/2014/main" id="{57300CC0-9216-4D62-98DB-2F6014304DB6}"/>
              </a:ext>
            </a:extLst>
          </p:cNvPr>
          <p:cNvPicPr>
            <a:picLocks noChangeAspect="1"/>
          </p:cNvPicPr>
          <p:nvPr/>
        </p:nvPicPr>
        <p:blipFill rotWithShape="1">
          <a:blip r:embed="rId5">
            <a:extLst>
              <a:ext uri="{28A0092B-C50C-407E-A947-70E740481C1C}">
                <a14:useLocalDpi xmlns:a14="http://schemas.microsoft.com/office/drawing/2010/main" val="0"/>
              </a:ext>
            </a:extLst>
          </a:blip>
          <a:srcRect l="39024" r="39436"/>
          <a:stretch/>
        </p:blipFill>
        <p:spPr>
          <a:xfrm>
            <a:off x="28027038" y="7456752"/>
            <a:ext cx="1657047" cy="7692600"/>
          </a:xfrm>
          <a:prstGeom prst="rect">
            <a:avLst/>
          </a:prstGeom>
        </p:spPr>
      </p:pic>
      <p:pic>
        <p:nvPicPr>
          <p:cNvPr id="26" name="Picture 25" descr="A picture containing text, indoor, wall, desk&#10;&#10;Description automatically generated">
            <a:extLst>
              <a:ext uri="{FF2B5EF4-FFF2-40B4-BE49-F238E27FC236}">
                <a16:creationId xmlns:a16="http://schemas.microsoft.com/office/drawing/2014/main" id="{239B42AE-C9D8-46C3-AE3B-F3ACAA4F3743}"/>
              </a:ext>
            </a:extLst>
          </p:cNvPr>
          <p:cNvPicPr>
            <a:picLocks noChangeAspect="1"/>
          </p:cNvPicPr>
          <p:nvPr/>
        </p:nvPicPr>
        <p:blipFill rotWithShape="1">
          <a:blip r:embed="rId6">
            <a:extLst>
              <a:ext uri="{28A0092B-C50C-407E-A947-70E740481C1C}">
                <a14:useLocalDpi xmlns:a14="http://schemas.microsoft.com/office/drawing/2010/main" val="0"/>
              </a:ext>
            </a:extLst>
          </a:blip>
          <a:srcRect l="5960" r="3227"/>
          <a:stretch/>
        </p:blipFill>
        <p:spPr>
          <a:xfrm>
            <a:off x="15110942" y="7177029"/>
            <a:ext cx="12770550" cy="7892117"/>
          </a:xfrm>
          <a:prstGeom prst="rect">
            <a:avLst/>
          </a:prstGeom>
        </p:spPr>
      </p:pic>
      <p:sp>
        <p:nvSpPr>
          <p:cNvPr id="47" name="TextBox 46">
            <a:extLst>
              <a:ext uri="{FF2B5EF4-FFF2-40B4-BE49-F238E27FC236}">
                <a16:creationId xmlns:a16="http://schemas.microsoft.com/office/drawing/2014/main" id="{BE5B1CD2-38AF-4407-A336-85C162CF68B9}"/>
              </a:ext>
            </a:extLst>
          </p:cNvPr>
          <p:cNvSpPr txBox="1"/>
          <p:nvPr/>
        </p:nvSpPr>
        <p:spPr>
          <a:xfrm>
            <a:off x="1047463" y="15936144"/>
            <a:ext cx="13466896" cy="1077218"/>
          </a:xfrm>
          <a:prstGeom prst="rect">
            <a:avLst/>
          </a:prstGeom>
          <a:noFill/>
        </p:spPr>
        <p:txBody>
          <a:bodyPr wrap="square" rtlCol="0">
            <a:spAutoFit/>
          </a:bodyPr>
          <a:lstStyle/>
          <a:p>
            <a:pPr algn="ctr"/>
            <a:r>
              <a:rPr lang="en-US" sz="3200" dirty="0"/>
              <a:t>Figure 1. Work process of a four-stroke engine: intake, compression, work and exhaust</a:t>
            </a:r>
            <a:endParaRPr lang="en-US" sz="2400" dirty="0"/>
          </a:p>
        </p:txBody>
      </p:sp>
      <p:sp>
        <p:nvSpPr>
          <p:cNvPr id="48" name="TextBox 47">
            <a:extLst>
              <a:ext uri="{FF2B5EF4-FFF2-40B4-BE49-F238E27FC236}">
                <a16:creationId xmlns:a16="http://schemas.microsoft.com/office/drawing/2014/main" id="{533D0AF5-1195-416C-B5E9-067436E75D37}"/>
              </a:ext>
            </a:extLst>
          </p:cNvPr>
          <p:cNvSpPr txBox="1"/>
          <p:nvPr/>
        </p:nvSpPr>
        <p:spPr>
          <a:xfrm>
            <a:off x="15033348" y="15344515"/>
            <a:ext cx="13466896" cy="1077218"/>
          </a:xfrm>
          <a:prstGeom prst="rect">
            <a:avLst/>
          </a:prstGeom>
          <a:noFill/>
        </p:spPr>
        <p:txBody>
          <a:bodyPr wrap="square" rtlCol="0">
            <a:spAutoFit/>
          </a:bodyPr>
          <a:lstStyle/>
          <a:p>
            <a:pPr algn="ctr"/>
            <a:r>
              <a:rPr lang="en-US" sz="3200" dirty="0"/>
              <a:t>Figure 3. Typical test bench of an internal combustion engine and cylinder pressure sensor</a:t>
            </a:r>
            <a:endParaRPr lang="en-US" sz="2400" dirty="0"/>
          </a:p>
        </p:txBody>
      </p:sp>
      <p:pic>
        <p:nvPicPr>
          <p:cNvPr id="1028" name="Picture 9">
            <a:extLst>
              <a:ext uri="{FF2B5EF4-FFF2-40B4-BE49-F238E27FC236}">
                <a16:creationId xmlns:a16="http://schemas.microsoft.com/office/drawing/2014/main" id="{9A745A8B-0DA2-49D7-8F62-9B87A56AF16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133739" y="16581314"/>
            <a:ext cx="7239015" cy="542926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0">
            <a:extLst>
              <a:ext uri="{FF2B5EF4-FFF2-40B4-BE49-F238E27FC236}">
                <a16:creationId xmlns:a16="http://schemas.microsoft.com/office/drawing/2014/main" id="{CB9281A7-BBF4-41C3-9331-F6383381138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698446" y="16581314"/>
            <a:ext cx="7239015" cy="54292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1">
            <a:extLst>
              <a:ext uri="{FF2B5EF4-FFF2-40B4-BE49-F238E27FC236}">
                <a16:creationId xmlns:a16="http://schemas.microsoft.com/office/drawing/2014/main" id="{809A0D62-8C7E-48A2-AFDB-6909324CB18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133739" y="21965370"/>
            <a:ext cx="7239015" cy="5429261"/>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22">
            <a:extLst>
              <a:ext uri="{FF2B5EF4-FFF2-40B4-BE49-F238E27FC236}">
                <a16:creationId xmlns:a16="http://schemas.microsoft.com/office/drawing/2014/main" id="{DCA07E88-0A70-40EC-A69D-E86C133DC6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698446" y="21965370"/>
            <a:ext cx="7239015" cy="5429261"/>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95193A31-9067-4EAB-8577-6D225A62CA1D}"/>
              </a:ext>
            </a:extLst>
          </p:cNvPr>
          <p:cNvSpPr txBox="1"/>
          <p:nvPr/>
        </p:nvSpPr>
        <p:spPr>
          <a:xfrm>
            <a:off x="15639306" y="27478454"/>
            <a:ext cx="13466896" cy="584775"/>
          </a:xfrm>
          <a:prstGeom prst="rect">
            <a:avLst/>
          </a:prstGeom>
          <a:noFill/>
        </p:spPr>
        <p:txBody>
          <a:bodyPr wrap="square" rtlCol="0">
            <a:spAutoFit/>
          </a:bodyPr>
          <a:lstStyle/>
          <a:p>
            <a:pPr algn="ctr"/>
            <a:r>
              <a:rPr lang="en-US" sz="3200" dirty="0"/>
              <a:t>Figure 4. Data postprocessing </a:t>
            </a:r>
            <a:r>
              <a:rPr lang="en-US" sz="3200"/>
              <a:t>and results plotting</a:t>
            </a:r>
            <a:endParaRPr lang="en-US" sz="2400" dirty="0"/>
          </a:p>
        </p:txBody>
      </p:sp>
    </p:spTree>
  </p:cSld>
  <p:clrMapOvr>
    <a:masterClrMapping/>
  </p:clrMapOvr>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8C857B"/>
      </a:dk2>
      <a:lt2>
        <a:srgbClr val="FFFFFF"/>
      </a:lt2>
      <a:accent1>
        <a:srgbClr val="BB16A3"/>
      </a:accent1>
      <a:accent2>
        <a:srgbClr val="005EB8"/>
      </a:accent2>
      <a:accent3>
        <a:srgbClr val="FFCD00"/>
      </a:accent3>
      <a:accent4>
        <a:srgbClr val="EF3340"/>
      </a:accent4>
      <a:accent5>
        <a:srgbClr val="8C857B"/>
      </a:accent5>
      <a:accent6>
        <a:srgbClr val="8C857B"/>
      </a:accent6>
      <a:hlink>
        <a:srgbClr val="005EB8"/>
      </a:hlink>
      <a:folHlink>
        <a:srgbClr val="7D55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2992</TotalTime>
  <Words>309</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TKK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Dmitry Chicherin</dc:creator>
  <cp:lastModifiedBy>Cheng Qiang</cp:lastModifiedBy>
  <cp:revision>176</cp:revision>
  <cp:lastPrinted>2018-06-04T08:32:09Z</cp:lastPrinted>
  <dcterms:created xsi:type="dcterms:W3CDTF">2010-03-10T13:17:50Z</dcterms:created>
  <dcterms:modified xsi:type="dcterms:W3CDTF">2022-02-24T12:01:31Z</dcterms:modified>
</cp:coreProperties>
</file>