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36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200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7A72-D89D-E34D-8434-1BAA93F64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242B5-CBC1-AC40-B8E6-AF74A6F45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C9B54-D494-FC43-BE77-ADB72FBA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17152-76F1-1644-BE50-A4E53BA4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45993-F1AB-CB42-9F5B-0818C8DF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184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170F-EACF-5A42-8DD3-5B417829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9CD5D-5767-DA4F-B5DA-8A12F922F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1F36A-A9A5-7347-96DF-22AE4A06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4ABCC-B36D-994A-A013-9BFF1C48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48DB2-E146-8E47-9D28-EB111850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179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A1F8D-ADE2-964B-837D-336518351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50EB9-626B-E944-A3F7-4B7283B33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EFE8-86F9-9240-A645-38EFFD28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8F809-26D9-644F-A7C5-52B62C00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69272-9C0A-114B-BF30-C25E62AE3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459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9F7BE-FB47-3840-A942-BABC87E0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283D0-EBD3-AB46-A08B-43A1195BE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73FF5-A1C6-0A42-A06B-966E5AE5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0A9E1-00AA-7145-BF64-9F751E82F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316EC-1084-7F49-BBC7-1BCA7FC2C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723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0BEA-5A91-C74B-B1E7-A89C470D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874C0-B2BA-674D-A436-673F689FF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86FE3-72D0-1447-9CE4-D5D99CA7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812AE-623D-DA41-BE44-B526D522A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D831F-9C42-3B40-AFF5-6731EDD4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246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4E6B-D338-8B41-AED9-BC7F7CD5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714D-48E1-7C4E-AC3D-CFC61D48B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6A50C9-F0E4-204A-A5CF-DDA76BF16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94C5D-C222-2C4F-BC61-43B618DD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B3E0C-82FD-1B49-8E39-110750A7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8DB11-ABBA-E545-B47B-03B83D5B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967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04F99-FE0B-314A-8765-F83037337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9FC96-4FE5-D843-A588-850F2861E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9D567-4AE7-1E47-B871-AC1BDE868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4CE24-6932-1745-88A7-6D93952BD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5B2C5-0B8D-CE4E-86F4-0FFE27C4D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E76379-B4A1-2E4C-90CA-010CDBD29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E49C21-1E0D-8542-A474-E46A3F01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305D6-EDA0-CB4C-ACE4-19F3EEDD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265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0A87-D689-E94B-A939-77B5A6BE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761DC-EF3A-E04F-936D-81B4C2D25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11BA2-B79A-7949-8812-7A6304EA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D7136-42C0-4B4F-89ED-BECC5A5F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360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D07F2-3D8A-8A44-9FBC-B58385A6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BE409-FADF-664E-8B39-1CC933F5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1C0DA-98FA-6340-9DC3-10E38E15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507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22A0-7EA4-3449-BF97-A844EE0E0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4368C-4523-9D45-A963-87112F0A0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CBA8A-77B4-B84E-9F34-BB7B19074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62ABB-286C-134C-9CAE-948E3A5A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33126-6333-6544-A2E4-97EAA4CB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E3565-E5D8-DC4F-A795-5674623B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078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98DD-235C-3441-BA08-B13CC7D99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FB5EC9-FC00-C647-8DA7-6C882A49B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519BD-4F60-4945-99CD-3EBE06967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474213-6BA1-A449-BC93-576A4B1F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81E44-45C4-C242-AB4A-F7E5F81B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8BA67-404D-8146-88FE-4ECB2B1E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019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84EABE-5B3D-CC40-95CE-4F7EAD20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C6364-9B3E-7048-BAA9-02DD631CE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A852-6BCB-3749-9BDE-AF51E5A51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0FE96-5524-1B45-B8BE-5F23CCEE6BE8}" type="datetimeFigureOut">
              <a:rPr lang="fi-FI" smtClean="0"/>
              <a:t>2.2.2021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62360-CE4A-3246-9466-AC70955C4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E4AC3-4C48-B641-A15A-FE7BD809A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2EB38-E64F-504E-803A-7CA9BD3444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923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1FA15-A393-EB4C-BFA8-F3850CFA5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51" y="147227"/>
            <a:ext cx="4536301" cy="3281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0656CD-EAD2-DB43-BB6D-61AB66F51508}"/>
              </a:ext>
            </a:extLst>
          </p:cNvPr>
          <p:cNvSpPr txBox="1"/>
          <p:nvPr/>
        </p:nvSpPr>
        <p:spPr>
          <a:xfrm>
            <a:off x="75764" y="2967335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0908B-8FA4-5740-A20C-A56CCA8B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4" y="372188"/>
            <a:ext cx="4659086" cy="3047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9D92F-36D6-1C45-802F-9DCA10CFD9D2}"/>
              </a:ext>
            </a:extLst>
          </p:cNvPr>
          <p:cNvSpPr txBox="1"/>
          <p:nvPr/>
        </p:nvSpPr>
        <p:spPr>
          <a:xfrm>
            <a:off x="6817527" y="3038306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F479B3-5E09-2546-BF46-2760560E7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60" y="3721042"/>
            <a:ext cx="5403458" cy="2989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8A17A9-0085-0F43-B487-0B56E2120199}"/>
              </a:ext>
            </a:extLst>
          </p:cNvPr>
          <p:cNvSpPr txBox="1"/>
          <p:nvPr/>
        </p:nvSpPr>
        <p:spPr>
          <a:xfrm>
            <a:off x="75763" y="6311807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A994D1-BB6C-A24B-A763-E0C987C7C1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46" b="9551"/>
          <a:stretch/>
        </p:blipFill>
        <p:spPr>
          <a:xfrm>
            <a:off x="6590016" y="3682777"/>
            <a:ext cx="5220984" cy="29897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0D6AD8-29F1-3849-8482-45C34083D164}"/>
              </a:ext>
            </a:extLst>
          </p:cNvPr>
          <p:cNvSpPr txBox="1"/>
          <p:nvPr/>
        </p:nvSpPr>
        <p:spPr>
          <a:xfrm>
            <a:off x="6763544" y="6166089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R04</a:t>
            </a:r>
          </a:p>
        </p:txBody>
      </p:sp>
    </p:spTree>
    <p:extLst>
      <p:ext uri="{BB962C8B-B14F-4D97-AF65-F5344CB8AC3E}">
        <p14:creationId xmlns:p14="http://schemas.microsoft.com/office/powerpoint/2010/main" val="52503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3B892-3BF5-0347-BD3A-E3769765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5486" cy="3449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B4B6A-1633-2E41-A1C9-14C5867819DC}"/>
              </a:ext>
            </a:extLst>
          </p:cNvPr>
          <p:cNvSpPr txBox="1"/>
          <p:nvPr/>
        </p:nvSpPr>
        <p:spPr>
          <a:xfrm>
            <a:off x="3703244" y="378294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A7C8A-58D8-7949-BCB4-EE1C582E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883" y="378294"/>
            <a:ext cx="5496117" cy="2899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B45581-12AB-4F42-AC3A-469A28CE82E7}"/>
              </a:ext>
            </a:extLst>
          </p:cNvPr>
          <p:cNvSpPr txBox="1"/>
          <p:nvPr/>
        </p:nvSpPr>
        <p:spPr>
          <a:xfrm>
            <a:off x="11403709" y="378293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B6CAEF-DD0E-1544-BCE1-25C56F8D3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9" y="3827481"/>
            <a:ext cx="4828520" cy="294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67E5DD-B583-0D42-B30D-B15BF4244D6D}"/>
              </a:ext>
            </a:extLst>
          </p:cNvPr>
          <p:cNvSpPr txBox="1"/>
          <p:nvPr/>
        </p:nvSpPr>
        <p:spPr>
          <a:xfrm>
            <a:off x="3703244" y="6131707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29D9F-4E6C-2347-BE80-4FBA6DF34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831" y="3533411"/>
            <a:ext cx="4314651" cy="3246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DD8971-0CF8-154A-A69F-D688C51EDC9E}"/>
              </a:ext>
            </a:extLst>
          </p:cNvPr>
          <p:cNvSpPr txBox="1"/>
          <p:nvPr/>
        </p:nvSpPr>
        <p:spPr>
          <a:xfrm>
            <a:off x="7089058" y="6131707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R08</a:t>
            </a:r>
          </a:p>
        </p:txBody>
      </p:sp>
    </p:spTree>
    <p:extLst>
      <p:ext uri="{BB962C8B-B14F-4D97-AF65-F5344CB8AC3E}">
        <p14:creationId xmlns:p14="http://schemas.microsoft.com/office/powerpoint/2010/main" val="210942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A750DF-2289-F949-9961-9B1FDBF9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828"/>
            <a:ext cx="5496118" cy="2537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0F8EED-777A-4446-88B1-D24B6A3C6790}"/>
              </a:ext>
            </a:extLst>
          </p:cNvPr>
          <p:cNvSpPr txBox="1"/>
          <p:nvPr/>
        </p:nvSpPr>
        <p:spPr>
          <a:xfrm>
            <a:off x="689675" y="2075846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R09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25D82-46BC-4644-B666-2A598136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793" y="379828"/>
            <a:ext cx="5777132" cy="2523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A4B45E-16C8-4348-9F30-C9E5D5D0F783}"/>
              </a:ext>
            </a:extLst>
          </p:cNvPr>
          <p:cNvSpPr txBox="1"/>
          <p:nvPr/>
        </p:nvSpPr>
        <p:spPr>
          <a:xfrm>
            <a:off x="7059995" y="2145761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B9DAF9-50BB-354C-B5EA-81E514EF2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1" y="3788241"/>
            <a:ext cx="5227877" cy="2990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24282-3963-0A48-A3F3-CD364435AEF8}"/>
              </a:ext>
            </a:extLst>
          </p:cNvPr>
          <p:cNvSpPr txBox="1"/>
          <p:nvPr/>
        </p:nvSpPr>
        <p:spPr>
          <a:xfrm>
            <a:off x="85834" y="6016507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B9D31C-91D5-C940-A792-47B52FD6B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381" y="3592859"/>
            <a:ext cx="4136360" cy="318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716564-8F2E-E340-9F90-7B3DFF7448A6}"/>
              </a:ext>
            </a:extLst>
          </p:cNvPr>
          <p:cNvSpPr txBox="1"/>
          <p:nvPr/>
        </p:nvSpPr>
        <p:spPr>
          <a:xfrm>
            <a:off x="6725608" y="6016506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R12</a:t>
            </a:r>
          </a:p>
        </p:txBody>
      </p:sp>
    </p:spTree>
    <p:extLst>
      <p:ext uri="{BB962C8B-B14F-4D97-AF65-F5344CB8AC3E}">
        <p14:creationId xmlns:p14="http://schemas.microsoft.com/office/powerpoint/2010/main" val="1792817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26B4A-CC26-DD43-AC4B-9E9164742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584874" cy="3222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39454B-3DF4-FF43-A9E8-C5E7D3871F86}"/>
              </a:ext>
            </a:extLst>
          </p:cNvPr>
          <p:cNvSpPr txBox="1"/>
          <p:nvPr/>
        </p:nvSpPr>
        <p:spPr>
          <a:xfrm>
            <a:off x="252718" y="240767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AD848-4060-2446-9DC9-E46B6F187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833" y="109697"/>
            <a:ext cx="4658449" cy="3003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C3498D-6D11-6B4F-85F1-E5DD8C0F3601}"/>
              </a:ext>
            </a:extLst>
          </p:cNvPr>
          <p:cNvSpPr txBox="1"/>
          <p:nvPr/>
        </p:nvSpPr>
        <p:spPr>
          <a:xfrm>
            <a:off x="6459472" y="2407670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ED29D-F25E-A743-804B-B26855DC0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75" b="6717"/>
          <a:stretch/>
        </p:blipFill>
        <p:spPr>
          <a:xfrm>
            <a:off x="146955" y="3635340"/>
            <a:ext cx="5290963" cy="3128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97E96F-A3A3-054A-990F-0D487E79AD46}"/>
              </a:ext>
            </a:extLst>
          </p:cNvPr>
          <p:cNvSpPr txBox="1"/>
          <p:nvPr/>
        </p:nvSpPr>
        <p:spPr>
          <a:xfrm>
            <a:off x="4628328" y="3685387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D003A4-5784-BD4A-B0E7-0130C08FF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661" y="3441833"/>
            <a:ext cx="6212340" cy="3416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6AEAA0-4663-8F4B-97C3-D62524DE4BFF}"/>
              </a:ext>
            </a:extLst>
          </p:cNvPr>
          <p:cNvSpPr txBox="1"/>
          <p:nvPr/>
        </p:nvSpPr>
        <p:spPr>
          <a:xfrm>
            <a:off x="6455397" y="6302636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R16</a:t>
            </a:r>
          </a:p>
        </p:txBody>
      </p:sp>
    </p:spTree>
    <p:extLst>
      <p:ext uri="{BB962C8B-B14F-4D97-AF65-F5344CB8AC3E}">
        <p14:creationId xmlns:p14="http://schemas.microsoft.com/office/powerpoint/2010/main" val="433025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B2F9B-01F6-1545-A6B4-30FC6A5E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74" y="168812"/>
            <a:ext cx="5160731" cy="3369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DDB596-327D-364B-BDFD-24C892A5E855}"/>
              </a:ext>
            </a:extLst>
          </p:cNvPr>
          <p:cNvSpPr txBox="1"/>
          <p:nvPr/>
        </p:nvSpPr>
        <p:spPr>
          <a:xfrm>
            <a:off x="4360485" y="297516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R17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F09B2-210D-D94D-8AF0-08E1FE39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36" y="3666728"/>
            <a:ext cx="5160730" cy="3070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8E766-BA4C-4948-9A01-274A08E1490C}"/>
              </a:ext>
            </a:extLst>
          </p:cNvPr>
          <p:cNvSpPr txBox="1"/>
          <p:nvPr/>
        </p:nvSpPr>
        <p:spPr>
          <a:xfrm>
            <a:off x="4577226" y="423494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R19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E9776-4D6D-1542-893B-563FBA32D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97" y="3440123"/>
            <a:ext cx="4516881" cy="3222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FA028-98AD-D04D-AB9C-2416F0CEC86D}"/>
              </a:ext>
            </a:extLst>
          </p:cNvPr>
          <p:cNvSpPr txBox="1"/>
          <p:nvPr/>
        </p:nvSpPr>
        <p:spPr>
          <a:xfrm>
            <a:off x="11367478" y="423494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R20 </a:t>
            </a:r>
          </a:p>
        </p:txBody>
      </p:sp>
    </p:spTree>
    <p:extLst>
      <p:ext uri="{BB962C8B-B14F-4D97-AF65-F5344CB8AC3E}">
        <p14:creationId xmlns:p14="http://schemas.microsoft.com/office/powerpoint/2010/main" val="3528576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0DA46-266A-6044-9F70-614C2E9C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9" t="21141"/>
          <a:stretch/>
        </p:blipFill>
        <p:spPr>
          <a:xfrm>
            <a:off x="128587" y="385761"/>
            <a:ext cx="5591175" cy="27144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648995-6B83-8D41-8899-5621DDD8E3C9}"/>
              </a:ext>
            </a:extLst>
          </p:cNvPr>
          <p:cNvSpPr txBox="1"/>
          <p:nvPr/>
        </p:nvSpPr>
        <p:spPr>
          <a:xfrm>
            <a:off x="252718" y="2407670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7113C-FBCE-4D4E-B3B3-4DD2814DD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418" y="512454"/>
            <a:ext cx="5700995" cy="2779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7265A-A600-1D4A-AEF1-B43BE1A833AB}"/>
              </a:ext>
            </a:extLst>
          </p:cNvPr>
          <p:cNvSpPr txBox="1"/>
          <p:nvPr/>
        </p:nvSpPr>
        <p:spPr>
          <a:xfrm>
            <a:off x="6891071" y="2407669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F0731-7EA9-1248-82C3-443D86D91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18" y="3757833"/>
            <a:ext cx="5601532" cy="2749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33A36-8002-094F-90FF-200674AB07F1}"/>
              </a:ext>
            </a:extLst>
          </p:cNvPr>
          <p:cNvSpPr txBox="1"/>
          <p:nvPr/>
        </p:nvSpPr>
        <p:spPr>
          <a:xfrm>
            <a:off x="389452" y="5908180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R23</a:t>
            </a:r>
          </a:p>
        </p:txBody>
      </p:sp>
    </p:spTree>
    <p:extLst>
      <p:ext uri="{BB962C8B-B14F-4D97-AF65-F5344CB8AC3E}">
        <p14:creationId xmlns:p14="http://schemas.microsoft.com/office/powerpoint/2010/main" val="1057230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22</Words>
  <Application>Microsoft Macintosh PowerPoint</Application>
  <PresentationFormat>Widescreen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2021-02-01T22:28:05Z</dcterms:created>
  <dcterms:modified xsi:type="dcterms:W3CDTF">2021-02-01T23:26:57Z</dcterms:modified>
</cp:coreProperties>
</file>