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584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1139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2782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5950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111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4825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4531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962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384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1657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0836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C364-C81B-47C3-B072-338FAABC4F4E}" type="datetimeFigureOut">
              <a:rPr lang="sv-FI" smtClean="0"/>
              <a:t>6.11.2017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2818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SUBSTANTIV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/>
              <a:t>Grammatik</a:t>
            </a:r>
          </a:p>
        </p:txBody>
      </p:sp>
    </p:spTree>
    <p:extLst>
      <p:ext uri="{BB962C8B-B14F-4D97-AF65-F5344CB8AC3E}">
        <p14:creationId xmlns:p14="http://schemas.microsoft.com/office/powerpoint/2010/main" val="13212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PLURAL – OBESTÄMD FORM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u="sng" dirty="0"/>
              <a:t>Singular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    Obestämd	bestämd</a:t>
            </a:r>
          </a:p>
          <a:p>
            <a:r>
              <a:rPr lang="sv-FI" dirty="0"/>
              <a:t>1 en gurka	 gurkan	</a:t>
            </a:r>
            <a:r>
              <a:rPr lang="sv-FI" dirty="0" err="1"/>
              <a:t>gurkOR</a:t>
            </a:r>
            <a:r>
              <a:rPr lang="sv-FI" dirty="0"/>
              <a:t>	gurkorna</a:t>
            </a:r>
          </a:p>
          <a:p>
            <a:r>
              <a:rPr lang="sv-FI" dirty="0"/>
              <a:t>en flicka		flickan	</a:t>
            </a:r>
            <a:r>
              <a:rPr lang="sv-FI" dirty="0" err="1"/>
              <a:t>flickOR</a:t>
            </a:r>
            <a:r>
              <a:rPr lang="sv-FI" dirty="0"/>
              <a:t>	flickorna</a:t>
            </a:r>
          </a:p>
          <a:p>
            <a:endParaRPr lang="sv-FI" dirty="0"/>
          </a:p>
          <a:p>
            <a:r>
              <a:rPr lang="sv-FI" dirty="0"/>
              <a:t>2 en lök		löken		</a:t>
            </a:r>
            <a:r>
              <a:rPr lang="sv-FI" dirty="0" err="1"/>
              <a:t>lökAR</a:t>
            </a:r>
            <a:r>
              <a:rPr lang="sv-FI" dirty="0"/>
              <a:t>	lökarna</a:t>
            </a:r>
          </a:p>
          <a:p>
            <a:r>
              <a:rPr lang="sv-FI" dirty="0"/>
              <a:t>en pojke		pojken	</a:t>
            </a:r>
            <a:r>
              <a:rPr lang="sv-FI" dirty="0" err="1"/>
              <a:t>pojkAR</a:t>
            </a:r>
            <a:r>
              <a:rPr lang="sv-FI" dirty="0"/>
              <a:t>	pojkarna</a:t>
            </a:r>
          </a:p>
        </p:txBody>
      </p:sp>
    </p:spTree>
    <p:extLst>
      <p:ext uri="{BB962C8B-B14F-4D97-AF65-F5344CB8AC3E}">
        <p14:creationId xmlns:p14="http://schemas.microsoft.com/office/powerpoint/2010/main" val="15360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u="sng" dirty="0"/>
              <a:t>Singular	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	Obestämd	bestämd</a:t>
            </a:r>
          </a:p>
          <a:p>
            <a:r>
              <a:rPr lang="sv-FI" dirty="0"/>
              <a:t>3 en tomat	tomaten	</a:t>
            </a:r>
            <a:r>
              <a:rPr lang="sv-FI" dirty="0" err="1"/>
              <a:t>tomatER</a:t>
            </a:r>
            <a:r>
              <a:rPr lang="sv-FI" dirty="0"/>
              <a:t> tomaterna</a:t>
            </a:r>
          </a:p>
          <a:p>
            <a:r>
              <a:rPr lang="sv-FI" dirty="0"/>
              <a:t>en familj		familjen	</a:t>
            </a:r>
            <a:r>
              <a:rPr lang="sv-FI" dirty="0" err="1"/>
              <a:t>familjER</a:t>
            </a:r>
            <a:r>
              <a:rPr lang="sv-FI" dirty="0"/>
              <a:t> familjerna</a:t>
            </a:r>
          </a:p>
          <a:p>
            <a:endParaRPr lang="sv-FI" dirty="0"/>
          </a:p>
          <a:p>
            <a:r>
              <a:rPr lang="sv-FI" dirty="0"/>
              <a:t>ETT </a:t>
            </a:r>
            <a:r>
              <a:rPr lang="sv-FI" dirty="0" smtClean="0"/>
              <a:t>gymnasium</a:t>
            </a:r>
            <a:r>
              <a:rPr lang="sv-FI" dirty="0"/>
              <a:t>	gymnasiet gymnasier </a:t>
            </a:r>
          </a:p>
          <a:p>
            <a:r>
              <a:rPr lang="sv-FI" dirty="0"/>
              <a:t>gymnasierna</a:t>
            </a:r>
          </a:p>
        </p:txBody>
      </p:sp>
    </p:spTree>
    <p:extLst>
      <p:ext uri="{BB962C8B-B14F-4D97-AF65-F5344CB8AC3E}">
        <p14:creationId xmlns:p14="http://schemas.microsoft.com/office/powerpoint/2010/main" val="108150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ETT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u="sng" dirty="0"/>
              <a:t>Singular	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	Obestämd	bestämd</a:t>
            </a:r>
          </a:p>
          <a:p>
            <a:r>
              <a:rPr lang="sv-FI" dirty="0"/>
              <a:t>4 ett äpple	äpplet	</a:t>
            </a:r>
            <a:r>
              <a:rPr lang="sv-FI" dirty="0" err="1"/>
              <a:t>äppleN</a:t>
            </a:r>
            <a:r>
              <a:rPr lang="sv-FI" dirty="0"/>
              <a:t>	äpplena</a:t>
            </a:r>
          </a:p>
          <a:p>
            <a:r>
              <a:rPr lang="sv-FI" dirty="0"/>
              <a:t>ett yrke		yrket		</a:t>
            </a:r>
            <a:r>
              <a:rPr lang="sv-FI" dirty="0" err="1"/>
              <a:t>yrkeN</a:t>
            </a:r>
            <a:r>
              <a:rPr lang="sv-FI" dirty="0"/>
              <a:t>	yrkena</a:t>
            </a:r>
          </a:p>
          <a:p>
            <a:r>
              <a:rPr lang="sv-FI" dirty="0"/>
              <a:t>5 ett päron	päronet	päron	päronen</a:t>
            </a:r>
          </a:p>
          <a:p>
            <a:r>
              <a:rPr lang="sv-FI" dirty="0"/>
              <a:t>ett hus		huset	hus		husen</a:t>
            </a:r>
          </a:p>
          <a:p>
            <a:r>
              <a:rPr lang="sv-FI" u="sng" dirty="0"/>
              <a:t>EN</a:t>
            </a:r>
            <a:r>
              <a:rPr lang="sv-FI" dirty="0"/>
              <a:t> lär</a:t>
            </a:r>
            <a:r>
              <a:rPr lang="sv-FI" u="sng" dirty="0"/>
              <a:t>are</a:t>
            </a:r>
            <a:r>
              <a:rPr lang="sv-FI" dirty="0"/>
              <a:t>		läraren	lärare	lärarna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242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NUMMER, GENITIV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FI" dirty="0"/>
              <a:t>Lisa känner två LÄRARE.</a:t>
            </a:r>
          </a:p>
          <a:p>
            <a:r>
              <a:rPr lang="sv-FI" dirty="0"/>
              <a:t>Matti äter fem PÄRON.</a:t>
            </a:r>
          </a:p>
          <a:p>
            <a:r>
              <a:rPr lang="sv-FI" dirty="0"/>
              <a:t>Annika har tre HUNDAR.</a:t>
            </a:r>
          </a:p>
          <a:p>
            <a:r>
              <a:rPr lang="sv-FI" dirty="0"/>
              <a:t>Hatten kostar hundra KRONOR.</a:t>
            </a:r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9981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GENITIV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Annikas HUND är gammal. Lisas HUNDAR är gamla. </a:t>
            </a:r>
          </a:p>
          <a:p>
            <a:r>
              <a:rPr lang="sv-FI" dirty="0"/>
              <a:t>Lisas LÄRARE är toppen.</a:t>
            </a:r>
          </a:p>
          <a:p>
            <a:r>
              <a:rPr lang="sv-FI" dirty="0"/>
              <a:t>Min VÄSKA är liten.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1429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MÅNGA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Lisa har många HUNDAR.</a:t>
            </a:r>
          </a:p>
          <a:p>
            <a:r>
              <a:rPr lang="sv-FI" dirty="0"/>
              <a:t>Det finns många </a:t>
            </a:r>
            <a:r>
              <a:rPr lang="sv-FI"/>
              <a:t>busschaufförER</a:t>
            </a:r>
            <a:r>
              <a:rPr lang="sv-FI" dirty="0"/>
              <a:t> i Finland.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496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68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SUBSTANTIV</vt:lpstr>
      <vt:lpstr>PLURAL – OBESTÄMD FORM</vt:lpstr>
      <vt:lpstr>EN</vt:lpstr>
      <vt:lpstr>ETT</vt:lpstr>
      <vt:lpstr>NUMMER, GENITIV</vt:lpstr>
      <vt:lpstr>GENITIV</vt:lpstr>
      <vt:lpstr>MÅNGA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</dc:title>
  <dc:creator>Isabella</dc:creator>
  <cp:lastModifiedBy>Fröjdman Isabella</cp:lastModifiedBy>
  <cp:revision>6</cp:revision>
  <dcterms:created xsi:type="dcterms:W3CDTF">2012-09-27T12:02:30Z</dcterms:created>
  <dcterms:modified xsi:type="dcterms:W3CDTF">2017-11-06T12:11:07Z</dcterms:modified>
</cp:coreProperties>
</file>