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7" r:id="rId5"/>
    <p:sldMasterId id="2147483738" r:id="rId6"/>
    <p:sldMasterId id="2147483764" r:id="rId7"/>
    <p:sldMasterId id="2147483713" r:id="rId8"/>
    <p:sldMasterId id="2147483746" r:id="rId9"/>
  </p:sldMasterIdLst>
  <p:notesMasterIdLst>
    <p:notesMasterId r:id="rId41"/>
  </p:notesMasterIdLst>
  <p:handoutMasterIdLst>
    <p:handoutMasterId r:id="rId42"/>
  </p:handoutMasterIdLst>
  <p:sldIdLst>
    <p:sldId id="292" r:id="rId10"/>
    <p:sldId id="4268" r:id="rId11"/>
    <p:sldId id="4288" r:id="rId12"/>
    <p:sldId id="4245" r:id="rId13"/>
    <p:sldId id="4246" r:id="rId14"/>
    <p:sldId id="4233" r:id="rId15"/>
    <p:sldId id="4247" r:id="rId16"/>
    <p:sldId id="4273" r:id="rId17"/>
    <p:sldId id="281" r:id="rId18"/>
    <p:sldId id="4275" r:id="rId19"/>
    <p:sldId id="4276" r:id="rId20"/>
    <p:sldId id="4279" r:id="rId21"/>
    <p:sldId id="4278" r:id="rId22"/>
    <p:sldId id="4280" r:id="rId23"/>
    <p:sldId id="4281" r:id="rId24"/>
    <p:sldId id="4269" r:id="rId25"/>
    <p:sldId id="4292" r:id="rId26"/>
    <p:sldId id="4282" r:id="rId27"/>
    <p:sldId id="4283" r:id="rId28"/>
    <p:sldId id="4284" r:id="rId29"/>
    <p:sldId id="4285" r:id="rId30"/>
    <p:sldId id="4291" r:id="rId31"/>
    <p:sldId id="4271" r:id="rId32"/>
    <p:sldId id="4293" r:id="rId33"/>
    <p:sldId id="4286" r:id="rId34"/>
    <p:sldId id="4287" r:id="rId35"/>
    <p:sldId id="4294" r:id="rId36"/>
    <p:sldId id="4274" r:id="rId37"/>
    <p:sldId id="4296" r:id="rId38"/>
    <p:sldId id="4295" r:id="rId39"/>
    <p:sldId id="4290" r:id="rId40"/>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ikki Makynen" initials="HM" lastIdx="1" clrIdx="0">
    <p:extLst>
      <p:ext uri="{19B8F6BF-5375-455C-9EA6-DF929625EA0E}">
        <p15:presenceInfo xmlns:p15="http://schemas.microsoft.com/office/powerpoint/2012/main" userId="d721f47518163f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E394"/>
    <a:srgbClr val="759DEB"/>
    <a:srgbClr val="5FDD97"/>
    <a:srgbClr val="66C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DE52C-EAC0-4C66-8C05-2D436DF6005A}" v="3143" dt="2021-04-05T13:35:3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94660"/>
  </p:normalViewPr>
  <p:slideViewPr>
    <p:cSldViewPr snapToGrid="0">
      <p:cViewPr>
        <p:scale>
          <a:sx n="150" d="100"/>
          <a:sy n="150" d="100"/>
        </p:scale>
        <p:origin x="192" y="19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Goetz" userId="a0689093-9ab4-47f9-97c5-46a5d14263d5" providerId="ADAL" clId="{076BF91C-22FC-4835-93A5-2C1CAF007CA2}"/>
    <pc:docChg chg="custSel delSld modMainMaster">
      <pc:chgData name="Jan Goetz" userId="a0689093-9ab4-47f9-97c5-46a5d14263d5" providerId="ADAL" clId="{076BF91C-22FC-4835-93A5-2C1CAF007CA2}" dt="2021-02-03T14:53:29.799" v="4" actId="14100"/>
      <pc:docMkLst>
        <pc:docMk/>
      </pc:docMkLst>
      <pc:sldChg chg="del">
        <pc:chgData name="Jan Goetz" userId="a0689093-9ab4-47f9-97c5-46a5d14263d5" providerId="ADAL" clId="{076BF91C-22FC-4835-93A5-2C1CAF007CA2}" dt="2021-02-03T14:52:38.226" v="0" actId="47"/>
        <pc:sldMkLst>
          <pc:docMk/>
          <pc:sldMk cId="2204632630" sldId="258"/>
        </pc:sldMkLst>
      </pc:sldChg>
      <pc:sldChg chg="del">
        <pc:chgData name="Jan Goetz" userId="a0689093-9ab4-47f9-97c5-46a5d14263d5" providerId="ADAL" clId="{076BF91C-22FC-4835-93A5-2C1CAF007CA2}" dt="2021-02-03T14:52:38.226" v="0" actId="47"/>
        <pc:sldMkLst>
          <pc:docMk/>
          <pc:sldMk cId="1984548957" sldId="259"/>
        </pc:sldMkLst>
      </pc:sldChg>
      <pc:sldChg chg="del">
        <pc:chgData name="Jan Goetz" userId="a0689093-9ab4-47f9-97c5-46a5d14263d5" providerId="ADAL" clId="{076BF91C-22FC-4835-93A5-2C1CAF007CA2}" dt="2021-02-03T14:52:38.226" v="0" actId="47"/>
        <pc:sldMkLst>
          <pc:docMk/>
          <pc:sldMk cId="1622484326" sldId="263"/>
        </pc:sldMkLst>
      </pc:sldChg>
      <pc:sldChg chg="del">
        <pc:chgData name="Jan Goetz" userId="a0689093-9ab4-47f9-97c5-46a5d14263d5" providerId="ADAL" clId="{076BF91C-22FC-4835-93A5-2C1CAF007CA2}" dt="2021-02-03T14:52:38.226" v="0" actId="47"/>
        <pc:sldMkLst>
          <pc:docMk/>
          <pc:sldMk cId="1375537392" sldId="264"/>
        </pc:sldMkLst>
      </pc:sldChg>
      <pc:sldChg chg="del">
        <pc:chgData name="Jan Goetz" userId="a0689093-9ab4-47f9-97c5-46a5d14263d5" providerId="ADAL" clId="{076BF91C-22FC-4835-93A5-2C1CAF007CA2}" dt="2021-02-03T14:52:38.226" v="0" actId="47"/>
        <pc:sldMkLst>
          <pc:docMk/>
          <pc:sldMk cId="1474073496" sldId="265"/>
        </pc:sldMkLst>
      </pc:sldChg>
      <pc:sldChg chg="del">
        <pc:chgData name="Jan Goetz" userId="a0689093-9ab4-47f9-97c5-46a5d14263d5" providerId="ADAL" clId="{076BF91C-22FC-4835-93A5-2C1CAF007CA2}" dt="2021-02-03T14:52:38.226" v="0" actId="47"/>
        <pc:sldMkLst>
          <pc:docMk/>
          <pc:sldMk cId="2291100591" sldId="266"/>
        </pc:sldMkLst>
      </pc:sldChg>
      <pc:sldChg chg="del">
        <pc:chgData name="Jan Goetz" userId="a0689093-9ab4-47f9-97c5-46a5d14263d5" providerId="ADAL" clId="{076BF91C-22FC-4835-93A5-2C1CAF007CA2}" dt="2021-02-03T14:52:38.226" v="0" actId="47"/>
        <pc:sldMkLst>
          <pc:docMk/>
          <pc:sldMk cId="2582276348" sldId="267"/>
        </pc:sldMkLst>
      </pc:sldChg>
      <pc:sldChg chg="del">
        <pc:chgData name="Jan Goetz" userId="a0689093-9ab4-47f9-97c5-46a5d14263d5" providerId="ADAL" clId="{076BF91C-22FC-4835-93A5-2C1CAF007CA2}" dt="2021-02-03T14:52:46.691" v="1" actId="47"/>
        <pc:sldMkLst>
          <pc:docMk/>
          <pc:sldMk cId="4262247755" sldId="269"/>
        </pc:sldMkLst>
      </pc:sldChg>
      <pc:sldChg chg="del">
        <pc:chgData name="Jan Goetz" userId="a0689093-9ab4-47f9-97c5-46a5d14263d5" providerId="ADAL" clId="{076BF91C-22FC-4835-93A5-2C1CAF007CA2}" dt="2021-02-03T14:52:46.691" v="1" actId="47"/>
        <pc:sldMkLst>
          <pc:docMk/>
          <pc:sldMk cId="2224412098" sldId="271"/>
        </pc:sldMkLst>
      </pc:sldChg>
      <pc:sldChg chg="del">
        <pc:chgData name="Jan Goetz" userId="a0689093-9ab4-47f9-97c5-46a5d14263d5" providerId="ADAL" clId="{076BF91C-22FC-4835-93A5-2C1CAF007CA2}" dt="2021-02-03T14:52:46.691" v="1" actId="47"/>
        <pc:sldMkLst>
          <pc:docMk/>
          <pc:sldMk cId="1226689987" sldId="272"/>
        </pc:sldMkLst>
      </pc:sldChg>
      <pc:sldChg chg="del">
        <pc:chgData name="Jan Goetz" userId="a0689093-9ab4-47f9-97c5-46a5d14263d5" providerId="ADAL" clId="{076BF91C-22FC-4835-93A5-2C1CAF007CA2}" dt="2021-02-03T14:52:46.691" v="1" actId="47"/>
        <pc:sldMkLst>
          <pc:docMk/>
          <pc:sldMk cId="3829195627" sldId="273"/>
        </pc:sldMkLst>
      </pc:sldChg>
      <pc:sldChg chg="del">
        <pc:chgData name="Jan Goetz" userId="a0689093-9ab4-47f9-97c5-46a5d14263d5" providerId="ADAL" clId="{076BF91C-22FC-4835-93A5-2C1CAF007CA2}" dt="2021-02-03T14:52:46.691" v="1" actId="47"/>
        <pc:sldMkLst>
          <pc:docMk/>
          <pc:sldMk cId="1549831800" sldId="274"/>
        </pc:sldMkLst>
      </pc:sldChg>
      <pc:sldChg chg="del">
        <pc:chgData name="Jan Goetz" userId="a0689093-9ab4-47f9-97c5-46a5d14263d5" providerId="ADAL" clId="{076BF91C-22FC-4835-93A5-2C1CAF007CA2}" dt="2021-02-03T14:52:46.691" v="1" actId="47"/>
        <pc:sldMkLst>
          <pc:docMk/>
          <pc:sldMk cId="1378188137" sldId="275"/>
        </pc:sldMkLst>
      </pc:sldChg>
      <pc:sldChg chg="del">
        <pc:chgData name="Jan Goetz" userId="a0689093-9ab4-47f9-97c5-46a5d14263d5" providerId="ADAL" clId="{076BF91C-22FC-4835-93A5-2C1CAF007CA2}" dt="2021-02-03T14:52:46.691" v="1" actId="47"/>
        <pc:sldMkLst>
          <pc:docMk/>
          <pc:sldMk cId="3043517164" sldId="276"/>
        </pc:sldMkLst>
      </pc:sldChg>
      <pc:sldChg chg="del">
        <pc:chgData name="Jan Goetz" userId="a0689093-9ab4-47f9-97c5-46a5d14263d5" providerId="ADAL" clId="{076BF91C-22FC-4835-93A5-2C1CAF007CA2}" dt="2021-02-03T14:52:46.691" v="1" actId="47"/>
        <pc:sldMkLst>
          <pc:docMk/>
          <pc:sldMk cId="3348797741" sldId="278"/>
        </pc:sldMkLst>
      </pc:sldChg>
      <pc:sldMasterChg chg="delSp modSp mod">
        <pc:chgData name="Jan Goetz" userId="a0689093-9ab4-47f9-97c5-46a5d14263d5" providerId="ADAL" clId="{076BF91C-22FC-4835-93A5-2C1CAF007CA2}" dt="2021-02-03T14:53:29.799" v="4" actId="14100"/>
        <pc:sldMasterMkLst>
          <pc:docMk/>
          <pc:sldMasterMk cId="4231015721" sldId="2147483660"/>
        </pc:sldMasterMkLst>
        <pc:spChg chg="del">
          <ac:chgData name="Jan Goetz" userId="a0689093-9ab4-47f9-97c5-46a5d14263d5" providerId="ADAL" clId="{076BF91C-22FC-4835-93A5-2C1CAF007CA2}" dt="2021-02-03T14:53:19.137" v="2" actId="478"/>
          <ac:spMkLst>
            <pc:docMk/>
            <pc:sldMasterMk cId="4231015721" sldId="2147483660"/>
            <ac:spMk id="11" creationId="{0042CBC4-7389-6049-B1CD-104C8925CBB0}"/>
          </ac:spMkLst>
        </pc:spChg>
        <pc:picChg chg="mod">
          <ac:chgData name="Jan Goetz" userId="a0689093-9ab4-47f9-97c5-46a5d14263d5" providerId="ADAL" clId="{076BF91C-22FC-4835-93A5-2C1CAF007CA2}" dt="2021-02-03T14:53:29.799" v="4" actId="14100"/>
          <ac:picMkLst>
            <pc:docMk/>
            <pc:sldMasterMk cId="4231015721" sldId="2147483660"/>
            <ac:picMk id="12" creationId="{252D40EB-C507-4B3A-A129-73792C1192FA}"/>
          </ac:picMkLst>
        </pc:picChg>
      </pc:sldMasterChg>
    </pc:docChg>
  </pc:docChgLst>
  <pc:docChgLst>
    <pc:chgData name="Hermanni Heimonen" userId="322dff23-639f-442f-a139-ec3ead6858ca" providerId="ADAL" clId="{4ABA67B1-0EF8-F742-9697-F655F57E97B2}"/>
    <pc:docChg chg="undo custSel addSld delSld modSld sldOrd">
      <pc:chgData name="Hermanni Heimonen" userId="322dff23-639f-442f-a139-ec3ead6858ca" providerId="ADAL" clId="{4ABA67B1-0EF8-F742-9697-F655F57E97B2}" dt="2021-03-24T14:13:43.231" v="4303" actId="1076"/>
      <pc:docMkLst>
        <pc:docMk/>
      </pc:docMkLst>
      <pc:sldChg chg="modSp mod">
        <pc:chgData name="Hermanni Heimonen" userId="322dff23-639f-442f-a139-ec3ead6858ca" providerId="ADAL" clId="{4ABA67B1-0EF8-F742-9697-F655F57E97B2}" dt="2021-03-01T17:46:25.844" v="32" actId="20577"/>
        <pc:sldMkLst>
          <pc:docMk/>
          <pc:sldMk cId="3406303525" sldId="256"/>
        </pc:sldMkLst>
        <pc:spChg chg="mod">
          <ac:chgData name="Hermanni Heimonen" userId="322dff23-639f-442f-a139-ec3ead6858ca" providerId="ADAL" clId="{4ABA67B1-0EF8-F742-9697-F655F57E97B2}" dt="2021-03-01T17:46:15.366" v="8" actId="20577"/>
          <ac:spMkLst>
            <pc:docMk/>
            <pc:sldMk cId="3406303525" sldId="256"/>
            <ac:spMk id="2" creationId="{51065C0C-5A64-5742-A727-82981F5A7025}"/>
          </ac:spMkLst>
        </pc:spChg>
        <pc:spChg chg="mod">
          <ac:chgData name="Hermanni Heimonen" userId="322dff23-639f-442f-a139-ec3ead6858ca" providerId="ADAL" clId="{4ABA67B1-0EF8-F742-9697-F655F57E97B2}" dt="2021-03-01T17:46:25.844" v="32" actId="20577"/>
          <ac:spMkLst>
            <pc:docMk/>
            <pc:sldMk cId="3406303525" sldId="256"/>
            <ac:spMk id="3" creationId="{8F19DBBF-5AAE-9F46-B704-D8DA8B171D67}"/>
          </ac:spMkLst>
        </pc:spChg>
      </pc:sldChg>
      <pc:sldChg chg="addSp delSp modSp mod delAnim">
        <pc:chgData name="Hermanni Heimonen" userId="322dff23-639f-442f-a139-ec3ead6858ca" providerId="ADAL" clId="{4ABA67B1-0EF8-F742-9697-F655F57E97B2}" dt="2021-03-10T12:57:46.212" v="4043" actId="6549"/>
        <pc:sldMkLst>
          <pc:docMk/>
          <pc:sldMk cId="2786819278" sldId="280"/>
        </pc:sldMkLst>
        <pc:spChg chg="add del mod">
          <ac:chgData name="Hermanni Heimonen" userId="322dff23-639f-442f-a139-ec3ead6858ca" providerId="ADAL" clId="{4ABA67B1-0EF8-F742-9697-F655F57E97B2}" dt="2021-03-01T17:49:47.970" v="456"/>
          <ac:spMkLst>
            <pc:docMk/>
            <pc:sldMk cId="2786819278" sldId="280"/>
            <ac:spMk id="2" creationId="{4CA3EC0C-4B4D-C042-854F-08BA43AB8938}"/>
          </ac:spMkLst>
        </pc:spChg>
        <pc:spChg chg="mod">
          <ac:chgData name="Hermanni Heimonen" userId="322dff23-639f-442f-a139-ec3ead6858ca" providerId="ADAL" clId="{4ABA67B1-0EF8-F742-9697-F655F57E97B2}" dt="2021-03-01T17:46:48.683" v="56" actId="20577"/>
          <ac:spMkLst>
            <pc:docMk/>
            <pc:sldMk cId="2786819278" sldId="280"/>
            <ac:spMk id="9" creationId="{3909D9C0-80F3-D14D-9513-705F3B9ADB14}"/>
          </ac:spMkLst>
        </pc:spChg>
        <pc:spChg chg="del">
          <ac:chgData name="Hermanni Heimonen" userId="322dff23-639f-442f-a139-ec3ead6858ca" providerId="ADAL" clId="{4ABA67B1-0EF8-F742-9697-F655F57E97B2}" dt="2021-03-01T17:47:57.548" v="191" actId="478"/>
          <ac:spMkLst>
            <pc:docMk/>
            <pc:sldMk cId="2786819278" sldId="280"/>
            <ac:spMk id="10" creationId="{6F7EE68E-342E-4B9D-A4F9-D2D253ADFACA}"/>
          </ac:spMkLst>
        </pc:spChg>
        <pc:spChg chg="del">
          <ac:chgData name="Hermanni Heimonen" userId="322dff23-639f-442f-a139-ec3ead6858ca" providerId="ADAL" clId="{4ABA67B1-0EF8-F742-9697-F655F57E97B2}" dt="2021-03-01T17:48:03.006" v="195" actId="478"/>
          <ac:spMkLst>
            <pc:docMk/>
            <pc:sldMk cId="2786819278" sldId="280"/>
            <ac:spMk id="15" creationId="{4CCCB213-76CB-46D5-9204-5865700A0E5F}"/>
          </ac:spMkLst>
        </pc:spChg>
        <pc:spChg chg="del mod">
          <ac:chgData name="Hermanni Heimonen" userId="322dff23-639f-442f-a139-ec3ead6858ca" providerId="ADAL" clId="{4ABA67B1-0EF8-F742-9697-F655F57E97B2}" dt="2021-03-01T17:48:03.006" v="195" actId="478"/>
          <ac:spMkLst>
            <pc:docMk/>
            <pc:sldMk cId="2786819278" sldId="280"/>
            <ac:spMk id="20" creationId="{30E9CEF8-C18D-476A-BCDB-6AF3184F1E63}"/>
          </ac:spMkLst>
        </pc:spChg>
        <pc:spChg chg="del mod">
          <ac:chgData name="Hermanni Heimonen" userId="322dff23-639f-442f-a139-ec3ead6858ca" providerId="ADAL" clId="{4ABA67B1-0EF8-F742-9697-F655F57E97B2}" dt="2021-03-01T17:48:03.006" v="195" actId="478"/>
          <ac:spMkLst>
            <pc:docMk/>
            <pc:sldMk cId="2786819278" sldId="280"/>
            <ac:spMk id="21" creationId="{1FFE745E-8C11-4DB2-8541-CB17748EBA47}"/>
          </ac:spMkLst>
        </pc:spChg>
        <pc:spChg chg="del">
          <ac:chgData name="Hermanni Heimonen" userId="322dff23-639f-442f-a139-ec3ead6858ca" providerId="ADAL" clId="{4ABA67B1-0EF8-F742-9697-F655F57E97B2}" dt="2021-03-01T17:47:56.603" v="190" actId="478"/>
          <ac:spMkLst>
            <pc:docMk/>
            <pc:sldMk cId="2786819278" sldId="280"/>
            <ac:spMk id="23" creationId="{39BEBA47-1C2D-418C-9D53-CE099001CECA}"/>
          </ac:spMkLst>
        </pc:spChg>
        <pc:spChg chg="del">
          <ac:chgData name="Hermanni Heimonen" userId="322dff23-639f-442f-a139-ec3ead6858ca" providerId="ADAL" clId="{4ABA67B1-0EF8-F742-9697-F655F57E97B2}" dt="2021-03-01T17:47:59.459" v="194" actId="478"/>
          <ac:spMkLst>
            <pc:docMk/>
            <pc:sldMk cId="2786819278" sldId="280"/>
            <ac:spMk id="25" creationId="{0FCA3E90-0BF8-48E5-AC26-45D791F29B78}"/>
          </ac:spMkLst>
        </pc:spChg>
        <pc:spChg chg="del mod">
          <ac:chgData name="Hermanni Heimonen" userId="322dff23-639f-442f-a139-ec3ead6858ca" providerId="ADAL" clId="{4ABA67B1-0EF8-F742-9697-F655F57E97B2}" dt="2021-03-01T17:46:44.622" v="54" actId="478"/>
          <ac:spMkLst>
            <pc:docMk/>
            <pc:sldMk cId="2786819278" sldId="280"/>
            <ac:spMk id="90" creationId="{324B653A-6BC0-8A41-A0B2-F3719FFFC258}"/>
          </ac:spMkLst>
        </pc:spChg>
        <pc:spChg chg="del">
          <ac:chgData name="Hermanni Heimonen" userId="322dff23-639f-442f-a139-ec3ead6858ca" providerId="ADAL" clId="{4ABA67B1-0EF8-F742-9697-F655F57E97B2}" dt="2021-03-01T17:49:43.564" v="454" actId="478"/>
          <ac:spMkLst>
            <pc:docMk/>
            <pc:sldMk cId="2786819278" sldId="280"/>
            <ac:spMk id="91" creationId="{A9BA90E7-ABBA-E44F-956B-69FA79D29D1B}"/>
          </ac:spMkLst>
        </pc:spChg>
        <pc:spChg chg="mod">
          <ac:chgData name="Hermanni Heimonen" userId="322dff23-639f-442f-a139-ec3ead6858ca" providerId="ADAL" clId="{4ABA67B1-0EF8-F742-9697-F655F57E97B2}" dt="2021-03-10T12:57:46.212" v="4043" actId="6549"/>
          <ac:spMkLst>
            <pc:docMk/>
            <pc:sldMk cId="2786819278" sldId="280"/>
            <ac:spMk id="93" creationId="{E59E8F58-FEB7-2340-9E4A-618621D0747C}"/>
          </ac:spMkLst>
        </pc:spChg>
        <pc:spChg chg="del">
          <ac:chgData name="Hermanni Heimonen" userId="322dff23-639f-442f-a139-ec3ead6858ca" providerId="ADAL" clId="{4ABA67B1-0EF8-F742-9697-F655F57E97B2}" dt="2021-03-01T17:46:40.290" v="50" actId="478"/>
          <ac:spMkLst>
            <pc:docMk/>
            <pc:sldMk cId="2786819278" sldId="280"/>
            <ac:spMk id="96" creationId="{159D20F6-9329-6444-B3AA-E114810C38D2}"/>
          </ac:spMkLst>
        </pc:spChg>
        <pc:picChg chg="del">
          <ac:chgData name="Hermanni Heimonen" userId="322dff23-639f-442f-a139-ec3ead6858ca" providerId="ADAL" clId="{4ABA67B1-0EF8-F742-9697-F655F57E97B2}" dt="2021-03-01T17:47:41.184" v="185" actId="478"/>
          <ac:picMkLst>
            <pc:docMk/>
            <pc:sldMk cId="2786819278" sldId="280"/>
            <ac:picMk id="3" creationId="{AA1F83E0-7DF3-451E-90D2-43E2C087A968}"/>
          </ac:picMkLst>
        </pc:picChg>
        <pc:picChg chg="del">
          <ac:chgData name="Hermanni Heimonen" userId="322dff23-639f-442f-a139-ec3ead6858ca" providerId="ADAL" clId="{4ABA67B1-0EF8-F742-9697-F655F57E97B2}" dt="2021-03-01T17:46:41.546" v="52" actId="478"/>
          <ac:picMkLst>
            <pc:docMk/>
            <pc:sldMk cId="2786819278" sldId="280"/>
            <ac:picMk id="14" creationId="{E5C407B7-E2D3-4BEC-9C52-2C3023370962}"/>
          </ac:picMkLst>
        </pc:picChg>
        <pc:picChg chg="del">
          <ac:chgData name="Hermanni Heimonen" userId="322dff23-639f-442f-a139-ec3ead6858ca" providerId="ADAL" clId="{4ABA67B1-0EF8-F742-9697-F655F57E97B2}" dt="2021-03-01T17:48:08.716" v="196" actId="478"/>
          <ac:picMkLst>
            <pc:docMk/>
            <pc:sldMk cId="2786819278" sldId="280"/>
            <ac:picMk id="87" creationId="{1AB3E231-3281-5F46-8587-61D1BC8A706C}"/>
          </ac:picMkLst>
        </pc:picChg>
        <pc:picChg chg="del">
          <ac:chgData name="Hermanni Heimonen" userId="322dff23-639f-442f-a139-ec3ead6858ca" providerId="ADAL" clId="{4ABA67B1-0EF8-F742-9697-F655F57E97B2}" dt="2021-03-01T17:46:40.892" v="51" actId="478"/>
          <ac:picMkLst>
            <pc:docMk/>
            <pc:sldMk cId="2786819278" sldId="280"/>
            <ac:picMk id="89" creationId="{24776F87-2E61-C549-A453-C65DA575F1BB}"/>
          </ac:picMkLst>
        </pc:picChg>
        <pc:cxnChg chg="del">
          <ac:chgData name="Hermanni Heimonen" userId="322dff23-639f-442f-a139-ec3ead6858ca" providerId="ADAL" clId="{4ABA67B1-0EF8-F742-9697-F655F57E97B2}" dt="2021-03-01T17:48:03.006" v="195" actId="478"/>
          <ac:cxnSpMkLst>
            <pc:docMk/>
            <pc:sldMk cId="2786819278" sldId="280"/>
            <ac:cxnSpMk id="5" creationId="{B708ED75-7CBA-4438-B436-011316096BEC}"/>
          </ac:cxnSpMkLst>
        </pc:cxnChg>
        <pc:cxnChg chg="del">
          <ac:chgData name="Hermanni Heimonen" userId="322dff23-639f-442f-a139-ec3ead6858ca" providerId="ADAL" clId="{4ABA67B1-0EF8-F742-9697-F655F57E97B2}" dt="2021-03-01T17:47:43.506" v="186" actId="478"/>
          <ac:cxnSpMkLst>
            <pc:docMk/>
            <pc:sldMk cId="2786819278" sldId="280"/>
            <ac:cxnSpMk id="92" creationId="{E13BF4B3-F396-4348-A364-640B75903D9C}"/>
          </ac:cxnSpMkLst>
        </pc:cxnChg>
      </pc:sldChg>
      <pc:sldChg chg="addSp delSp modSp add mod modNotesTx">
        <pc:chgData name="Hermanni Heimonen" userId="322dff23-639f-442f-a139-ec3ead6858ca" providerId="ADAL" clId="{4ABA67B1-0EF8-F742-9697-F655F57E97B2}" dt="2021-03-05T10:20:37.853" v="2323"/>
        <pc:sldMkLst>
          <pc:docMk/>
          <pc:sldMk cId="2392136613" sldId="281"/>
        </pc:sldMkLst>
        <pc:spChg chg="mod">
          <ac:chgData name="Hermanni Heimonen" userId="322dff23-639f-442f-a139-ec3ead6858ca" providerId="ADAL" clId="{4ABA67B1-0EF8-F742-9697-F655F57E97B2}" dt="2021-03-01T19:33:13.782" v="620" actId="20577"/>
          <ac:spMkLst>
            <pc:docMk/>
            <pc:sldMk cId="2392136613" sldId="281"/>
            <ac:spMk id="9" creationId="{3909D9C0-80F3-D14D-9513-705F3B9ADB14}"/>
          </ac:spMkLst>
        </pc:spChg>
        <pc:spChg chg="del mod">
          <ac:chgData name="Hermanni Heimonen" userId="322dff23-639f-442f-a139-ec3ead6858ca" providerId="ADAL" clId="{4ABA67B1-0EF8-F742-9697-F655F57E97B2}" dt="2021-03-01T17:55:59.147" v="549"/>
          <ac:spMkLst>
            <pc:docMk/>
            <pc:sldMk cId="2392136613" sldId="281"/>
            <ac:spMk id="93" creationId="{E59E8F58-FEB7-2340-9E4A-618621D0747C}"/>
          </ac:spMkLst>
        </pc:spChg>
        <pc:picChg chg="add del mod">
          <ac:chgData name="Hermanni Heimonen" userId="322dff23-639f-442f-a139-ec3ead6858ca" providerId="ADAL" clId="{4ABA67B1-0EF8-F742-9697-F655F57E97B2}" dt="2021-03-01T19:34:01.572" v="624" actId="478"/>
          <ac:picMkLst>
            <pc:docMk/>
            <pc:sldMk cId="2392136613" sldId="281"/>
            <ac:picMk id="3" creationId="{30971D43-60B8-F443-AA01-F805DB329127}"/>
          </ac:picMkLst>
        </pc:picChg>
        <pc:picChg chg="add mod">
          <ac:chgData name="Hermanni Heimonen" userId="322dff23-639f-442f-a139-ec3ead6858ca" providerId="ADAL" clId="{4ABA67B1-0EF8-F742-9697-F655F57E97B2}" dt="2021-03-05T09:57:31.780" v="627" actId="1076"/>
          <ac:picMkLst>
            <pc:docMk/>
            <pc:sldMk cId="2392136613" sldId="281"/>
            <ac:picMk id="5" creationId="{8E9FA696-F67F-CB44-AE52-16A3361B4AC0}"/>
          </ac:picMkLst>
        </pc:picChg>
        <pc:picChg chg="add del mod">
          <ac:chgData name="Hermanni Heimonen" userId="322dff23-639f-442f-a139-ec3ead6858ca" providerId="ADAL" clId="{4ABA67B1-0EF8-F742-9697-F655F57E97B2}" dt="2021-03-05T10:20:37.400" v="2322" actId="478"/>
          <ac:picMkLst>
            <pc:docMk/>
            <pc:sldMk cId="2392136613" sldId="281"/>
            <ac:picMk id="7" creationId="{88BF4A64-7482-E147-A865-912F2C5BF96D}"/>
          </ac:picMkLst>
        </pc:picChg>
        <pc:picChg chg="add mod">
          <ac:chgData name="Hermanni Heimonen" userId="322dff23-639f-442f-a139-ec3ead6858ca" providerId="ADAL" clId="{4ABA67B1-0EF8-F742-9697-F655F57E97B2}" dt="2021-03-05T10:00:26.569" v="850" actId="1076"/>
          <ac:picMkLst>
            <pc:docMk/>
            <pc:sldMk cId="2392136613" sldId="281"/>
            <ac:picMk id="10" creationId="{9BC4D5D6-E0B9-AD49-91D8-B78E2F42DE47}"/>
          </ac:picMkLst>
        </pc:picChg>
        <pc:picChg chg="add mod">
          <ac:chgData name="Hermanni Heimonen" userId="322dff23-639f-442f-a139-ec3ead6858ca" providerId="ADAL" clId="{4ABA67B1-0EF8-F742-9697-F655F57E97B2}" dt="2021-03-05T10:00:37.028" v="853" actId="1076"/>
          <ac:picMkLst>
            <pc:docMk/>
            <pc:sldMk cId="2392136613" sldId="281"/>
            <ac:picMk id="12" creationId="{8713107E-D4D1-4947-9241-2D8D0E73AAE3}"/>
          </ac:picMkLst>
        </pc:picChg>
        <pc:picChg chg="add del mod">
          <ac:chgData name="Hermanni Heimonen" userId="322dff23-639f-442f-a139-ec3ead6858ca" providerId="ADAL" clId="{4ABA67B1-0EF8-F742-9697-F655F57E97B2}" dt="2021-03-05T10:04:39.739" v="987" actId="478"/>
          <ac:picMkLst>
            <pc:docMk/>
            <pc:sldMk cId="2392136613" sldId="281"/>
            <ac:picMk id="14" creationId="{F0BE0778-9256-C24E-8F42-72F83528D3DD}"/>
          </ac:picMkLst>
        </pc:picChg>
        <pc:picChg chg="add mod">
          <ac:chgData name="Hermanni Heimonen" userId="322dff23-639f-442f-a139-ec3ead6858ca" providerId="ADAL" clId="{4ABA67B1-0EF8-F742-9697-F655F57E97B2}" dt="2021-03-05T10:02:55.028" v="974" actId="1076"/>
          <ac:picMkLst>
            <pc:docMk/>
            <pc:sldMk cId="2392136613" sldId="281"/>
            <ac:picMk id="16" creationId="{FAB6AF91-4518-F742-99BE-AD6458474B7D}"/>
          </ac:picMkLst>
        </pc:picChg>
        <pc:picChg chg="add mod">
          <ac:chgData name="Hermanni Heimonen" userId="322dff23-639f-442f-a139-ec3ead6858ca" providerId="ADAL" clId="{4ABA67B1-0EF8-F742-9697-F655F57E97B2}" dt="2021-03-05T10:06:06.477" v="1008" actId="1076"/>
          <ac:picMkLst>
            <pc:docMk/>
            <pc:sldMk cId="2392136613" sldId="281"/>
            <ac:picMk id="18" creationId="{96D7D91C-7DCB-B84B-B439-A329BF6F3CFC}"/>
          </ac:picMkLst>
        </pc:picChg>
        <pc:picChg chg="add mod">
          <ac:chgData name="Hermanni Heimonen" userId="322dff23-639f-442f-a139-ec3ead6858ca" providerId="ADAL" clId="{4ABA67B1-0EF8-F742-9697-F655F57E97B2}" dt="2021-03-05T10:06:06.477" v="1008" actId="1076"/>
          <ac:picMkLst>
            <pc:docMk/>
            <pc:sldMk cId="2392136613" sldId="281"/>
            <ac:picMk id="20" creationId="{91849477-BC69-4649-8E1E-2095BB508D76}"/>
          </ac:picMkLst>
        </pc:picChg>
        <pc:picChg chg="add mod">
          <ac:chgData name="Hermanni Heimonen" userId="322dff23-639f-442f-a139-ec3ead6858ca" providerId="ADAL" clId="{4ABA67B1-0EF8-F742-9697-F655F57E97B2}" dt="2021-03-05T10:20:37.853" v="2323"/>
          <ac:picMkLst>
            <pc:docMk/>
            <pc:sldMk cId="2392136613" sldId="281"/>
            <ac:picMk id="22" creationId="{6A7800AC-1C1C-6F4F-82CD-35CB33EB2534}"/>
          </ac:picMkLst>
        </pc:picChg>
      </pc:sldChg>
      <pc:sldChg chg="add del">
        <pc:chgData name="Hermanni Heimonen" userId="322dff23-639f-442f-a139-ec3ead6858ca" providerId="ADAL" clId="{4ABA67B1-0EF8-F742-9697-F655F57E97B2}" dt="2021-03-05T10:06:12.039" v="1010" actId="2696"/>
        <pc:sldMkLst>
          <pc:docMk/>
          <pc:sldMk cId="838963033" sldId="282"/>
        </pc:sldMkLst>
      </pc:sldChg>
      <pc:sldChg chg="addSp delSp modSp add mod modNotesTx">
        <pc:chgData name="Hermanni Heimonen" userId="322dff23-639f-442f-a139-ec3ead6858ca" providerId="ADAL" clId="{4ABA67B1-0EF8-F742-9697-F655F57E97B2}" dt="2021-03-10T12:50:34.202" v="4029" actId="20577"/>
        <pc:sldMkLst>
          <pc:docMk/>
          <pc:sldMk cId="594225879" sldId="283"/>
        </pc:sldMkLst>
        <pc:spChg chg="add mod">
          <ac:chgData name="Hermanni Heimonen" userId="322dff23-639f-442f-a139-ec3ead6858ca" providerId="ADAL" clId="{4ABA67B1-0EF8-F742-9697-F655F57E97B2}" dt="2021-03-05T10:20:51.301" v="2324" actId="1076"/>
          <ac:spMkLst>
            <pc:docMk/>
            <pc:sldMk cId="594225879" sldId="283"/>
            <ac:spMk id="11" creationId="{FA0539A6-47E7-3646-BBB0-5CC5D0A0CFE9}"/>
          </ac:spMkLst>
        </pc:spChg>
        <pc:spChg chg="add mod">
          <ac:chgData name="Hermanni Heimonen" userId="322dff23-639f-442f-a139-ec3ead6858ca" providerId="ADAL" clId="{4ABA67B1-0EF8-F742-9697-F655F57E97B2}" dt="2021-03-10T12:50:34.202" v="4029" actId="20577"/>
          <ac:spMkLst>
            <pc:docMk/>
            <pc:sldMk cId="594225879" sldId="283"/>
            <ac:spMk id="21" creationId="{81E40FC1-F679-C74B-8924-8B8B069D463C}"/>
          </ac:spMkLst>
        </pc:spChg>
        <pc:grpChg chg="add mod">
          <ac:chgData name="Hermanni Heimonen" userId="322dff23-639f-442f-a139-ec3ead6858ca" providerId="ADAL" clId="{4ABA67B1-0EF8-F742-9697-F655F57E97B2}" dt="2021-03-05T10:20:51.301" v="2324" actId="1076"/>
          <ac:grpSpMkLst>
            <pc:docMk/>
            <pc:sldMk cId="594225879" sldId="283"/>
            <ac:grpSpMk id="2" creationId="{91828951-98F7-A344-9035-820C2E50E773}"/>
          </ac:grpSpMkLst>
        </pc:grpChg>
        <pc:grpChg chg="add mod">
          <ac:chgData name="Hermanni Heimonen" userId="322dff23-639f-442f-a139-ec3ead6858ca" providerId="ADAL" clId="{4ABA67B1-0EF8-F742-9697-F655F57E97B2}" dt="2021-03-05T10:20:51.301" v="2324" actId="1076"/>
          <ac:grpSpMkLst>
            <pc:docMk/>
            <pc:sldMk cId="594225879" sldId="283"/>
            <ac:grpSpMk id="13" creationId="{8C04867A-6D36-604E-8D69-73D01CBD603A}"/>
          </ac:grpSpMkLst>
        </pc:grpChg>
        <pc:picChg chg="add mod">
          <ac:chgData name="Hermanni Heimonen" userId="322dff23-639f-442f-a139-ec3ead6858ca" providerId="ADAL" clId="{4ABA67B1-0EF8-F742-9697-F655F57E97B2}" dt="2021-03-05T10:09:47.334" v="1078" actId="1076"/>
          <ac:picMkLst>
            <pc:docMk/>
            <pc:sldMk cId="594225879" sldId="283"/>
            <ac:picMk id="4" creationId="{D5059D5D-6519-2249-A758-55C3A756B76F}"/>
          </ac:picMkLst>
        </pc:picChg>
        <pc:picChg chg="mod">
          <ac:chgData name="Hermanni Heimonen" userId="322dff23-639f-442f-a139-ec3ead6858ca" providerId="ADAL" clId="{4ABA67B1-0EF8-F742-9697-F655F57E97B2}" dt="2021-03-05T10:20:34.144" v="2321" actId="1076"/>
          <ac:picMkLst>
            <pc:docMk/>
            <pc:sldMk cId="594225879" sldId="283"/>
            <ac:picMk id="7" creationId="{88BF4A64-7482-E147-A865-912F2C5BF96D}"/>
          </ac:picMkLst>
        </pc:picChg>
        <pc:picChg chg="add mod">
          <ac:chgData name="Hermanni Heimonen" userId="322dff23-639f-442f-a139-ec3ead6858ca" providerId="ADAL" clId="{4ABA67B1-0EF8-F742-9697-F655F57E97B2}" dt="2021-03-05T10:09:47.334" v="1078" actId="1076"/>
          <ac:picMkLst>
            <pc:docMk/>
            <pc:sldMk cId="594225879" sldId="283"/>
            <ac:picMk id="8" creationId="{65167DBE-5C3B-E14F-957D-3EECA4A4FCA5}"/>
          </ac:picMkLst>
        </pc:picChg>
        <pc:picChg chg="del">
          <ac:chgData name="Hermanni Heimonen" userId="322dff23-639f-442f-a139-ec3ead6858ca" providerId="ADAL" clId="{4ABA67B1-0EF8-F742-9697-F655F57E97B2}" dt="2021-03-05T10:06:15.179" v="1011" actId="478"/>
          <ac:picMkLst>
            <pc:docMk/>
            <pc:sldMk cId="594225879" sldId="283"/>
            <ac:picMk id="10" creationId="{9BC4D5D6-E0B9-AD49-91D8-B78E2F42DE47}"/>
          </ac:picMkLst>
        </pc:picChg>
        <pc:picChg chg="del">
          <ac:chgData name="Hermanni Heimonen" userId="322dff23-639f-442f-a139-ec3ead6858ca" providerId="ADAL" clId="{4ABA67B1-0EF8-F742-9697-F655F57E97B2}" dt="2021-03-05T10:06:16.910" v="1012" actId="478"/>
          <ac:picMkLst>
            <pc:docMk/>
            <pc:sldMk cId="594225879" sldId="283"/>
            <ac:picMk id="12" creationId="{8713107E-D4D1-4947-9241-2D8D0E73AAE3}"/>
          </ac:picMkLst>
        </pc:picChg>
        <pc:picChg chg="add mod">
          <ac:chgData name="Hermanni Heimonen" userId="322dff23-639f-442f-a139-ec3ead6858ca" providerId="ADAL" clId="{4ABA67B1-0EF8-F742-9697-F655F57E97B2}" dt="2021-03-05T10:20:51.301" v="2324" actId="1076"/>
          <ac:picMkLst>
            <pc:docMk/>
            <pc:sldMk cId="594225879" sldId="283"/>
            <ac:picMk id="15" creationId="{3A25C9A2-706E-AB4B-9168-5C71F3B8B463}"/>
          </ac:picMkLst>
        </pc:picChg>
        <pc:picChg chg="del">
          <ac:chgData name="Hermanni Heimonen" userId="322dff23-639f-442f-a139-ec3ead6858ca" providerId="ADAL" clId="{4ABA67B1-0EF8-F742-9697-F655F57E97B2}" dt="2021-03-05T10:06:18.430" v="1013" actId="478"/>
          <ac:picMkLst>
            <pc:docMk/>
            <pc:sldMk cId="594225879" sldId="283"/>
            <ac:picMk id="16" creationId="{FAB6AF91-4518-F742-99BE-AD6458474B7D}"/>
          </ac:picMkLst>
        </pc:picChg>
        <pc:picChg chg="mod">
          <ac:chgData name="Hermanni Heimonen" userId="322dff23-639f-442f-a139-ec3ead6858ca" providerId="ADAL" clId="{4ABA67B1-0EF8-F742-9697-F655F57E97B2}" dt="2021-03-05T10:06:29.283" v="1016" actId="1076"/>
          <ac:picMkLst>
            <pc:docMk/>
            <pc:sldMk cId="594225879" sldId="283"/>
            <ac:picMk id="18" creationId="{96D7D91C-7DCB-B84B-B439-A329BF6F3CFC}"/>
          </ac:picMkLst>
        </pc:picChg>
        <pc:picChg chg="add mod">
          <ac:chgData name="Hermanni Heimonen" userId="322dff23-639f-442f-a139-ec3ead6858ca" providerId="ADAL" clId="{4ABA67B1-0EF8-F742-9697-F655F57E97B2}" dt="2021-03-05T10:19:45.755" v="2270" actId="1076"/>
          <ac:picMkLst>
            <pc:docMk/>
            <pc:sldMk cId="594225879" sldId="283"/>
            <ac:picMk id="19" creationId="{C9F5B1FE-0C1F-6240-AD40-0FA4C013D4EF}"/>
          </ac:picMkLst>
        </pc:picChg>
        <pc:picChg chg="mod">
          <ac:chgData name="Hermanni Heimonen" userId="322dff23-639f-442f-a139-ec3ead6858ca" providerId="ADAL" clId="{4ABA67B1-0EF8-F742-9697-F655F57E97B2}" dt="2021-03-05T10:06:32.635" v="1017" actId="1076"/>
          <ac:picMkLst>
            <pc:docMk/>
            <pc:sldMk cId="594225879" sldId="283"/>
            <ac:picMk id="20" creationId="{91849477-BC69-4649-8E1E-2095BB508D76}"/>
          </ac:picMkLst>
        </pc:picChg>
      </pc:sldChg>
      <pc:sldChg chg="addSp delSp modSp add mod modNotesTx">
        <pc:chgData name="Hermanni Heimonen" userId="322dff23-639f-442f-a139-ec3ead6858ca" providerId="ADAL" clId="{4ABA67B1-0EF8-F742-9697-F655F57E97B2}" dt="2021-03-10T11:41:59.955" v="3057"/>
        <pc:sldMkLst>
          <pc:docMk/>
          <pc:sldMk cId="3046885498" sldId="284"/>
        </pc:sldMkLst>
        <pc:spChg chg="del">
          <ac:chgData name="Hermanni Heimonen" userId="322dff23-639f-442f-a139-ec3ead6858ca" providerId="ADAL" clId="{4ABA67B1-0EF8-F742-9697-F655F57E97B2}" dt="2021-03-10T11:05:13.238" v="2622" actId="478"/>
          <ac:spMkLst>
            <pc:docMk/>
            <pc:sldMk cId="3046885498" sldId="284"/>
            <ac:spMk id="11" creationId="{FA0539A6-47E7-3646-BBB0-5CC5D0A0CFE9}"/>
          </ac:spMkLst>
        </pc:spChg>
        <pc:spChg chg="del">
          <ac:chgData name="Hermanni Heimonen" userId="322dff23-639f-442f-a139-ec3ead6858ca" providerId="ADAL" clId="{4ABA67B1-0EF8-F742-9697-F655F57E97B2}" dt="2021-03-10T11:05:15.541" v="2626" actId="478"/>
          <ac:spMkLst>
            <pc:docMk/>
            <pc:sldMk cId="3046885498" sldId="284"/>
            <ac:spMk id="21" creationId="{81E40FC1-F679-C74B-8924-8B8B069D463C}"/>
          </ac:spMkLst>
        </pc:spChg>
        <pc:spChg chg="add mod">
          <ac:chgData name="Hermanni Heimonen" userId="322dff23-639f-442f-a139-ec3ead6858ca" providerId="ADAL" clId="{4ABA67B1-0EF8-F742-9697-F655F57E97B2}" dt="2021-03-10T11:12:27.430" v="2969" actId="20577"/>
          <ac:spMkLst>
            <pc:docMk/>
            <pc:sldMk cId="3046885498" sldId="284"/>
            <ac:spMk id="22" creationId="{26FFC162-8010-F846-8AAA-B1BD53C28A55}"/>
          </ac:spMkLst>
        </pc:spChg>
        <pc:spChg chg="add mod">
          <ac:chgData name="Hermanni Heimonen" userId="322dff23-639f-442f-a139-ec3ead6858ca" providerId="ADAL" clId="{4ABA67B1-0EF8-F742-9697-F655F57E97B2}" dt="2021-03-10T11:41:29.852" v="3001" actId="1076"/>
          <ac:spMkLst>
            <pc:docMk/>
            <pc:sldMk cId="3046885498" sldId="284"/>
            <ac:spMk id="37" creationId="{27379FB1-C3BE-BA42-A4C0-11F18CB15447}"/>
          </ac:spMkLst>
        </pc:spChg>
        <pc:spChg chg="add del mod">
          <ac:chgData name="Hermanni Heimonen" userId="322dff23-639f-442f-a139-ec3ead6858ca" providerId="ADAL" clId="{4ABA67B1-0EF8-F742-9697-F655F57E97B2}" dt="2021-03-10T11:41:59.955" v="3057"/>
          <ac:spMkLst>
            <pc:docMk/>
            <pc:sldMk cId="3046885498" sldId="284"/>
            <ac:spMk id="38" creationId="{04EDED21-E3AD-364E-A7B0-12402F999E76}"/>
          </ac:spMkLst>
        </pc:spChg>
        <pc:grpChg chg="del">
          <ac:chgData name="Hermanni Heimonen" userId="322dff23-639f-442f-a139-ec3ead6858ca" providerId="ADAL" clId="{4ABA67B1-0EF8-F742-9697-F655F57E97B2}" dt="2021-03-10T11:05:12.173" v="2621" actId="478"/>
          <ac:grpSpMkLst>
            <pc:docMk/>
            <pc:sldMk cId="3046885498" sldId="284"/>
            <ac:grpSpMk id="2" creationId="{91828951-98F7-A344-9035-820C2E50E773}"/>
          </ac:grpSpMkLst>
        </pc:grpChg>
        <pc:grpChg chg="del mod">
          <ac:chgData name="Hermanni Heimonen" userId="322dff23-639f-442f-a139-ec3ead6858ca" providerId="ADAL" clId="{4ABA67B1-0EF8-F742-9697-F655F57E97B2}" dt="2021-03-10T11:05:14.009" v="2624" actId="478"/>
          <ac:grpSpMkLst>
            <pc:docMk/>
            <pc:sldMk cId="3046885498" sldId="284"/>
            <ac:grpSpMk id="13" creationId="{8C04867A-6D36-604E-8D69-73D01CBD603A}"/>
          </ac:grpSpMkLst>
        </pc:grpChg>
        <pc:picChg chg="add del mod">
          <ac:chgData name="Hermanni Heimonen" userId="322dff23-639f-442f-a139-ec3ead6858ca" providerId="ADAL" clId="{4ABA67B1-0EF8-F742-9697-F655F57E97B2}" dt="2021-03-10T11:10:12.290" v="2764" actId="478"/>
          <ac:picMkLst>
            <pc:docMk/>
            <pc:sldMk cId="3046885498" sldId="284"/>
            <ac:picMk id="6" creationId="{F9A71555-601A-D44C-8063-3C1E13393F90}"/>
          </ac:picMkLst>
        </pc:picChg>
        <pc:picChg chg="del">
          <ac:chgData name="Hermanni Heimonen" userId="322dff23-639f-442f-a139-ec3ead6858ca" providerId="ADAL" clId="{4ABA67B1-0EF8-F742-9697-F655F57E97B2}" dt="2021-03-10T11:05:18.209" v="2628" actId="478"/>
          <ac:picMkLst>
            <pc:docMk/>
            <pc:sldMk cId="3046885498" sldId="284"/>
            <ac:picMk id="7" creationId="{88BF4A64-7482-E147-A865-912F2C5BF96D}"/>
          </ac:picMkLst>
        </pc:picChg>
        <pc:picChg chg="add mod">
          <ac:chgData name="Hermanni Heimonen" userId="322dff23-639f-442f-a139-ec3ead6858ca" providerId="ADAL" clId="{4ABA67B1-0EF8-F742-9697-F655F57E97B2}" dt="2021-03-10T11:11:18.961" v="2904" actId="1076"/>
          <ac:picMkLst>
            <pc:docMk/>
            <pc:sldMk cId="3046885498" sldId="284"/>
            <ac:picMk id="12" creationId="{EF752D39-0F78-D24B-95C7-20278AAC88EB}"/>
          </ac:picMkLst>
        </pc:picChg>
        <pc:picChg chg="del">
          <ac:chgData name="Hermanni Heimonen" userId="322dff23-639f-442f-a139-ec3ead6858ca" providerId="ADAL" clId="{4ABA67B1-0EF8-F742-9697-F655F57E97B2}" dt="2021-03-10T11:05:14.654" v="2625" actId="478"/>
          <ac:picMkLst>
            <pc:docMk/>
            <pc:sldMk cId="3046885498" sldId="284"/>
            <ac:picMk id="15" creationId="{3A25C9A2-706E-AB4B-9168-5C71F3B8B463}"/>
          </ac:picMkLst>
        </pc:picChg>
        <pc:picChg chg="add mod">
          <ac:chgData name="Hermanni Heimonen" userId="322dff23-639f-442f-a139-ec3ead6858ca" providerId="ADAL" clId="{4ABA67B1-0EF8-F742-9697-F655F57E97B2}" dt="2021-03-10T11:11:30.786" v="2909" actId="1076"/>
          <ac:picMkLst>
            <pc:docMk/>
            <pc:sldMk cId="3046885498" sldId="284"/>
            <ac:picMk id="16" creationId="{FB489902-F855-1346-BE70-FA9406C4774F}"/>
          </ac:picMkLst>
        </pc:picChg>
        <pc:picChg chg="mod">
          <ac:chgData name="Hermanni Heimonen" userId="322dff23-639f-442f-a139-ec3ead6858ca" providerId="ADAL" clId="{4ABA67B1-0EF8-F742-9697-F655F57E97B2}" dt="2021-03-10T11:05:22.440" v="2629" actId="1076"/>
          <ac:picMkLst>
            <pc:docMk/>
            <pc:sldMk cId="3046885498" sldId="284"/>
            <ac:picMk id="19" creationId="{C9F5B1FE-0C1F-6240-AD40-0FA4C013D4EF}"/>
          </ac:picMkLst>
        </pc:picChg>
        <pc:picChg chg="add mod">
          <ac:chgData name="Hermanni Heimonen" userId="322dff23-639f-442f-a139-ec3ead6858ca" providerId="ADAL" clId="{4ABA67B1-0EF8-F742-9697-F655F57E97B2}" dt="2021-03-10T11:12:24.012" v="2968" actId="1076"/>
          <ac:picMkLst>
            <pc:docMk/>
            <pc:sldMk cId="3046885498" sldId="284"/>
            <ac:picMk id="25" creationId="{21F6493B-15B4-E448-8AF4-C413FDFD50D2}"/>
          </ac:picMkLst>
        </pc:picChg>
        <pc:picChg chg="add mod">
          <ac:chgData name="Hermanni Heimonen" userId="322dff23-639f-442f-a139-ec3ead6858ca" providerId="ADAL" clId="{4ABA67B1-0EF8-F742-9697-F655F57E97B2}" dt="2021-03-10T11:40:32.800" v="2971" actId="1076"/>
          <ac:picMkLst>
            <pc:docMk/>
            <pc:sldMk cId="3046885498" sldId="284"/>
            <ac:picMk id="27" creationId="{D6A0346C-AFF9-9A49-89FE-769DECFA05C7}"/>
          </ac:picMkLst>
        </pc:picChg>
        <pc:picChg chg="add mod">
          <ac:chgData name="Hermanni Heimonen" userId="322dff23-639f-442f-a139-ec3ead6858ca" providerId="ADAL" clId="{4ABA67B1-0EF8-F742-9697-F655F57E97B2}" dt="2021-03-10T11:40:53.962" v="2979" actId="1076"/>
          <ac:picMkLst>
            <pc:docMk/>
            <pc:sldMk cId="3046885498" sldId="284"/>
            <ac:picMk id="29" creationId="{BA1C284D-8F89-DA41-A6B9-A124E2161579}"/>
          </ac:picMkLst>
        </pc:picChg>
        <pc:cxnChg chg="add mod">
          <ac:chgData name="Hermanni Heimonen" userId="322dff23-639f-442f-a139-ec3ead6858ca" providerId="ADAL" clId="{4ABA67B1-0EF8-F742-9697-F655F57E97B2}" dt="2021-03-10T11:11:55.902" v="2927" actId="692"/>
          <ac:cxnSpMkLst>
            <pc:docMk/>
            <pc:sldMk cId="3046885498" sldId="284"/>
            <ac:cxnSpMk id="23" creationId="{351F41D3-419B-9E46-8165-EE9B2C306292}"/>
          </ac:cxnSpMkLst>
        </pc:cxnChg>
        <pc:cxnChg chg="add mod">
          <ac:chgData name="Hermanni Heimonen" userId="322dff23-639f-442f-a139-ec3ead6858ca" providerId="ADAL" clId="{4ABA67B1-0EF8-F742-9697-F655F57E97B2}" dt="2021-03-10T11:41:04.488" v="2985" actId="14100"/>
          <ac:cxnSpMkLst>
            <pc:docMk/>
            <pc:sldMk cId="3046885498" sldId="284"/>
            <ac:cxnSpMk id="30" creationId="{C71F35FC-4CF6-0740-A951-1ED6A6713440}"/>
          </ac:cxnSpMkLst>
        </pc:cxnChg>
        <pc:cxnChg chg="add mod">
          <ac:chgData name="Hermanni Heimonen" userId="322dff23-639f-442f-a139-ec3ead6858ca" providerId="ADAL" clId="{4ABA67B1-0EF8-F742-9697-F655F57E97B2}" dt="2021-03-10T11:41:02.680" v="2984" actId="14100"/>
          <ac:cxnSpMkLst>
            <pc:docMk/>
            <pc:sldMk cId="3046885498" sldId="284"/>
            <ac:cxnSpMk id="31" creationId="{AEAA19AC-8A16-F549-BEC1-89F51B5B0CDF}"/>
          </ac:cxnSpMkLst>
        </pc:cxnChg>
        <pc:cxnChg chg="add del mod">
          <ac:chgData name="Hermanni Heimonen" userId="322dff23-639f-442f-a139-ec3ead6858ca" providerId="ADAL" clId="{4ABA67B1-0EF8-F742-9697-F655F57E97B2}" dt="2021-03-10T11:41:13.400" v="2989" actId="478"/>
          <ac:cxnSpMkLst>
            <pc:docMk/>
            <pc:sldMk cId="3046885498" sldId="284"/>
            <ac:cxnSpMk id="35" creationId="{EEE18438-55D3-8246-A5AD-B55A37FF069A}"/>
          </ac:cxnSpMkLst>
        </pc:cxnChg>
      </pc:sldChg>
      <pc:sldChg chg="addSp delSp modSp add mod modAnim modNotesTx">
        <pc:chgData name="Hermanni Heimonen" userId="322dff23-639f-442f-a139-ec3ead6858ca" providerId="ADAL" clId="{4ABA67B1-0EF8-F742-9697-F655F57E97B2}" dt="2021-03-10T12:56:50.938" v="4040" actId="20577"/>
        <pc:sldMkLst>
          <pc:docMk/>
          <pc:sldMk cId="910059674" sldId="285"/>
        </pc:sldMkLst>
        <pc:spChg chg="add mod">
          <ac:chgData name="Hermanni Heimonen" userId="322dff23-639f-442f-a139-ec3ead6858ca" providerId="ADAL" clId="{4ABA67B1-0EF8-F742-9697-F655F57E97B2}" dt="2021-03-10T11:43:45.254" v="3138" actId="1076"/>
          <ac:spMkLst>
            <pc:docMk/>
            <pc:sldMk cId="910059674" sldId="285"/>
            <ac:spMk id="15" creationId="{24451C98-9C6C-E942-88EB-7D68D8E59291}"/>
          </ac:spMkLst>
        </pc:spChg>
        <pc:spChg chg="add mod">
          <ac:chgData name="Hermanni Heimonen" userId="322dff23-639f-442f-a139-ec3ead6858ca" providerId="ADAL" clId="{4ABA67B1-0EF8-F742-9697-F655F57E97B2}" dt="2021-03-10T11:45:18.814" v="3209" actId="1076"/>
          <ac:spMkLst>
            <pc:docMk/>
            <pc:sldMk cId="910059674" sldId="285"/>
            <ac:spMk id="18" creationId="{AFF7EC49-4F3C-CF43-AB29-571B6C0FC873}"/>
          </ac:spMkLst>
        </pc:spChg>
        <pc:spChg chg="del mod">
          <ac:chgData name="Hermanni Heimonen" userId="322dff23-639f-442f-a139-ec3ead6858ca" providerId="ADAL" clId="{4ABA67B1-0EF8-F742-9697-F655F57E97B2}" dt="2021-03-10T11:42:08.810" v="3064" actId="478"/>
          <ac:spMkLst>
            <pc:docMk/>
            <pc:sldMk cId="910059674" sldId="285"/>
            <ac:spMk id="22" creationId="{26FFC162-8010-F846-8AAA-B1BD53C28A55}"/>
          </ac:spMkLst>
        </pc:spChg>
        <pc:spChg chg="del mod">
          <ac:chgData name="Hermanni Heimonen" userId="322dff23-639f-442f-a139-ec3ead6858ca" providerId="ADAL" clId="{4ABA67B1-0EF8-F742-9697-F655F57E97B2}" dt="2021-03-10T11:42:10.875" v="3067" actId="478"/>
          <ac:spMkLst>
            <pc:docMk/>
            <pc:sldMk cId="910059674" sldId="285"/>
            <ac:spMk id="37" creationId="{27379FB1-C3BE-BA42-A4C0-11F18CB15447}"/>
          </ac:spMkLst>
        </pc:spChg>
        <pc:picChg chg="add mod modCrop">
          <ac:chgData name="Hermanni Heimonen" userId="322dff23-639f-442f-a139-ec3ead6858ca" providerId="ADAL" clId="{4ABA67B1-0EF8-F742-9697-F655F57E97B2}" dt="2021-03-10T12:05:00.345" v="3772" actId="1076"/>
          <ac:picMkLst>
            <pc:docMk/>
            <pc:sldMk cId="910059674" sldId="285"/>
            <ac:picMk id="3" creationId="{4A2F6EF6-42A7-6C4A-A900-000ABB7D01A9}"/>
          </ac:picMkLst>
        </pc:picChg>
        <pc:picChg chg="add mod">
          <ac:chgData name="Hermanni Heimonen" userId="322dff23-639f-442f-a139-ec3ead6858ca" providerId="ADAL" clId="{4ABA67B1-0EF8-F742-9697-F655F57E97B2}" dt="2021-03-10T11:45:40.897" v="3216" actId="1076"/>
          <ac:picMkLst>
            <pc:docMk/>
            <pc:sldMk cId="910059674" sldId="285"/>
            <ac:picMk id="6" creationId="{8704C9C4-3768-9047-9185-F3B1B241C127}"/>
          </ac:picMkLst>
        </pc:picChg>
        <pc:picChg chg="del">
          <ac:chgData name="Hermanni Heimonen" userId="322dff23-639f-442f-a139-ec3ead6858ca" providerId="ADAL" clId="{4ABA67B1-0EF8-F742-9697-F655F57E97B2}" dt="2021-03-10T11:42:09.361" v="3065" actId="478"/>
          <ac:picMkLst>
            <pc:docMk/>
            <pc:sldMk cId="910059674" sldId="285"/>
            <ac:picMk id="12" creationId="{EF752D39-0F78-D24B-95C7-20278AAC88EB}"/>
          </ac:picMkLst>
        </pc:picChg>
        <pc:picChg chg="del">
          <ac:chgData name="Hermanni Heimonen" userId="322dff23-639f-442f-a139-ec3ead6858ca" providerId="ADAL" clId="{4ABA67B1-0EF8-F742-9697-F655F57E97B2}" dt="2021-03-10T11:42:07.684" v="3063" actId="478"/>
          <ac:picMkLst>
            <pc:docMk/>
            <pc:sldMk cId="910059674" sldId="285"/>
            <ac:picMk id="16" creationId="{FB489902-F855-1346-BE70-FA9406C4774F}"/>
          </ac:picMkLst>
        </pc:picChg>
        <pc:picChg chg="del">
          <ac:chgData name="Hermanni Heimonen" userId="322dff23-639f-442f-a139-ec3ead6858ca" providerId="ADAL" clId="{4ABA67B1-0EF8-F742-9697-F655F57E97B2}" dt="2021-03-10T11:42:11.407" v="3068" actId="478"/>
          <ac:picMkLst>
            <pc:docMk/>
            <pc:sldMk cId="910059674" sldId="285"/>
            <ac:picMk id="19" creationId="{C9F5B1FE-0C1F-6240-AD40-0FA4C013D4EF}"/>
          </ac:picMkLst>
        </pc:picChg>
        <pc:picChg chg="del">
          <ac:chgData name="Hermanni Heimonen" userId="322dff23-639f-442f-a139-ec3ead6858ca" providerId="ADAL" clId="{4ABA67B1-0EF8-F742-9697-F655F57E97B2}" dt="2021-03-10T11:42:06.274" v="3061" actId="478"/>
          <ac:picMkLst>
            <pc:docMk/>
            <pc:sldMk cId="910059674" sldId="285"/>
            <ac:picMk id="25" creationId="{21F6493B-15B4-E448-8AF4-C413FDFD50D2}"/>
          </ac:picMkLst>
        </pc:picChg>
        <pc:picChg chg="del">
          <ac:chgData name="Hermanni Heimonen" userId="322dff23-639f-442f-a139-ec3ead6858ca" providerId="ADAL" clId="{4ABA67B1-0EF8-F742-9697-F655F57E97B2}" dt="2021-03-10T11:42:13.028" v="3070" actId="478"/>
          <ac:picMkLst>
            <pc:docMk/>
            <pc:sldMk cId="910059674" sldId="285"/>
            <ac:picMk id="27" creationId="{D6A0346C-AFF9-9A49-89FE-769DECFA05C7}"/>
          </ac:picMkLst>
        </pc:picChg>
        <pc:picChg chg="mod">
          <ac:chgData name="Hermanni Heimonen" userId="322dff23-639f-442f-a139-ec3ead6858ca" providerId="ADAL" clId="{4ABA67B1-0EF8-F742-9697-F655F57E97B2}" dt="2021-03-10T11:42:16.980" v="3071" actId="1076"/>
          <ac:picMkLst>
            <pc:docMk/>
            <pc:sldMk cId="910059674" sldId="285"/>
            <ac:picMk id="29" creationId="{BA1C284D-8F89-DA41-A6B9-A124E2161579}"/>
          </ac:picMkLst>
        </pc:picChg>
        <pc:cxnChg chg="del">
          <ac:chgData name="Hermanni Heimonen" userId="322dff23-639f-442f-a139-ec3ead6858ca" providerId="ADAL" clId="{4ABA67B1-0EF8-F742-9697-F655F57E97B2}" dt="2021-03-10T11:42:12.409" v="3069" actId="478"/>
          <ac:cxnSpMkLst>
            <pc:docMk/>
            <pc:sldMk cId="910059674" sldId="285"/>
            <ac:cxnSpMk id="23" creationId="{351F41D3-419B-9E46-8165-EE9B2C306292}"/>
          </ac:cxnSpMkLst>
        </pc:cxnChg>
        <pc:cxnChg chg="del">
          <ac:chgData name="Hermanni Heimonen" userId="322dff23-639f-442f-a139-ec3ead6858ca" providerId="ADAL" clId="{4ABA67B1-0EF8-F742-9697-F655F57E97B2}" dt="2021-03-10T11:42:05.004" v="3059" actId="478"/>
          <ac:cxnSpMkLst>
            <pc:docMk/>
            <pc:sldMk cId="910059674" sldId="285"/>
            <ac:cxnSpMk id="30" creationId="{C71F35FC-4CF6-0740-A951-1ED6A6713440}"/>
          </ac:cxnSpMkLst>
        </pc:cxnChg>
        <pc:cxnChg chg="del mod">
          <ac:chgData name="Hermanni Heimonen" userId="322dff23-639f-442f-a139-ec3ead6858ca" providerId="ADAL" clId="{4ABA67B1-0EF8-F742-9697-F655F57E97B2}" dt="2021-03-10T11:42:05.805" v="3060" actId="478"/>
          <ac:cxnSpMkLst>
            <pc:docMk/>
            <pc:sldMk cId="910059674" sldId="285"/>
            <ac:cxnSpMk id="31" creationId="{AEAA19AC-8A16-F549-BEC1-89F51B5B0CDF}"/>
          </ac:cxnSpMkLst>
        </pc:cxnChg>
      </pc:sldChg>
      <pc:sldChg chg="addSp delSp modSp add mod ord modNotesTx">
        <pc:chgData name="Hermanni Heimonen" userId="322dff23-639f-442f-a139-ec3ead6858ca" providerId="ADAL" clId="{4ABA67B1-0EF8-F742-9697-F655F57E97B2}" dt="2021-03-24T13:30:03.806" v="4263" actId="20577"/>
        <pc:sldMkLst>
          <pc:docMk/>
          <pc:sldMk cId="2383577362" sldId="286"/>
        </pc:sldMkLst>
        <pc:spChg chg="add del mod">
          <ac:chgData name="Hermanni Heimonen" userId="322dff23-639f-442f-a139-ec3ead6858ca" providerId="ADAL" clId="{4ABA67B1-0EF8-F742-9697-F655F57E97B2}" dt="2021-03-10T12:10:35.491" v="3786"/>
          <ac:spMkLst>
            <pc:docMk/>
            <pc:sldMk cId="2383577362" sldId="286"/>
            <ac:spMk id="2" creationId="{06B41DAA-E1FD-BF4B-995D-97892BC70851}"/>
          </ac:spMkLst>
        </pc:spChg>
        <pc:spChg chg="mod">
          <ac:chgData name="Hermanni Heimonen" userId="322dff23-639f-442f-a139-ec3ead6858ca" providerId="ADAL" clId="{4ABA67B1-0EF8-F742-9697-F655F57E97B2}" dt="2021-03-24T12:49:17.910" v="4119" actId="1076"/>
          <ac:spMkLst>
            <pc:docMk/>
            <pc:sldMk cId="2383577362" sldId="286"/>
            <ac:spMk id="9" creationId="{3909D9C0-80F3-D14D-9513-705F3B9ADB14}"/>
          </ac:spMkLst>
        </pc:spChg>
        <pc:spChg chg="add del mod">
          <ac:chgData name="Hermanni Heimonen" userId="322dff23-639f-442f-a139-ec3ead6858ca" providerId="ADAL" clId="{4ABA67B1-0EF8-F742-9697-F655F57E97B2}" dt="2021-03-24T13:25:11.755" v="4135" actId="14100"/>
          <ac:spMkLst>
            <pc:docMk/>
            <pc:sldMk cId="2383577362" sldId="286"/>
            <ac:spMk id="22" creationId="{26FFC162-8010-F846-8AAA-B1BD53C28A55}"/>
          </ac:spMkLst>
        </pc:spChg>
        <pc:spChg chg="add mod">
          <ac:chgData name="Hermanni Heimonen" userId="322dff23-639f-442f-a139-ec3ead6858ca" providerId="ADAL" clId="{4ABA67B1-0EF8-F742-9697-F655F57E97B2}" dt="2021-03-24T13:29:31.568" v="4232" actId="1076"/>
          <ac:spMkLst>
            <pc:docMk/>
            <pc:sldMk cId="2383577362" sldId="286"/>
            <ac:spMk id="26" creationId="{BF59147A-9F9B-0742-AB4E-2CA2F2C5532B}"/>
          </ac:spMkLst>
        </pc:spChg>
        <pc:spChg chg="del">
          <ac:chgData name="Hermanni Heimonen" userId="322dff23-639f-442f-a139-ec3ead6858ca" providerId="ADAL" clId="{4ABA67B1-0EF8-F742-9697-F655F57E97B2}" dt="2021-03-10T12:10:37.441" v="3787" actId="478"/>
          <ac:spMkLst>
            <pc:docMk/>
            <pc:sldMk cId="2383577362" sldId="286"/>
            <ac:spMk id="37" creationId="{27379FB1-C3BE-BA42-A4C0-11F18CB15447}"/>
          </ac:spMkLst>
        </pc:spChg>
        <pc:picChg chg="add mod">
          <ac:chgData name="Hermanni Heimonen" userId="322dff23-639f-442f-a139-ec3ead6858ca" providerId="ADAL" clId="{4ABA67B1-0EF8-F742-9697-F655F57E97B2}" dt="2021-03-24T13:25:49.577" v="4140" actId="1076"/>
          <ac:picMkLst>
            <pc:docMk/>
            <pc:sldMk cId="2383577362" sldId="286"/>
            <ac:picMk id="4" creationId="{ED4EA578-8D0B-3F4C-B56F-1AA0E06548D4}"/>
          </ac:picMkLst>
        </pc:picChg>
        <pc:picChg chg="del">
          <ac:chgData name="Hermanni Heimonen" userId="322dff23-639f-442f-a139-ec3ead6858ca" providerId="ADAL" clId="{4ABA67B1-0EF8-F742-9697-F655F57E97B2}" dt="2021-03-10T12:10:29.146" v="3783" actId="478"/>
          <ac:picMkLst>
            <pc:docMk/>
            <pc:sldMk cId="2383577362" sldId="286"/>
            <ac:picMk id="5" creationId="{8E9FA696-F67F-CB44-AE52-16A3361B4AC0}"/>
          </ac:picMkLst>
        </pc:picChg>
        <pc:picChg chg="add mod">
          <ac:chgData name="Hermanni Heimonen" userId="322dff23-639f-442f-a139-ec3ead6858ca" providerId="ADAL" clId="{4ABA67B1-0EF8-F742-9697-F655F57E97B2}" dt="2021-03-24T13:26:16.067" v="4146" actId="1076"/>
          <ac:picMkLst>
            <pc:docMk/>
            <pc:sldMk cId="2383577362" sldId="286"/>
            <ac:picMk id="7" creationId="{095E046B-FE55-1441-9814-137F719920DD}"/>
          </ac:picMkLst>
        </pc:picChg>
        <pc:picChg chg="add del mod">
          <ac:chgData name="Hermanni Heimonen" userId="322dff23-639f-442f-a139-ec3ead6858ca" providerId="ADAL" clId="{4ABA67B1-0EF8-F742-9697-F655F57E97B2}" dt="2021-03-24T13:27:50.800" v="4166" actId="478"/>
          <ac:picMkLst>
            <pc:docMk/>
            <pc:sldMk cId="2383577362" sldId="286"/>
            <ac:picMk id="10" creationId="{8517A877-4729-0541-93C7-497C6DE07F39}"/>
          </ac:picMkLst>
        </pc:picChg>
        <pc:picChg chg="del">
          <ac:chgData name="Hermanni Heimonen" userId="322dff23-639f-442f-a139-ec3ead6858ca" providerId="ADAL" clId="{4ABA67B1-0EF8-F742-9697-F655F57E97B2}" dt="2021-03-10T12:10:37.441" v="3787" actId="478"/>
          <ac:picMkLst>
            <pc:docMk/>
            <pc:sldMk cId="2383577362" sldId="286"/>
            <ac:picMk id="12" creationId="{EF752D39-0F78-D24B-95C7-20278AAC88EB}"/>
          </ac:picMkLst>
        </pc:picChg>
        <pc:picChg chg="add del mod">
          <ac:chgData name="Hermanni Heimonen" userId="322dff23-639f-442f-a139-ec3ead6858ca" providerId="ADAL" clId="{4ABA67B1-0EF8-F742-9697-F655F57E97B2}" dt="2021-03-24T13:27:51.579" v="4167" actId="478"/>
          <ac:picMkLst>
            <pc:docMk/>
            <pc:sldMk cId="2383577362" sldId="286"/>
            <ac:picMk id="13" creationId="{E700ACC0-FE65-8E47-AC08-2AC7ECF963C4}"/>
          </ac:picMkLst>
        </pc:picChg>
        <pc:picChg chg="add mod">
          <ac:chgData name="Hermanni Heimonen" userId="322dff23-639f-442f-a139-ec3ead6858ca" providerId="ADAL" clId="{4ABA67B1-0EF8-F742-9697-F655F57E97B2}" dt="2021-03-24T13:29:03.928" v="4174" actId="1076"/>
          <ac:picMkLst>
            <pc:docMk/>
            <pc:sldMk cId="2383577362" sldId="286"/>
            <ac:picMk id="15" creationId="{4D7CFE0D-AB22-E54E-9FF0-1672C5B87326}"/>
          </ac:picMkLst>
        </pc:picChg>
        <pc:picChg chg="del">
          <ac:chgData name="Hermanni Heimonen" userId="322dff23-639f-442f-a139-ec3ead6858ca" providerId="ADAL" clId="{4ABA67B1-0EF8-F742-9697-F655F57E97B2}" dt="2021-03-10T12:10:37.441" v="3787" actId="478"/>
          <ac:picMkLst>
            <pc:docMk/>
            <pc:sldMk cId="2383577362" sldId="286"/>
            <ac:picMk id="16" creationId="{FB489902-F855-1346-BE70-FA9406C4774F}"/>
          </ac:picMkLst>
        </pc:picChg>
        <pc:picChg chg="del">
          <ac:chgData name="Hermanni Heimonen" userId="322dff23-639f-442f-a139-ec3ead6858ca" providerId="ADAL" clId="{4ABA67B1-0EF8-F742-9697-F655F57E97B2}" dt="2021-03-10T12:10:37.441" v="3787" actId="478"/>
          <ac:picMkLst>
            <pc:docMk/>
            <pc:sldMk cId="2383577362" sldId="286"/>
            <ac:picMk id="19" creationId="{C9F5B1FE-0C1F-6240-AD40-0FA4C013D4EF}"/>
          </ac:picMkLst>
        </pc:picChg>
        <pc:picChg chg="del">
          <ac:chgData name="Hermanni Heimonen" userId="322dff23-639f-442f-a139-ec3ead6858ca" providerId="ADAL" clId="{4ABA67B1-0EF8-F742-9697-F655F57E97B2}" dt="2021-03-10T12:10:37.441" v="3787" actId="478"/>
          <ac:picMkLst>
            <pc:docMk/>
            <pc:sldMk cId="2383577362" sldId="286"/>
            <ac:picMk id="25" creationId="{21F6493B-15B4-E448-8AF4-C413FDFD50D2}"/>
          </ac:picMkLst>
        </pc:picChg>
        <pc:picChg chg="del">
          <ac:chgData name="Hermanni Heimonen" userId="322dff23-639f-442f-a139-ec3ead6858ca" providerId="ADAL" clId="{4ABA67B1-0EF8-F742-9697-F655F57E97B2}" dt="2021-03-10T12:10:37.441" v="3787" actId="478"/>
          <ac:picMkLst>
            <pc:docMk/>
            <pc:sldMk cId="2383577362" sldId="286"/>
            <ac:picMk id="27" creationId="{D6A0346C-AFF9-9A49-89FE-769DECFA05C7}"/>
          </ac:picMkLst>
        </pc:picChg>
        <pc:picChg chg="del">
          <ac:chgData name="Hermanni Heimonen" userId="322dff23-639f-442f-a139-ec3ead6858ca" providerId="ADAL" clId="{4ABA67B1-0EF8-F742-9697-F655F57E97B2}" dt="2021-03-10T12:10:37.441" v="3787" actId="478"/>
          <ac:picMkLst>
            <pc:docMk/>
            <pc:sldMk cId="2383577362" sldId="286"/>
            <ac:picMk id="29" creationId="{BA1C284D-8F89-DA41-A6B9-A124E2161579}"/>
          </ac:picMkLst>
        </pc:picChg>
        <pc:cxnChg chg="del">
          <ac:chgData name="Hermanni Heimonen" userId="322dff23-639f-442f-a139-ec3ead6858ca" providerId="ADAL" clId="{4ABA67B1-0EF8-F742-9697-F655F57E97B2}" dt="2021-03-10T12:10:37.441" v="3787" actId="478"/>
          <ac:cxnSpMkLst>
            <pc:docMk/>
            <pc:sldMk cId="2383577362" sldId="286"/>
            <ac:cxnSpMk id="23" creationId="{351F41D3-419B-9E46-8165-EE9B2C306292}"/>
          </ac:cxnSpMkLst>
        </pc:cxnChg>
        <pc:cxnChg chg="del">
          <ac:chgData name="Hermanni Heimonen" userId="322dff23-639f-442f-a139-ec3ead6858ca" providerId="ADAL" clId="{4ABA67B1-0EF8-F742-9697-F655F57E97B2}" dt="2021-03-10T12:10:37.441" v="3787" actId="478"/>
          <ac:cxnSpMkLst>
            <pc:docMk/>
            <pc:sldMk cId="2383577362" sldId="286"/>
            <ac:cxnSpMk id="30" creationId="{C71F35FC-4CF6-0740-A951-1ED6A6713440}"/>
          </ac:cxnSpMkLst>
        </pc:cxnChg>
        <pc:cxnChg chg="del mod">
          <ac:chgData name="Hermanni Heimonen" userId="322dff23-639f-442f-a139-ec3ead6858ca" providerId="ADAL" clId="{4ABA67B1-0EF8-F742-9697-F655F57E97B2}" dt="2021-03-10T12:10:37.441" v="3787" actId="478"/>
          <ac:cxnSpMkLst>
            <pc:docMk/>
            <pc:sldMk cId="2383577362" sldId="286"/>
            <ac:cxnSpMk id="31" creationId="{AEAA19AC-8A16-F549-BEC1-89F51B5B0CDF}"/>
          </ac:cxnSpMkLst>
        </pc:cxnChg>
      </pc:sldChg>
      <pc:sldChg chg="addSp delSp modSp add mod">
        <pc:chgData name="Hermanni Heimonen" userId="322dff23-639f-442f-a139-ec3ead6858ca" providerId="ADAL" clId="{4ABA67B1-0EF8-F742-9697-F655F57E97B2}" dt="2021-03-24T14:13:43.231" v="4303" actId="1076"/>
        <pc:sldMkLst>
          <pc:docMk/>
          <pc:sldMk cId="2067407983" sldId="287"/>
        </pc:sldMkLst>
        <pc:spChg chg="del">
          <ac:chgData name="Hermanni Heimonen" userId="322dff23-639f-442f-a139-ec3ead6858ca" providerId="ADAL" clId="{4ABA67B1-0EF8-F742-9697-F655F57E97B2}" dt="2021-03-24T13:30:16.963" v="4268" actId="478"/>
          <ac:spMkLst>
            <pc:docMk/>
            <pc:sldMk cId="2067407983" sldId="287"/>
            <ac:spMk id="22" creationId="{26FFC162-8010-F846-8AAA-B1BD53C28A55}"/>
          </ac:spMkLst>
        </pc:spChg>
        <pc:spChg chg="del">
          <ac:chgData name="Hermanni Heimonen" userId="322dff23-639f-442f-a139-ec3ead6858ca" providerId="ADAL" clId="{4ABA67B1-0EF8-F742-9697-F655F57E97B2}" dt="2021-03-24T13:30:13.038" v="4266" actId="478"/>
          <ac:spMkLst>
            <pc:docMk/>
            <pc:sldMk cId="2067407983" sldId="287"/>
            <ac:spMk id="26" creationId="{BF59147A-9F9B-0742-AB4E-2CA2F2C5532B}"/>
          </ac:spMkLst>
        </pc:spChg>
        <pc:picChg chg="add mod">
          <ac:chgData name="Hermanni Heimonen" userId="322dff23-639f-442f-a139-ec3ead6858ca" providerId="ADAL" clId="{4ABA67B1-0EF8-F742-9697-F655F57E97B2}" dt="2021-03-24T14:13:39.631" v="4301" actId="1076"/>
          <ac:picMkLst>
            <pc:docMk/>
            <pc:sldMk cId="2067407983" sldId="287"/>
            <ac:picMk id="2" creationId="{286E0BA6-EE05-6E40-8625-8BF8519914F7}"/>
          </ac:picMkLst>
        </pc:picChg>
        <pc:picChg chg="add del mod">
          <ac:chgData name="Hermanni Heimonen" userId="322dff23-639f-442f-a139-ec3ead6858ca" providerId="ADAL" clId="{4ABA67B1-0EF8-F742-9697-F655F57E97B2}" dt="2021-03-24T14:11:39.588" v="4280" actId="478"/>
          <ac:picMkLst>
            <pc:docMk/>
            <pc:sldMk cId="2067407983" sldId="287"/>
            <ac:picMk id="3" creationId="{049E9089-E323-6F4B-86BB-E4412548A154}"/>
          </ac:picMkLst>
        </pc:picChg>
        <pc:picChg chg="mod">
          <ac:chgData name="Hermanni Heimonen" userId="322dff23-639f-442f-a139-ec3ead6858ca" providerId="ADAL" clId="{4ABA67B1-0EF8-F742-9697-F655F57E97B2}" dt="2021-03-24T13:30:17.987" v="4269" actId="1076"/>
          <ac:picMkLst>
            <pc:docMk/>
            <pc:sldMk cId="2067407983" sldId="287"/>
            <ac:picMk id="4" creationId="{ED4EA578-8D0B-3F4C-B56F-1AA0E06548D4}"/>
          </ac:picMkLst>
        </pc:picChg>
        <pc:picChg chg="add mod">
          <ac:chgData name="Hermanni Heimonen" userId="322dff23-639f-442f-a139-ec3ead6858ca" providerId="ADAL" clId="{4ABA67B1-0EF8-F742-9697-F655F57E97B2}" dt="2021-03-24T14:13:41.090" v="4302" actId="1076"/>
          <ac:picMkLst>
            <pc:docMk/>
            <pc:sldMk cId="2067407983" sldId="287"/>
            <ac:picMk id="5" creationId="{D4DF9E31-F785-5E42-AF5B-7F739EB441B6}"/>
          </ac:picMkLst>
        </pc:picChg>
        <pc:picChg chg="add mod">
          <ac:chgData name="Hermanni Heimonen" userId="322dff23-639f-442f-a139-ec3ead6858ca" providerId="ADAL" clId="{4ABA67B1-0EF8-F742-9697-F655F57E97B2}" dt="2021-03-24T14:13:43.231" v="4303" actId="1076"/>
          <ac:picMkLst>
            <pc:docMk/>
            <pc:sldMk cId="2067407983" sldId="287"/>
            <ac:picMk id="6" creationId="{C371B8A9-952D-8F40-B85F-8CA274EC1FC8}"/>
          </ac:picMkLst>
        </pc:picChg>
        <pc:picChg chg="del">
          <ac:chgData name="Hermanni Heimonen" userId="322dff23-639f-442f-a139-ec3ead6858ca" providerId="ADAL" clId="{4ABA67B1-0EF8-F742-9697-F655F57E97B2}" dt="2021-03-24T13:30:11.563" v="4265" actId="478"/>
          <ac:picMkLst>
            <pc:docMk/>
            <pc:sldMk cId="2067407983" sldId="287"/>
            <ac:picMk id="7" creationId="{095E046B-FE55-1441-9814-137F719920DD}"/>
          </ac:picMkLst>
        </pc:picChg>
        <pc:picChg chg="mod">
          <ac:chgData name="Hermanni Heimonen" userId="322dff23-639f-442f-a139-ec3ead6858ca" providerId="ADAL" clId="{4ABA67B1-0EF8-F742-9697-F655F57E97B2}" dt="2021-03-24T13:36:18.480" v="4276" actId="1076"/>
          <ac:picMkLst>
            <pc:docMk/>
            <pc:sldMk cId="2067407983" sldId="287"/>
            <ac:picMk id="15" creationId="{4D7CFE0D-AB22-E54E-9FF0-1672C5B87326}"/>
          </ac:picMkLst>
        </pc:picChg>
      </pc:sldChg>
    </pc:docChg>
  </pc:docChgLst>
  <pc:docChgLst>
    <pc:chgData name="Jan Goetz" userId="a0689093-9ab4-47f9-97c5-46a5d14263d5" providerId="ADAL" clId="{010DE52C-EAC0-4C66-8C05-2D436DF6005A}"/>
    <pc:docChg chg="undo redo custSel addSld delSld modSld sldOrd">
      <pc:chgData name="Jan Goetz" userId="a0689093-9ab4-47f9-97c5-46a5d14263d5" providerId="ADAL" clId="{010DE52C-EAC0-4C66-8C05-2D436DF6005A}" dt="2021-04-05T13:35:30.118" v="4083"/>
      <pc:docMkLst>
        <pc:docMk/>
      </pc:docMkLst>
      <pc:sldChg chg="del">
        <pc:chgData name="Jan Goetz" userId="a0689093-9ab4-47f9-97c5-46a5d14263d5" providerId="ADAL" clId="{010DE52C-EAC0-4C66-8C05-2D436DF6005A}" dt="2021-03-30T19:37:31.542" v="50" actId="47"/>
        <pc:sldMkLst>
          <pc:docMk/>
          <pc:sldMk cId="3406303525" sldId="256"/>
        </pc:sldMkLst>
      </pc:sldChg>
      <pc:sldChg chg="modSp del mod ord">
        <pc:chgData name="Jan Goetz" userId="a0689093-9ab4-47f9-97c5-46a5d14263d5" providerId="ADAL" clId="{010DE52C-EAC0-4C66-8C05-2D436DF6005A}" dt="2021-03-30T20:38:05.570" v="226" actId="47"/>
        <pc:sldMkLst>
          <pc:docMk/>
          <pc:sldMk cId="2786819278" sldId="280"/>
        </pc:sldMkLst>
        <pc:spChg chg="mod">
          <ac:chgData name="Jan Goetz" userId="a0689093-9ab4-47f9-97c5-46a5d14263d5" providerId="ADAL" clId="{010DE52C-EAC0-4C66-8C05-2D436DF6005A}" dt="2021-03-30T19:41:30.158" v="81" actId="20577"/>
          <ac:spMkLst>
            <pc:docMk/>
            <pc:sldMk cId="2786819278" sldId="280"/>
            <ac:spMk id="93" creationId="{E59E8F58-FEB7-2340-9E4A-618621D0747C}"/>
          </ac:spMkLst>
        </pc:spChg>
      </pc:sldChg>
      <pc:sldChg chg="addSp delSp modSp mod modAnim modNotesTx">
        <pc:chgData name="Jan Goetz" userId="a0689093-9ab4-47f9-97c5-46a5d14263d5" providerId="ADAL" clId="{010DE52C-EAC0-4C66-8C05-2D436DF6005A}" dt="2021-03-31T05:39:26.495" v="3647" actId="20577"/>
        <pc:sldMkLst>
          <pc:docMk/>
          <pc:sldMk cId="2392136613" sldId="281"/>
        </pc:sldMkLst>
        <pc:spChg chg="add mod">
          <ac:chgData name="Jan Goetz" userId="a0689093-9ab4-47f9-97c5-46a5d14263d5" providerId="ADAL" clId="{010DE52C-EAC0-4C66-8C05-2D436DF6005A}" dt="2021-03-31T05:39:26.495" v="3647" actId="20577"/>
          <ac:spMkLst>
            <pc:docMk/>
            <pc:sldMk cId="2392136613" sldId="281"/>
            <ac:spMk id="2" creationId="{A9103C42-F45E-4472-B54C-A3E14AFF9191}"/>
          </ac:spMkLst>
        </pc:spChg>
        <pc:spChg chg="add del mod">
          <ac:chgData name="Jan Goetz" userId="a0689093-9ab4-47f9-97c5-46a5d14263d5" providerId="ADAL" clId="{010DE52C-EAC0-4C66-8C05-2D436DF6005A}" dt="2021-03-30T21:04:53.079" v="528" actId="478"/>
          <ac:spMkLst>
            <pc:docMk/>
            <pc:sldMk cId="2392136613" sldId="281"/>
            <ac:spMk id="7" creationId="{92E175ED-95FF-4356-9A8C-119A5BC313FB}"/>
          </ac:spMkLst>
        </pc:spChg>
        <pc:spChg chg="del mod">
          <ac:chgData name="Jan Goetz" userId="a0689093-9ab4-47f9-97c5-46a5d14263d5" providerId="ADAL" clId="{010DE52C-EAC0-4C66-8C05-2D436DF6005A}" dt="2021-03-30T21:04:51.612" v="527" actId="478"/>
          <ac:spMkLst>
            <pc:docMk/>
            <pc:sldMk cId="2392136613" sldId="281"/>
            <ac:spMk id="9" creationId="{3909D9C0-80F3-D14D-9513-705F3B9ADB14}"/>
          </ac:spMkLst>
        </pc:spChg>
        <pc:spChg chg="add mod">
          <ac:chgData name="Jan Goetz" userId="a0689093-9ab4-47f9-97c5-46a5d14263d5" providerId="ADAL" clId="{010DE52C-EAC0-4C66-8C05-2D436DF6005A}" dt="2021-03-30T21:04:56.727" v="533" actId="20577"/>
          <ac:spMkLst>
            <pc:docMk/>
            <pc:sldMk cId="2392136613" sldId="281"/>
            <ac:spMk id="14" creationId="{FFA655FD-8CCE-42D3-BB62-33F6420CDCD4}"/>
          </ac:spMkLst>
        </pc:spChg>
        <pc:spChg chg="add mod">
          <ac:chgData name="Jan Goetz" userId="a0689093-9ab4-47f9-97c5-46a5d14263d5" providerId="ADAL" clId="{010DE52C-EAC0-4C66-8C05-2D436DF6005A}" dt="2021-03-30T21:21:42.403" v="851" actId="1076"/>
          <ac:spMkLst>
            <pc:docMk/>
            <pc:sldMk cId="2392136613" sldId="281"/>
            <ac:spMk id="21" creationId="{C5D2C662-3C02-4406-A126-B0D866D1BE25}"/>
          </ac:spMkLst>
        </pc:spChg>
        <pc:spChg chg="add mod">
          <ac:chgData name="Jan Goetz" userId="a0689093-9ab4-47f9-97c5-46a5d14263d5" providerId="ADAL" clId="{010DE52C-EAC0-4C66-8C05-2D436DF6005A}" dt="2021-03-30T21:21:42.403" v="851" actId="1076"/>
          <ac:spMkLst>
            <pc:docMk/>
            <pc:sldMk cId="2392136613" sldId="281"/>
            <ac:spMk id="23" creationId="{AFC9DCFF-B474-4F16-9A43-038C5F99A08C}"/>
          </ac:spMkLst>
        </pc:spChg>
        <pc:spChg chg="add mod">
          <ac:chgData name="Jan Goetz" userId="a0689093-9ab4-47f9-97c5-46a5d14263d5" providerId="ADAL" clId="{010DE52C-EAC0-4C66-8C05-2D436DF6005A}" dt="2021-03-30T21:22:00.953" v="905" actId="1076"/>
          <ac:spMkLst>
            <pc:docMk/>
            <pc:sldMk cId="2392136613" sldId="281"/>
            <ac:spMk id="24" creationId="{4B02877A-DF3C-4FD1-848C-F284947B5437}"/>
          </ac:spMkLst>
        </pc:spChg>
        <pc:picChg chg="add mod">
          <ac:chgData name="Jan Goetz" userId="a0689093-9ab4-47f9-97c5-46a5d14263d5" providerId="ADAL" clId="{010DE52C-EAC0-4C66-8C05-2D436DF6005A}" dt="2021-03-30T21:21:42.403" v="851" actId="1076"/>
          <ac:picMkLst>
            <pc:docMk/>
            <pc:sldMk cId="2392136613" sldId="281"/>
            <ac:picMk id="4" creationId="{19E78B57-59F0-4242-AFF1-8BBBE4BD8C0B}"/>
          </ac:picMkLst>
        </pc:picChg>
        <pc:picChg chg="mod modCrop">
          <ac:chgData name="Jan Goetz" userId="a0689093-9ab4-47f9-97c5-46a5d14263d5" providerId="ADAL" clId="{010DE52C-EAC0-4C66-8C05-2D436DF6005A}" dt="2021-03-30T21:22:29.612" v="913" actId="1076"/>
          <ac:picMkLst>
            <pc:docMk/>
            <pc:sldMk cId="2392136613" sldId="281"/>
            <ac:picMk id="5" creationId="{8E9FA696-F67F-CB44-AE52-16A3361B4AC0}"/>
          </ac:picMkLst>
        </pc:picChg>
        <pc:picChg chg="del">
          <ac:chgData name="Jan Goetz" userId="a0689093-9ab4-47f9-97c5-46a5d14263d5" providerId="ADAL" clId="{010DE52C-EAC0-4C66-8C05-2D436DF6005A}" dt="2021-03-30T21:01:04.022" v="489" actId="478"/>
          <ac:picMkLst>
            <pc:docMk/>
            <pc:sldMk cId="2392136613" sldId="281"/>
            <ac:picMk id="10" creationId="{9BC4D5D6-E0B9-AD49-91D8-B78E2F42DE47}"/>
          </ac:picMkLst>
        </pc:picChg>
        <pc:picChg chg="add mod">
          <ac:chgData name="Jan Goetz" userId="a0689093-9ab4-47f9-97c5-46a5d14263d5" providerId="ADAL" clId="{010DE52C-EAC0-4C66-8C05-2D436DF6005A}" dt="2021-03-30T21:14:39.403" v="558" actId="1076"/>
          <ac:picMkLst>
            <pc:docMk/>
            <pc:sldMk cId="2392136613" sldId="281"/>
            <ac:picMk id="11" creationId="{1E29E087-8D08-425E-9D90-C66A9B615E14}"/>
          </ac:picMkLst>
        </pc:picChg>
        <pc:picChg chg="del">
          <ac:chgData name="Jan Goetz" userId="a0689093-9ab4-47f9-97c5-46a5d14263d5" providerId="ADAL" clId="{010DE52C-EAC0-4C66-8C05-2D436DF6005A}" dt="2021-03-30T21:01:04.941" v="490" actId="478"/>
          <ac:picMkLst>
            <pc:docMk/>
            <pc:sldMk cId="2392136613" sldId="281"/>
            <ac:picMk id="12" creationId="{8713107E-D4D1-4947-9241-2D8D0E73AAE3}"/>
          </ac:picMkLst>
        </pc:picChg>
        <pc:picChg chg="add mod modCrop">
          <ac:chgData name="Jan Goetz" userId="a0689093-9ab4-47f9-97c5-46a5d14263d5" providerId="ADAL" clId="{010DE52C-EAC0-4C66-8C05-2D436DF6005A}" dt="2021-03-30T21:22:35.540" v="914" actId="1076"/>
          <ac:picMkLst>
            <pc:docMk/>
            <pc:sldMk cId="2392136613" sldId="281"/>
            <ac:picMk id="13" creationId="{C35BE191-1EFC-4A57-9322-DC28B8166420}"/>
          </ac:picMkLst>
        </pc:picChg>
        <pc:picChg chg="del">
          <ac:chgData name="Jan Goetz" userId="a0689093-9ab4-47f9-97c5-46a5d14263d5" providerId="ADAL" clId="{010DE52C-EAC0-4C66-8C05-2D436DF6005A}" dt="2021-03-30T21:01:05.557" v="491" actId="478"/>
          <ac:picMkLst>
            <pc:docMk/>
            <pc:sldMk cId="2392136613" sldId="281"/>
            <ac:picMk id="16" creationId="{FAB6AF91-4518-F742-99BE-AD6458474B7D}"/>
          </ac:picMkLst>
        </pc:picChg>
        <pc:picChg chg="del">
          <ac:chgData name="Jan Goetz" userId="a0689093-9ab4-47f9-97c5-46a5d14263d5" providerId="ADAL" clId="{010DE52C-EAC0-4C66-8C05-2D436DF6005A}" dt="2021-03-30T21:01:06.973" v="493" actId="478"/>
          <ac:picMkLst>
            <pc:docMk/>
            <pc:sldMk cId="2392136613" sldId="281"/>
            <ac:picMk id="18" creationId="{96D7D91C-7DCB-B84B-B439-A329BF6F3CFC}"/>
          </ac:picMkLst>
        </pc:picChg>
        <pc:picChg chg="del">
          <ac:chgData name="Jan Goetz" userId="a0689093-9ab4-47f9-97c5-46a5d14263d5" providerId="ADAL" clId="{010DE52C-EAC0-4C66-8C05-2D436DF6005A}" dt="2021-03-30T21:01:06.109" v="492" actId="478"/>
          <ac:picMkLst>
            <pc:docMk/>
            <pc:sldMk cId="2392136613" sldId="281"/>
            <ac:picMk id="20" creationId="{91849477-BC69-4649-8E1E-2095BB508D76}"/>
          </ac:picMkLst>
        </pc:picChg>
        <pc:picChg chg="del mod">
          <ac:chgData name="Jan Goetz" userId="a0689093-9ab4-47f9-97c5-46a5d14263d5" providerId="ADAL" clId="{010DE52C-EAC0-4C66-8C05-2D436DF6005A}" dt="2021-03-30T21:02:05.847" v="495" actId="478"/>
          <ac:picMkLst>
            <pc:docMk/>
            <pc:sldMk cId="2392136613" sldId="281"/>
            <ac:picMk id="22" creationId="{6A7800AC-1C1C-6F4F-82CD-35CB33EB2534}"/>
          </ac:picMkLst>
        </pc:picChg>
        <pc:picChg chg="add mod modCrop">
          <ac:chgData name="Jan Goetz" userId="a0689093-9ab4-47f9-97c5-46a5d14263d5" providerId="ADAL" clId="{010DE52C-EAC0-4C66-8C05-2D436DF6005A}" dt="2021-03-30T21:22:50.565" v="918" actId="1076"/>
          <ac:picMkLst>
            <pc:docMk/>
            <pc:sldMk cId="2392136613" sldId="281"/>
            <ac:picMk id="25" creationId="{7A8C382D-1DEE-4DD5-AB1F-539449BE4619}"/>
          </ac:picMkLst>
        </pc:picChg>
        <pc:picChg chg="add mod">
          <ac:chgData name="Jan Goetz" userId="a0689093-9ab4-47f9-97c5-46a5d14263d5" providerId="ADAL" clId="{010DE52C-EAC0-4C66-8C05-2D436DF6005A}" dt="2021-03-30T21:41:32.721" v="1640"/>
          <ac:picMkLst>
            <pc:docMk/>
            <pc:sldMk cId="2392136613" sldId="281"/>
            <ac:picMk id="26" creationId="{5067970C-2D1F-426B-8EEC-77375A665020}"/>
          </ac:picMkLst>
        </pc:picChg>
      </pc:sldChg>
      <pc:sldChg chg="delSp modSp del mod">
        <pc:chgData name="Jan Goetz" userId="a0689093-9ab4-47f9-97c5-46a5d14263d5" providerId="ADAL" clId="{010DE52C-EAC0-4C66-8C05-2D436DF6005A}" dt="2021-03-30T21:32:43.901" v="1214" actId="47"/>
        <pc:sldMkLst>
          <pc:docMk/>
          <pc:sldMk cId="594225879" sldId="283"/>
        </pc:sldMkLst>
        <pc:grpChg chg="mod">
          <ac:chgData name="Jan Goetz" userId="a0689093-9ab4-47f9-97c5-46a5d14263d5" providerId="ADAL" clId="{010DE52C-EAC0-4C66-8C05-2D436DF6005A}" dt="2021-03-30T21:25:07.498" v="1119" actId="1076"/>
          <ac:grpSpMkLst>
            <pc:docMk/>
            <pc:sldMk cId="594225879" sldId="283"/>
            <ac:grpSpMk id="2" creationId="{91828951-98F7-A344-9035-820C2E50E773}"/>
          </ac:grpSpMkLst>
        </pc:grpChg>
        <pc:picChg chg="del">
          <ac:chgData name="Jan Goetz" userId="a0689093-9ab4-47f9-97c5-46a5d14263d5" providerId="ADAL" clId="{010DE52C-EAC0-4C66-8C05-2D436DF6005A}" dt="2021-03-30T21:24:59.397" v="1117" actId="478"/>
          <ac:picMkLst>
            <pc:docMk/>
            <pc:sldMk cId="594225879" sldId="283"/>
            <ac:picMk id="5" creationId="{8E9FA696-F67F-CB44-AE52-16A3361B4AC0}"/>
          </ac:picMkLst>
        </pc:picChg>
      </pc:sldChg>
      <pc:sldChg chg="delSp modSp del mod modNotesTx">
        <pc:chgData name="Jan Goetz" userId="a0689093-9ab4-47f9-97c5-46a5d14263d5" providerId="ADAL" clId="{010DE52C-EAC0-4C66-8C05-2D436DF6005A}" dt="2021-03-30T21:41:52.429" v="1641" actId="47"/>
        <pc:sldMkLst>
          <pc:docMk/>
          <pc:sldMk cId="3046885498" sldId="284"/>
        </pc:sldMkLst>
        <pc:picChg chg="del">
          <ac:chgData name="Jan Goetz" userId="a0689093-9ab4-47f9-97c5-46a5d14263d5" providerId="ADAL" clId="{010DE52C-EAC0-4C66-8C05-2D436DF6005A}" dt="2021-03-30T21:40:07.352" v="1570" actId="21"/>
          <ac:picMkLst>
            <pc:docMk/>
            <pc:sldMk cId="3046885498" sldId="284"/>
            <ac:picMk id="29" creationId="{BA1C284D-8F89-DA41-A6B9-A124E2161579}"/>
          </ac:picMkLst>
        </pc:picChg>
        <pc:cxnChg chg="mod">
          <ac:chgData name="Jan Goetz" userId="a0689093-9ab4-47f9-97c5-46a5d14263d5" providerId="ADAL" clId="{010DE52C-EAC0-4C66-8C05-2D436DF6005A}" dt="2021-03-30T21:40:07.352" v="1570" actId="21"/>
          <ac:cxnSpMkLst>
            <pc:docMk/>
            <pc:sldMk cId="3046885498" sldId="284"/>
            <ac:cxnSpMk id="31" creationId="{AEAA19AC-8A16-F549-BEC1-89F51B5B0CDF}"/>
          </ac:cxnSpMkLst>
        </pc:cxnChg>
      </pc:sldChg>
      <pc:sldChg chg="del">
        <pc:chgData name="Jan Goetz" userId="a0689093-9ab4-47f9-97c5-46a5d14263d5" providerId="ADAL" clId="{010DE52C-EAC0-4C66-8C05-2D436DF6005A}" dt="2021-03-30T21:52:15.355" v="2120" actId="47"/>
        <pc:sldMkLst>
          <pc:docMk/>
          <pc:sldMk cId="910059674" sldId="285"/>
        </pc:sldMkLst>
      </pc:sldChg>
      <pc:sldChg chg="addSp delSp modSp del mod">
        <pc:chgData name="Jan Goetz" userId="a0689093-9ab4-47f9-97c5-46a5d14263d5" providerId="ADAL" clId="{010DE52C-EAC0-4C66-8C05-2D436DF6005A}" dt="2021-03-30T22:03:03.888" v="2737" actId="47"/>
        <pc:sldMkLst>
          <pc:docMk/>
          <pc:sldMk cId="2383577362" sldId="286"/>
        </pc:sldMkLst>
        <pc:spChg chg="add del mod">
          <ac:chgData name="Jan Goetz" userId="a0689093-9ab4-47f9-97c5-46a5d14263d5" providerId="ADAL" clId="{010DE52C-EAC0-4C66-8C05-2D436DF6005A}" dt="2021-03-30T22:00:54.850" v="2659" actId="21"/>
          <ac:spMkLst>
            <pc:docMk/>
            <pc:sldMk cId="2383577362" sldId="286"/>
            <ac:spMk id="10" creationId="{357D2E1C-5556-45E7-8C62-4F303E2ABFA4}"/>
          </ac:spMkLst>
        </pc:spChg>
        <pc:spChg chg="del">
          <ac:chgData name="Jan Goetz" userId="a0689093-9ab4-47f9-97c5-46a5d14263d5" providerId="ADAL" clId="{010DE52C-EAC0-4C66-8C05-2D436DF6005A}" dt="2021-03-30T22:02:32.319" v="2726" actId="21"/>
          <ac:spMkLst>
            <pc:docMk/>
            <pc:sldMk cId="2383577362" sldId="286"/>
            <ac:spMk id="26" creationId="{BF59147A-9F9B-0742-AB4E-2CA2F2C5532B}"/>
          </ac:spMkLst>
        </pc:spChg>
        <pc:picChg chg="del">
          <ac:chgData name="Jan Goetz" userId="a0689093-9ab4-47f9-97c5-46a5d14263d5" providerId="ADAL" clId="{010DE52C-EAC0-4C66-8C05-2D436DF6005A}" dt="2021-03-30T22:02:32.319" v="2726" actId="21"/>
          <ac:picMkLst>
            <pc:docMk/>
            <pc:sldMk cId="2383577362" sldId="286"/>
            <ac:picMk id="7" creationId="{095E046B-FE55-1441-9814-137F719920DD}"/>
          </ac:picMkLst>
        </pc:picChg>
        <pc:picChg chg="add mod">
          <ac:chgData name="Jan Goetz" userId="a0689093-9ab4-47f9-97c5-46a5d14263d5" providerId="ADAL" clId="{010DE52C-EAC0-4C66-8C05-2D436DF6005A}" dt="2021-03-30T22:02:57.297" v="2736"/>
          <ac:picMkLst>
            <pc:docMk/>
            <pc:sldMk cId="2383577362" sldId="286"/>
            <ac:picMk id="11" creationId="{8AC52DF8-6B6F-4567-A688-FF3F704BB1C5}"/>
          </ac:picMkLst>
        </pc:picChg>
        <pc:picChg chg="del">
          <ac:chgData name="Jan Goetz" userId="a0689093-9ab4-47f9-97c5-46a5d14263d5" providerId="ADAL" clId="{010DE52C-EAC0-4C66-8C05-2D436DF6005A}" dt="2021-03-30T22:02:32.319" v="2726" actId="21"/>
          <ac:picMkLst>
            <pc:docMk/>
            <pc:sldMk cId="2383577362" sldId="286"/>
            <ac:picMk id="15" creationId="{4D7CFE0D-AB22-E54E-9FF0-1672C5B87326}"/>
          </ac:picMkLst>
        </pc:picChg>
      </pc:sldChg>
      <pc:sldChg chg="del">
        <pc:chgData name="Jan Goetz" userId="a0689093-9ab4-47f9-97c5-46a5d14263d5" providerId="ADAL" clId="{010DE52C-EAC0-4C66-8C05-2D436DF6005A}" dt="2021-03-30T22:08:21.175" v="3056" actId="47"/>
        <pc:sldMkLst>
          <pc:docMk/>
          <pc:sldMk cId="2067407983" sldId="287"/>
        </pc:sldMkLst>
      </pc:sldChg>
      <pc:sldChg chg="del">
        <pc:chgData name="Jan Goetz" userId="a0689093-9ab4-47f9-97c5-46a5d14263d5" providerId="ADAL" clId="{010DE52C-EAC0-4C66-8C05-2D436DF6005A}" dt="2021-03-30T22:17:13.251" v="3228" actId="47"/>
        <pc:sldMkLst>
          <pc:docMk/>
          <pc:sldMk cId="3091285759" sldId="288"/>
        </pc:sldMkLst>
      </pc:sldChg>
      <pc:sldChg chg="del">
        <pc:chgData name="Jan Goetz" userId="a0689093-9ab4-47f9-97c5-46a5d14263d5" providerId="ADAL" clId="{010DE52C-EAC0-4C66-8C05-2D436DF6005A}" dt="2021-03-30T22:17:13.916" v="3229" actId="47"/>
        <pc:sldMkLst>
          <pc:docMk/>
          <pc:sldMk cId="370324490" sldId="289"/>
        </pc:sldMkLst>
      </pc:sldChg>
      <pc:sldChg chg="addSp delSp modSp del mod">
        <pc:chgData name="Jan Goetz" userId="a0689093-9ab4-47f9-97c5-46a5d14263d5" providerId="ADAL" clId="{010DE52C-EAC0-4C66-8C05-2D436DF6005A}" dt="2021-03-30T22:20:31.890" v="3287" actId="47"/>
        <pc:sldMkLst>
          <pc:docMk/>
          <pc:sldMk cId="2036170183" sldId="290"/>
        </pc:sldMkLst>
        <pc:picChg chg="add del mod">
          <ac:chgData name="Jan Goetz" userId="a0689093-9ab4-47f9-97c5-46a5d14263d5" providerId="ADAL" clId="{010DE52C-EAC0-4C66-8C05-2D436DF6005A}" dt="2021-03-30T22:19:51.331" v="3279" actId="21"/>
          <ac:picMkLst>
            <pc:docMk/>
            <pc:sldMk cId="2036170183" sldId="290"/>
            <ac:picMk id="3" creationId="{95A9099B-1713-444A-AEA0-6B192CA75B80}"/>
          </ac:picMkLst>
        </pc:picChg>
        <pc:picChg chg="mod">
          <ac:chgData name="Jan Goetz" userId="a0689093-9ab4-47f9-97c5-46a5d14263d5" providerId="ADAL" clId="{010DE52C-EAC0-4C66-8C05-2D436DF6005A}" dt="2021-03-30T20:43:06.652" v="244" actId="1076"/>
          <ac:picMkLst>
            <pc:docMk/>
            <pc:sldMk cId="2036170183" sldId="290"/>
            <ac:picMk id="4" creationId="{85D4408D-0DDB-B54B-97AA-63D79FB3E505}"/>
          </ac:picMkLst>
        </pc:picChg>
        <pc:picChg chg="add del mod">
          <ac:chgData name="Jan Goetz" userId="a0689093-9ab4-47f9-97c5-46a5d14263d5" providerId="ADAL" clId="{010DE52C-EAC0-4C66-8C05-2D436DF6005A}" dt="2021-03-30T22:20:30.100" v="3286" actId="478"/>
          <ac:picMkLst>
            <pc:docMk/>
            <pc:sldMk cId="2036170183" sldId="290"/>
            <ac:picMk id="7" creationId="{3B83F50B-AB12-447A-A561-86AFCEC05B2A}"/>
          </ac:picMkLst>
        </pc:picChg>
      </pc:sldChg>
      <pc:sldChg chg="del">
        <pc:chgData name="Jan Goetz" userId="a0689093-9ab4-47f9-97c5-46a5d14263d5" providerId="ADAL" clId="{010DE52C-EAC0-4C66-8C05-2D436DF6005A}" dt="2021-04-05T11:12:30.023" v="3911" actId="47"/>
        <pc:sldMkLst>
          <pc:docMk/>
          <pc:sldMk cId="4183506745" sldId="291"/>
        </pc:sldMkLst>
      </pc:sldChg>
      <pc:sldChg chg="add del">
        <pc:chgData name="Jan Goetz" userId="a0689093-9ab4-47f9-97c5-46a5d14263d5" providerId="ADAL" clId="{010DE52C-EAC0-4C66-8C05-2D436DF6005A}" dt="2021-03-30T19:32:02.508" v="4"/>
        <pc:sldMkLst>
          <pc:docMk/>
          <pc:sldMk cId="4193126355" sldId="292"/>
        </pc:sldMkLst>
      </pc:sldChg>
      <pc:sldChg chg="add del">
        <pc:chgData name="Jan Goetz" userId="a0689093-9ab4-47f9-97c5-46a5d14263d5" providerId="ADAL" clId="{010DE52C-EAC0-4C66-8C05-2D436DF6005A}" dt="2021-03-30T19:32:49.250" v="10" actId="47"/>
        <pc:sldMkLst>
          <pc:docMk/>
          <pc:sldMk cId="2560723791" sldId="297"/>
        </pc:sldMkLst>
      </pc:sldChg>
      <pc:sldChg chg="modSp add del mod">
        <pc:chgData name="Jan Goetz" userId="a0689093-9ab4-47f9-97c5-46a5d14263d5" providerId="ADAL" clId="{010DE52C-EAC0-4C66-8C05-2D436DF6005A}" dt="2021-04-05T11:01:12.063" v="3719" actId="47"/>
        <pc:sldMkLst>
          <pc:docMk/>
          <pc:sldMk cId="526482379" sldId="4229"/>
        </pc:sldMkLst>
        <pc:spChg chg="mod">
          <ac:chgData name="Jan Goetz" userId="a0689093-9ab4-47f9-97c5-46a5d14263d5" providerId="ADAL" clId="{010DE52C-EAC0-4C66-8C05-2D436DF6005A}" dt="2021-03-30T19:33:13.881" v="17" actId="20577"/>
          <ac:spMkLst>
            <pc:docMk/>
            <pc:sldMk cId="526482379" sldId="4229"/>
            <ac:spMk id="93" creationId="{E59E8F58-FEB7-2340-9E4A-618621D0747C}"/>
          </ac:spMkLst>
        </pc:spChg>
      </pc:sldChg>
      <pc:sldChg chg="addSp delSp modSp add del mod">
        <pc:chgData name="Jan Goetz" userId="a0689093-9ab4-47f9-97c5-46a5d14263d5" providerId="ADAL" clId="{010DE52C-EAC0-4C66-8C05-2D436DF6005A}" dt="2021-03-30T20:45:09.176" v="254"/>
        <pc:sldMkLst>
          <pc:docMk/>
          <pc:sldMk cId="2850705922" sldId="4233"/>
        </pc:sldMkLst>
        <pc:spChg chg="mod">
          <ac:chgData name="Jan Goetz" userId="a0689093-9ab4-47f9-97c5-46a5d14263d5" providerId="ADAL" clId="{010DE52C-EAC0-4C66-8C05-2D436DF6005A}" dt="2021-03-30T19:35:04.269" v="20" actId="20577"/>
          <ac:spMkLst>
            <pc:docMk/>
            <pc:sldMk cId="2850705922" sldId="4233"/>
            <ac:spMk id="93" creationId="{E59E8F58-FEB7-2340-9E4A-618621D0747C}"/>
          </ac:spMkLst>
        </pc:spChg>
        <pc:grpChg chg="del">
          <ac:chgData name="Jan Goetz" userId="a0689093-9ab4-47f9-97c5-46a5d14263d5" providerId="ADAL" clId="{010DE52C-EAC0-4C66-8C05-2D436DF6005A}" dt="2021-03-30T19:36:59.985" v="34" actId="478"/>
          <ac:grpSpMkLst>
            <pc:docMk/>
            <pc:sldMk cId="2850705922" sldId="4233"/>
            <ac:grpSpMk id="11" creationId="{FB9D4B63-48DD-4DA7-A54E-4128CC56B0CD}"/>
          </ac:grpSpMkLst>
        </pc:grpChg>
        <pc:picChg chg="add mod">
          <ac:chgData name="Jan Goetz" userId="a0689093-9ab4-47f9-97c5-46a5d14263d5" providerId="ADAL" clId="{010DE52C-EAC0-4C66-8C05-2D436DF6005A}" dt="2021-03-30T19:42:36.233" v="85" actId="14100"/>
          <ac:picMkLst>
            <pc:docMk/>
            <pc:sldMk cId="2850705922" sldId="4233"/>
            <ac:picMk id="3" creationId="{01C27299-1E79-4F10-8E39-5E8CF9C49693}"/>
          </ac:picMkLst>
        </pc:picChg>
        <pc:picChg chg="del">
          <ac:chgData name="Jan Goetz" userId="a0689093-9ab4-47f9-97c5-46a5d14263d5" providerId="ADAL" clId="{010DE52C-EAC0-4C66-8C05-2D436DF6005A}" dt="2021-03-30T19:37:02.326" v="37" actId="478"/>
          <ac:picMkLst>
            <pc:docMk/>
            <pc:sldMk cId="2850705922" sldId="4233"/>
            <ac:picMk id="4" creationId="{9FC5E7BB-0D21-40DE-8DCF-61D1296A7B88}"/>
          </ac:picMkLst>
        </pc:picChg>
        <pc:picChg chg="del">
          <ac:chgData name="Jan Goetz" userId="a0689093-9ab4-47f9-97c5-46a5d14263d5" providerId="ADAL" clId="{010DE52C-EAC0-4C66-8C05-2D436DF6005A}" dt="2021-03-30T19:37:01.591" v="36" actId="478"/>
          <ac:picMkLst>
            <pc:docMk/>
            <pc:sldMk cId="2850705922" sldId="4233"/>
            <ac:picMk id="43" creationId="{134EF4FA-2F0C-4936-BE78-E5C5BCBDEC2F}"/>
          </ac:picMkLst>
        </pc:picChg>
        <pc:picChg chg="del">
          <ac:chgData name="Jan Goetz" userId="a0689093-9ab4-47f9-97c5-46a5d14263d5" providerId="ADAL" clId="{010DE52C-EAC0-4C66-8C05-2D436DF6005A}" dt="2021-03-30T19:37:01.008" v="35" actId="478"/>
          <ac:picMkLst>
            <pc:docMk/>
            <pc:sldMk cId="2850705922" sldId="4233"/>
            <ac:picMk id="44" creationId="{30E00EC7-345C-41B4-A137-C1D92744CDDE}"/>
          </ac:picMkLst>
        </pc:picChg>
        <pc:picChg chg="add mod">
          <ac:chgData name="Jan Goetz" userId="a0689093-9ab4-47f9-97c5-46a5d14263d5" providerId="ADAL" clId="{010DE52C-EAC0-4C66-8C05-2D436DF6005A}" dt="2021-03-30T20:36:03.734" v="89" actId="1076"/>
          <ac:picMkLst>
            <pc:docMk/>
            <pc:sldMk cId="2850705922" sldId="4233"/>
            <ac:picMk id="45" creationId="{A6A1CC09-76A6-4A35-9438-435742DD4BE4}"/>
          </ac:picMkLst>
        </pc:picChg>
        <pc:picChg chg="add mod">
          <ac:chgData name="Jan Goetz" userId="a0689093-9ab4-47f9-97c5-46a5d14263d5" providerId="ADAL" clId="{010DE52C-EAC0-4C66-8C05-2D436DF6005A}" dt="2021-03-30T20:45:09.176" v="254"/>
          <ac:picMkLst>
            <pc:docMk/>
            <pc:sldMk cId="2850705922" sldId="4233"/>
            <ac:picMk id="46" creationId="{DC02009E-DA00-48AA-BFB1-3E32409EE91E}"/>
          </ac:picMkLst>
        </pc:picChg>
      </pc:sldChg>
      <pc:sldChg chg="modSp add del mod ord modAnim">
        <pc:chgData name="Jan Goetz" userId="a0689093-9ab4-47f9-97c5-46a5d14263d5" providerId="ADAL" clId="{010DE52C-EAC0-4C66-8C05-2D436DF6005A}" dt="2021-03-31T05:37:06.564" v="3576"/>
        <pc:sldMkLst>
          <pc:docMk/>
          <pc:sldMk cId="325737150" sldId="4245"/>
        </pc:sldMkLst>
        <pc:spChg chg="mod">
          <ac:chgData name="Jan Goetz" userId="a0689093-9ab4-47f9-97c5-46a5d14263d5" providerId="ADAL" clId="{010DE52C-EAC0-4C66-8C05-2D436DF6005A}" dt="2021-03-30T19:36:49.558" v="33" actId="20577"/>
          <ac:spMkLst>
            <pc:docMk/>
            <pc:sldMk cId="325737150" sldId="4245"/>
            <ac:spMk id="2" creationId="{3F877B6C-76E6-46C6-A0D2-ECAAD6E93CB4}"/>
          </ac:spMkLst>
        </pc:spChg>
        <pc:spChg chg="mod">
          <ac:chgData name="Jan Goetz" userId="a0689093-9ab4-47f9-97c5-46a5d14263d5" providerId="ADAL" clId="{010DE52C-EAC0-4C66-8C05-2D436DF6005A}" dt="2021-03-31T05:37:03.525" v="3575" actId="207"/>
          <ac:spMkLst>
            <pc:docMk/>
            <pc:sldMk cId="325737150" sldId="4245"/>
            <ac:spMk id="3" creationId="{9369CF20-E671-401D-9EEF-64C1EB1B81A3}"/>
          </ac:spMkLst>
        </pc:spChg>
      </pc:sldChg>
      <pc:sldChg chg="add del ord">
        <pc:chgData name="Jan Goetz" userId="a0689093-9ab4-47f9-97c5-46a5d14263d5" providerId="ADAL" clId="{010DE52C-EAC0-4C66-8C05-2D436DF6005A}" dt="2021-03-30T20:38:58.422" v="228"/>
        <pc:sldMkLst>
          <pc:docMk/>
          <pc:sldMk cId="1512228489" sldId="4246"/>
        </pc:sldMkLst>
      </pc:sldChg>
      <pc:sldChg chg="modSp add del mod">
        <pc:chgData name="Jan Goetz" userId="a0689093-9ab4-47f9-97c5-46a5d14263d5" providerId="ADAL" clId="{010DE52C-EAC0-4C66-8C05-2D436DF6005A}" dt="2021-03-30T21:54:16.887" v="2447" actId="20577"/>
        <pc:sldMkLst>
          <pc:docMk/>
          <pc:sldMk cId="4022768124" sldId="4247"/>
        </pc:sldMkLst>
        <pc:spChg chg="mod">
          <ac:chgData name="Jan Goetz" userId="a0689093-9ab4-47f9-97c5-46a5d14263d5" providerId="ADAL" clId="{010DE52C-EAC0-4C66-8C05-2D436DF6005A}" dt="2021-03-30T21:54:16.887" v="2447" actId="20577"/>
          <ac:spMkLst>
            <pc:docMk/>
            <pc:sldMk cId="4022768124" sldId="4247"/>
            <ac:spMk id="2" creationId="{3F877B6C-76E6-46C6-A0D2-ECAAD6E93CB4}"/>
          </ac:spMkLst>
        </pc:spChg>
        <pc:spChg chg="mod">
          <ac:chgData name="Jan Goetz" userId="a0689093-9ab4-47f9-97c5-46a5d14263d5" providerId="ADAL" clId="{010DE52C-EAC0-4C66-8C05-2D436DF6005A}" dt="2021-03-30T21:54:11.427" v="2442" actId="20577"/>
          <ac:spMkLst>
            <pc:docMk/>
            <pc:sldMk cId="4022768124" sldId="4247"/>
            <ac:spMk id="3" creationId="{9369CF20-E671-401D-9EEF-64C1EB1B81A3}"/>
          </ac:spMkLst>
        </pc:spChg>
      </pc:sldChg>
      <pc:sldChg chg="addSp delSp modSp add mod">
        <pc:chgData name="Jan Goetz" userId="a0689093-9ab4-47f9-97c5-46a5d14263d5" providerId="ADAL" clId="{010DE52C-EAC0-4C66-8C05-2D436DF6005A}" dt="2021-03-30T19:32:37.556" v="9" actId="1076"/>
        <pc:sldMkLst>
          <pc:docMk/>
          <pc:sldMk cId="2417099771" sldId="4268"/>
        </pc:sldMkLst>
        <pc:spChg chg="add del mod">
          <ac:chgData name="Jan Goetz" userId="a0689093-9ab4-47f9-97c5-46a5d14263d5" providerId="ADAL" clId="{010DE52C-EAC0-4C66-8C05-2D436DF6005A}" dt="2021-03-30T19:32:35.100" v="8" actId="478"/>
          <ac:spMkLst>
            <pc:docMk/>
            <pc:sldMk cId="2417099771" sldId="4268"/>
            <ac:spMk id="4" creationId="{23AA5F38-DE99-470D-897E-91B6733E298D}"/>
          </ac:spMkLst>
        </pc:spChg>
        <pc:spChg chg="del">
          <ac:chgData name="Jan Goetz" userId="a0689093-9ab4-47f9-97c5-46a5d14263d5" providerId="ADAL" clId="{010DE52C-EAC0-4C66-8C05-2D436DF6005A}" dt="2021-03-30T19:32:32.794" v="7" actId="478"/>
          <ac:spMkLst>
            <pc:docMk/>
            <pc:sldMk cId="2417099771" sldId="4268"/>
            <ac:spMk id="9" creationId="{3909D9C0-80F3-D14D-9513-705F3B9ADB14}"/>
          </ac:spMkLst>
        </pc:spChg>
        <pc:spChg chg="add mod">
          <ac:chgData name="Jan Goetz" userId="a0689093-9ab4-47f9-97c5-46a5d14263d5" providerId="ADAL" clId="{010DE52C-EAC0-4C66-8C05-2D436DF6005A}" dt="2021-03-30T19:32:30.002" v="6"/>
          <ac:spMkLst>
            <pc:docMk/>
            <pc:sldMk cId="2417099771" sldId="4268"/>
            <ac:spMk id="44" creationId="{6ABFB79C-C38F-4BD3-8F8E-962A6AC310F8}"/>
          </ac:spMkLst>
        </pc:spChg>
        <pc:spChg chg="mod">
          <ac:chgData name="Jan Goetz" userId="a0689093-9ab4-47f9-97c5-46a5d14263d5" providerId="ADAL" clId="{010DE52C-EAC0-4C66-8C05-2D436DF6005A}" dt="2021-03-30T19:32:37.556" v="9" actId="1076"/>
          <ac:spMkLst>
            <pc:docMk/>
            <pc:sldMk cId="2417099771" sldId="4268"/>
            <ac:spMk id="93" creationId="{E59E8F58-FEB7-2340-9E4A-618621D0747C}"/>
          </ac:spMkLst>
        </pc:spChg>
      </pc:sldChg>
      <pc:sldChg chg="addSp modSp add">
        <pc:chgData name="Jan Goetz" userId="a0689093-9ab4-47f9-97c5-46a5d14263d5" providerId="ADAL" clId="{010DE52C-EAC0-4C66-8C05-2D436DF6005A}" dt="2021-03-30T20:45:06.995" v="253"/>
        <pc:sldMkLst>
          <pc:docMk/>
          <pc:sldMk cId="3114358122" sldId="4269"/>
        </pc:sldMkLst>
        <pc:picChg chg="add mod">
          <ac:chgData name="Jan Goetz" userId="a0689093-9ab4-47f9-97c5-46a5d14263d5" providerId="ADAL" clId="{010DE52C-EAC0-4C66-8C05-2D436DF6005A}" dt="2021-03-30T20:45:06.995" v="253"/>
          <ac:picMkLst>
            <pc:docMk/>
            <pc:sldMk cId="3114358122" sldId="4269"/>
            <ac:picMk id="10" creationId="{6E184CB6-1373-428E-BCC8-842F38F85DF8}"/>
          </ac:picMkLst>
        </pc:picChg>
      </pc:sldChg>
      <pc:sldChg chg="modSp add del mod">
        <pc:chgData name="Jan Goetz" userId="a0689093-9ab4-47f9-97c5-46a5d14263d5" providerId="ADAL" clId="{010DE52C-EAC0-4C66-8C05-2D436DF6005A}" dt="2021-03-30T22:17:20.937" v="3230" actId="47"/>
        <pc:sldMkLst>
          <pc:docMk/>
          <pc:sldMk cId="2947742325" sldId="4270"/>
        </pc:sldMkLst>
        <pc:spChg chg="mod">
          <ac:chgData name="Jan Goetz" userId="a0689093-9ab4-47f9-97c5-46a5d14263d5" providerId="ADAL" clId="{010DE52C-EAC0-4C66-8C05-2D436DF6005A}" dt="2021-03-30T20:39:20.448" v="235" actId="20577"/>
          <ac:spMkLst>
            <pc:docMk/>
            <pc:sldMk cId="2947742325" sldId="4270"/>
            <ac:spMk id="2" creationId="{3F877B6C-76E6-46C6-A0D2-ECAAD6E93CB4}"/>
          </ac:spMkLst>
        </pc:spChg>
      </pc:sldChg>
      <pc:sldChg chg="addSp modSp add mod">
        <pc:chgData name="Jan Goetz" userId="a0689093-9ab4-47f9-97c5-46a5d14263d5" providerId="ADAL" clId="{010DE52C-EAC0-4C66-8C05-2D436DF6005A}" dt="2021-03-30T20:45:01.397" v="252" actId="1076"/>
        <pc:sldMkLst>
          <pc:docMk/>
          <pc:sldMk cId="148191502" sldId="4271"/>
        </pc:sldMkLst>
        <pc:picChg chg="add mod">
          <ac:chgData name="Jan Goetz" userId="a0689093-9ab4-47f9-97c5-46a5d14263d5" providerId="ADAL" clId="{010DE52C-EAC0-4C66-8C05-2D436DF6005A}" dt="2021-03-30T20:45:01.397" v="252" actId="1076"/>
          <ac:picMkLst>
            <pc:docMk/>
            <pc:sldMk cId="148191502" sldId="4271"/>
            <ac:picMk id="10" creationId="{5A6ED9B9-505C-4C05-866D-3F8ED56C1171}"/>
          </ac:picMkLst>
        </pc:picChg>
      </pc:sldChg>
      <pc:sldChg chg="add del">
        <pc:chgData name="Jan Goetz" userId="a0689093-9ab4-47f9-97c5-46a5d14263d5" providerId="ADAL" clId="{010DE52C-EAC0-4C66-8C05-2D436DF6005A}" dt="2021-03-30T22:17:36.774" v="3231" actId="47"/>
        <pc:sldMkLst>
          <pc:docMk/>
          <pc:sldMk cId="235509210" sldId="4272"/>
        </pc:sldMkLst>
      </pc:sldChg>
      <pc:sldChg chg="addSp delSp modSp new mod modAnim">
        <pc:chgData name="Jan Goetz" userId="a0689093-9ab4-47f9-97c5-46a5d14263d5" providerId="ADAL" clId="{010DE52C-EAC0-4C66-8C05-2D436DF6005A}" dt="2021-03-31T05:38:51.563" v="3622" actId="207"/>
        <pc:sldMkLst>
          <pc:docMk/>
          <pc:sldMk cId="4201284037" sldId="4273"/>
        </pc:sldMkLst>
        <pc:spChg chg="del">
          <ac:chgData name="Jan Goetz" userId="a0689093-9ab4-47f9-97c5-46a5d14263d5" providerId="ADAL" clId="{010DE52C-EAC0-4C66-8C05-2D436DF6005A}" dt="2021-03-30T20:50:01.021" v="285" actId="478"/>
          <ac:spMkLst>
            <pc:docMk/>
            <pc:sldMk cId="4201284037" sldId="4273"/>
            <ac:spMk id="2" creationId="{782EFE53-581D-43EC-A5B1-11E33DC338F6}"/>
          </ac:spMkLst>
        </pc:spChg>
        <pc:spChg chg="del">
          <ac:chgData name="Jan Goetz" userId="a0689093-9ab4-47f9-97c5-46a5d14263d5" providerId="ADAL" clId="{010DE52C-EAC0-4C66-8C05-2D436DF6005A}" dt="2021-03-30T20:46:48.269" v="256"/>
          <ac:spMkLst>
            <pc:docMk/>
            <pc:sldMk cId="4201284037" sldId="4273"/>
            <ac:spMk id="3" creationId="{7943C657-A62E-48E0-AAE9-1BCFCE99AF2D}"/>
          </ac:spMkLst>
        </pc:spChg>
        <pc:spChg chg="add mod">
          <ac:chgData name="Jan Goetz" userId="a0689093-9ab4-47f9-97c5-46a5d14263d5" providerId="ADAL" clId="{010DE52C-EAC0-4C66-8C05-2D436DF6005A}" dt="2021-03-31T05:38:37.424" v="3620" actId="207"/>
          <ac:spMkLst>
            <pc:docMk/>
            <pc:sldMk cId="4201284037" sldId="4273"/>
            <ac:spMk id="6" creationId="{5B794771-BF47-4FD1-89A0-9C208C32820F}"/>
          </ac:spMkLst>
        </pc:spChg>
        <pc:spChg chg="add mod">
          <ac:chgData name="Jan Goetz" userId="a0689093-9ab4-47f9-97c5-46a5d14263d5" providerId="ADAL" clId="{010DE52C-EAC0-4C66-8C05-2D436DF6005A}" dt="2021-03-30T20:57:21.681" v="326" actId="1076"/>
          <ac:spMkLst>
            <pc:docMk/>
            <pc:sldMk cId="4201284037" sldId="4273"/>
            <ac:spMk id="7" creationId="{CC2DDACD-8DB3-486C-B6F7-2A86787CE583}"/>
          </ac:spMkLst>
        </pc:spChg>
        <pc:spChg chg="add mod">
          <ac:chgData name="Jan Goetz" userId="a0689093-9ab4-47f9-97c5-46a5d14263d5" providerId="ADAL" clId="{010DE52C-EAC0-4C66-8C05-2D436DF6005A}" dt="2021-03-30T20:57:21.681" v="326" actId="1076"/>
          <ac:spMkLst>
            <pc:docMk/>
            <pc:sldMk cId="4201284037" sldId="4273"/>
            <ac:spMk id="8" creationId="{A2A02ACA-8063-4EF5-AD79-BD208AF1B976}"/>
          </ac:spMkLst>
        </pc:spChg>
        <pc:spChg chg="add mod">
          <ac:chgData name="Jan Goetz" userId="a0689093-9ab4-47f9-97c5-46a5d14263d5" providerId="ADAL" clId="{010DE52C-EAC0-4C66-8C05-2D436DF6005A}" dt="2021-03-30T20:57:21.681" v="326" actId="1076"/>
          <ac:spMkLst>
            <pc:docMk/>
            <pc:sldMk cId="4201284037" sldId="4273"/>
            <ac:spMk id="9" creationId="{6DB739C9-F072-4835-A70F-7BA8CDA2AD23}"/>
          </ac:spMkLst>
        </pc:spChg>
        <pc:spChg chg="add mod">
          <ac:chgData name="Jan Goetz" userId="a0689093-9ab4-47f9-97c5-46a5d14263d5" providerId="ADAL" clId="{010DE52C-EAC0-4C66-8C05-2D436DF6005A}" dt="2021-03-30T20:57:21.681" v="326" actId="1076"/>
          <ac:spMkLst>
            <pc:docMk/>
            <pc:sldMk cId="4201284037" sldId="4273"/>
            <ac:spMk id="10" creationId="{48466924-7303-45D3-B2C7-28A914817D0F}"/>
          </ac:spMkLst>
        </pc:spChg>
        <pc:spChg chg="add mod">
          <ac:chgData name="Jan Goetz" userId="a0689093-9ab4-47f9-97c5-46a5d14263d5" providerId="ADAL" clId="{010DE52C-EAC0-4C66-8C05-2D436DF6005A}" dt="2021-03-30T20:50:10.521" v="317" actId="20577"/>
          <ac:spMkLst>
            <pc:docMk/>
            <pc:sldMk cId="4201284037" sldId="4273"/>
            <ac:spMk id="13" creationId="{8711B094-F3C3-4709-B561-AB7C7664F561}"/>
          </ac:spMkLst>
        </pc:spChg>
        <pc:spChg chg="add mod">
          <ac:chgData name="Jan Goetz" userId="a0689093-9ab4-47f9-97c5-46a5d14263d5" providerId="ADAL" clId="{010DE52C-EAC0-4C66-8C05-2D436DF6005A}" dt="2021-03-31T05:38:46.923" v="3621" actId="207"/>
          <ac:spMkLst>
            <pc:docMk/>
            <pc:sldMk cId="4201284037" sldId="4273"/>
            <ac:spMk id="17" creationId="{3A94ACEA-58FC-429F-A4D9-CCD30BBA4C26}"/>
          </ac:spMkLst>
        </pc:spChg>
        <pc:spChg chg="add mod">
          <ac:chgData name="Jan Goetz" userId="a0689093-9ab4-47f9-97c5-46a5d14263d5" providerId="ADAL" clId="{010DE52C-EAC0-4C66-8C05-2D436DF6005A}" dt="2021-03-31T05:38:51.563" v="3622" actId="207"/>
          <ac:spMkLst>
            <pc:docMk/>
            <pc:sldMk cId="4201284037" sldId="4273"/>
            <ac:spMk id="18" creationId="{C943E02B-D0F6-4D59-B4C9-A11A6497CFDB}"/>
          </ac:spMkLst>
        </pc:spChg>
        <pc:picChg chg="add mod modCrop">
          <ac:chgData name="Jan Goetz" userId="a0689093-9ab4-47f9-97c5-46a5d14263d5" providerId="ADAL" clId="{010DE52C-EAC0-4C66-8C05-2D436DF6005A}" dt="2021-03-30T21:00:44.702" v="487" actId="1076"/>
          <ac:picMkLst>
            <pc:docMk/>
            <pc:sldMk cId="4201284037" sldId="4273"/>
            <ac:picMk id="5" creationId="{0E395EB9-5A97-47C3-9213-EE2E225F1F81}"/>
          </ac:picMkLst>
        </pc:picChg>
        <pc:picChg chg="add mod">
          <ac:chgData name="Jan Goetz" userId="a0689093-9ab4-47f9-97c5-46a5d14263d5" providerId="ADAL" clId="{010DE52C-EAC0-4C66-8C05-2D436DF6005A}" dt="2021-03-31T05:38:32.081" v="3619" actId="1036"/>
          <ac:picMkLst>
            <pc:docMk/>
            <pc:sldMk cId="4201284037" sldId="4273"/>
            <ac:picMk id="12" creationId="{9296A0B9-C61D-4BFE-9B9A-9C5E9BD75A2C}"/>
          </ac:picMkLst>
        </pc:picChg>
        <pc:picChg chg="add mod">
          <ac:chgData name="Jan Goetz" userId="a0689093-9ab4-47f9-97c5-46a5d14263d5" providerId="ADAL" clId="{010DE52C-EAC0-4C66-8C05-2D436DF6005A}" dt="2021-03-30T20:58:47.253" v="405" actId="1076"/>
          <ac:picMkLst>
            <pc:docMk/>
            <pc:sldMk cId="4201284037" sldId="4273"/>
            <ac:picMk id="15" creationId="{559053F2-E144-4B10-A588-BC650B3270F4}"/>
          </ac:picMkLst>
        </pc:picChg>
        <pc:picChg chg="add mod modCrop">
          <ac:chgData name="Jan Goetz" userId="a0689093-9ab4-47f9-97c5-46a5d14263d5" providerId="ADAL" clId="{010DE52C-EAC0-4C66-8C05-2D436DF6005A}" dt="2021-03-30T20:57:56.106" v="332" actId="1076"/>
          <ac:picMkLst>
            <pc:docMk/>
            <pc:sldMk cId="4201284037" sldId="4273"/>
            <ac:picMk id="16" creationId="{6EBA118C-BF36-4E91-A655-1CC661F4CFC5}"/>
          </ac:picMkLst>
        </pc:picChg>
        <pc:picChg chg="add del mod modCrop">
          <ac:chgData name="Jan Goetz" userId="a0689093-9ab4-47f9-97c5-46a5d14263d5" providerId="ADAL" clId="{010DE52C-EAC0-4C66-8C05-2D436DF6005A}" dt="2021-03-30T21:06:41.348" v="548" actId="478"/>
          <ac:picMkLst>
            <pc:docMk/>
            <pc:sldMk cId="4201284037" sldId="4273"/>
            <ac:picMk id="19" creationId="{48F21899-6BF0-43B9-8091-083850EAF262}"/>
          </ac:picMkLst>
        </pc:picChg>
      </pc:sldChg>
      <pc:sldChg chg="addSp delSp modSp new mod delAnim modAnim">
        <pc:chgData name="Jan Goetz" userId="a0689093-9ab4-47f9-97c5-46a5d14263d5" providerId="ADAL" clId="{010DE52C-EAC0-4C66-8C05-2D436DF6005A}" dt="2021-04-05T13:35:30.118" v="4083"/>
        <pc:sldMkLst>
          <pc:docMk/>
          <pc:sldMk cId="3943154372" sldId="4274"/>
        </pc:sldMkLst>
        <pc:spChg chg="del">
          <ac:chgData name="Jan Goetz" userId="a0689093-9ab4-47f9-97c5-46a5d14263d5" providerId="ADAL" clId="{010DE52C-EAC0-4C66-8C05-2D436DF6005A}" dt="2021-03-30T22:21:13.939" v="3297" actId="478"/>
          <ac:spMkLst>
            <pc:docMk/>
            <pc:sldMk cId="3943154372" sldId="4274"/>
            <ac:spMk id="2" creationId="{8562F8B6-195C-4856-90FC-3074410CCF5C}"/>
          </ac:spMkLst>
        </pc:spChg>
        <pc:spChg chg="del">
          <ac:chgData name="Jan Goetz" userId="a0689093-9ab4-47f9-97c5-46a5d14263d5" providerId="ADAL" clId="{010DE52C-EAC0-4C66-8C05-2D436DF6005A}" dt="2021-03-30T20:52:37.496" v="319"/>
          <ac:spMkLst>
            <pc:docMk/>
            <pc:sldMk cId="3943154372" sldId="4274"/>
            <ac:spMk id="3" creationId="{54A3D3D0-0707-4353-8B6F-02C5FCB725F7}"/>
          </ac:spMkLst>
        </pc:spChg>
        <pc:spChg chg="add del mod">
          <ac:chgData name="Jan Goetz" userId="a0689093-9ab4-47f9-97c5-46a5d14263d5" providerId="ADAL" clId="{010DE52C-EAC0-4C66-8C05-2D436DF6005A}" dt="2021-04-05T13:30:49.867" v="3951" actId="478"/>
          <ac:spMkLst>
            <pc:docMk/>
            <pc:sldMk cId="3943154372" sldId="4274"/>
            <ac:spMk id="3" creationId="{92E0EAC7-634D-4421-B223-62C31E899B52}"/>
          </ac:spMkLst>
        </pc:spChg>
        <pc:spChg chg="add mod">
          <ac:chgData name="Jan Goetz" userId="a0689093-9ab4-47f9-97c5-46a5d14263d5" providerId="ADAL" clId="{010DE52C-EAC0-4C66-8C05-2D436DF6005A}" dt="2021-04-05T13:30:41.549" v="3946" actId="20577"/>
          <ac:spMkLst>
            <pc:docMk/>
            <pc:sldMk cId="3943154372" sldId="4274"/>
            <ac:spMk id="6" creationId="{FDEE2E60-DAF7-41CC-B390-E674942EFAED}"/>
          </ac:spMkLst>
        </pc:spChg>
        <pc:spChg chg="add del mod">
          <ac:chgData name="Jan Goetz" userId="a0689093-9ab4-47f9-97c5-46a5d14263d5" providerId="ADAL" clId="{010DE52C-EAC0-4C66-8C05-2D436DF6005A}" dt="2021-04-05T13:30:43.627" v="3948" actId="478"/>
          <ac:spMkLst>
            <pc:docMk/>
            <pc:sldMk cId="3943154372" sldId="4274"/>
            <ac:spMk id="7" creationId="{5A183808-2A99-4038-AB3D-1B68907EB397}"/>
          </ac:spMkLst>
        </pc:spChg>
        <pc:spChg chg="add del mod">
          <ac:chgData name="Jan Goetz" userId="a0689093-9ab4-47f9-97c5-46a5d14263d5" providerId="ADAL" clId="{010DE52C-EAC0-4C66-8C05-2D436DF6005A}" dt="2021-04-05T13:30:45.487" v="3949" actId="478"/>
          <ac:spMkLst>
            <pc:docMk/>
            <pc:sldMk cId="3943154372" sldId="4274"/>
            <ac:spMk id="8" creationId="{25837716-0827-4121-83DD-52384242BD03}"/>
          </ac:spMkLst>
        </pc:spChg>
        <pc:spChg chg="add del">
          <ac:chgData name="Jan Goetz" userId="a0689093-9ab4-47f9-97c5-46a5d14263d5" providerId="ADAL" clId="{010DE52C-EAC0-4C66-8C05-2D436DF6005A}" dt="2021-04-05T13:31:25.728" v="3960" actId="22"/>
          <ac:spMkLst>
            <pc:docMk/>
            <pc:sldMk cId="3943154372" sldId="4274"/>
            <ac:spMk id="11" creationId="{9F3F2E04-D0CC-407B-BADB-AC1A88FA523C}"/>
          </ac:spMkLst>
        </pc:spChg>
        <pc:spChg chg="add mod">
          <ac:chgData name="Jan Goetz" userId="a0689093-9ab4-47f9-97c5-46a5d14263d5" providerId="ADAL" clId="{010DE52C-EAC0-4C66-8C05-2D436DF6005A}" dt="2021-04-05T13:34:45.121" v="4079" actId="404"/>
          <ac:spMkLst>
            <pc:docMk/>
            <pc:sldMk cId="3943154372" sldId="4274"/>
            <ac:spMk id="13" creationId="{918005F8-C2D4-4580-B6B8-F75210849F8C}"/>
          </ac:spMkLst>
        </pc:spChg>
        <pc:picChg chg="add del mod">
          <ac:chgData name="Jan Goetz" userId="a0689093-9ab4-47f9-97c5-46a5d14263d5" providerId="ADAL" clId="{010DE52C-EAC0-4C66-8C05-2D436DF6005A}" dt="2021-04-05T13:30:47.086" v="3950" actId="478"/>
          <ac:picMkLst>
            <pc:docMk/>
            <pc:sldMk cId="3943154372" sldId="4274"/>
            <ac:picMk id="5" creationId="{2A7CC8E8-50A0-4E9A-B740-F7C4E9381366}"/>
          </ac:picMkLst>
        </pc:picChg>
        <pc:picChg chg="add mod">
          <ac:chgData name="Jan Goetz" userId="a0689093-9ab4-47f9-97c5-46a5d14263d5" providerId="ADAL" clId="{010DE52C-EAC0-4C66-8C05-2D436DF6005A}" dt="2021-04-05T13:34:38.237" v="4077" actId="1038"/>
          <ac:picMkLst>
            <pc:docMk/>
            <pc:sldMk cId="3943154372" sldId="4274"/>
            <ac:picMk id="9" creationId="{D639405D-F14C-4D0C-98AB-DDCB5A02798E}"/>
          </ac:picMkLst>
        </pc:picChg>
      </pc:sldChg>
      <pc:sldChg chg="addSp delSp modSp add mod modAnim modNotesTx">
        <pc:chgData name="Jan Goetz" userId="a0689093-9ab4-47f9-97c5-46a5d14263d5" providerId="ADAL" clId="{010DE52C-EAC0-4C66-8C05-2D436DF6005A}" dt="2021-03-30T21:41:28.924" v="1639"/>
        <pc:sldMkLst>
          <pc:docMk/>
          <pc:sldMk cId="1513370632" sldId="4275"/>
        </pc:sldMkLst>
        <pc:spChg chg="add del mod">
          <ac:chgData name="Jan Goetz" userId="a0689093-9ab4-47f9-97c5-46a5d14263d5" providerId="ADAL" clId="{010DE52C-EAC0-4C66-8C05-2D436DF6005A}" dt="2021-03-30T21:15:21.827" v="561" actId="478"/>
          <ac:spMkLst>
            <pc:docMk/>
            <pc:sldMk cId="1513370632" sldId="4275"/>
            <ac:spMk id="3" creationId="{2DB3B638-E682-47E0-815B-4C6A5DE1FFB6}"/>
          </ac:spMkLst>
        </pc:spChg>
        <pc:spChg chg="del">
          <ac:chgData name="Jan Goetz" userId="a0689093-9ab4-47f9-97c5-46a5d14263d5" providerId="ADAL" clId="{010DE52C-EAC0-4C66-8C05-2D436DF6005A}" dt="2021-03-30T21:15:18.395" v="560" actId="478"/>
          <ac:spMkLst>
            <pc:docMk/>
            <pc:sldMk cId="1513370632" sldId="4275"/>
            <ac:spMk id="9" creationId="{3909D9C0-80F3-D14D-9513-705F3B9ADB14}"/>
          </ac:spMkLst>
        </pc:spChg>
        <pc:spChg chg="add mod">
          <ac:chgData name="Jan Goetz" userId="a0689093-9ab4-47f9-97c5-46a5d14263d5" providerId="ADAL" clId="{010DE52C-EAC0-4C66-8C05-2D436DF6005A}" dt="2021-03-30T21:15:31.379" v="572" actId="27636"/>
          <ac:spMkLst>
            <pc:docMk/>
            <pc:sldMk cId="1513370632" sldId="4275"/>
            <ac:spMk id="11" creationId="{89484A66-68D1-4FF6-97BC-385DEE201A3D}"/>
          </ac:spMkLst>
        </pc:spChg>
        <pc:spChg chg="add mod">
          <ac:chgData name="Jan Goetz" userId="a0689093-9ab4-47f9-97c5-46a5d14263d5" providerId="ADAL" clId="{010DE52C-EAC0-4C66-8C05-2D436DF6005A}" dt="2021-03-30T21:23:57.611" v="1052" actId="20577"/>
          <ac:spMkLst>
            <pc:docMk/>
            <pc:sldMk cId="1513370632" sldId="4275"/>
            <ac:spMk id="13" creationId="{45635433-4EDA-433E-AFC6-2B99875CD091}"/>
          </ac:spMkLst>
        </pc:spChg>
        <pc:spChg chg="add mod">
          <ac:chgData name="Jan Goetz" userId="a0689093-9ab4-47f9-97c5-46a5d14263d5" providerId="ADAL" clId="{010DE52C-EAC0-4C66-8C05-2D436DF6005A}" dt="2021-03-30T21:21:05.416" v="844" actId="20577"/>
          <ac:spMkLst>
            <pc:docMk/>
            <pc:sldMk cId="1513370632" sldId="4275"/>
            <ac:spMk id="14" creationId="{7D177BF7-AF46-4091-8974-FCF87AE2014E}"/>
          </ac:spMkLst>
        </pc:spChg>
        <pc:spChg chg="add mod">
          <ac:chgData name="Jan Goetz" userId="a0689093-9ab4-47f9-97c5-46a5d14263d5" providerId="ADAL" clId="{010DE52C-EAC0-4C66-8C05-2D436DF6005A}" dt="2021-03-30T21:23:31.679" v="1022" actId="20577"/>
          <ac:spMkLst>
            <pc:docMk/>
            <pc:sldMk cId="1513370632" sldId="4275"/>
            <ac:spMk id="15" creationId="{5DDCF50F-8C05-43AE-8813-EB592453C215}"/>
          </ac:spMkLst>
        </pc:spChg>
        <pc:picChg chg="del">
          <ac:chgData name="Jan Goetz" userId="a0689093-9ab4-47f9-97c5-46a5d14263d5" providerId="ADAL" clId="{010DE52C-EAC0-4C66-8C05-2D436DF6005A}" dt="2021-03-30T21:15:33.224" v="573" actId="478"/>
          <ac:picMkLst>
            <pc:docMk/>
            <pc:sldMk cId="1513370632" sldId="4275"/>
            <ac:picMk id="5" creationId="{8E9FA696-F67F-CB44-AE52-16A3361B4AC0}"/>
          </ac:picMkLst>
        </pc:picChg>
        <pc:picChg chg="mod">
          <ac:chgData name="Jan Goetz" userId="a0689093-9ab4-47f9-97c5-46a5d14263d5" providerId="ADAL" clId="{010DE52C-EAC0-4C66-8C05-2D436DF6005A}" dt="2021-03-30T21:19:21.186" v="694" actId="1076"/>
          <ac:picMkLst>
            <pc:docMk/>
            <pc:sldMk cId="1513370632" sldId="4275"/>
            <ac:picMk id="10" creationId="{9BC4D5D6-E0B9-AD49-91D8-B78E2F42DE47}"/>
          </ac:picMkLst>
        </pc:picChg>
        <pc:picChg chg="mod">
          <ac:chgData name="Jan Goetz" userId="a0689093-9ab4-47f9-97c5-46a5d14263d5" providerId="ADAL" clId="{010DE52C-EAC0-4C66-8C05-2D436DF6005A}" dt="2021-03-30T21:21:13.051" v="845" actId="1076"/>
          <ac:picMkLst>
            <pc:docMk/>
            <pc:sldMk cId="1513370632" sldId="4275"/>
            <ac:picMk id="12" creationId="{8713107E-D4D1-4947-9241-2D8D0E73AAE3}"/>
          </ac:picMkLst>
        </pc:picChg>
        <pc:picChg chg="mod">
          <ac:chgData name="Jan Goetz" userId="a0689093-9ab4-47f9-97c5-46a5d14263d5" providerId="ADAL" clId="{010DE52C-EAC0-4C66-8C05-2D436DF6005A}" dt="2021-03-30T21:23:34.500" v="1023" actId="1076"/>
          <ac:picMkLst>
            <pc:docMk/>
            <pc:sldMk cId="1513370632" sldId="4275"/>
            <ac:picMk id="16" creationId="{FAB6AF91-4518-F742-99BE-AD6458474B7D}"/>
          </ac:picMkLst>
        </pc:picChg>
        <pc:picChg chg="add mod">
          <ac:chgData name="Jan Goetz" userId="a0689093-9ab4-47f9-97c5-46a5d14263d5" providerId="ADAL" clId="{010DE52C-EAC0-4C66-8C05-2D436DF6005A}" dt="2021-03-30T21:41:28.924" v="1639"/>
          <ac:picMkLst>
            <pc:docMk/>
            <pc:sldMk cId="1513370632" sldId="4275"/>
            <ac:picMk id="17" creationId="{FE8DE0BF-1AF7-4422-A014-E64E42E5C5FF}"/>
          </ac:picMkLst>
        </pc:picChg>
        <pc:picChg chg="del mod">
          <ac:chgData name="Jan Goetz" userId="a0689093-9ab4-47f9-97c5-46a5d14263d5" providerId="ADAL" clId="{010DE52C-EAC0-4C66-8C05-2D436DF6005A}" dt="2021-03-30T21:21:24.272" v="848" actId="478"/>
          <ac:picMkLst>
            <pc:docMk/>
            <pc:sldMk cId="1513370632" sldId="4275"/>
            <ac:picMk id="18" creationId="{96D7D91C-7DCB-B84B-B439-A329BF6F3CFC}"/>
          </ac:picMkLst>
        </pc:picChg>
        <pc:picChg chg="del mod">
          <ac:chgData name="Jan Goetz" userId="a0689093-9ab4-47f9-97c5-46a5d14263d5" providerId="ADAL" clId="{010DE52C-EAC0-4C66-8C05-2D436DF6005A}" dt="2021-03-30T21:21:23.769" v="847" actId="478"/>
          <ac:picMkLst>
            <pc:docMk/>
            <pc:sldMk cId="1513370632" sldId="4275"/>
            <ac:picMk id="20" creationId="{91849477-BC69-4649-8E1E-2095BB508D76}"/>
          </ac:picMkLst>
        </pc:picChg>
        <pc:picChg chg="mod">
          <ac:chgData name="Jan Goetz" userId="a0689093-9ab4-47f9-97c5-46a5d14263d5" providerId="ADAL" clId="{010DE52C-EAC0-4C66-8C05-2D436DF6005A}" dt="2021-03-30T21:19:28.164" v="696" actId="14100"/>
          <ac:picMkLst>
            <pc:docMk/>
            <pc:sldMk cId="1513370632" sldId="4275"/>
            <ac:picMk id="22" creationId="{6A7800AC-1C1C-6F4F-82CD-35CB33EB2534}"/>
          </ac:picMkLst>
        </pc:picChg>
      </pc:sldChg>
      <pc:sldChg chg="addSp delSp modSp add mod modAnim modNotesTx">
        <pc:chgData name="Jan Goetz" userId="a0689093-9ab4-47f9-97c5-46a5d14263d5" providerId="ADAL" clId="{010DE52C-EAC0-4C66-8C05-2D436DF6005A}" dt="2021-03-31T05:40:02.660" v="3650"/>
        <pc:sldMkLst>
          <pc:docMk/>
          <pc:sldMk cId="2169639914" sldId="4276"/>
        </pc:sldMkLst>
        <pc:spChg chg="mod">
          <ac:chgData name="Jan Goetz" userId="a0689093-9ab4-47f9-97c5-46a5d14263d5" providerId="ADAL" clId="{010DE52C-EAC0-4C66-8C05-2D436DF6005A}" dt="2021-03-30T21:24:40.277" v="1113" actId="1076"/>
          <ac:spMkLst>
            <pc:docMk/>
            <pc:sldMk cId="2169639914" sldId="4276"/>
            <ac:spMk id="13" creationId="{45635433-4EDA-433E-AFC6-2B99875CD091}"/>
          </ac:spMkLst>
        </pc:spChg>
        <pc:spChg chg="mod">
          <ac:chgData name="Jan Goetz" userId="a0689093-9ab4-47f9-97c5-46a5d14263d5" providerId="ADAL" clId="{010DE52C-EAC0-4C66-8C05-2D436DF6005A}" dt="2021-03-30T21:31:00.253" v="1194" actId="207"/>
          <ac:spMkLst>
            <pc:docMk/>
            <pc:sldMk cId="2169639914" sldId="4276"/>
            <ac:spMk id="14" creationId="{7D177BF7-AF46-4091-8974-FCF87AE2014E}"/>
          </ac:spMkLst>
        </pc:spChg>
        <pc:spChg chg="add del mod">
          <ac:chgData name="Jan Goetz" userId="a0689093-9ab4-47f9-97c5-46a5d14263d5" providerId="ADAL" clId="{010DE52C-EAC0-4C66-8C05-2D436DF6005A}" dt="2021-03-30T21:29:25.990" v="1168" actId="21"/>
          <ac:spMkLst>
            <pc:docMk/>
            <pc:sldMk cId="2169639914" sldId="4276"/>
            <ac:spMk id="27" creationId="{865FA01C-8936-4AE4-87B3-9493F5CB17A9}"/>
          </ac:spMkLst>
        </pc:spChg>
        <pc:spChg chg="add mod">
          <ac:chgData name="Jan Goetz" userId="a0689093-9ab4-47f9-97c5-46a5d14263d5" providerId="ADAL" clId="{010DE52C-EAC0-4C66-8C05-2D436DF6005A}" dt="2021-03-30T21:30:56.884" v="1193" actId="207"/>
          <ac:spMkLst>
            <pc:docMk/>
            <pc:sldMk cId="2169639914" sldId="4276"/>
            <ac:spMk id="28" creationId="{5A8EAD75-F577-4DD6-B34E-7A0A035B30F3}"/>
          </ac:spMkLst>
        </pc:spChg>
        <pc:spChg chg="add mod">
          <ac:chgData name="Jan Goetz" userId="a0689093-9ab4-47f9-97c5-46a5d14263d5" providerId="ADAL" clId="{010DE52C-EAC0-4C66-8C05-2D436DF6005A}" dt="2021-03-30T21:31:31.462" v="1203" actId="20577"/>
          <ac:spMkLst>
            <pc:docMk/>
            <pc:sldMk cId="2169639914" sldId="4276"/>
            <ac:spMk id="29" creationId="{AAA93D12-C473-4832-9375-424CDA96046F}"/>
          </ac:spMkLst>
        </pc:spChg>
        <pc:grpChg chg="add mod">
          <ac:chgData name="Jan Goetz" userId="a0689093-9ab4-47f9-97c5-46a5d14263d5" providerId="ADAL" clId="{010DE52C-EAC0-4C66-8C05-2D436DF6005A}" dt="2021-03-30T21:25:29.331" v="1123" actId="1076"/>
          <ac:grpSpMkLst>
            <pc:docMk/>
            <pc:sldMk cId="2169639914" sldId="4276"/>
            <ac:grpSpMk id="15" creationId="{09149582-2258-461D-8C9C-2B09AE6EB922}"/>
          </ac:grpSpMkLst>
        </pc:grpChg>
        <pc:grpChg chg="add mod">
          <ac:chgData name="Jan Goetz" userId="a0689093-9ab4-47f9-97c5-46a5d14263d5" providerId="ADAL" clId="{010DE52C-EAC0-4C66-8C05-2D436DF6005A}" dt="2021-03-30T21:26:22.149" v="1132" actId="1076"/>
          <ac:grpSpMkLst>
            <pc:docMk/>
            <pc:sldMk cId="2169639914" sldId="4276"/>
            <ac:grpSpMk id="21" creationId="{15FA945D-7EC9-48AC-A9E9-5FF094D8238F}"/>
          </ac:grpSpMkLst>
        </pc:grpChg>
        <pc:picChg chg="del">
          <ac:chgData name="Jan Goetz" userId="a0689093-9ab4-47f9-97c5-46a5d14263d5" providerId="ADAL" clId="{010DE52C-EAC0-4C66-8C05-2D436DF6005A}" dt="2021-03-30T21:24:37.876" v="1112" actId="478"/>
          <ac:picMkLst>
            <pc:docMk/>
            <pc:sldMk cId="2169639914" sldId="4276"/>
            <ac:picMk id="10" creationId="{9BC4D5D6-E0B9-AD49-91D8-B78E2F42DE47}"/>
          </ac:picMkLst>
        </pc:picChg>
        <pc:picChg chg="del">
          <ac:chgData name="Jan Goetz" userId="a0689093-9ab4-47f9-97c5-46a5d14263d5" providerId="ADAL" clId="{010DE52C-EAC0-4C66-8C05-2D436DF6005A}" dt="2021-03-30T21:26:16.703" v="1129" actId="478"/>
          <ac:picMkLst>
            <pc:docMk/>
            <pc:sldMk cId="2169639914" sldId="4276"/>
            <ac:picMk id="12" creationId="{8713107E-D4D1-4947-9241-2D8D0E73AAE3}"/>
          </ac:picMkLst>
        </pc:picChg>
        <pc:picChg chg="del">
          <ac:chgData name="Jan Goetz" userId="a0689093-9ab4-47f9-97c5-46a5d14263d5" providerId="ADAL" clId="{010DE52C-EAC0-4C66-8C05-2D436DF6005A}" dt="2021-03-30T21:26:19.210" v="1130" actId="478"/>
          <ac:picMkLst>
            <pc:docMk/>
            <pc:sldMk cId="2169639914" sldId="4276"/>
            <ac:picMk id="16" creationId="{FAB6AF91-4518-F742-99BE-AD6458474B7D}"/>
          </ac:picMkLst>
        </pc:picChg>
        <pc:picChg chg="mod">
          <ac:chgData name="Jan Goetz" userId="a0689093-9ab4-47f9-97c5-46a5d14263d5" providerId="ADAL" clId="{010DE52C-EAC0-4C66-8C05-2D436DF6005A}" dt="2021-03-30T21:25:27.866" v="1122"/>
          <ac:picMkLst>
            <pc:docMk/>
            <pc:sldMk cId="2169639914" sldId="4276"/>
            <ac:picMk id="17" creationId="{4333D515-7E3D-41B1-8240-53B9A5BBB05A}"/>
          </ac:picMkLst>
        </pc:picChg>
        <pc:picChg chg="del mod">
          <ac:chgData name="Jan Goetz" userId="a0689093-9ab4-47f9-97c5-46a5d14263d5" providerId="ADAL" clId="{010DE52C-EAC0-4C66-8C05-2D436DF6005A}" dt="2021-03-30T21:25:23.704" v="1120" actId="478"/>
          <ac:picMkLst>
            <pc:docMk/>
            <pc:sldMk cId="2169639914" sldId="4276"/>
            <ac:picMk id="18" creationId="{96D7D91C-7DCB-B84B-B439-A329BF6F3CFC}"/>
          </ac:picMkLst>
        </pc:picChg>
        <pc:picChg chg="mod">
          <ac:chgData name="Jan Goetz" userId="a0689093-9ab4-47f9-97c5-46a5d14263d5" providerId="ADAL" clId="{010DE52C-EAC0-4C66-8C05-2D436DF6005A}" dt="2021-03-30T21:25:27.866" v="1122"/>
          <ac:picMkLst>
            <pc:docMk/>
            <pc:sldMk cId="2169639914" sldId="4276"/>
            <ac:picMk id="19" creationId="{05FA47BE-E92A-46B8-9A68-42467DBFA35B}"/>
          </ac:picMkLst>
        </pc:picChg>
        <pc:picChg chg="del mod">
          <ac:chgData name="Jan Goetz" userId="a0689093-9ab4-47f9-97c5-46a5d14263d5" providerId="ADAL" clId="{010DE52C-EAC0-4C66-8C05-2D436DF6005A}" dt="2021-03-30T21:25:24.104" v="1121" actId="478"/>
          <ac:picMkLst>
            <pc:docMk/>
            <pc:sldMk cId="2169639914" sldId="4276"/>
            <ac:picMk id="20" creationId="{91849477-BC69-4649-8E1E-2095BB508D76}"/>
          </ac:picMkLst>
        </pc:picChg>
        <pc:picChg chg="ord">
          <ac:chgData name="Jan Goetz" userId="a0689093-9ab4-47f9-97c5-46a5d14263d5" providerId="ADAL" clId="{010DE52C-EAC0-4C66-8C05-2D436DF6005A}" dt="2021-03-30T21:24:50.348" v="1115" actId="167"/>
          <ac:picMkLst>
            <pc:docMk/>
            <pc:sldMk cId="2169639914" sldId="4276"/>
            <ac:picMk id="22" creationId="{6A7800AC-1C1C-6F4F-82CD-35CB33EB2534}"/>
          </ac:picMkLst>
        </pc:picChg>
        <pc:picChg chg="mod">
          <ac:chgData name="Jan Goetz" userId="a0689093-9ab4-47f9-97c5-46a5d14263d5" providerId="ADAL" clId="{010DE52C-EAC0-4C66-8C05-2D436DF6005A}" dt="2021-03-30T21:26:19.653" v="1131"/>
          <ac:picMkLst>
            <pc:docMk/>
            <pc:sldMk cId="2169639914" sldId="4276"/>
            <ac:picMk id="23" creationId="{BC436B56-6B89-4F37-A6D1-687E3DAD16D5}"/>
          </ac:picMkLst>
        </pc:picChg>
        <pc:picChg chg="mod">
          <ac:chgData name="Jan Goetz" userId="a0689093-9ab4-47f9-97c5-46a5d14263d5" providerId="ADAL" clId="{010DE52C-EAC0-4C66-8C05-2D436DF6005A}" dt="2021-03-30T21:26:19.653" v="1131"/>
          <ac:picMkLst>
            <pc:docMk/>
            <pc:sldMk cId="2169639914" sldId="4276"/>
            <ac:picMk id="24" creationId="{8C938480-060E-4C5D-AF2C-5ED7B295BFC6}"/>
          </ac:picMkLst>
        </pc:picChg>
        <pc:picChg chg="add mod modCrop">
          <ac:chgData name="Jan Goetz" userId="a0689093-9ab4-47f9-97c5-46a5d14263d5" providerId="ADAL" clId="{010DE52C-EAC0-4C66-8C05-2D436DF6005A}" dt="2021-03-30T21:27:37.786" v="1157" actId="1076"/>
          <ac:picMkLst>
            <pc:docMk/>
            <pc:sldMk cId="2169639914" sldId="4276"/>
            <ac:picMk id="25" creationId="{E606A46C-7F87-460A-B5A4-9C07B48D5C20}"/>
          </ac:picMkLst>
        </pc:picChg>
        <pc:picChg chg="add mod modCrop">
          <ac:chgData name="Jan Goetz" userId="a0689093-9ab4-47f9-97c5-46a5d14263d5" providerId="ADAL" clId="{010DE52C-EAC0-4C66-8C05-2D436DF6005A}" dt="2021-03-30T21:27:37.786" v="1157" actId="1076"/>
          <ac:picMkLst>
            <pc:docMk/>
            <pc:sldMk cId="2169639914" sldId="4276"/>
            <ac:picMk id="26" creationId="{1BE26223-C4B6-4AF2-ACD8-8C49601C420D}"/>
          </ac:picMkLst>
        </pc:picChg>
        <pc:picChg chg="add mod">
          <ac:chgData name="Jan Goetz" userId="a0689093-9ab4-47f9-97c5-46a5d14263d5" providerId="ADAL" clId="{010DE52C-EAC0-4C66-8C05-2D436DF6005A}" dt="2021-03-30T21:41:28.085" v="1638"/>
          <ac:picMkLst>
            <pc:docMk/>
            <pc:sldMk cId="2169639914" sldId="4276"/>
            <ac:picMk id="30" creationId="{7EDAB13F-108A-4734-ACD5-A9D8732B0744}"/>
          </ac:picMkLst>
        </pc:picChg>
      </pc:sldChg>
      <pc:sldChg chg="addSp delSp modSp add mod delAnim modAnim">
        <pc:chgData name="Jan Goetz" userId="a0689093-9ab4-47f9-97c5-46a5d14263d5" providerId="ADAL" clId="{010DE52C-EAC0-4C66-8C05-2D436DF6005A}" dt="2021-03-31T05:40:40.479" v="3652" actId="207"/>
        <pc:sldMkLst>
          <pc:docMk/>
          <pc:sldMk cId="1576049332" sldId="4277"/>
        </pc:sldMkLst>
        <pc:spChg chg="mod">
          <ac:chgData name="Jan Goetz" userId="a0689093-9ab4-47f9-97c5-46a5d14263d5" providerId="ADAL" clId="{010DE52C-EAC0-4C66-8C05-2D436DF6005A}" dt="2021-03-31T05:40:40.479" v="3652" actId="207"/>
          <ac:spMkLst>
            <pc:docMk/>
            <pc:sldMk cId="1576049332" sldId="4277"/>
            <ac:spMk id="13" creationId="{45635433-4EDA-433E-AFC6-2B99875CD091}"/>
          </ac:spMkLst>
        </pc:spChg>
        <pc:spChg chg="mod">
          <ac:chgData name="Jan Goetz" userId="a0689093-9ab4-47f9-97c5-46a5d14263d5" providerId="ADAL" clId="{010DE52C-EAC0-4C66-8C05-2D436DF6005A}" dt="2021-03-30T21:37:26.727" v="1444" actId="1076"/>
          <ac:spMkLst>
            <pc:docMk/>
            <pc:sldMk cId="1576049332" sldId="4277"/>
            <ac:spMk id="14" creationId="{7D177BF7-AF46-4091-8974-FCF87AE2014E}"/>
          </ac:spMkLst>
        </pc:spChg>
        <pc:spChg chg="add mod">
          <ac:chgData name="Jan Goetz" userId="a0689093-9ab4-47f9-97c5-46a5d14263d5" providerId="ADAL" clId="{010DE52C-EAC0-4C66-8C05-2D436DF6005A}" dt="2021-03-31T05:40:34.512" v="3651" actId="207"/>
          <ac:spMkLst>
            <pc:docMk/>
            <pc:sldMk cId="1576049332" sldId="4277"/>
            <ac:spMk id="27" creationId="{1417145F-7A13-46AE-A63D-C714CAFBACDA}"/>
          </ac:spMkLst>
        </pc:spChg>
        <pc:spChg chg="del mod">
          <ac:chgData name="Jan Goetz" userId="a0689093-9ab4-47f9-97c5-46a5d14263d5" providerId="ADAL" clId="{010DE52C-EAC0-4C66-8C05-2D436DF6005A}" dt="2021-03-30T21:37:21.526" v="1443" actId="21"/>
          <ac:spMkLst>
            <pc:docMk/>
            <pc:sldMk cId="1576049332" sldId="4277"/>
            <ac:spMk id="28" creationId="{5A8EAD75-F577-4DD6-B34E-7A0A035B30F3}"/>
          </ac:spMkLst>
        </pc:spChg>
        <pc:spChg chg="del">
          <ac:chgData name="Jan Goetz" userId="a0689093-9ab4-47f9-97c5-46a5d14263d5" providerId="ADAL" clId="{010DE52C-EAC0-4C66-8C05-2D436DF6005A}" dt="2021-03-30T21:34:04.670" v="1290" actId="478"/>
          <ac:spMkLst>
            <pc:docMk/>
            <pc:sldMk cId="1576049332" sldId="4277"/>
            <ac:spMk id="29" creationId="{AAA93D12-C473-4832-9375-424CDA96046F}"/>
          </ac:spMkLst>
        </pc:spChg>
        <pc:grpChg chg="del">
          <ac:chgData name="Jan Goetz" userId="a0689093-9ab4-47f9-97c5-46a5d14263d5" providerId="ADAL" clId="{010DE52C-EAC0-4C66-8C05-2D436DF6005A}" dt="2021-03-30T21:32:03.701" v="1208" actId="478"/>
          <ac:grpSpMkLst>
            <pc:docMk/>
            <pc:sldMk cId="1576049332" sldId="4277"/>
            <ac:grpSpMk id="15" creationId="{09149582-2258-461D-8C9C-2B09AE6EB922}"/>
          </ac:grpSpMkLst>
        </pc:grpChg>
        <pc:grpChg chg="del">
          <ac:chgData name="Jan Goetz" userId="a0689093-9ab4-47f9-97c5-46a5d14263d5" providerId="ADAL" clId="{010DE52C-EAC0-4C66-8C05-2D436DF6005A}" dt="2021-03-30T21:32:31.096" v="1213" actId="478"/>
          <ac:grpSpMkLst>
            <pc:docMk/>
            <pc:sldMk cId="1576049332" sldId="4277"/>
            <ac:grpSpMk id="21" creationId="{15FA945D-7EC9-48AC-A9E9-5FF094D8238F}"/>
          </ac:grpSpMkLst>
        </pc:grpChg>
        <pc:picChg chg="add mod">
          <ac:chgData name="Jan Goetz" userId="a0689093-9ab4-47f9-97c5-46a5d14263d5" providerId="ADAL" clId="{010DE52C-EAC0-4C66-8C05-2D436DF6005A}" dt="2021-03-30T21:37:26.727" v="1444" actId="1076"/>
          <ac:picMkLst>
            <pc:docMk/>
            <pc:sldMk cId="1576049332" sldId="4277"/>
            <ac:picMk id="3" creationId="{F798213D-5DE3-4DFA-8113-06CF2A6C4D65}"/>
          </ac:picMkLst>
        </pc:picChg>
        <pc:picChg chg="add mod">
          <ac:chgData name="Jan Goetz" userId="a0689093-9ab4-47f9-97c5-46a5d14263d5" providerId="ADAL" clId="{010DE52C-EAC0-4C66-8C05-2D436DF6005A}" dt="2021-03-30T21:37:26.727" v="1444" actId="1076"/>
          <ac:picMkLst>
            <pc:docMk/>
            <pc:sldMk cId="1576049332" sldId="4277"/>
            <ac:picMk id="16" creationId="{0C4C7DF7-A55F-4812-B3B8-F05791E28C81}"/>
          </ac:picMkLst>
        </pc:picChg>
        <pc:picChg chg="add del mod">
          <ac:chgData name="Jan Goetz" userId="a0689093-9ab4-47f9-97c5-46a5d14263d5" providerId="ADAL" clId="{010DE52C-EAC0-4C66-8C05-2D436DF6005A}" dt="2021-03-30T21:37:21.526" v="1443" actId="21"/>
          <ac:picMkLst>
            <pc:docMk/>
            <pc:sldMk cId="1576049332" sldId="4277"/>
            <ac:picMk id="18" creationId="{68251DC1-9826-427D-B353-D6941CCD5EFA}"/>
          </ac:picMkLst>
        </pc:picChg>
        <pc:picChg chg="add del mod">
          <ac:chgData name="Jan Goetz" userId="a0689093-9ab4-47f9-97c5-46a5d14263d5" providerId="ADAL" clId="{010DE52C-EAC0-4C66-8C05-2D436DF6005A}" dt="2021-03-30T21:34:58.544" v="1293" actId="478"/>
          <ac:picMkLst>
            <pc:docMk/>
            <pc:sldMk cId="1576049332" sldId="4277"/>
            <ac:picMk id="20" creationId="{F88B5733-F526-4D0A-900D-986B9940A90F}"/>
          </ac:picMkLst>
        </pc:picChg>
        <pc:picChg chg="del">
          <ac:chgData name="Jan Goetz" userId="a0689093-9ab4-47f9-97c5-46a5d14263d5" providerId="ADAL" clId="{010DE52C-EAC0-4C66-8C05-2D436DF6005A}" dt="2021-03-30T21:32:56.390" v="1221" actId="478"/>
          <ac:picMkLst>
            <pc:docMk/>
            <pc:sldMk cId="1576049332" sldId="4277"/>
            <ac:picMk id="25" creationId="{E606A46C-7F87-460A-B5A4-9C07B48D5C20}"/>
          </ac:picMkLst>
        </pc:picChg>
        <pc:picChg chg="del">
          <ac:chgData name="Jan Goetz" userId="a0689093-9ab4-47f9-97c5-46a5d14263d5" providerId="ADAL" clId="{010DE52C-EAC0-4C66-8C05-2D436DF6005A}" dt="2021-03-30T21:32:57.501" v="1222" actId="478"/>
          <ac:picMkLst>
            <pc:docMk/>
            <pc:sldMk cId="1576049332" sldId="4277"/>
            <ac:picMk id="26" creationId="{1BE26223-C4B6-4AF2-ACD8-8C49601C420D}"/>
          </ac:picMkLst>
        </pc:picChg>
        <pc:picChg chg="add mod">
          <ac:chgData name="Jan Goetz" userId="a0689093-9ab4-47f9-97c5-46a5d14263d5" providerId="ADAL" clId="{010DE52C-EAC0-4C66-8C05-2D436DF6005A}" dt="2021-03-30T21:41:27.105" v="1637"/>
          <ac:picMkLst>
            <pc:docMk/>
            <pc:sldMk cId="1576049332" sldId="4277"/>
            <ac:picMk id="30" creationId="{C205C7E4-9EEA-4819-BE46-A2E01E68BD26}"/>
          </ac:picMkLst>
        </pc:picChg>
      </pc:sldChg>
      <pc:sldChg chg="addSp delSp modSp add mod delAnim modAnim">
        <pc:chgData name="Jan Goetz" userId="a0689093-9ab4-47f9-97c5-46a5d14263d5" providerId="ADAL" clId="{010DE52C-EAC0-4C66-8C05-2D436DF6005A}" dt="2021-03-31T05:41:50.245" v="3665"/>
        <pc:sldMkLst>
          <pc:docMk/>
          <pc:sldMk cId="2934510841" sldId="4278"/>
        </pc:sldMkLst>
        <pc:spChg chg="add del mod">
          <ac:chgData name="Jan Goetz" userId="a0689093-9ab4-47f9-97c5-46a5d14263d5" providerId="ADAL" clId="{010DE52C-EAC0-4C66-8C05-2D436DF6005A}" dt="2021-03-30T21:43:00.229" v="1705" actId="478"/>
          <ac:spMkLst>
            <pc:docMk/>
            <pc:sldMk cId="2934510841" sldId="4278"/>
            <ac:spMk id="9" creationId="{C07E9531-5D21-4257-9D0B-8403C77C7A81}"/>
          </ac:spMkLst>
        </pc:spChg>
        <pc:spChg chg="del">
          <ac:chgData name="Jan Goetz" userId="a0689093-9ab4-47f9-97c5-46a5d14263d5" providerId="ADAL" clId="{010DE52C-EAC0-4C66-8C05-2D436DF6005A}" dt="2021-03-30T21:37:35.315" v="1446" actId="478"/>
          <ac:spMkLst>
            <pc:docMk/>
            <pc:sldMk cId="2934510841" sldId="4278"/>
            <ac:spMk id="13" creationId="{45635433-4EDA-433E-AFC6-2B99875CD091}"/>
          </ac:spMkLst>
        </pc:spChg>
        <pc:spChg chg="del">
          <ac:chgData name="Jan Goetz" userId="a0689093-9ab4-47f9-97c5-46a5d14263d5" providerId="ADAL" clId="{010DE52C-EAC0-4C66-8C05-2D436DF6005A}" dt="2021-03-30T21:37:35.315" v="1446" actId="478"/>
          <ac:spMkLst>
            <pc:docMk/>
            <pc:sldMk cId="2934510841" sldId="4278"/>
            <ac:spMk id="14" creationId="{7D177BF7-AF46-4091-8974-FCF87AE2014E}"/>
          </ac:spMkLst>
        </pc:spChg>
        <pc:spChg chg="add del mod">
          <ac:chgData name="Jan Goetz" userId="a0689093-9ab4-47f9-97c5-46a5d14263d5" providerId="ADAL" clId="{010DE52C-EAC0-4C66-8C05-2D436DF6005A}" dt="2021-03-30T21:43:02.563" v="1707" actId="478"/>
          <ac:spMkLst>
            <pc:docMk/>
            <pc:sldMk cId="2934510841" sldId="4278"/>
            <ac:spMk id="17" creationId="{B6868CCB-1592-4493-BACA-847FD2C8690F}"/>
          </ac:spMkLst>
        </pc:spChg>
        <pc:spChg chg="add mod">
          <ac:chgData name="Jan Goetz" userId="a0689093-9ab4-47f9-97c5-46a5d14263d5" providerId="ADAL" clId="{010DE52C-EAC0-4C66-8C05-2D436DF6005A}" dt="2021-03-30T21:45:57.348" v="2014" actId="20577"/>
          <ac:spMkLst>
            <pc:docMk/>
            <pc:sldMk cId="2934510841" sldId="4278"/>
            <ac:spMk id="21" creationId="{AF683873-BF44-4FFC-9872-25E165A6C1C2}"/>
          </ac:spMkLst>
        </pc:spChg>
        <pc:spChg chg="add mod">
          <ac:chgData name="Jan Goetz" userId="a0689093-9ab4-47f9-97c5-46a5d14263d5" providerId="ADAL" clId="{010DE52C-EAC0-4C66-8C05-2D436DF6005A}" dt="2021-03-30T21:46:50.258" v="2060" actId="20577"/>
          <ac:spMkLst>
            <pc:docMk/>
            <pc:sldMk cId="2934510841" sldId="4278"/>
            <ac:spMk id="23" creationId="{C8D71888-8683-47EA-9128-29C3A23F7DCF}"/>
          </ac:spMkLst>
        </pc:spChg>
        <pc:spChg chg="del">
          <ac:chgData name="Jan Goetz" userId="a0689093-9ab4-47f9-97c5-46a5d14263d5" providerId="ADAL" clId="{010DE52C-EAC0-4C66-8C05-2D436DF6005A}" dt="2021-03-30T21:37:35.315" v="1446" actId="478"/>
          <ac:spMkLst>
            <pc:docMk/>
            <pc:sldMk cId="2934510841" sldId="4278"/>
            <ac:spMk id="27" creationId="{1417145F-7A13-46AE-A63D-C714CAFBACDA}"/>
          </ac:spMkLst>
        </pc:spChg>
        <pc:picChg chg="del">
          <ac:chgData name="Jan Goetz" userId="a0689093-9ab4-47f9-97c5-46a5d14263d5" providerId="ADAL" clId="{010DE52C-EAC0-4C66-8C05-2D436DF6005A}" dt="2021-03-30T21:37:35.315" v="1446" actId="478"/>
          <ac:picMkLst>
            <pc:docMk/>
            <pc:sldMk cId="2934510841" sldId="4278"/>
            <ac:picMk id="3" creationId="{F798213D-5DE3-4DFA-8113-06CF2A6C4D65}"/>
          </ac:picMkLst>
        </pc:picChg>
        <pc:picChg chg="add mod">
          <ac:chgData name="Jan Goetz" userId="a0689093-9ab4-47f9-97c5-46a5d14263d5" providerId="ADAL" clId="{010DE52C-EAC0-4C66-8C05-2D436DF6005A}" dt="2021-03-30T21:41:25.364" v="1636" actId="1076"/>
          <ac:picMkLst>
            <pc:docMk/>
            <pc:sldMk cId="2934510841" sldId="4278"/>
            <ac:picMk id="4" creationId="{E8B17C77-932E-41E5-9208-AF06840C3C6A}"/>
          </ac:picMkLst>
        </pc:picChg>
        <pc:picChg chg="add del mod">
          <ac:chgData name="Jan Goetz" userId="a0689093-9ab4-47f9-97c5-46a5d14263d5" providerId="ADAL" clId="{010DE52C-EAC0-4C66-8C05-2D436DF6005A}" dt="2021-03-30T21:43:01.480" v="1706" actId="478"/>
          <ac:picMkLst>
            <pc:docMk/>
            <pc:sldMk cId="2934510841" sldId="4278"/>
            <ac:picMk id="10" creationId="{42239D22-1F7A-4FF2-A6A6-0E077853746D}"/>
          </ac:picMkLst>
        </pc:picChg>
        <pc:picChg chg="add del mod">
          <ac:chgData name="Jan Goetz" userId="a0689093-9ab4-47f9-97c5-46a5d14263d5" providerId="ADAL" clId="{010DE52C-EAC0-4C66-8C05-2D436DF6005A}" dt="2021-03-30T21:43:03.677" v="1708" actId="478"/>
          <ac:picMkLst>
            <pc:docMk/>
            <pc:sldMk cId="2934510841" sldId="4278"/>
            <ac:picMk id="12" creationId="{8D9DD511-9166-4FCF-986B-FFFD6089BF4E}"/>
          </ac:picMkLst>
        </pc:picChg>
        <pc:picChg chg="add del mod">
          <ac:chgData name="Jan Goetz" userId="a0689093-9ab4-47f9-97c5-46a5d14263d5" providerId="ADAL" clId="{010DE52C-EAC0-4C66-8C05-2D436DF6005A}" dt="2021-03-30T21:43:05.024" v="1709" actId="478"/>
          <ac:picMkLst>
            <pc:docMk/>
            <pc:sldMk cId="2934510841" sldId="4278"/>
            <ac:picMk id="15" creationId="{80CECC73-2CEC-4C87-83C6-64A24C7976B0}"/>
          </ac:picMkLst>
        </pc:picChg>
        <pc:picChg chg="del">
          <ac:chgData name="Jan Goetz" userId="a0689093-9ab4-47f9-97c5-46a5d14263d5" providerId="ADAL" clId="{010DE52C-EAC0-4C66-8C05-2D436DF6005A}" dt="2021-03-30T21:37:35.315" v="1446" actId="478"/>
          <ac:picMkLst>
            <pc:docMk/>
            <pc:sldMk cId="2934510841" sldId="4278"/>
            <ac:picMk id="16" creationId="{0C4C7DF7-A55F-4812-B3B8-F05791E28C81}"/>
          </ac:picMkLst>
        </pc:picChg>
        <pc:picChg chg="add del mod ord modCrop">
          <ac:chgData name="Jan Goetz" userId="a0689093-9ab4-47f9-97c5-46a5d14263d5" providerId="ADAL" clId="{010DE52C-EAC0-4C66-8C05-2D436DF6005A}" dt="2021-03-30T21:43:06.446" v="1711" actId="478"/>
          <ac:picMkLst>
            <pc:docMk/>
            <pc:sldMk cId="2934510841" sldId="4278"/>
            <ac:picMk id="18" creationId="{CFE375B2-B361-4E08-982F-02561DF55F10}"/>
          </ac:picMkLst>
        </pc:picChg>
        <pc:picChg chg="add del mod ord">
          <ac:chgData name="Jan Goetz" userId="a0689093-9ab4-47f9-97c5-46a5d14263d5" providerId="ADAL" clId="{010DE52C-EAC0-4C66-8C05-2D436DF6005A}" dt="2021-03-30T21:43:05.613" v="1710" actId="478"/>
          <ac:picMkLst>
            <pc:docMk/>
            <pc:sldMk cId="2934510841" sldId="4278"/>
            <ac:picMk id="19" creationId="{17F3B198-9EDB-458F-8BAE-FB7EDDCB8ECA}"/>
          </ac:picMkLst>
        </pc:picChg>
        <pc:picChg chg="add mod">
          <ac:chgData name="Jan Goetz" userId="a0689093-9ab4-47f9-97c5-46a5d14263d5" providerId="ADAL" clId="{010DE52C-EAC0-4C66-8C05-2D436DF6005A}" dt="2021-03-30T21:45:59.882" v="2015" actId="1076"/>
          <ac:picMkLst>
            <pc:docMk/>
            <pc:sldMk cId="2934510841" sldId="4278"/>
            <ac:picMk id="20" creationId="{748DED59-3A1B-4FE4-B891-3389622AAE54}"/>
          </ac:picMkLst>
        </pc:picChg>
        <pc:picChg chg="del">
          <ac:chgData name="Jan Goetz" userId="a0689093-9ab4-47f9-97c5-46a5d14263d5" providerId="ADAL" clId="{010DE52C-EAC0-4C66-8C05-2D436DF6005A}" dt="2021-03-30T21:47:17.656" v="2062" actId="478"/>
          <ac:picMkLst>
            <pc:docMk/>
            <pc:sldMk cId="2934510841" sldId="4278"/>
            <ac:picMk id="22" creationId="{6A7800AC-1C1C-6F4F-82CD-35CB33EB2534}"/>
          </ac:picMkLst>
        </pc:picChg>
        <pc:picChg chg="add mod">
          <ac:chgData name="Jan Goetz" userId="a0689093-9ab4-47f9-97c5-46a5d14263d5" providerId="ADAL" clId="{010DE52C-EAC0-4C66-8C05-2D436DF6005A}" dt="2021-03-30T21:46:20.414" v="2020" actId="1076"/>
          <ac:picMkLst>
            <pc:docMk/>
            <pc:sldMk cId="2934510841" sldId="4278"/>
            <ac:picMk id="24" creationId="{537D8088-0978-4F70-B127-8CCA51C74480}"/>
          </ac:picMkLst>
        </pc:picChg>
        <pc:picChg chg="add mod">
          <ac:chgData name="Jan Goetz" userId="a0689093-9ab4-47f9-97c5-46a5d14263d5" providerId="ADAL" clId="{010DE52C-EAC0-4C66-8C05-2D436DF6005A}" dt="2021-03-30T21:47:14.114" v="2061"/>
          <ac:picMkLst>
            <pc:docMk/>
            <pc:sldMk cId="2934510841" sldId="4278"/>
            <ac:picMk id="25" creationId="{42578FAF-A7B6-408D-98EB-C508DFF7B4C1}"/>
          </ac:picMkLst>
        </pc:picChg>
      </pc:sldChg>
      <pc:sldChg chg="addSp delSp modSp add mod ord delAnim modAnim">
        <pc:chgData name="Jan Goetz" userId="a0689093-9ab4-47f9-97c5-46a5d14263d5" providerId="ADAL" clId="{010DE52C-EAC0-4C66-8C05-2D436DF6005A}" dt="2021-03-31T05:43:03.051" v="3672"/>
        <pc:sldMkLst>
          <pc:docMk/>
          <pc:sldMk cId="1706376071" sldId="4279"/>
        </pc:sldMkLst>
        <pc:spChg chg="mod">
          <ac:chgData name="Jan Goetz" userId="a0689093-9ab4-47f9-97c5-46a5d14263d5" providerId="ADAL" clId="{010DE52C-EAC0-4C66-8C05-2D436DF6005A}" dt="2021-03-31T05:41:03.189" v="3653" actId="207"/>
          <ac:spMkLst>
            <pc:docMk/>
            <pc:sldMk cId="1706376071" sldId="4279"/>
            <ac:spMk id="9" creationId="{C07E9531-5D21-4257-9D0B-8403C77C7A81}"/>
          </ac:spMkLst>
        </pc:spChg>
        <pc:spChg chg="add mod">
          <ac:chgData name="Jan Goetz" userId="a0689093-9ab4-47f9-97c5-46a5d14263d5" providerId="ADAL" clId="{010DE52C-EAC0-4C66-8C05-2D436DF6005A}" dt="2021-03-31T05:41:18.700" v="3661" actId="207"/>
          <ac:spMkLst>
            <pc:docMk/>
            <pc:sldMk cId="1706376071" sldId="4279"/>
            <ac:spMk id="14" creationId="{B1AE8914-2C78-496E-898C-CD1D61792776}"/>
          </ac:spMkLst>
        </pc:spChg>
        <pc:spChg chg="mod">
          <ac:chgData name="Jan Goetz" userId="a0689093-9ab4-47f9-97c5-46a5d14263d5" providerId="ADAL" clId="{010DE52C-EAC0-4C66-8C05-2D436DF6005A}" dt="2021-03-31T05:41:13.336" v="3660" actId="207"/>
          <ac:spMkLst>
            <pc:docMk/>
            <pc:sldMk cId="1706376071" sldId="4279"/>
            <ac:spMk id="17" creationId="{B6868CCB-1592-4493-BACA-847FD2C8690F}"/>
          </ac:spMkLst>
        </pc:spChg>
        <pc:spChg chg="mod">
          <ac:chgData name="Jan Goetz" userId="a0689093-9ab4-47f9-97c5-46a5d14263d5" providerId="ADAL" clId="{010DE52C-EAC0-4C66-8C05-2D436DF6005A}" dt="2021-03-30T21:42:31.244" v="1694" actId="20577"/>
          <ac:spMkLst>
            <pc:docMk/>
            <pc:sldMk cId="1706376071" sldId="4279"/>
            <ac:spMk id="21" creationId="{AF683873-BF44-4FFC-9872-25E165A6C1C2}"/>
          </ac:spMkLst>
        </pc:spChg>
        <pc:picChg chg="add mod">
          <ac:chgData name="Jan Goetz" userId="a0689093-9ab4-47f9-97c5-46a5d14263d5" providerId="ADAL" clId="{010DE52C-EAC0-4C66-8C05-2D436DF6005A}" dt="2021-03-31T05:42:41.054" v="3670" actId="1076"/>
          <ac:picMkLst>
            <pc:docMk/>
            <pc:sldMk cId="1706376071" sldId="4279"/>
            <ac:picMk id="3" creationId="{457CB086-B164-4431-B06E-E0F006D41669}"/>
          </ac:picMkLst>
        </pc:picChg>
        <pc:picChg chg="mod">
          <ac:chgData name="Jan Goetz" userId="a0689093-9ab4-47f9-97c5-46a5d14263d5" providerId="ADAL" clId="{010DE52C-EAC0-4C66-8C05-2D436DF6005A}" dt="2021-03-30T21:42:45.862" v="1702" actId="1076"/>
          <ac:picMkLst>
            <pc:docMk/>
            <pc:sldMk cId="1706376071" sldId="4279"/>
            <ac:picMk id="15" creationId="{80CECC73-2CEC-4C87-83C6-64A24C7976B0}"/>
          </ac:picMkLst>
        </pc:picChg>
        <pc:picChg chg="del">
          <ac:chgData name="Jan Goetz" userId="a0689093-9ab4-47f9-97c5-46a5d14263d5" providerId="ADAL" clId="{010DE52C-EAC0-4C66-8C05-2D436DF6005A}" dt="2021-03-30T21:42:32.693" v="1695" actId="478"/>
          <ac:picMkLst>
            <pc:docMk/>
            <pc:sldMk cId="1706376071" sldId="4279"/>
            <ac:picMk id="20" creationId="{748DED59-3A1B-4FE4-B891-3389622AAE54}"/>
          </ac:picMkLst>
        </pc:picChg>
        <pc:picChg chg="mod">
          <ac:chgData name="Jan Goetz" userId="a0689093-9ab4-47f9-97c5-46a5d14263d5" providerId="ADAL" clId="{010DE52C-EAC0-4C66-8C05-2D436DF6005A}" dt="2021-03-31T05:42:36.028" v="3668" actId="1076"/>
          <ac:picMkLst>
            <pc:docMk/>
            <pc:sldMk cId="1706376071" sldId="4279"/>
            <ac:picMk id="22" creationId="{6A7800AC-1C1C-6F4F-82CD-35CB33EB2534}"/>
          </ac:picMkLst>
        </pc:picChg>
      </pc:sldChg>
      <pc:sldChg chg="addSp delSp modSp add mod delAnim modAnim">
        <pc:chgData name="Jan Goetz" userId="a0689093-9ab4-47f9-97c5-46a5d14263d5" providerId="ADAL" clId="{010DE52C-EAC0-4C66-8C05-2D436DF6005A}" dt="2021-03-30T21:52:09.279" v="2119" actId="478"/>
        <pc:sldMkLst>
          <pc:docMk/>
          <pc:sldMk cId="2588069988" sldId="4280"/>
        </pc:sldMkLst>
        <pc:spChg chg="mod">
          <ac:chgData name="Jan Goetz" userId="a0689093-9ab4-47f9-97c5-46a5d14263d5" providerId="ADAL" clId="{010DE52C-EAC0-4C66-8C05-2D436DF6005A}" dt="2021-03-30T21:47:55.727" v="2069" actId="20577"/>
          <ac:spMkLst>
            <pc:docMk/>
            <pc:sldMk cId="2588069988" sldId="4280"/>
            <ac:spMk id="11" creationId="{89484A66-68D1-4FF6-97BC-385DEE201A3D}"/>
          </ac:spMkLst>
        </pc:spChg>
        <pc:spChg chg="add del mod">
          <ac:chgData name="Jan Goetz" userId="a0689093-9ab4-47f9-97c5-46a5d14263d5" providerId="ADAL" clId="{010DE52C-EAC0-4C66-8C05-2D436DF6005A}" dt="2021-03-30T21:52:09.279" v="2119" actId="478"/>
          <ac:spMkLst>
            <pc:docMk/>
            <pc:sldMk cId="2588069988" sldId="4280"/>
            <ac:spMk id="12" creationId="{541259F4-0E92-40BB-AA80-3E599FDEBEF9}"/>
          </ac:spMkLst>
        </pc:spChg>
        <pc:spChg chg="mod">
          <ac:chgData name="Jan Goetz" userId="a0689093-9ab4-47f9-97c5-46a5d14263d5" providerId="ADAL" clId="{010DE52C-EAC0-4C66-8C05-2D436DF6005A}" dt="2021-03-30T21:49:24.739" v="2111" actId="20577"/>
          <ac:spMkLst>
            <pc:docMk/>
            <pc:sldMk cId="2588069988" sldId="4280"/>
            <ac:spMk id="21" creationId="{AF683873-BF44-4FFC-9872-25E165A6C1C2}"/>
          </ac:spMkLst>
        </pc:spChg>
        <pc:spChg chg="mod">
          <ac:chgData name="Jan Goetz" userId="a0689093-9ab4-47f9-97c5-46a5d14263d5" providerId="ADAL" clId="{010DE52C-EAC0-4C66-8C05-2D436DF6005A}" dt="2021-03-30T21:49:28.999" v="2112" actId="20577"/>
          <ac:spMkLst>
            <pc:docMk/>
            <pc:sldMk cId="2588069988" sldId="4280"/>
            <ac:spMk id="23" creationId="{C8D71888-8683-47EA-9128-29C3A23F7DCF}"/>
          </ac:spMkLst>
        </pc:spChg>
        <pc:picChg chg="add mod">
          <ac:chgData name="Jan Goetz" userId="a0689093-9ab4-47f9-97c5-46a5d14263d5" providerId="ADAL" clId="{010DE52C-EAC0-4C66-8C05-2D436DF6005A}" dt="2021-03-30T21:49:16.766" v="2108" actId="1076"/>
          <ac:picMkLst>
            <pc:docMk/>
            <pc:sldMk cId="2588069988" sldId="4280"/>
            <ac:picMk id="9" creationId="{98338034-517D-4F6B-85CB-C5D3B32EB99C}"/>
          </ac:picMkLst>
        </pc:picChg>
        <pc:picChg chg="del">
          <ac:chgData name="Jan Goetz" userId="a0689093-9ab4-47f9-97c5-46a5d14263d5" providerId="ADAL" clId="{010DE52C-EAC0-4C66-8C05-2D436DF6005A}" dt="2021-03-30T21:48:14.972" v="2074" actId="478"/>
          <ac:picMkLst>
            <pc:docMk/>
            <pc:sldMk cId="2588069988" sldId="4280"/>
            <ac:picMk id="20" creationId="{748DED59-3A1B-4FE4-B891-3389622AAE54}"/>
          </ac:picMkLst>
        </pc:picChg>
        <pc:picChg chg="del">
          <ac:chgData name="Jan Goetz" userId="a0689093-9ab4-47f9-97c5-46a5d14263d5" providerId="ADAL" clId="{010DE52C-EAC0-4C66-8C05-2D436DF6005A}" dt="2021-03-30T21:47:57.768" v="2070" actId="478"/>
          <ac:picMkLst>
            <pc:docMk/>
            <pc:sldMk cId="2588069988" sldId="4280"/>
            <ac:picMk id="24" creationId="{537D8088-0978-4F70-B127-8CCA51C74480}"/>
          </ac:picMkLst>
        </pc:picChg>
      </pc:sldChg>
      <pc:sldChg chg="modSp add mod ord">
        <pc:chgData name="Jan Goetz" userId="a0689093-9ab4-47f9-97c5-46a5d14263d5" providerId="ADAL" clId="{010DE52C-EAC0-4C66-8C05-2D436DF6005A}" dt="2021-03-30T21:54:36.928" v="2456"/>
        <pc:sldMkLst>
          <pc:docMk/>
          <pc:sldMk cId="574660591" sldId="4281"/>
        </pc:sldMkLst>
        <pc:spChg chg="mod">
          <ac:chgData name="Jan Goetz" userId="a0689093-9ab4-47f9-97c5-46a5d14263d5" providerId="ADAL" clId="{010DE52C-EAC0-4C66-8C05-2D436DF6005A}" dt="2021-03-30T21:54:28.615" v="2454" actId="20577"/>
          <ac:spMkLst>
            <pc:docMk/>
            <pc:sldMk cId="574660591" sldId="4281"/>
            <ac:spMk id="2" creationId="{3F877B6C-76E6-46C6-A0D2-ECAAD6E93CB4}"/>
          </ac:spMkLst>
        </pc:spChg>
      </pc:sldChg>
      <pc:sldChg chg="addSp delSp modSp add mod modAnim">
        <pc:chgData name="Jan Goetz" userId="a0689093-9ab4-47f9-97c5-46a5d14263d5" providerId="ADAL" clId="{010DE52C-EAC0-4C66-8C05-2D436DF6005A}" dt="2021-03-31T05:43:49.031" v="3681" actId="20577"/>
        <pc:sldMkLst>
          <pc:docMk/>
          <pc:sldMk cId="498557585" sldId="4282"/>
        </pc:sldMkLst>
        <pc:spChg chg="add del mod">
          <ac:chgData name="Jan Goetz" userId="a0689093-9ab4-47f9-97c5-46a5d14263d5" providerId="ADAL" clId="{010DE52C-EAC0-4C66-8C05-2D436DF6005A}" dt="2021-03-30T21:57:59.803" v="2507" actId="478"/>
          <ac:spMkLst>
            <pc:docMk/>
            <pc:sldMk cId="498557585" sldId="4282"/>
            <ac:spMk id="3" creationId="{E2FFF656-FABA-4121-A2FC-F2A06B47C682}"/>
          </ac:spMkLst>
        </pc:spChg>
        <pc:spChg chg="mod">
          <ac:chgData name="Jan Goetz" userId="a0689093-9ab4-47f9-97c5-46a5d14263d5" providerId="ADAL" clId="{010DE52C-EAC0-4C66-8C05-2D436DF6005A}" dt="2021-03-31T05:43:49.031" v="3681" actId="20577"/>
          <ac:spMkLst>
            <pc:docMk/>
            <pc:sldMk cId="498557585" sldId="4282"/>
            <ac:spMk id="6" creationId="{5B794771-BF47-4FD1-89A0-9C208C32820F}"/>
          </ac:spMkLst>
        </pc:spChg>
        <pc:spChg chg="mod">
          <ac:chgData name="Jan Goetz" userId="a0689093-9ab4-47f9-97c5-46a5d14263d5" providerId="ADAL" clId="{010DE52C-EAC0-4C66-8C05-2D436DF6005A}" dt="2021-03-30T21:55:03.950" v="2465" actId="20577"/>
          <ac:spMkLst>
            <pc:docMk/>
            <pc:sldMk cId="498557585" sldId="4282"/>
            <ac:spMk id="13" creationId="{8711B094-F3C3-4709-B561-AB7C7664F561}"/>
          </ac:spMkLst>
        </pc:spChg>
        <pc:spChg chg="del">
          <ac:chgData name="Jan Goetz" userId="a0689093-9ab4-47f9-97c5-46a5d14263d5" providerId="ADAL" clId="{010DE52C-EAC0-4C66-8C05-2D436DF6005A}" dt="2021-03-30T21:58:30.482" v="2515" actId="478"/>
          <ac:spMkLst>
            <pc:docMk/>
            <pc:sldMk cId="498557585" sldId="4282"/>
            <ac:spMk id="18" creationId="{C943E02B-D0F6-4D59-B4C9-A11A6497CFDB}"/>
          </ac:spMkLst>
        </pc:spChg>
        <pc:spChg chg="add mod">
          <ac:chgData name="Jan Goetz" userId="a0689093-9ab4-47f9-97c5-46a5d14263d5" providerId="ADAL" clId="{010DE52C-EAC0-4C66-8C05-2D436DF6005A}" dt="2021-03-30T21:59:32.001" v="2575" actId="20577"/>
          <ac:spMkLst>
            <pc:docMk/>
            <pc:sldMk cId="498557585" sldId="4282"/>
            <ac:spMk id="22" creationId="{2B9F90FA-8C4A-4C86-A8BB-D81451BCDE77}"/>
          </ac:spMkLst>
        </pc:spChg>
        <pc:picChg chg="del mod modCrop">
          <ac:chgData name="Jan Goetz" userId="a0689093-9ab4-47f9-97c5-46a5d14263d5" providerId="ADAL" clId="{010DE52C-EAC0-4C66-8C05-2D436DF6005A}" dt="2021-03-30T21:57:58.270" v="2506" actId="478"/>
          <ac:picMkLst>
            <pc:docMk/>
            <pc:sldMk cId="498557585" sldId="4282"/>
            <ac:picMk id="5" creationId="{0E395EB9-5A97-47C3-9213-EE2E225F1F81}"/>
          </ac:picMkLst>
        </pc:picChg>
        <pc:picChg chg="add mod">
          <ac:chgData name="Jan Goetz" userId="a0689093-9ab4-47f9-97c5-46a5d14263d5" providerId="ADAL" clId="{010DE52C-EAC0-4C66-8C05-2D436DF6005A}" dt="2021-03-30T21:58:02.765" v="2509" actId="1076"/>
          <ac:picMkLst>
            <pc:docMk/>
            <pc:sldMk cId="498557585" sldId="4282"/>
            <ac:picMk id="11" creationId="{2B7F4620-D18A-4DE3-B85C-1A5EAAD21F3F}"/>
          </ac:picMkLst>
        </pc:picChg>
        <pc:picChg chg="del">
          <ac:chgData name="Jan Goetz" userId="a0689093-9ab4-47f9-97c5-46a5d14263d5" providerId="ADAL" clId="{010DE52C-EAC0-4C66-8C05-2D436DF6005A}" dt="2021-03-30T21:56:40.734" v="2486" actId="478"/>
          <ac:picMkLst>
            <pc:docMk/>
            <pc:sldMk cId="498557585" sldId="4282"/>
            <ac:picMk id="12" creationId="{9296A0B9-C61D-4BFE-9B9A-9C5E9BD75A2C}"/>
          </ac:picMkLst>
        </pc:picChg>
        <pc:picChg chg="del">
          <ac:chgData name="Jan Goetz" userId="a0689093-9ab4-47f9-97c5-46a5d14263d5" providerId="ADAL" clId="{010DE52C-EAC0-4C66-8C05-2D436DF6005A}" dt="2021-03-30T21:58:28.898" v="2514" actId="478"/>
          <ac:picMkLst>
            <pc:docMk/>
            <pc:sldMk cId="498557585" sldId="4282"/>
            <ac:picMk id="15" creationId="{559053F2-E144-4B10-A588-BC650B3270F4}"/>
          </ac:picMkLst>
        </pc:picChg>
        <pc:picChg chg="del">
          <ac:chgData name="Jan Goetz" userId="a0689093-9ab4-47f9-97c5-46a5d14263d5" providerId="ADAL" clId="{010DE52C-EAC0-4C66-8C05-2D436DF6005A}" dt="2021-03-30T21:55:06.125" v="2466" actId="478"/>
          <ac:picMkLst>
            <pc:docMk/>
            <pc:sldMk cId="498557585" sldId="4282"/>
            <ac:picMk id="16" creationId="{6EBA118C-BF36-4E91-A655-1CC661F4CFC5}"/>
          </ac:picMkLst>
        </pc:picChg>
        <pc:picChg chg="add mod">
          <ac:chgData name="Jan Goetz" userId="a0689093-9ab4-47f9-97c5-46a5d14263d5" providerId="ADAL" clId="{010DE52C-EAC0-4C66-8C05-2D436DF6005A}" dt="2021-03-30T21:58:33.508" v="2516" actId="1076"/>
          <ac:picMkLst>
            <pc:docMk/>
            <pc:sldMk cId="498557585" sldId="4282"/>
            <ac:picMk id="19" creationId="{68014641-40DE-43FF-B54F-1797C07A4070}"/>
          </ac:picMkLst>
        </pc:picChg>
        <pc:picChg chg="add mod">
          <ac:chgData name="Jan Goetz" userId="a0689093-9ab4-47f9-97c5-46a5d14263d5" providerId="ADAL" clId="{010DE52C-EAC0-4C66-8C05-2D436DF6005A}" dt="2021-03-30T21:59:02.797" v="2523" actId="1076"/>
          <ac:picMkLst>
            <pc:docMk/>
            <pc:sldMk cId="498557585" sldId="4282"/>
            <ac:picMk id="21" creationId="{C0823E0F-1C63-40DF-AA16-6EC03367025E}"/>
          </ac:picMkLst>
        </pc:picChg>
        <pc:picChg chg="add mod">
          <ac:chgData name="Jan Goetz" userId="a0689093-9ab4-47f9-97c5-46a5d14263d5" providerId="ADAL" clId="{010DE52C-EAC0-4C66-8C05-2D436DF6005A}" dt="2021-03-30T22:02:54.973" v="2734"/>
          <ac:picMkLst>
            <pc:docMk/>
            <pc:sldMk cId="498557585" sldId="4282"/>
            <ac:picMk id="23" creationId="{703EAEDD-A114-4995-A639-1AAE7C8CACCA}"/>
          </ac:picMkLst>
        </pc:picChg>
      </pc:sldChg>
      <pc:sldChg chg="addSp delSp modSp add mod modAnim">
        <pc:chgData name="Jan Goetz" userId="a0689093-9ab4-47f9-97c5-46a5d14263d5" providerId="ADAL" clId="{010DE52C-EAC0-4C66-8C05-2D436DF6005A}" dt="2021-03-31T05:44:25.137" v="3686" actId="207"/>
        <pc:sldMkLst>
          <pc:docMk/>
          <pc:sldMk cId="470163433" sldId="4283"/>
        </pc:sldMkLst>
        <pc:spChg chg="del">
          <ac:chgData name="Jan Goetz" userId="a0689093-9ab4-47f9-97c5-46a5d14263d5" providerId="ADAL" clId="{010DE52C-EAC0-4C66-8C05-2D436DF6005A}" dt="2021-03-30T21:59:53.389" v="2584" actId="478"/>
          <ac:spMkLst>
            <pc:docMk/>
            <pc:sldMk cId="470163433" sldId="4283"/>
            <ac:spMk id="6" creationId="{5B794771-BF47-4FD1-89A0-9C208C32820F}"/>
          </ac:spMkLst>
        </pc:spChg>
        <pc:spChg chg="mod">
          <ac:chgData name="Jan Goetz" userId="a0689093-9ab4-47f9-97c5-46a5d14263d5" providerId="ADAL" clId="{010DE52C-EAC0-4C66-8C05-2D436DF6005A}" dt="2021-03-30T21:59:50.364" v="2582"/>
          <ac:spMkLst>
            <pc:docMk/>
            <pc:sldMk cId="470163433" sldId="4283"/>
            <ac:spMk id="13" creationId="{8711B094-F3C3-4709-B561-AB7C7664F561}"/>
          </ac:spMkLst>
        </pc:spChg>
        <pc:spChg chg="add del">
          <ac:chgData name="Jan Goetz" userId="a0689093-9ab4-47f9-97c5-46a5d14263d5" providerId="ADAL" clId="{010DE52C-EAC0-4C66-8C05-2D436DF6005A}" dt="2021-03-30T21:59:58.678" v="2589" actId="22"/>
          <ac:spMkLst>
            <pc:docMk/>
            <pc:sldMk cId="470163433" sldId="4283"/>
            <ac:spMk id="14" creationId="{15DB1353-9681-4D99-8BEE-3C047DE286F4}"/>
          </ac:spMkLst>
        </pc:spChg>
        <pc:spChg chg="add mod">
          <ac:chgData name="Jan Goetz" userId="a0689093-9ab4-47f9-97c5-46a5d14263d5" providerId="ADAL" clId="{010DE52C-EAC0-4C66-8C05-2D436DF6005A}" dt="2021-03-30T22:01:09.851" v="2664" actId="207"/>
          <ac:spMkLst>
            <pc:docMk/>
            <pc:sldMk cId="470163433" sldId="4283"/>
            <ac:spMk id="16" creationId="{8ADFF83D-F418-4995-84B6-F81AC29AD95F}"/>
          </ac:spMkLst>
        </pc:spChg>
        <pc:spChg chg="del">
          <ac:chgData name="Jan Goetz" userId="a0689093-9ab4-47f9-97c5-46a5d14263d5" providerId="ADAL" clId="{010DE52C-EAC0-4C66-8C05-2D436DF6005A}" dt="2021-03-30T21:59:54.578" v="2585" actId="478"/>
          <ac:spMkLst>
            <pc:docMk/>
            <pc:sldMk cId="470163433" sldId="4283"/>
            <ac:spMk id="17" creationId="{3A94ACEA-58FC-429F-A4D9-CCD30BBA4C26}"/>
          </ac:spMkLst>
        </pc:spChg>
        <pc:spChg chg="add mod">
          <ac:chgData name="Jan Goetz" userId="a0689093-9ab4-47f9-97c5-46a5d14263d5" providerId="ADAL" clId="{010DE52C-EAC0-4C66-8C05-2D436DF6005A}" dt="2021-03-31T05:44:12.416" v="3684" actId="207"/>
          <ac:spMkLst>
            <pc:docMk/>
            <pc:sldMk cId="470163433" sldId="4283"/>
            <ac:spMk id="18" creationId="{77CDA03D-464D-44A7-B2FE-73B84A9D83B4}"/>
          </ac:spMkLst>
        </pc:spChg>
        <pc:spChg chg="add mod">
          <ac:chgData name="Jan Goetz" userId="a0689093-9ab4-47f9-97c5-46a5d14263d5" providerId="ADAL" clId="{010DE52C-EAC0-4C66-8C05-2D436DF6005A}" dt="2021-03-31T05:44:25.137" v="3686" actId="207"/>
          <ac:spMkLst>
            <pc:docMk/>
            <pc:sldMk cId="470163433" sldId="4283"/>
            <ac:spMk id="20" creationId="{E223E4AF-6CD4-4833-8E6E-6185955BB85F}"/>
          </ac:spMkLst>
        </pc:spChg>
        <pc:spChg chg="add del mod">
          <ac:chgData name="Jan Goetz" userId="a0689093-9ab4-47f9-97c5-46a5d14263d5" providerId="ADAL" clId="{010DE52C-EAC0-4C66-8C05-2D436DF6005A}" dt="2021-03-30T22:00:28.099" v="2595" actId="478"/>
          <ac:spMkLst>
            <pc:docMk/>
            <pc:sldMk cId="470163433" sldId="4283"/>
            <ac:spMk id="22" creationId="{2B9F90FA-8C4A-4C86-A8BB-D81451BCDE77}"/>
          </ac:spMkLst>
        </pc:spChg>
        <pc:spChg chg="add del mod">
          <ac:chgData name="Jan Goetz" userId="a0689093-9ab4-47f9-97c5-46a5d14263d5" providerId="ADAL" clId="{010DE52C-EAC0-4C66-8C05-2D436DF6005A}" dt="2021-03-30T22:02:18.206" v="2723" actId="478"/>
          <ac:spMkLst>
            <pc:docMk/>
            <pc:sldMk cId="470163433" sldId="4283"/>
            <ac:spMk id="23" creationId="{408EC2B9-7796-4FF3-B921-7BF1C889FF6B}"/>
          </ac:spMkLst>
        </pc:spChg>
        <pc:spChg chg="add mod">
          <ac:chgData name="Jan Goetz" userId="a0689093-9ab4-47f9-97c5-46a5d14263d5" providerId="ADAL" clId="{010DE52C-EAC0-4C66-8C05-2D436DF6005A}" dt="2021-03-30T22:03:38.369" v="2787" actId="20577"/>
          <ac:spMkLst>
            <pc:docMk/>
            <pc:sldMk cId="470163433" sldId="4283"/>
            <ac:spMk id="26" creationId="{9EBD363C-B072-431A-AF2E-15AF830F8648}"/>
          </ac:spMkLst>
        </pc:spChg>
        <pc:picChg chg="del">
          <ac:chgData name="Jan Goetz" userId="a0689093-9ab4-47f9-97c5-46a5d14263d5" providerId="ADAL" clId="{010DE52C-EAC0-4C66-8C05-2D436DF6005A}" dt="2021-03-30T22:00:11.272" v="2592" actId="478"/>
          <ac:picMkLst>
            <pc:docMk/>
            <pc:sldMk cId="470163433" sldId="4283"/>
            <ac:picMk id="11" creationId="{2B7F4620-D18A-4DE3-B85C-1A5EAAD21F3F}"/>
          </ac:picMkLst>
        </pc:picChg>
        <pc:picChg chg="add mod">
          <ac:chgData name="Jan Goetz" userId="a0689093-9ab4-47f9-97c5-46a5d14263d5" providerId="ADAL" clId="{010DE52C-EAC0-4C66-8C05-2D436DF6005A}" dt="2021-03-30T22:00:14.109" v="2594" actId="1076"/>
          <ac:picMkLst>
            <pc:docMk/>
            <pc:sldMk cId="470163433" sldId="4283"/>
            <ac:picMk id="15" creationId="{F0C9E2C8-4492-4DE1-94EE-D15F78F021BE}"/>
          </ac:picMkLst>
        </pc:picChg>
        <pc:picChg chg="del">
          <ac:chgData name="Jan Goetz" userId="a0689093-9ab4-47f9-97c5-46a5d14263d5" providerId="ADAL" clId="{010DE52C-EAC0-4C66-8C05-2D436DF6005A}" dt="2021-03-30T21:59:55.033" v="2586" actId="478"/>
          <ac:picMkLst>
            <pc:docMk/>
            <pc:sldMk cId="470163433" sldId="4283"/>
            <ac:picMk id="19" creationId="{68014641-40DE-43FF-B54F-1797C07A4070}"/>
          </ac:picMkLst>
        </pc:picChg>
        <pc:picChg chg="del">
          <ac:chgData name="Jan Goetz" userId="a0689093-9ab4-47f9-97c5-46a5d14263d5" providerId="ADAL" clId="{010DE52C-EAC0-4C66-8C05-2D436DF6005A}" dt="2021-03-30T21:59:52.171" v="2583" actId="478"/>
          <ac:picMkLst>
            <pc:docMk/>
            <pc:sldMk cId="470163433" sldId="4283"/>
            <ac:picMk id="21" creationId="{C0823E0F-1C63-40DF-AA16-6EC03367025E}"/>
          </ac:picMkLst>
        </pc:picChg>
        <pc:picChg chg="add mod">
          <ac:chgData name="Jan Goetz" userId="a0689093-9ab4-47f9-97c5-46a5d14263d5" providerId="ADAL" clId="{010DE52C-EAC0-4C66-8C05-2D436DF6005A}" dt="2021-03-30T22:02:38.532" v="2730" actId="1076"/>
          <ac:picMkLst>
            <pc:docMk/>
            <pc:sldMk cId="470163433" sldId="4283"/>
            <ac:picMk id="24" creationId="{E27712CD-690D-4BA7-977C-CF9F37C618CD}"/>
          </ac:picMkLst>
        </pc:picChg>
        <pc:picChg chg="add mod">
          <ac:chgData name="Jan Goetz" userId="a0689093-9ab4-47f9-97c5-46a5d14263d5" providerId="ADAL" clId="{010DE52C-EAC0-4C66-8C05-2D436DF6005A}" dt="2021-03-30T22:02:48.144" v="2733" actId="1076"/>
          <ac:picMkLst>
            <pc:docMk/>
            <pc:sldMk cId="470163433" sldId="4283"/>
            <ac:picMk id="25" creationId="{C003ACDD-6D05-4E76-805B-960CFA40F1E8}"/>
          </ac:picMkLst>
        </pc:picChg>
        <pc:picChg chg="add mod">
          <ac:chgData name="Jan Goetz" userId="a0689093-9ab4-47f9-97c5-46a5d14263d5" providerId="ADAL" clId="{010DE52C-EAC0-4C66-8C05-2D436DF6005A}" dt="2021-03-30T22:02:55.952" v="2735"/>
          <ac:picMkLst>
            <pc:docMk/>
            <pc:sldMk cId="470163433" sldId="4283"/>
            <ac:picMk id="27" creationId="{ABB39F82-5805-47E3-9733-97FBDF5273B3}"/>
          </ac:picMkLst>
        </pc:picChg>
      </pc:sldChg>
      <pc:sldChg chg="addSp delSp modSp add mod delAnim modAnim">
        <pc:chgData name="Jan Goetz" userId="a0689093-9ab4-47f9-97c5-46a5d14263d5" providerId="ADAL" clId="{010DE52C-EAC0-4C66-8C05-2D436DF6005A}" dt="2021-03-31T07:16:28.328" v="3717" actId="1076"/>
        <pc:sldMkLst>
          <pc:docMk/>
          <pc:sldMk cId="4109464837" sldId="4284"/>
        </pc:sldMkLst>
        <pc:spChg chg="mod">
          <ac:chgData name="Jan Goetz" userId="a0689093-9ab4-47f9-97c5-46a5d14263d5" providerId="ADAL" clId="{010DE52C-EAC0-4C66-8C05-2D436DF6005A}" dt="2021-03-30T22:06:12.969" v="2901" actId="20577"/>
          <ac:spMkLst>
            <pc:docMk/>
            <pc:sldMk cId="4109464837" sldId="4284"/>
            <ac:spMk id="16" creationId="{8ADFF83D-F418-4995-84B6-F81AC29AD95F}"/>
          </ac:spMkLst>
        </pc:spChg>
        <pc:spChg chg="del">
          <ac:chgData name="Jan Goetz" userId="a0689093-9ab4-47f9-97c5-46a5d14263d5" providerId="ADAL" clId="{010DE52C-EAC0-4C66-8C05-2D436DF6005A}" dt="2021-03-30T22:05:18.393" v="2885" actId="478"/>
          <ac:spMkLst>
            <pc:docMk/>
            <pc:sldMk cId="4109464837" sldId="4284"/>
            <ac:spMk id="18" creationId="{77CDA03D-464D-44A7-B2FE-73B84A9D83B4}"/>
          </ac:spMkLst>
        </pc:spChg>
        <pc:spChg chg="mod">
          <ac:chgData name="Jan Goetz" userId="a0689093-9ab4-47f9-97c5-46a5d14263d5" providerId="ADAL" clId="{010DE52C-EAC0-4C66-8C05-2D436DF6005A}" dt="2021-03-30T22:07:45.504" v="2999" actId="1076"/>
          <ac:spMkLst>
            <pc:docMk/>
            <pc:sldMk cId="4109464837" sldId="4284"/>
            <ac:spMk id="20" creationId="{E223E4AF-6CD4-4833-8E6E-6185955BB85F}"/>
          </ac:spMkLst>
        </pc:spChg>
        <pc:spChg chg="add mod">
          <ac:chgData name="Jan Goetz" userId="a0689093-9ab4-47f9-97c5-46a5d14263d5" providerId="ADAL" clId="{010DE52C-EAC0-4C66-8C05-2D436DF6005A}" dt="2021-03-31T07:16:28.328" v="3717" actId="1076"/>
          <ac:spMkLst>
            <pc:docMk/>
            <pc:sldMk cId="4109464837" sldId="4284"/>
            <ac:spMk id="23" creationId="{34E27D9F-4F76-4BB7-90C9-F23394F41373}"/>
          </ac:spMkLst>
        </pc:spChg>
        <pc:spChg chg="mod">
          <ac:chgData name="Jan Goetz" userId="a0689093-9ab4-47f9-97c5-46a5d14263d5" providerId="ADAL" clId="{010DE52C-EAC0-4C66-8C05-2D436DF6005A}" dt="2021-03-30T22:08:09.966" v="3052" actId="20577"/>
          <ac:spMkLst>
            <pc:docMk/>
            <pc:sldMk cId="4109464837" sldId="4284"/>
            <ac:spMk id="26" creationId="{9EBD363C-B072-431A-AF2E-15AF830F8648}"/>
          </ac:spMkLst>
        </pc:spChg>
        <pc:picChg chg="add mod">
          <ac:chgData name="Jan Goetz" userId="a0689093-9ab4-47f9-97c5-46a5d14263d5" providerId="ADAL" clId="{010DE52C-EAC0-4C66-8C05-2D436DF6005A}" dt="2021-03-30T22:07:42.859" v="2998" actId="1076"/>
          <ac:picMkLst>
            <pc:docMk/>
            <pc:sldMk cId="4109464837" sldId="4284"/>
            <ac:picMk id="17" creationId="{F5CD4869-7ADA-44B4-9AC2-86A875992E26}"/>
          </ac:picMkLst>
        </pc:picChg>
        <pc:picChg chg="add mod">
          <ac:chgData name="Jan Goetz" userId="a0689093-9ab4-47f9-97c5-46a5d14263d5" providerId="ADAL" clId="{010DE52C-EAC0-4C66-8C05-2D436DF6005A}" dt="2021-03-30T22:06:33.608" v="2906" actId="1076"/>
          <ac:picMkLst>
            <pc:docMk/>
            <pc:sldMk cId="4109464837" sldId="4284"/>
            <ac:picMk id="19" creationId="{4C9C01BE-03BE-4AED-8737-C67A9E244F06}"/>
          </ac:picMkLst>
        </pc:picChg>
        <pc:picChg chg="add mod">
          <ac:chgData name="Jan Goetz" userId="a0689093-9ab4-47f9-97c5-46a5d14263d5" providerId="ADAL" clId="{010DE52C-EAC0-4C66-8C05-2D436DF6005A}" dt="2021-03-30T22:07:47.928" v="3000" actId="1076"/>
          <ac:picMkLst>
            <pc:docMk/>
            <pc:sldMk cId="4109464837" sldId="4284"/>
            <ac:picMk id="21" creationId="{D33856E9-8F25-45AB-8BB6-CC2F471FA23D}"/>
          </ac:picMkLst>
        </pc:picChg>
        <pc:picChg chg="add mod">
          <ac:chgData name="Jan Goetz" userId="a0689093-9ab4-47f9-97c5-46a5d14263d5" providerId="ADAL" clId="{010DE52C-EAC0-4C66-8C05-2D436DF6005A}" dt="2021-03-30T22:08:15.033" v="3054" actId="1076"/>
          <ac:picMkLst>
            <pc:docMk/>
            <pc:sldMk cId="4109464837" sldId="4284"/>
            <ac:picMk id="22" creationId="{6D2C1485-A567-4B80-AC4A-450A481DCDB0}"/>
          </ac:picMkLst>
        </pc:picChg>
        <pc:picChg chg="del">
          <ac:chgData name="Jan Goetz" userId="a0689093-9ab4-47f9-97c5-46a5d14263d5" providerId="ADAL" clId="{010DE52C-EAC0-4C66-8C05-2D436DF6005A}" dt="2021-03-30T22:05:19.011" v="2886" actId="478"/>
          <ac:picMkLst>
            <pc:docMk/>
            <pc:sldMk cId="4109464837" sldId="4284"/>
            <ac:picMk id="24" creationId="{E27712CD-690D-4BA7-977C-CF9F37C618CD}"/>
          </ac:picMkLst>
        </pc:picChg>
        <pc:picChg chg="del">
          <ac:chgData name="Jan Goetz" userId="a0689093-9ab4-47f9-97c5-46a5d14263d5" providerId="ADAL" clId="{010DE52C-EAC0-4C66-8C05-2D436DF6005A}" dt="2021-03-30T22:05:19.612" v="2887" actId="478"/>
          <ac:picMkLst>
            <pc:docMk/>
            <pc:sldMk cId="4109464837" sldId="4284"/>
            <ac:picMk id="25" creationId="{C003ACDD-6D05-4E76-805B-960CFA40F1E8}"/>
          </ac:picMkLst>
        </pc:picChg>
      </pc:sldChg>
      <pc:sldChg chg="addSp delSp modSp add mod delAnim modAnim">
        <pc:chgData name="Jan Goetz" userId="a0689093-9ab4-47f9-97c5-46a5d14263d5" providerId="ADAL" clId="{010DE52C-EAC0-4C66-8C05-2D436DF6005A}" dt="2021-03-30T22:17:07.681" v="3227"/>
        <pc:sldMkLst>
          <pc:docMk/>
          <pc:sldMk cId="150687231" sldId="4285"/>
        </pc:sldMkLst>
        <pc:spChg chg="mod">
          <ac:chgData name="Jan Goetz" userId="a0689093-9ab4-47f9-97c5-46a5d14263d5" providerId="ADAL" clId="{010DE52C-EAC0-4C66-8C05-2D436DF6005A}" dt="2021-03-30T22:16:30.269" v="3206" actId="20577"/>
          <ac:spMkLst>
            <pc:docMk/>
            <pc:sldMk cId="150687231" sldId="4285"/>
            <ac:spMk id="16" creationId="{8ADFF83D-F418-4995-84B6-F81AC29AD95F}"/>
          </ac:spMkLst>
        </pc:spChg>
        <pc:spChg chg="del mod">
          <ac:chgData name="Jan Goetz" userId="a0689093-9ab4-47f9-97c5-46a5d14263d5" providerId="ADAL" clId="{010DE52C-EAC0-4C66-8C05-2D436DF6005A}" dt="2021-03-30T22:16:34.396" v="3208" actId="478"/>
          <ac:spMkLst>
            <pc:docMk/>
            <pc:sldMk cId="150687231" sldId="4285"/>
            <ac:spMk id="20" creationId="{E223E4AF-6CD4-4833-8E6E-6185955BB85F}"/>
          </ac:spMkLst>
        </pc:spChg>
        <pc:spChg chg="mod">
          <ac:chgData name="Jan Goetz" userId="a0689093-9ab4-47f9-97c5-46a5d14263d5" providerId="ADAL" clId="{010DE52C-EAC0-4C66-8C05-2D436DF6005A}" dt="2021-03-30T22:17:02.822" v="3226" actId="313"/>
          <ac:spMkLst>
            <pc:docMk/>
            <pc:sldMk cId="150687231" sldId="4285"/>
            <ac:spMk id="26" creationId="{9EBD363C-B072-431A-AF2E-15AF830F8648}"/>
          </ac:spMkLst>
        </pc:spChg>
        <pc:picChg chg="del">
          <ac:chgData name="Jan Goetz" userId="a0689093-9ab4-47f9-97c5-46a5d14263d5" providerId="ADAL" clId="{010DE52C-EAC0-4C66-8C05-2D436DF6005A}" dt="2021-03-30T22:08:43.307" v="3058" actId="478"/>
          <ac:picMkLst>
            <pc:docMk/>
            <pc:sldMk cId="150687231" sldId="4285"/>
            <ac:picMk id="17" creationId="{F5CD4869-7ADA-44B4-9AC2-86A875992E26}"/>
          </ac:picMkLst>
        </pc:picChg>
        <pc:picChg chg="add mod">
          <ac:chgData name="Jan Goetz" userId="a0689093-9ab4-47f9-97c5-46a5d14263d5" providerId="ADAL" clId="{010DE52C-EAC0-4C66-8C05-2D436DF6005A}" dt="2021-03-30T22:16:32.782" v="3207" actId="1076"/>
          <ac:picMkLst>
            <pc:docMk/>
            <pc:sldMk cId="150687231" sldId="4285"/>
            <ac:picMk id="18" creationId="{252EE039-D3BD-4E63-A78B-03D31C2BD6CC}"/>
          </ac:picMkLst>
        </pc:picChg>
        <pc:picChg chg="del">
          <ac:chgData name="Jan Goetz" userId="a0689093-9ab4-47f9-97c5-46a5d14263d5" providerId="ADAL" clId="{010DE52C-EAC0-4C66-8C05-2D436DF6005A}" dt="2021-03-30T22:08:44.024" v="3059" actId="478"/>
          <ac:picMkLst>
            <pc:docMk/>
            <pc:sldMk cId="150687231" sldId="4285"/>
            <ac:picMk id="21" creationId="{D33856E9-8F25-45AB-8BB6-CC2F471FA23D}"/>
          </ac:picMkLst>
        </pc:picChg>
        <pc:picChg chg="del">
          <ac:chgData name="Jan Goetz" userId="a0689093-9ab4-47f9-97c5-46a5d14263d5" providerId="ADAL" clId="{010DE52C-EAC0-4C66-8C05-2D436DF6005A}" dt="2021-03-30T22:08:44.695" v="3060" actId="478"/>
          <ac:picMkLst>
            <pc:docMk/>
            <pc:sldMk cId="150687231" sldId="4285"/>
            <ac:picMk id="22" creationId="{6D2C1485-A567-4B80-AC4A-450A481DCDB0}"/>
          </ac:picMkLst>
        </pc:picChg>
        <pc:picChg chg="add mod">
          <ac:chgData name="Jan Goetz" userId="a0689093-9ab4-47f9-97c5-46a5d14263d5" providerId="ADAL" clId="{010DE52C-EAC0-4C66-8C05-2D436DF6005A}" dt="2021-03-30T22:16:36.438" v="3209" actId="1076"/>
          <ac:picMkLst>
            <pc:docMk/>
            <pc:sldMk cId="150687231" sldId="4285"/>
            <ac:picMk id="23" creationId="{91A59E12-B55A-4E8D-9A3F-6968962505E6}"/>
          </ac:picMkLst>
        </pc:picChg>
        <pc:picChg chg="add mod">
          <ac:chgData name="Jan Goetz" userId="a0689093-9ab4-47f9-97c5-46a5d14263d5" providerId="ADAL" clId="{010DE52C-EAC0-4C66-8C05-2D436DF6005A}" dt="2021-03-30T22:16:56.908" v="3224" actId="14100"/>
          <ac:picMkLst>
            <pc:docMk/>
            <pc:sldMk cId="150687231" sldId="4285"/>
            <ac:picMk id="24" creationId="{365A3AC1-D6B9-4AFE-88BF-1B58C13813DF}"/>
          </ac:picMkLst>
        </pc:picChg>
        <pc:picChg chg="add mod">
          <ac:chgData name="Jan Goetz" userId="a0689093-9ab4-47f9-97c5-46a5d14263d5" providerId="ADAL" clId="{010DE52C-EAC0-4C66-8C05-2D436DF6005A}" dt="2021-03-30T22:17:00.501" v="3225" actId="14100"/>
          <ac:picMkLst>
            <pc:docMk/>
            <pc:sldMk cId="150687231" sldId="4285"/>
            <ac:picMk id="25" creationId="{800A99AF-14BD-45C3-8F06-AF89C7E9DAC8}"/>
          </ac:picMkLst>
        </pc:picChg>
      </pc:sldChg>
      <pc:sldChg chg="addSp delSp modSp add mod delAnim modAnim">
        <pc:chgData name="Jan Goetz" userId="a0689093-9ab4-47f9-97c5-46a5d14263d5" providerId="ADAL" clId="{010DE52C-EAC0-4C66-8C05-2D436DF6005A}" dt="2021-03-31T05:47:20.278" v="3699" actId="2711"/>
        <pc:sldMkLst>
          <pc:docMk/>
          <pc:sldMk cId="241032776" sldId="4286"/>
        </pc:sldMkLst>
        <pc:spChg chg="mod">
          <ac:chgData name="Jan Goetz" userId="a0689093-9ab4-47f9-97c5-46a5d14263d5" providerId="ADAL" clId="{010DE52C-EAC0-4C66-8C05-2D436DF6005A}" dt="2021-03-31T05:47:20.278" v="3699" actId="2711"/>
          <ac:spMkLst>
            <pc:docMk/>
            <pc:sldMk cId="241032776" sldId="4286"/>
            <ac:spMk id="6" creationId="{5B794771-BF47-4FD1-89A0-9C208C32820F}"/>
          </ac:spMkLst>
        </pc:spChg>
        <pc:spChg chg="mod">
          <ac:chgData name="Jan Goetz" userId="a0689093-9ab4-47f9-97c5-46a5d14263d5" providerId="ADAL" clId="{010DE52C-EAC0-4C66-8C05-2D436DF6005A}" dt="2021-03-30T22:20:42.823" v="3295" actId="20577"/>
          <ac:spMkLst>
            <pc:docMk/>
            <pc:sldMk cId="241032776" sldId="4286"/>
            <ac:spMk id="13" creationId="{8711B094-F3C3-4709-B561-AB7C7664F561}"/>
          </ac:spMkLst>
        </pc:spChg>
        <pc:spChg chg="mod">
          <ac:chgData name="Jan Goetz" userId="a0689093-9ab4-47f9-97c5-46a5d14263d5" providerId="ADAL" clId="{010DE52C-EAC0-4C66-8C05-2D436DF6005A}" dt="2021-03-31T05:47:20.278" v="3699" actId="2711"/>
          <ac:spMkLst>
            <pc:docMk/>
            <pc:sldMk cId="241032776" sldId="4286"/>
            <ac:spMk id="17" creationId="{3A94ACEA-58FC-429F-A4D9-CCD30BBA4C26}"/>
          </ac:spMkLst>
        </pc:spChg>
        <pc:spChg chg="del">
          <ac:chgData name="Jan Goetz" userId="a0689093-9ab4-47f9-97c5-46a5d14263d5" providerId="ADAL" clId="{010DE52C-EAC0-4C66-8C05-2D436DF6005A}" dt="2021-03-30T22:20:02.294" v="3284" actId="478"/>
          <ac:spMkLst>
            <pc:docMk/>
            <pc:sldMk cId="241032776" sldId="4286"/>
            <ac:spMk id="22" creationId="{2B9F90FA-8C4A-4C86-A8BB-D81451BCDE77}"/>
          </ac:spMkLst>
        </pc:spChg>
        <pc:picChg chg="add mod">
          <ac:chgData name="Jan Goetz" userId="a0689093-9ab4-47f9-97c5-46a5d14263d5" providerId="ADAL" clId="{010DE52C-EAC0-4C66-8C05-2D436DF6005A}" dt="2021-03-30T22:18:32.735" v="3244" actId="1076"/>
          <ac:picMkLst>
            <pc:docMk/>
            <pc:sldMk cId="241032776" sldId="4286"/>
            <ac:picMk id="3" creationId="{C9512F1A-FC5A-4900-B81A-35B7F3982262}"/>
          </ac:picMkLst>
        </pc:picChg>
        <pc:picChg chg="add mod">
          <ac:chgData name="Jan Goetz" userId="a0689093-9ab4-47f9-97c5-46a5d14263d5" providerId="ADAL" clId="{010DE52C-EAC0-4C66-8C05-2D436DF6005A}" dt="2021-03-30T22:19:34.993" v="3278" actId="1076"/>
          <ac:picMkLst>
            <pc:docMk/>
            <pc:sldMk cId="241032776" sldId="4286"/>
            <ac:picMk id="5" creationId="{74895BA4-942C-4705-96B6-D91C91AA232E}"/>
          </ac:picMkLst>
        </pc:picChg>
        <pc:picChg chg="del">
          <ac:chgData name="Jan Goetz" userId="a0689093-9ab4-47f9-97c5-46a5d14263d5" providerId="ADAL" clId="{010DE52C-EAC0-4C66-8C05-2D436DF6005A}" dt="2021-03-30T22:18:14.089" v="3242" actId="478"/>
          <ac:picMkLst>
            <pc:docMk/>
            <pc:sldMk cId="241032776" sldId="4286"/>
            <ac:picMk id="11" creationId="{2B7F4620-D18A-4DE3-B85C-1A5EAAD21F3F}"/>
          </ac:picMkLst>
        </pc:picChg>
        <pc:picChg chg="add mod">
          <ac:chgData name="Jan Goetz" userId="a0689093-9ab4-47f9-97c5-46a5d14263d5" providerId="ADAL" clId="{010DE52C-EAC0-4C66-8C05-2D436DF6005A}" dt="2021-03-30T22:20:06.572" v="3285" actId="1076"/>
          <ac:picMkLst>
            <pc:docMk/>
            <pc:sldMk cId="241032776" sldId="4286"/>
            <ac:picMk id="18" creationId="{78BF3F22-A287-408E-92EF-C6EA5081A208}"/>
          </ac:picMkLst>
        </pc:picChg>
        <pc:picChg chg="del">
          <ac:chgData name="Jan Goetz" userId="a0689093-9ab4-47f9-97c5-46a5d14263d5" providerId="ADAL" clId="{010DE52C-EAC0-4C66-8C05-2D436DF6005A}" dt="2021-03-30T22:19:54.718" v="3280" actId="478"/>
          <ac:picMkLst>
            <pc:docMk/>
            <pc:sldMk cId="241032776" sldId="4286"/>
            <ac:picMk id="19" creationId="{68014641-40DE-43FF-B54F-1797C07A4070}"/>
          </ac:picMkLst>
        </pc:picChg>
        <pc:picChg chg="del">
          <ac:chgData name="Jan Goetz" userId="a0689093-9ab4-47f9-97c5-46a5d14263d5" providerId="ADAL" clId="{010DE52C-EAC0-4C66-8C05-2D436DF6005A}" dt="2021-03-30T22:19:18.728" v="3275" actId="478"/>
          <ac:picMkLst>
            <pc:docMk/>
            <pc:sldMk cId="241032776" sldId="4286"/>
            <ac:picMk id="21" creationId="{C0823E0F-1C63-40DF-AA16-6EC03367025E}"/>
          </ac:picMkLst>
        </pc:picChg>
      </pc:sldChg>
      <pc:sldChg chg="addSp delSp modSp add mod modAnim">
        <pc:chgData name="Jan Goetz" userId="a0689093-9ab4-47f9-97c5-46a5d14263d5" providerId="ADAL" clId="{010DE52C-EAC0-4C66-8C05-2D436DF6005A}" dt="2021-03-31T05:48:02.536" v="3706"/>
        <pc:sldMkLst>
          <pc:docMk/>
          <pc:sldMk cId="2323960872" sldId="4287"/>
        </pc:sldMkLst>
        <pc:spChg chg="mod">
          <ac:chgData name="Jan Goetz" userId="a0689093-9ab4-47f9-97c5-46a5d14263d5" providerId="ADAL" clId="{010DE52C-EAC0-4C66-8C05-2D436DF6005A}" dt="2021-03-31T05:47:14.949" v="3698" actId="2711"/>
          <ac:spMkLst>
            <pc:docMk/>
            <pc:sldMk cId="2323960872" sldId="4287"/>
            <ac:spMk id="6" creationId="{5B794771-BF47-4FD1-89A0-9C208C32820F}"/>
          </ac:spMkLst>
        </pc:spChg>
        <pc:spChg chg="mod">
          <ac:chgData name="Jan Goetz" userId="a0689093-9ab4-47f9-97c5-46a5d14263d5" providerId="ADAL" clId="{010DE52C-EAC0-4C66-8C05-2D436DF6005A}" dt="2021-03-31T05:47:14.949" v="3698" actId="2711"/>
          <ac:spMkLst>
            <pc:docMk/>
            <pc:sldMk cId="2323960872" sldId="4287"/>
            <ac:spMk id="17" creationId="{3A94ACEA-58FC-429F-A4D9-CCD30BBA4C26}"/>
          </ac:spMkLst>
        </pc:spChg>
        <pc:spChg chg="add mod">
          <ac:chgData name="Jan Goetz" userId="a0689093-9ab4-47f9-97c5-46a5d14263d5" providerId="ADAL" clId="{010DE52C-EAC0-4C66-8C05-2D436DF6005A}" dt="2021-03-31T05:47:01.197" v="3697" actId="1076"/>
          <ac:spMkLst>
            <pc:docMk/>
            <pc:sldMk cId="2323960872" sldId="4287"/>
            <ac:spMk id="19" creationId="{A6E4D191-325C-4902-94D9-B5E802A25A44}"/>
          </ac:spMkLst>
        </pc:spChg>
        <pc:picChg chg="add mod">
          <ac:chgData name="Jan Goetz" userId="a0689093-9ab4-47f9-97c5-46a5d14263d5" providerId="ADAL" clId="{010DE52C-EAC0-4C66-8C05-2D436DF6005A}" dt="2021-03-31T05:46:59.276" v="3696" actId="1076"/>
          <ac:picMkLst>
            <pc:docMk/>
            <pc:sldMk cId="2323960872" sldId="4287"/>
            <ac:picMk id="4" creationId="{E588B69D-8F2B-4F0C-9F01-F80250225C65}"/>
          </ac:picMkLst>
        </pc:picChg>
        <pc:picChg chg="del">
          <ac:chgData name="Jan Goetz" userId="a0689093-9ab4-47f9-97c5-46a5d14263d5" providerId="ADAL" clId="{010DE52C-EAC0-4C66-8C05-2D436DF6005A}" dt="2021-03-30T22:21:54.848" v="3331" actId="478"/>
          <ac:picMkLst>
            <pc:docMk/>
            <pc:sldMk cId="2323960872" sldId="4287"/>
            <ac:picMk id="5" creationId="{74895BA4-942C-4705-96B6-D91C91AA232E}"/>
          </ac:picMkLst>
        </pc:picChg>
        <pc:picChg chg="add mod modCrop">
          <ac:chgData name="Jan Goetz" userId="a0689093-9ab4-47f9-97c5-46a5d14263d5" providerId="ADAL" clId="{010DE52C-EAC0-4C66-8C05-2D436DF6005A}" dt="2021-03-30T22:22:33.850" v="3337" actId="1076"/>
          <ac:picMkLst>
            <pc:docMk/>
            <pc:sldMk cId="2323960872" sldId="4287"/>
            <ac:picMk id="14" creationId="{08C29C49-EC71-4E0C-B5D7-A464567A0D7E}"/>
          </ac:picMkLst>
        </pc:picChg>
        <pc:picChg chg="del">
          <ac:chgData name="Jan Goetz" userId="a0689093-9ab4-47f9-97c5-46a5d14263d5" providerId="ADAL" clId="{010DE52C-EAC0-4C66-8C05-2D436DF6005A}" dt="2021-03-30T22:23:06.755" v="3430" actId="478"/>
          <ac:picMkLst>
            <pc:docMk/>
            <pc:sldMk cId="2323960872" sldId="4287"/>
            <ac:picMk id="18" creationId="{78BF3F22-A287-408E-92EF-C6EA5081A208}"/>
          </ac:picMkLst>
        </pc:picChg>
      </pc:sldChg>
      <pc:sldChg chg="addSp delSp modSp add del mod">
        <pc:chgData name="Jan Goetz" userId="a0689093-9ab4-47f9-97c5-46a5d14263d5" providerId="ADAL" clId="{010DE52C-EAC0-4C66-8C05-2D436DF6005A}" dt="2021-03-31T07:13:57.439" v="3710" actId="2696"/>
        <pc:sldMkLst>
          <pc:docMk/>
          <pc:sldMk cId="2276869418" sldId="4288"/>
        </pc:sldMkLst>
        <pc:spChg chg="del">
          <ac:chgData name="Jan Goetz" userId="a0689093-9ab4-47f9-97c5-46a5d14263d5" providerId="ADAL" clId="{010DE52C-EAC0-4C66-8C05-2D436DF6005A}" dt="2021-03-30T22:25:08.829" v="3508" actId="478"/>
          <ac:spMkLst>
            <pc:docMk/>
            <pc:sldMk cId="2276869418" sldId="4288"/>
            <ac:spMk id="12" creationId="{BDBABF27-0A65-481B-BF88-4F2DE21C38D4}"/>
          </ac:spMkLst>
        </pc:spChg>
        <pc:spChg chg="del">
          <ac:chgData name="Jan Goetz" userId="a0689093-9ab4-47f9-97c5-46a5d14263d5" providerId="ADAL" clId="{010DE52C-EAC0-4C66-8C05-2D436DF6005A}" dt="2021-03-30T22:25:08.829" v="3508" actId="478"/>
          <ac:spMkLst>
            <pc:docMk/>
            <pc:sldMk cId="2276869418" sldId="4288"/>
            <ac:spMk id="13" creationId="{8BBE4C1A-EBBC-44E4-B2FD-DC0A827D987F}"/>
          </ac:spMkLst>
        </pc:spChg>
        <pc:spChg chg="del">
          <ac:chgData name="Jan Goetz" userId="a0689093-9ab4-47f9-97c5-46a5d14263d5" providerId="ADAL" clId="{010DE52C-EAC0-4C66-8C05-2D436DF6005A}" dt="2021-03-30T22:25:08.829" v="3508" actId="478"/>
          <ac:spMkLst>
            <pc:docMk/>
            <pc:sldMk cId="2276869418" sldId="4288"/>
            <ac:spMk id="14" creationId="{488646F0-05F2-4721-B2DB-9D585B798110}"/>
          </ac:spMkLst>
        </pc:spChg>
        <pc:spChg chg="mod">
          <ac:chgData name="Jan Goetz" userId="a0689093-9ab4-47f9-97c5-46a5d14263d5" providerId="ADAL" clId="{010DE52C-EAC0-4C66-8C05-2D436DF6005A}" dt="2021-03-30T22:25:24.504" v="3546" actId="20577"/>
          <ac:spMkLst>
            <pc:docMk/>
            <pc:sldMk cId="2276869418" sldId="4288"/>
            <ac:spMk id="44" creationId="{6ABFB79C-C38F-4BD3-8F8E-962A6AC310F8}"/>
          </ac:spMkLst>
        </pc:spChg>
        <pc:spChg chg="del">
          <ac:chgData name="Jan Goetz" userId="a0689093-9ab4-47f9-97c5-46a5d14263d5" providerId="ADAL" clId="{010DE52C-EAC0-4C66-8C05-2D436DF6005A}" dt="2021-03-30T22:25:07.041" v="3507" actId="478"/>
          <ac:spMkLst>
            <pc:docMk/>
            <pc:sldMk cId="2276869418" sldId="4288"/>
            <ac:spMk id="93" creationId="{E59E8F58-FEB7-2340-9E4A-618621D0747C}"/>
          </ac:spMkLst>
        </pc:spChg>
        <pc:grpChg chg="del">
          <ac:chgData name="Jan Goetz" userId="a0689093-9ab4-47f9-97c5-46a5d14263d5" providerId="ADAL" clId="{010DE52C-EAC0-4C66-8C05-2D436DF6005A}" dt="2021-03-30T22:25:08.829" v="3508" actId="478"/>
          <ac:grpSpMkLst>
            <pc:docMk/>
            <pc:sldMk cId="2276869418" sldId="4288"/>
            <ac:grpSpMk id="11" creationId="{FB9D4B63-48DD-4DA7-A54E-4128CC56B0CD}"/>
          </ac:grpSpMkLst>
        </pc:grpChg>
        <pc:picChg chg="del">
          <ac:chgData name="Jan Goetz" userId="a0689093-9ab4-47f9-97c5-46a5d14263d5" providerId="ADAL" clId="{010DE52C-EAC0-4C66-8C05-2D436DF6005A}" dt="2021-03-30T22:25:08.829" v="3508" actId="478"/>
          <ac:picMkLst>
            <pc:docMk/>
            <pc:sldMk cId="2276869418" sldId="4288"/>
            <ac:picMk id="3" creationId="{54CF6928-DC68-48A9-B942-2895F0560CEA}"/>
          </ac:picMkLst>
        </pc:picChg>
        <pc:picChg chg="add del mod">
          <ac:chgData name="Jan Goetz" userId="a0689093-9ab4-47f9-97c5-46a5d14263d5" providerId="ADAL" clId="{010DE52C-EAC0-4C66-8C05-2D436DF6005A}" dt="2021-03-30T22:26:34.820" v="3549" actId="478"/>
          <ac:picMkLst>
            <pc:docMk/>
            <pc:sldMk cId="2276869418" sldId="4288"/>
            <ac:picMk id="4" creationId="{55A41AAC-77CC-44C2-A420-4B84CF8C904D}"/>
          </ac:picMkLst>
        </pc:picChg>
        <pc:picChg chg="del">
          <ac:chgData name="Jan Goetz" userId="a0689093-9ab4-47f9-97c5-46a5d14263d5" providerId="ADAL" clId="{010DE52C-EAC0-4C66-8C05-2D436DF6005A}" dt="2021-03-30T22:25:08.829" v="3508" actId="478"/>
          <ac:picMkLst>
            <pc:docMk/>
            <pc:sldMk cId="2276869418" sldId="4288"/>
            <ac:picMk id="5" creationId="{45C2B3B1-84DF-4585-A0F6-EA06110F35D2}"/>
          </ac:picMkLst>
        </pc:picChg>
        <pc:picChg chg="add mod">
          <ac:chgData name="Jan Goetz" userId="a0689093-9ab4-47f9-97c5-46a5d14263d5" providerId="ADAL" clId="{010DE52C-EAC0-4C66-8C05-2D436DF6005A}" dt="2021-03-30T22:26:38.818" v="3552" actId="1076"/>
          <ac:picMkLst>
            <pc:docMk/>
            <pc:sldMk cId="2276869418" sldId="4288"/>
            <ac:picMk id="7" creationId="{FBE95DAA-F854-4FE2-BE36-1D8F90A135E1}"/>
          </ac:picMkLst>
        </pc:picChg>
        <pc:picChg chg="add mod">
          <ac:chgData name="Jan Goetz" userId="a0689093-9ab4-47f9-97c5-46a5d14263d5" providerId="ADAL" clId="{010DE52C-EAC0-4C66-8C05-2D436DF6005A}" dt="2021-03-30T22:27:03.146" v="3557" actId="1076"/>
          <ac:picMkLst>
            <pc:docMk/>
            <pc:sldMk cId="2276869418" sldId="4288"/>
            <ac:picMk id="9" creationId="{2B35D5BA-26CF-4447-9B00-76E5EF35541E}"/>
          </ac:picMkLst>
        </pc:picChg>
        <pc:picChg chg="add mod">
          <ac:chgData name="Jan Goetz" userId="a0689093-9ab4-47f9-97c5-46a5d14263d5" providerId="ADAL" clId="{010DE52C-EAC0-4C66-8C05-2D436DF6005A}" dt="2021-03-30T22:27:44.820" v="3567" actId="14100"/>
          <ac:picMkLst>
            <pc:docMk/>
            <pc:sldMk cId="2276869418" sldId="4288"/>
            <ac:picMk id="15" creationId="{C43B8B4D-184B-4C71-BA9B-DB6DED86021F}"/>
          </ac:picMkLst>
        </pc:picChg>
        <pc:picChg chg="del">
          <ac:chgData name="Jan Goetz" userId="a0689093-9ab4-47f9-97c5-46a5d14263d5" providerId="ADAL" clId="{010DE52C-EAC0-4C66-8C05-2D436DF6005A}" dt="2021-03-30T22:25:08.829" v="3508" actId="478"/>
          <ac:picMkLst>
            <pc:docMk/>
            <pc:sldMk cId="2276869418" sldId="4288"/>
            <ac:picMk id="43" creationId="{1197C50D-A481-473A-8BB3-5CD6FF9DEE8E}"/>
          </ac:picMkLst>
        </pc:picChg>
        <pc:picChg chg="add mod">
          <ac:chgData name="Jan Goetz" userId="a0689093-9ab4-47f9-97c5-46a5d14263d5" providerId="ADAL" clId="{010DE52C-EAC0-4C66-8C05-2D436DF6005A}" dt="2021-03-31T05:36:22.268" v="3568"/>
          <ac:picMkLst>
            <pc:docMk/>
            <pc:sldMk cId="2276869418" sldId="4288"/>
            <ac:picMk id="45" creationId="{09210CB4-CA2E-422C-B79F-9711158C53FE}"/>
          </ac:picMkLst>
        </pc:picChg>
      </pc:sldChg>
      <pc:sldChg chg="add">
        <pc:chgData name="Jan Goetz" userId="a0689093-9ab4-47f9-97c5-46a5d14263d5" providerId="ADAL" clId="{010DE52C-EAC0-4C66-8C05-2D436DF6005A}" dt="2021-04-05T11:01:07.026" v="3718"/>
        <pc:sldMkLst>
          <pc:docMk/>
          <pc:sldMk cId="2286293527" sldId="4288"/>
        </pc:sldMkLst>
      </pc:sldChg>
      <pc:sldChg chg="add del">
        <pc:chgData name="Jan Goetz" userId="a0689093-9ab4-47f9-97c5-46a5d14263d5" providerId="ADAL" clId="{010DE52C-EAC0-4C66-8C05-2D436DF6005A}" dt="2021-04-05T11:12:07.579" v="3904" actId="47"/>
        <pc:sldMkLst>
          <pc:docMk/>
          <pc:sldMk cId="2310019816" sldId="4289"/>
        </pc:sldMkLst>
      </pc:sldChg>
      <pc:sldChg chg="add">
        <pc:chgData name="Jan Goetz" userId="a0689093-9ab4-47f9-97c5-46a5d14263d5" providerId="ADAL" clId="{010DE52C-EAC0-4C66-8C05-2D436DF6005A}" dt="2021-04-05T11:03:31.118" v="3722"/>
        <pc:sldMkLst>
          <pc:docMk/>
          <pc:sldMk cId="1186264386" sldId="4290"/>
        </pc:sldMkLst>
      </pc:sldChg>
      <pc:sldChg chg="add del">
        <pc:chgData name="Jan Goetz" userId="a0689093-9ab4-47f9-97c5-46a5d14263d5" providerId="ADAL" clId="{010DE52C-EAC0-4C66-8C05-2D436DF6005A}" dt="2021-04-05T11:03:27.757" v="3721" actId="47"/>
        <pc:sldMkLst>
          <pc:docMk/>
          <pc:sldMk cId="1208200949" sldId="4290"/>
        </pc:sldMkLst>
      </pc:sldChg>
      <pc:sldChg chg="modSp add mod">
        <pc:chgData name="Jan Goetz" userId="a0689093-9ab4-47f9-97c5-46a5d14263d5" providerId="ADAL" clId="{010DE52C-EAC0-4C66-8C05-2D436DF6005A}" dt="2021-04-05T11:07:00.119" v="3818" actId="20577"/>
        <pc:sldMkLst>
          <pc:docMk/>
          <pc:sldMk cId="1479130719" sldId="4291"/>
        </pc:sldMkLst>
        <pc:spChg chg="mod">
          <ac:chgData name="Jan Goetz" userId="a0689093-9ab4-47f9-97c5-46a5d14263d5" providerId="ADAL" clId="{010DE52C-EAC0-4C66-8C05-2D436DF6005A}" dt="2021-04-05T11:04:58.762" v="3730" actId="20577"/>
          <ac:spMkLst>
            <pc:docMk/>
            <pc:sldMk cId="1479130719" sldId="4291"/>
            <ac:spMk id="2" creationId="{3F877B6C-76E6-46C6-A0D2-ECAAD6E93CB4}"/>
          </ac:spMkLst>
        </pc:spChg>
        <pc:spChg chg="mod">
          <ac:chgData name="Jan Goetz" userId="a0689093-9ab4-47f9-97c5-46a5d14263d5" providerId="ADAL" clId="{010DE52C-EAC0-4C66-8C05-2D436DF6005A}" dt="2021-04-05T11:07:00.119" v="3818" actId="20577"/>
          <ac:spMkLst>
            <pc:docMk/>
            <pc:sldMk cId="1479130719" sldId="4291"/>
            <ac:spMk id="3" creationId="{9369CF20-E671-401D-9EEF-64C1EB1B81A3}"/>
          </ac:spMkLst>
        </pc:spChg>
      </pc:sldChg>
      <pc:sldChg chg="modSp add mod">
        <pc:chgData name="Jan Goetz" userId="a0689093-9ab4-47f9-97c5-46a5d14263d5" providerId="ADAL" clId="{010DE52C-EAC0-4C66-8C05-2D436DF6005A}" dt="2021-04-05T11:07:16.459" v="3839" actId="20577"/>
        <pc:sldMkLst>
          <pc:docMk/>
          <pc:sldMk cId="2081362385" sldId="4292"/>
        </pc:sldMkLst>
        <pc:spChg chg="mod">
          <ac:chgData name="Jan Goetz" userId="a0689093-9ab4-47f9-97c5-46a5d14263d5" providerId="ADAL" clId="{010DE52C-EAC0-4C66-8C05-2D436DF6005A}" dt="2021-04-05T11:07:16.459" v="3839" actId="20577"/>
          <ac:spMkLst>
            <pc:docMk/>
            <pc:sldMk cId="2081362385" sldId="4292"/>
            <ac:spMk id="2" creationId="{3F877B6C-76E6-46C6-A0D2-ECAAD6E93CB4}"/>
          </ac:spMkLst>
        </pc:spChg>
      </pc:sldChg>
      <pc:sldChg chg="addSp delSp modSp add mod modAnim">
        <pc:chgData name="Jan Goetz" userId="a0689093-9ab4-47f9-97c5-46a5d14263d5" providerId="ADAL" clId="{010DE52C-EAC0-4C66-8C05-2D436DF6005A}" dt="2021-04-05T11:11:25.132" v="3889"/>
        <pc:sldMkLst>
          <pc:docMk/>
          <pc:sldMk cId="3933410549" sldId="4293"/>
        </pc:sldMkLst>
        <pc:spChg chg="mod">
          <ac:chgData name="Jan Goetz" userId="a0689093-9ab4-47f9-97c5-46a5d14263d5" providerId="ADAL" clId="{010DE52C-EAC0-4C66-8C05-2D436DF6005A}" dt="2021-04-05T11:07:41.630" v="3843" actId="20577"/>
          <ac:spMkLst>
            <pc:docMk/>
            <pc:sldMk cId="3933410549" sldId="4293"/>
            <ac:spMk id="2" creationId="{3F877B6C-76E6-46C6-A0D2-ECAAD6E93CB4}"/>
          </ac:spMkLst>
        </pc:spChg>
        <pc:spChg chg="mod">
          <ac:chgData name="Jan Goetz" userId="a0689093-9ab4-47f9-97c5-46a5d14263d5" providerId="ADAL" clId="{010DE52C-EAC0-4C66-8C05-2D436DF6005A}" dt="2021-04-05T11:10:58.477" v="3887" actId="20577"/>
          <ac:spMkLst>
            <pc:docMk/>
            <pc:sldMk cId="3933410549" sldId="4293"/>
            <ac:spMk id="3" creationId="{9369CF20-E671-401D-9EEF-64C1EB1B81A3}"/>
          </ac:spMkLst>
        </pc:spChg>
        <pc:spChg chg="add del">
          <ac:chgData name="Jan Goetz" userId="a0689093-9ab4-47f9-97c5-46a5d14263d5" providerId="ADAL" clId="{010DE52C-EAC0-4C66-8C05-2D436DF6005A}" dt="2021-04-05T11:10:20.462" v="3882"/>
          <ac:spMkLst>
            <pc:docMk/>
            <pc:sldMk cId="3933410549" sldId="4293"/>
            <ac:spMk id="4" creationId="{A07D53B4-E5A2-424B-B3FC-44DEFC36FDCA}"/>
          </ac:spMkLst>
        </pc:spChg>
        <pc:spChg chg="add del">
          <ac:chgData name="Jan Goetz" userId="a0689093-9ab4-47f9-97c5-46a5d14263d5" providerId="ADAL" clId="{010DE52C-EAC0-4C66-8C05-2D436DF6005A}" dt="2021-04-05T11:10:20.462" v="3882"/>
          <ac:spMkLst>
            <pc:docMk/>
            <pc:sldMk cId="3933410549" sldId="4293"/>
            <ac:spMk id="5" creationId="{4245F6E3-F6D0-41BA-8869-F7D032DD6069}"/>
          </ac:spMkLst>
        </pc:spChg>
      </pc:sldChg>
      <pc:sldChg chg="modSp add mod">
        <pc:chgData name="Jan Goetz" userId="a0689093-9ab4-47f9-97c5-46a5d14263d5" providerId="ADAL" clId="{010DE52C-EAC0-4C66-8C05-2D436DF6005A}" dt="2021-04-05T11:11:49.140" v="3902" actId="20577"/>
        <pc:sldMkLst>
          <pc:docMk/>
          <pc:sldMk cId="3419931455" sldId="4294"/>
        </pc:sldMkLst>
        <pc:spChg chg="mod">
          <ac:chgData name="Jan Goetz" userId="a0689093-9ab4-47f9-97c5-46a5d14263d5" providerId="ADAL" clId="{010DE52C-EAC0-4C66-8C05-2D436DF6005A}" dt="2021-04-05T11:11:49.140" v="3902" actId="20577"/>
          <ac:spMkLst>
            <pc:docMk/>
            <pc:sldMk cId="3419931455" sldId="4294"/>
            <ac:spMk id="2" creationId="{3F877B6C-76E6-46C6-A0D2-ECAAD6E93CB4}"/>
          </ac:spMkLst>
        </pc:spChg>
      </pc:sldChg>
      <pc:sldChg chg="modSp add mod">
        <pc:chgData name="Jan Goetz" userId="a0689093-9ab4-47f9-97c5-46a5d14263d5" providerId="ADAL" clId="{010DE52C-EAC0-4C66-8C05-2D436DF6005A}" dt="2021-04-05T11:12:13.709" v="3910" actId="20577"/>
        <pc:sldMkLst>
          <pc:docMk/>
          <pc:sldMk cId="1859283307" sldId="4295"/>
        </pc:sldMkLst>
        <pc:spChg chg="mod">
          <ac:chgData name="Jan Goetz" userId="a0689093-9ab4-47f9-97c5-46a5d14263d5" providerId="ADAL" clId="{010DE52C-EAC0-4C66-8C05-2D436DF6005A}" dt="2021-04-05T11:12:13.709" v="3910" actId="20577"/>
          <ac:spMkLst>
            <pc:docMk/>
            <pc:sldMk cId="1859283307" sldId="4295"/>
            <ac:spMk id="2" creationId="{3F877B6C-76E6-46C6-A0D2-ECAAD6E93CB4}"/>
          </ac:spMkLst>
        </pc:spChg>
      </pc:sldChg>
      <pc:sldChg chg="add">
        <pc:chgData name="Jan Goetz" userId="a0689093-9ab4-47f9-97c5-46a5d14263d5" providerId="ADAL" clId="{010DE52C-EAC0-4C66-8C05-2D436DF6005A}" dt="2021-04-05T13:28:45.017" v="3919" actId="2890"/>
        <pc:sldMkLst>
          <pc:docMk/>
          <pc:sldMk cId="2010110056" sldId="4296"/>
        </pc:sldMkLst>
      </pc:sldChg>
    </pc:docChg>
  </pc:docChgLst>
  <pc:docChgLst>
    <pc:chgData name="Hermanni Heimonen" userId="322dff23-639f-442f-a139-ec3ead6858ca" providerId="ADAL" clId="{AE604AD0-FA7B-4044-87AA-EFD7068623D7}"/>
    <pc:docChg chg="undo custSel addSld modSld">
      <pc:chgData name="Hermanni Heimonen" userId="322dff23-639f-442f-a139-ec3ead6858ca" providerId="ADAL" clId="{AE604AD0-FA7B-4044-87AA-EFD7068623D7}" dt="2021-03-30T13:29:27.621" v="1000" actId="20577"/>
      <pc:docMkLst>
        <pc:docMk/>
      </pc:docMkLst>
      <pc:sldChg chg="addSp modSp mod">
        <pc:chgData name="Hermanni Heimonen" userId="322dff23-639f-442f-a139-ec3ead6858ca" providerId="ADAL" clId="{AE604AD0-FA7B-4044-87AA-EFD7068623D7}" dt="2021-03-30T10:42:49.277" v="142" actId="1076"/>
        <pc:sldMkLst>
          <pc:docMk/>
          <pc:sldMk cId="2383577362" sldId="286"/>
        </pc:sldMkLst>
        <pc:picChg chg="add mod">
          <ac:chgData name="Hermanni Heimonen" userId="322dff23-639f-442f-a139-ec3ead6858ca" providerId="ADAL" clId="{AE604AD0-FA7B-4044-87AA-EFD7068623D7}" dt="2021-03-30T10:42:49.277" v="142" actId="1076"/>
          <ac:picMkLst>
            <pc:docMk/>
            <pc:sldMk cId="2383577362" sldId="286"/>
            <ac:picMk id="2" creationId="{39001108-1831-BD49-B1AB-D86C88BDA530}"/>
          </ac:picMkLst>
        </pc:picChg>
      </pc:sldChg>
      <pc:sldChg chg="addSp delSp modSp mod modNotesTx">
        <pc:chgData name="Hermanni Heimonen" userId="322dff23-639f-442f-a139-ec3ead6858ca" providerId="ADAL" clId="{AE604AD0-FA7B-4044-87AA-EFD7068623D7}" dt="2021-03-30T10:44:52.317" v="151"/>
        <pc:sldMkLst>
          <pc:docMk/>
          <pc:sldMk cId="2067407983" sldId="287"/>
        </pc:sldMkLst>
        <pc:picChg chg="add mod">
          <ac:chgData name="Hermanni Heimonen" userId="322dff23-639f-442f-a139-ec3ead6858ca" providerId="ADAL" clId="{AE604AD0-FA7B-4044-87AA-EFD7068623D7}" dt="2021-03-30T10:39:38.690" v="64" actId="1076"/>
          <ac:picMkLst>
            <pc:docMk/>
            <pc:sldMk cId="2067407983" sldId="287"/>
            <ac:picMk id="3" creationId="{FB18A17C-5EAE-B54B-8A35-FA7F834F603D}"/>
          </ac:picMkLst>
        </pc:picChg>
        <pc:picChg chg="del">
          <ac:chgData name="Hermanni Heimonen" userId="322dff23-639f-442f-a139-ec3ead6858ca" providerId="ADAL" clId="{AE604AD0-FA7B-4044-87AA-EFD7068623D7}" dt="2021-03-30T10:38:27.906" v="60" actId="478"/>
          <ac:picMkLst>
            <pc:docMk/>
            <pc:sldMk cId="2067407983" sldId="287"/>
            <ac:picMk id="6" creationId="{C371B8A9-952D-8F40-B85F-8CA274EC1FC8}"/>
          </ac:picMkLst>
        </pc:picChg>
        <pc:picChg chg="add mod">
          <ac:chgData name="Hermanni Heimonen" userId="322dff23-639f-442f-a139-ec3ead6858ca" providerId="ADAL" clId="{AE604AD0-FA7B-4044-87AA-EFD7068623D7}" dt="2021-03-30T10:44:52.317" v="151"/>
          <ac:picMkLst>
            <pc:docMk/>
            <pc:sldMk cId="2067407983" sldId="287"/>
            <ac:picMk id="10" creationId="{CAAACAA2-B38F-CD4A-9DE1-1FE581CACDBE}"/>
          </ac:picMkLst>
        </pc:picChg>
        <pc:picChg chg="del">
          <ac:chgData name="Hermanni Heimonen" userId="322dff23-639f-442f-a139-ec3ead6858ca" providerId="ADAL" clId="{AE604AD0-FA7B-4044-87AA-EFD7068623D7}" dt="2021-03-30T10:44:51.981" v="150" actId="478"/>
          <ac:picMkLst>
            <pc:docMk/>
            <pc:sldMk cId="2067407983" sldId="287"/>
            <ac:picMk id="15" creationId="{4D7CFE0D-AB22-E54E-9FF0-1672C5B87326}"/>
          </ac:picMkLst>
        </pc:picChg>
      </pc:sldChg>
      <pc:sldChg chg="addSp delSp modSp add mod modNotesTx">
        <pc:chgData name="Hermanni Heimonen" userId="322dff23-639f-442f-a139-ec3ead6858ca" providerId="ADAL" clId="{AE604AD0-FA7B-4044-87AA-EFD7068623D7}" dt="2021-03-30T10:55:57.526" v="276" actId="20577"/>
        <pc:sldMkLst>
          <pc:docMk/>
          <pc:sldMk cId="3091285759" sldId="288"/>
        </pc:sldMkLst>
        <pc:spChg chg="add mod">
          <ac:chgData name="Hermanni Heimonen" userId="322dff23-639f-442f-a139-ec3ead6858ca" providerId="ADAL" clId="{AE604AD0-FA7B-4044-87AA-EFD7068623D7}" dt="2021-03-30T10:45:50.651" v="154" actId="1076"/>
          <ac:spMkLst>
            <pc:docMk/>
            <pc:sldMk cId="3091285759" sldId="288"/>
            <ac:spMk id="11" creationId="{D0BA0437-966D-0D4B-9BAC-EC2092BF58FA}"/>
          </ac:spMkLst>
        </pc:spChg>
        <pc:picChg chg="del">
          <ac:chgData name="Hermanni Heimonen" userId="322dff23-639f-442f-a139-ec3ead6858ca" providerId="ADAL" clId="{AE604AD0-FA7B-4044-87AA-EFD7068623D7}" dt="2021-03-29T18:54:33.461" v="2" actId="478"/>
          <ac:picMkLst>
            <pc:docMk/>
            <pc:sldMk cId="3091285759" sldId="288"/>
            <ac:picMk id="2" creationId="{286E0BA6-EE05-6E40-8625-8BF8519914F7}"/>
          </ac:picMkLst>
        </pc:picChg>
        <pc:picChg chg="add del mod">
          <ac:chgData name="Hermanni Heimonen" userId="322dff23-639f-442f-a139-ec3ead6858ca" providerId="ADAL" clId="{AE604AD0-FA7B-4044-87AA-EFD7068623D7}" dt="2021-03-30T10:40:38.673" v="65" actId="478"/>
          <ac:picMkLst>
            <pc:docMk/>
            <pc:sldMk cId="3091285759" sldId="288"/>
            <ac:picMk id="3" creationId="{89995E04-3D5C-3548-A543-B786CBE060C5}"/>
          </ac:picMkLst>
        </pc:picChg>
        <pc:picChg chg="del">
          <ac:chgData name="Hermanni Heimonen" userId="322dff23-639f-442f-a139-ec3ead6858ca" providerId="ADAL" clId="{AE604AD0-FA7B-4044-87AA-EFD7068623D7}" dt="2021-03-29T19:30:40.088" v="14" actId="478"/>
          <ac:picMkLst>
            <pc:docMk/>
            <pc:sldMk cId="3091285759" sldId="288"/>
            <ac:picMk id="4" creationId="{ED4EA578-8D0B-3F4C-B56F-1AA0E06548D4}"/>
          </ac:picMkLst>
        </pc:picChg>
        <pc:picChg chg="del">
          <ac:chgData name="Hermanni Heimonen" userId="322dff23-639f-442f-a139-ec3ead6858ca" providerId="ADAL" clId="{AE604AD0-FA7B-4044-87AA-EFD7068623D7}" dt="2021-03-29T18:54:31.761" v="1" actId="478"/>
          <ac:picMkLst>
            <pc:docMk/>
            <pc:sldMk cId="3091285759" sldId="288"/>
            <ac:picMk id="5" creationId="{D4DF9E31-F785-5E42-AF5B-7F739EB441B6}"/>
          </ac:picMkLst>
        </pc:picChg>
        <pc:picChg chg="del mod">
          <ac:chgData name="Hermanni Heimonen" userId="322dff23-639f-442f-a139-ec3ead6858ca" providerId="ADAL" clId="{AE604AD0-FA7B-4044-87AA-EFD7068623D7}" dt="2021-03-29T18:55:58.480" v="7" actId="478"/>
          <ac:picMkLst>
            <pc:docMk/>
            <pc:sldMk cId="3091285759" sldId="288"/>
            <ac:picMk id="6" creationId="{C371B8A9-952D-8F40-B85F-8CA274EC1FC8}"/>
          </ac:picMkLst>
        </pc:picChg>
        <pc:picChg chg="add mod">
          <ac:chgData name="Hermanni Heimonen" userId="322dff23-639f-442f-a139-ec3ead6858ca" providerId="ADAL" clId="{AE604AD0-FA7B-4044-87AA-EFD7068623D7}" dt="2021-03-30T10:45:54.349" v="155" actId="1076"/>
          <ac:picMkLst>
            <pc:docMk/>
            <pc:sldMk cId="3091285759" sldId="288"/>
            <ac:picMk id="7" creationId="{9D8E20C2-FED3-6D42-8F53-AACA16C5713C}"/>
          </ac:picMkLst>
        </pc:picChg>
        <pc:picChg chg="add del mod">
          <ac:chgData name="Hermanni Heimonen" userId="322dff23-639f-442f-a139-ec3ead6858ca" providerId="ADAL" clId="{AE604AD0-FA7B-4044-87AA-EFD7068623D7}" dt="2021-03-29T18:55:59.346" v="8" actId="478"/>
          <ac:picMkLst>
            <pc:docMk/>
            <pc:sldMk cId="3091285759" sldId="288"/>
            <ac:picMk id="8" creationId="{A082FF45-FA04-FD43-9007-9C3C45507309}"/>
          </ac:picMkLst>
        </pc:picChg>
        <pc:picChg chg="add del mod">
          <ac:chgData name="Hermanni Heimonen" userId="322dff23-639f-442f-a139-ec3ead6858ca" providerId="ADAL" clId="{AE604AD0-FA7B-4044-87AA-EFD7068623D7}" dt="2021-03-30T10:44:16.191" v="143" actId="478"/>
          <ac:picMkLst>
            <pc:docMk/>
            <pc:sldMk cId="3091285759" sldId="288"/>
            <ac:picMk id="10" creationId="{4AD50EED-B3A1-9942-BFF8-C281274942A4}"/>
          </ac:picMkLst>
        </pc:picChg>
        <pc:picChg chg="add mod">
          <ac:chgData name="Hermanni Heimonen" userId="322dff23-639f-442f-a139-ec3ead6858ca" providerId="ADAL" clId="{AE604AD0-FA7B-4044-87AA-EFD7068623D7}" dt="2021-03-30T10:44:23.298" v="147" actId="1076"/>
          <ac:picMkLst>
            <pc:docMk/>
            <pc:sldMk cId="3091285759" sldId="288"/>
            <ac:picMk id="12" creationId="{8954B9F2-DADE-054C-B392-FA68F25D5DD5}"/>
          </ac:picMkLst>
        </pc:picChg>
        <pc:picChg chg="add del mod">
          <ac:chgData name="Hermanni Heimonen" userId="322dff23-639f-442f-a139-ec3ead6858ca" providerId="ADAL" clId="{AE604AD0-FA7B-4044-87AA-EFD7068623D7}" dt="2021-03-30T10:55:13.463" v="160" actId="478"/>
          <ac:picMkLst>
            <pc:docMk/>
            <pc:sldMk cId="3091285759" sldId="288"/>
            <ac:picMk id="13" creationId="{A529656E-D3A7-FA4F-B8D6-570110D38235}"/>
          </ac:picMkLst>
        </pc:picChg>
        <pc:picChg chg="add mod">
          <ac:chgData name="Hermanni Heimonen" userId="322dff23-639f-442f-a139-ec3ead6858ca" providerId="ADAL" clId="{AE604AD0-FA7B-4044-87AA-EFD7068623D7}" dt="2021-03-30T10:55:19.757" v="164" actId="1076"/>
          <ac:picMkLst>
            <pc:docMk/>
            <pc:sldMk cId="3091285759" sldId="288"/>
            <ac:picMk id="14" creationId="{0CFEFE94-C8A9-6B4D-834E-CB10F0DECDF5}"/>
          </ac:picMkLst>
        </pc:picChg>
        <pc:picChg chg="mod">
          <ac:chgData name="Hermanni Heimonen" userId="322dff23-639f-442f-a139-ec3ead6858ca" providerId="ADAL" clId="{AE604AD0-FA7B-4044-87AA-EFD7068623D7}" dt="2021-03-30T10:44:42.764" v="149" actId="1076"/>
          <ac:picMkLst>
            <pc:docMk/>
            <pc:sldMk cId="3091285759" sldId="288"/>
            <ac:picMk id="15" creationId="{4D7CFE0D-AB22-E54E-9FF0-1672C5B87326}"/>
          </ac:picMkLst>
        </pc:picChg>
      </pc:sldChg>
      <pc:sldChg chg="addSp delSp modSp add mod modNotesTx">
        <pc:chgData name="Hermanni Heimonen" userId="322dff23-639f-442f-a139-ec3ead6858ca" providerId="ADAL" clId="{AE604AD0-FA7B-4044-87AA-EFD7068623D7}" dt="2021-03-30T11:10:54.200" v="354" actId="14100"/>
        <pc:sldMkLst>
          <pc:docMk/>
          <pc:sldMk cId="370324490" sldId="289"/>
        </pc:sldMkLst>
        <pc:spChg chg="del mod">
          <ac:chgData name="Hermanni Heimonen" userId="322dff23-639f-442f-a139-ec3ead6858ca" providerId="ADAL" clId="{AE604AD0-FA7B-4044-87AA-EFD7068623D7}" dt="2021-03-30T10:56:16.577" v="283" actId="478"/>
          <ac:spMkLst>
            <pc:docMk/>
            <pc:sldMk cId="370324490" sldId="289"/>
            <ac:spMk id="11" creationId="{D0BA0437-966D-0D4B-9BAC-EC2092BF58FA}"/>
          </ac:spMkLst>
        </pc:spChg>
        <pc:picChg chg="add mod">
          <ac:chgData name="Hermanni Heimonen" userId="322dff23-639f-442f-a139-ec3ead6858ca" providerId="ADAL" clId="{AE604AD0-FA7B-4044-87AA-EFD7068623D7}" dt="2021-03-30T11:10:54.200" v="354" actId="14100"/>
          <ac:picMkLst>
            <pc:docMk/>
            <pc:sldMk cId="370324490" sldId="289"/>
            <ac:picMk id="2" creationId="{F680E32B-A59A-6F4C-A8C2-70986ADEB8ED}"/>
          </ac:picMkLst>
        </pc:picChg>
        <pc:picChg chg="add mod">
          <ac:chgData name="Hermanni Heimonen" userId="322dff23-639f-442f-a139-ec3ead6858ca" providerId="ADAL" clId="{AE604AD0-FA7B-4044-87AA-EFD7068623D7}" dt="2021-03-30T11:10:45.397" v="351" actId="1076"/>
          <ac:picMkLst>
            <pc:docMk/>
            <pc:sldMk cId="370324490" sldId="289"/>
            <ac:picMk id="3" creationId="{6169E1B0-15F6-F841-BB96-18137447D74B}"/>
          </ac:picMkLst>
        </pc:picChg>
        <pc:picChg chg="del">
          <ac:chgData name="Hermanni Heimonen" userId="322dff23-639f-442f-a139-ec3ead6858ca" providerId="ADAL" clId="{AE604AD0-FA7B-4044-87AA-EFD7068623D7}" dt="2021-03-30T10:56:17.122" v="284" actId="478"/>
          <ac:picMkLst>
            <pc:docMk/>
            <pc:sldMk cId="370324490" sldId="289"/>
            <ac:picMk id="7" creationId="{9D8E20C2-FED3-6D42-8F53-AACA16C5713C}"/>
          </ac:picMkLst>
        </pc:picChg>
        <pc:picChg chg="del">
          <ac:chgData name="Hermanni Heimonen" userId="322dff23-639f-442f-a139-ec3ead6858ca" providerId="ADAL" clId="{AE604AD0-FA7B-4044-87AA-EFD7068623D7}" dt="2021-03-30T10:56:13.944" v="279" actId="478"/>
          <ac:picMkLst>
            <pc:docMk/>
            <pc:sldMk cId="370324490" sldId="289"/>
            <ac:picMk id="12" creationId="{8954B9F2-DADE-054C-B392-FA68F25D5DD5}"/>
          </ac:picMkLst>
        </pc:picChg>
        <pc:picChg chg="del">
          <ac:chgData name="Hermanni Heimonen" userId="322dff23-639f-442f-a139-ec3ead6858ca" providerId="ADAL" clId="{AE604AD0-FA7B-4044-87AA-EFD7068623D7}" dt="2021-03-30T10:56:18.347" v="285" actId="478"/>
          <ac:picMkLst>
            <pc:docMk/>
            <pc:sldMk cId="370324490" sldId="289"/>
            <ac:picMk id="14" creationId="{0CFEFE94-C8A9-6B4D-834E-CB10F0DECDF5}"/>
          </ac:picMkLst>
        </pc:picChg>
        <pc:picChg chg="del mod">
          <ac:chgData name="Hermanni Heimonen" userId="322dff23-639f-442f-a139-ec3ead6858ca" providerId="ADAL" clId="{AE604AD0-FA7B-4044-87AA-EFD7068623D7}" dt="2021-03-30T10:56:14.486" v="281" actId="478"/>
          <ac:picMkLst>
            <pc:docMk/>
            <pc:sldMk cId="370324490" sldId="289"/>
            <ac:picMk id="15" creationId="{4D7CFE0D-AB22-E54E-9FF0-1672C5B87326}"/>
          </ac:picMkLst>
        </pc:picChg>
      </pc:sldChg>
      <pc:sldChg chg="addSp delSp modSp add mod modNotesTx">
        <pc:chgData name="Hermanni Heimonen" userId="322dff23-639f-442f-a139-ec3ead6858ca" providerId="ADAL" clId="{AE604AD0-FA7B-4044-87AA-EFD7068623D7}" dt="2021-03-30T13:28:36.771" v="988" actId="20577"/>
        <pc:sldMkLst>
          <pc:docMk/>
          <pc:sldMk cId="2036170183" sldId="290"/>
        </pc:sldMkLst>
        <pc:spChg chg="add mod">
          <ac:chgData name="Hermanni Heimonen" userId="322dff23-639f-442f-a139-ec3ead6858ca" providerId="ADAL" clId="{AE604AD0-FA7B-4044-87AA-EFD7068623D7}" dt="2021-03-30T11:15:59.552" v="523" actId="20577"/>
          <ac:spMkLst>
            <pc:docMk/>
            <pc:sldMk cId="2036170183" sldId="290"/>
            <ac:spMk id="6" creationId="{F173634C-63D8-2642-8183-440AC97D695C}"/>
          </ac:spMkLst>
        </pc:spChg>
        <pc:spChg chg="mod">
          <ac:chgData name="Hermanni Heimonen" userId="322dff23-639f-442f-a139-ec3ead6858ca" providerId="ADAL" clId="{AE604AD0-FA7B-4044-87AA-EFD7068623D7}" dt="2021-03-30T11:14:59.563" v="497" actId="20577"/>
          <ac:spMkLst>
            <pc:docMk/>
            <pc:sldMk cId="2036170183" sldId="290"/>
            <ac:spMk id="9" creationId="{3909D9C0-80F3-D14D-9513-705F3B9ADB14}"/>
          </ac:spMkLst>
        </pc:spChg>
        <pc:picChg chg="del">
          <ac:chgData name="Hermanni Heimonen" userId="322dff23-639f-442f-a139-ec3ead6858ca" providerId="ADAL" clId="{AE604AD0-FA7B-4044-87AA-EFD7068623D7}" dt="2021-03-30T11:14:14.458" v="357" actId="478"/>
          <ac:picMkLst>
            <pc:docMk/>
            <pc:sldMk cId="2036170183" sldId="290"/>
            <ac:picMk id="2" creationId="{F680E32B-A59A-6F4C-A8C2-70986ADEB8ED}"/>
          </ac:picMkLst>
        </pc:picChg>
        <pc:picChg chg="del">
          <ac:chgData name="Hermanni Heimonen" userId="322dff23-639f-442f-a139-ec3ead6858ca" providerId="ADAL" clId="{AE604AD0-FA7B-4044-87AA-EFD7068623D7}" dt="2021-03-30T11:14:14.046" v="356" actId="478"/>
          <ac:picMkLst>
            <pc:docMk/>
            <pc:sldMk cId="2036170183" sldId="290"/>
            <ac:picMk id="3" creationId="{6169E1B0-15F6-F841-BB96-18137447D74B}"/>
          </ac:picMkLst>
        </pc:picChg>
        <pc:picChg chg="add mod">
          <ac:chgData name="Hermanni Heimonen" userId="322dff23-639f-442f-a139-ec3ead6858ca" providerId="ADAL" clId="{AE604AD0-FA7B-4044-87AA-EFD7068623D7}" dt="2021-03-30T11:15:45.921" v="500" actId="1076"/>
          <ac:picMkLst>
            <pc:docMk/>
            <pc:sldMk cId="2036170183" sldId="290"/>
            <ac:picMk id="4" creationId="{85D4408D-0DDB-B54B-97AA-63D79FB3E505}"/>
          </ac:picMkLst>
        </pc:picChg>
      </pc:sldChg>
      <pc:sldChg chg="modSp add mod">
        <pc:chgData name="Hermanni Heimonen" userId="322dff23-639f-442f-a139-ec3ead6858ca" providerId="ADAL" clId="{AE604AD0-FA7B-4044-87AA-EFD7068623D7}" dt="2021-03-30T13:29:27.621" v="1000" actId="20577"/>
        <pc:sldMkLst>
          <pc:docMk/>
          <pc:sldMk cId="4183506745" sldId="291"/>
        </pc:sldMkLst>
        <pc:spChg chg="mod">
          <ac:chgData name="Hermanni Heimonen" userId="322dff23-639f-442f-a139-ec3ead6858ca" providerId="ADAL" clId="{AE604AD0-FA7B-4044-87AA-EFD7068623D7}" dt="2021-03-30T13:29:27.621" v="1000" actId="20577"/>
          <ac:spMkLst>
            <pc:docMk/>
            <pc:sldMk cId="4183506745" sldId="291"/>
            <ac:spMk id="93" creationId="{E59E8F58-FEB7-2340-9E4A-618621D0747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B3E7-358C-D046-B6A9-08253D7701E5}"/>
              </a:ext>
            </a:extLst>
          </p:cNvPr>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fi-FI"/>
          </a:p>
        </p:txBody>
      </p:sp>
      <p:sp>
        <p:nvSpPr>
          <p:cNvPr id="3" name="Date Placeholder 2">
            <a:extLst>
              <a:ext uri="{FF2B5EF4-FFF2-40B4-BE49-F238E27FC236}">
                <a16:creationId xmlns:a16="http://schemas.microsoft.com/office/drawing/2014/main" id="{DA91FCA6-C1D2-A44A-B8BF-0DF1F7D11212}"/>
              </a:ext>
            </a:extLst>
          </p:cNvPr>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CEB1D604-F529-8E4F-BD7F-32893C3BD068}" type="datetimeFigureOut">
              <a:rPr lang="fi-FI" smtClean="0"/>
              <a:t>1.4.2022</a:t>
            </a:fld>
            <a:endParaRPr lang="fi-FI"/>
          </a:p>
        </p:txBody>
      </p:sp>
      <p:sp>
        <p:nvSpPr>
          <p:cNvPr id="4" name="Footer Placeholder 3">
            <a:extLst>
              <a:ext uri="{FF2B5EF4-FFF2-40B4-BE49-F238E27FC236}">
                <a16:creationId xmlns:a16="http://schemas.microsoft.com/office/drawing/2014/main" id="{84D17D73-352E-974F-A275-08DE9789B847}"/>
              </a:ext>
            </a:extLst>
          </p:cNvPr>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ED0C6E80-67F6-DD41-A467-91572F246A0B}"/>
              </a:ext>
            </a:extLst>
          </p:cNvPr>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BE2527DD-60AF-8E41-A4A2-DBE0FFA116E2}" type="slidenum">
              <a:rPr lang="fi-FI" smtClean="0"/>
              <a:t>‹#›</a:t>
            </a:fld>
            <a:endParaRPr lang="fi-FI"/>
          </a:p>
        </p:txBody>
      </p:sp>
    </p:spTree>
    <p:extLst>
      <p:ext uri="{BB962C8B-B14F-4D97-AF65-F5344CB8AC3E}">
        <p14:creationId xmlns:p14="http://schemas.microsoft.com/office/powerpoint/2010/main" val="2434709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FI"/>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2AE34311-3AFD-4E46-8367-6E4395BCE8D7}" type="datetimeFigureOut">
              <a:rPr lang="en-FI" smtClean="0"/>
              <a:t>01/04/2022</a:t>
            </a:fld>
            <a:endParaRPr lang="en-FI"/>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FI"/>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FI"/>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CB12B51E-5A61-524F-8491-EBF6353FE77B}" type="slidenum">
              <a:rPr lang="en-FI" smtClean="0"/>
              <a:t>‹#›</a:t>
            </a:fld>
            <a:endParaRPr lang="en-FI"/>
          </a:p>
        </p:txBody>
      </p:sp>
    </p:spTree>
    <p:extLst>
      <p:ext uri="{BB962C8B-B14F-4D97-AF65-F5344CB8AC3E}">
        <p14:creationId xmlns:p14="http://schemas.microsoft.com/office/powerpoint/2010/main" val="105230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4</a:t>
            </a:fld>
            <a:endParaRPr lang="en-FI">
              <a:solidFill>
                <a:prstClr val="black"/>
              </a:solidFill>
              <a:latin typeface="Calibri" panose="020F0502020204030204"/>
            </a:endParaRPr>
          </a:p>
        </p:txBody>
      </p:sp>
    </p:spTree>
    <p:extLst>
      <p:ext uri="{BB962C8B-B14F-4D97-AF65-F5344CB8AC3E}">
        <p14:creationId xmlns:p14="http://schemas.microsoft.com/office/powerpoint/2010/main" val="61439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15</a:t>
            </a:fld>
            <a:endParaRPr lang="en-FI">
              <a:solidFill>
                <a:prstClr val="black"/>
              </a:solidFill>
              <a:latin typeface="Calibri" panose="020F0502020204030204"/>
            </a:endParaRPr>
          </a:p>
        </p:txBody>
      </p:sp>
    </p:spTree>
    <p:extLst>
      <p:ext uri="{BB962C8B-B14F-4D97-AF65-F5344CB8AC3E}">
        <p14:creationId xmlns:p14="http://schemas.microsoft.com/office/powerpoint/2010/main" val="1570755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17</a:t>
            </a:fld>
            <a:endParaRPr lang="en-FI">
              <a:solidFill>
                <a:prstClr val="black"/>
              </a:solidFill>
              <a:latin typeface="Calibri" panose="020F0502020204030204"/>
            </a:endParaRPr>
          </a:p>
        </p:txBody>
      </p:sp>
    </p:spTree>
    <p:extLst>
      <p:ext uri="{BB962C8B-B14F-4D97-AF65-F5344CB8AC3E}">
        <p14:creationId xmlns:p14="http://schemas.microsoft.com/office/powerpoint/2010/main" val="392832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22</a:t>
            </a:fld>
            <a:endParaRPr lang="en-FI">
              <a:solidFill>
                <a:prstClr val="black"/>
              </a:solidFill>
              <a:latin typeface="Calibri" panose="020F0502020204030204"/>
            </a:endParaRPr>
          </a:p>
        </p:txBody>
      </p:sp>
    </p:spTree>
    <p:extLst>
      <p:ext uri="{BB962C8B-B14F-4D97-AF65-F5344CB8AC3E}">
        <p14:creationId xmlns:p14="http://schemas.microsoft.com/office/powerpoint/2010/main" val="303895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24</a:t>
            </a:fld>
            <a:endParaRPr lang="en-FI">
              <a:solidFill>
                <a:prstClr val="black"/>
              </a:solidFill>
              <a:latin typeface="Calibri" panose="020F0502020204030204"/>
            </a:endParaRPr>
          </a:p>
        </p:txBody>
      </p:sp>
    </p:spTree>
    <p:extLst>
      <p:ext uri="{BB962C8B-B14F-4D97-AF65-F5344CB8AC3E}">
        <p14:creationId xmlns:p14="http://schemas.microsoft.com/office/powerpoint/2010/main" val="369578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27</a:t>
            </a:fld>
            <a:endParaRPr lang="en-FI">
              <a:solidFill>
                <a:prstClr val="black"/>
              </a:solidFill>
              <a:latin typeface="Calibri" panose="020F0502020204030204"/>
            </a:endParaRPr>
          </a:p>
        </p:txBody>
      </p:sp>
    </p:spTree>
    <p:extLst>
      <p:ext uri="{BB962C8B-B14F-4D97-AF65-F5344CB8AC3E}">
        <p14:creationId xmlns:p14="http://schemas.microsoft.com/office/powerpoint/2010/main" val="270841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30</a:t>
            </a:fld>
            <a:endParaRPr lang="en-FI">
              <a:solidFill>
                <a:prstClr val="black"/>
              </a:solidFill>
              <a:latin typeface="Calibri" panose="020F0502020204030204"/>
            </a:endParaRPr>
          </a:p>
        </p:txBody>
      </p:sp>
    </p:spTree>
    <p:extLst>
      <p:ext uri="{BB962C8B-B14F-4D97-AF65-F5344CB8AC3E}">
        <p14:creationId xmlns:p14="http://schemas.microsoft.com/office/powerpoint/2010/main" val="244318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5</a:t>
            </a:fld>
            <a:endParaRPr lang="en-FI">
              <a:solidFill>
                <a:prstClr val="black"/>
              </a:solidFill>
              <a:latin typeface="Calibri" panose="020F0502020204030204"/>
            </a:endParaRPr>
          </a:p>
        </p:txBody>
      </p:sp>
    </p:spTree>
    <p:extLst>
      <p:ext uri="{BB962C8B-B14F-4D97-AF65-F5344CB8AC3E}">
        <p14:creationId xmlns:p14="http://schemas.microsoft.com/office/powerpoint/2010/main" val="80799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defTabSz="464149">
              <a:defRPr/>
            </a:pPr>
            <a:fld id="{CB12B51E-5A61-524F-8491-EBF6353FE77B}" type="slidenum">
              <a:rPr lang="en-FI">
                <a:solidFill>
                  <a:prstClr val="black"/>
                </a:solidFill>
                <a:latin typeface="Calibri" panose="020F0502020204030204"/>
              </a:rPr>
              <a:pPr defTabSz="464149">
                <a:defRPr/>
              </a:pPr>
              <a:t>7</a:t>
            </a:fld>
            <a:endParaRPr lang="en-FI">
              <a:solidFill>
                <a:prstClr val="black"/>
              </a:solidFill>
              <a:latin typeface="Calibri" panose="020F0502020204030204"/>
            </a:endParaRPr>
          </a:p>
        </p:txBody>
      </p:sp>
    </p:spTree>
    <p:extLst>
      <p:ext uri="{BB962C8B-B14F-4D97-AF65-F5344CB8AC3E}">
        <p14:creationId xmlns:p14="http://schemas.microsoft.com/office/powerpoint/2010/main" val="144111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CB12B51E-5A61-524F-8491-EBF6353FE77B}" type="slidenum">
              <a:rPr lang="en-FI" smtClean="0"/>
              <a:t>9</a:t>
            </a:fld>
            <a:endParaRPr lang="en-FI"/>
          </a:p>
        </p:txBody>
      </p:sp>
    </p:spTree>
    <p:extLst>
      <p:ext uri="{BB962C8B-B14F-4D97-AF65-F5344CB8AC3E}">
        <p14:creationId xmlns:p14="http://schemas.microsoft.com/office/powerpoint/2010/main" val="120686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CB12B51E-5A61-524F-8491-EBF6353FE77B}" type="slidenum">
              <a:rPr lang="en-FI" smtClean="0"/>
              <a:t>10</a:t>
            </a:fld>
            <a:endParaRPr lang="en-FI"/>
          </a:p>
        </p:txBody>
      </p:sp>
    </p:spTree>
    <p:extLst>
      <p:ext uri="{BB962C8B-B14F-4D97-AF65-F5344CB8AC3E}">
        <p14:creationId xmlns:p14="http://schemas.microsoft.com/office/powerpoint/2010/main" val="378978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CB12B51E-5A61-524F-8491-EBF6353FE77B}" type="slidenum">
              <a:rPr lang="en-FI" smtClean="0"/>
              <a:t>11</a:t>
            </a:fld>
            <a:endParaRPr lang="en-FI"/>
          </a:p>
        </p:txBody>
      </p:sp>
    </p:spTree>
    <p:extLst>
      <p:ext uri="{BB962C8B-B14F-4D97-AF65-F5344CB8AC3E}">
        <p14:creationId xmlns:p14="http://schemas.microsoft.com/office/powerpoint/2010/main" val="346887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CB12B51E-5A61-524F-8491-EBF6353FE77B}" type="slidenum">
              <a:rPr lang="en-FI" smtClean="0"/>
              <a:t>12</a:t>
            </a:fld>
            <a:endParaRPr lang="en-FI"/>
          </a:p>
        </p:txBody>
      </p:sp>
    </p:spTree>
    <p:extLst>
      <p:ext uri="{BB962C8B-B14F-4D97-AF65-F5344CB8AC3E}">
        <p14:creationId xmlns:p14="http://schemas.microsoft.com/office/powerpoint/2010/main" val="32578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CB12B51E-5A61-524F-8491-EBF6353FE77B}" type="slidenum">
              <a:rPr lang="en-FI" smtClean="0"/>
              <a:t>13</a:t>
            </a:fld>
            <a:endParaRPr lang="en-FI"/>
          </a:p>
        </p:txBody>
      </p:sp>
    </p:spTree>
    <p:extLst>
      <p:ext uri="{BB962C8B-B14F-4D97-AF65-F5344CB8AC3E}">
        <p14:creationId xmlns:p14="http://schemas.microsoft.com/office/powerpoint/2010/main" val="415271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CB12B51E-5A61-524F-8491-EBF6353FE77B}" type="slidenum">
              <a:rPr lang="en-FI" smtClean="0"/>
              <a:t>14</a:t>
            </a:fld>
            <a:endParaRPr lang="en-FI"/>
          </a:p>
        </p:txBody>
      </p:sp>
    </p:spTree>
    <p:extLst>
      <p:ext uri="{BB962C8B-B14F-4D97-AF65-F5344CB8AC3E}">
        <p14:creationId xmlns:p14="http://schemas.microsoft.com/office/powerpoint/2010/main" val="2757699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pic>
        <p:nvPicPr>
          <p:cNvPr id="18" name="Picture 17" descr="A picture containing sitting, bicycle, table, dark&#10;&#10;Description automatically generated">
            <a:extLst>
              <a:ext uri="{FF2B5EF4-FFF2-40B4-BE49-F238E27FC236}">
                <a16:creationId xmlns:a16="http://schemas.microsoft.com/office/drawing/2014/main" id="{2F708374-06E3-F14E-80F7-A37890EA8BB6}"/>
              </a:ext>
            </a:extLst>
          </p:cNvPr>
          <p:cNvPicPr>
            <a:picLocks noChangeAspect="1"/>
          </p:cNvPicPr>
          <p:nvPr userDrawn="1"/>
        </p:nvPicPr>
        <p:blipFill>
          <a:blip r:embed="rId2"/>
          <a:stretch>
            <a:fillRect/>
          </a:stretch>
        </p:blipFill>
        <p:spPr>
          <a:xfrm>
            <a:off x="7156450" y="0"/>
            <a:ext cx="5035550" cy="6858000"/>
          </a:xfrm>
          <a:prstGeom prst="rect">
            <a:avLst/>
          </a:prstGeom>
        </p:spPr>
      </p:pic>
      <p:sp>
        <p:nvSpPr>
          <p:cNvPr id="11" name="Title 1">
            <a:extLst>
              <a:ext uri="{FF2B5EF4-FFF2-40B4-BE49-F238E27FC236}">
                <a16:creationId xmlns:a16="http://schemas.microsoft.com/office/drawing/2014/main" id="{D30380E3-9F61-0847-BDE8-0EAE12BC9229}"/>
              </a:ext>
            </a:extLst>
          </p:cNvPr>
          <p:cNvSpPr>
            <a:spLocks noGrp="1"/>
          </p:cNvSpPr>
          <p:nvPr>
            <p:ph type="ctrTitle"/>
          </p:nvPr>
        </p:nvSpPr>
        <p:spPr>
          <a:xfrm>
            <a:off x="328863" y="1122363"/>
            <a:ext cx="6827587" cy="1853448"/>
          </a:xfrm>
          <a:prstGeom prst="rect">
            <a:avLst/>
          </a:prstGeom>
        </p:spPr>
        <p:txBody>
          <a:bodyPr anchor="t"/>
          <a:lstStyle>
            <a:lvl1pPr>
              <a:defRPr sz="5000">
                <a:latin typeface="+mj-lt"/>
                <a:cs typeface="Microsoft Sans Serif" panose="020B0604020202020204" pitchFamily="34" charset="0"/>
              </a:defRPr>
            </a:lvl1pPr>
          </a:lstStyle>
          <a:p>
            <a:pPr algn="l"/>
            <a:endParaRPr lang="fi-FI">
              <a:latin typeface="Monument Grotesk" panose="02010504030000020004" pitchFamily="2" charset="0"/>
            </a:endParaRPr>
          </a:p>
        </p:txBody>
      </p:sp>
      <p:sp>
        <p:nvSpPr>
          <p:cNvPr id="12" name="Subtitle 2">
            <a:extLst>
              <a:ext uri="{FF2B5EF4-FFF2-40B4-BE49-F238E27FC236}">
                <a16:creationId xmlns:a16="http://schemas.microsoft.com/office/drawing/2014/main" id="{49B55BF9-0B98-4146-9450-774B89F6E282}"/>
              </a:ext>
            </a:extLst>
          </p:cNvPr>
          <p:cNvSpPr>
            <a:spLocks noGrp="1"/>
          </p:cNvSpPr>
          <p:nvPr>
            <p:ph type="subTitle" idx="1"/>
          </p:nvPr>
        </p:nvSpPr>
        <p:spPr>
          <a:xfrm>
            <a:off x="328863" y="3200985"/>
            <a:ext cx="6827587" cy="2975226"/>
          </a:xfrm>
          <a:prstGeom prst="rect">
            <a:avLst/>
          </a:prstGeom>
        </p:spPr>
        <p:txBody>
          <a:bodyPr/>
          <a:lstStyle>
            <a:lvl1pPr>
              <a:buNone/>
              <a:defRPr sz="2500">
                <a:latin typeface="+mj-lt"/>
                <a:cs typeface="Microsoft Sans Serif" panose="020B0604020202020204" pitchFamily="34" charset="0"/>
              </a:defRPr>
            </a:lvl1pPr>
          </a:lstStyle>
          <a:p>
            <a:pPr algn="l"/>
            <a:endParaRPr lang="fi-FI">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0823045D-4FAF-4169-A9FC-67413B7D7977}"/>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3000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Slide 06">
    <p:spTree>
      <p:nvGrpSpPr>
        <p:cNvPr id="1" name=""/>
        <p:cNvGrpSpPr/>
        <p:nvPr/>
      </p:nvGrpSpPr>
      <p:grpSpPr>
        <a:xfrm>
          <a:off x="0" y="0"/>
          <a:ext cx="0" cy="0"/>
          <a:chOff x="0" y="0"/>
          <a:chExt cx="0" cy="0"/>
        </a:xfrm>
      </p:grpSpPr>
      <p:sp>
        <p:nvSpPr>
          <p:cNvPr id="2" name="Title 1"/>
          <p:cNvSpPr>
            <a:spLocks noGrp="1"/>
          </p:cNvSpPr>
          <p:nvPr>
            <p:ph type="title"/>
          </p:nvPr>
        </p:nvSpPr>
        <p:spPr>
          <a:xfrm>
            <a:off x="332509" y="865909"/>
            <a:ext cx="11021291" cy="824779"/>
          </a:xfrm>
          <a:prstGeom prst="rect">
            <a:avLst/>
          </a:prstGeom>
        </p:spPr>
        <p:txBody>
          <a:bodyPr anchor="t"/>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332509" y="1825625"/>
            <a:ext cx="5257800" cy="4351338"/>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1825625"/>
            <a:ext cx="5257800" cy="4351338"/>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299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QM SPLIT SCREEN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B8A371-DE4C-9D4E-84F7-F47D9310474B}"/>
              </a:ext>
            </a:extLst>
          </p:cNvPr>
          <p:cNvSpPr>
            <a:spLocks noGrp="1"/>
          </p:cNvSpPr>
          <p:nvPr>
            <p:ph type="pic" sz="quarter" idx="10"/>
          </p:nvPr>
        </p:nvSpPr>
        <p:spPr>
          <a:xfrm>
            <a:off x="6096001" y="0"/>
            <a:ext cx="6096000" cy="6858000"/>
          </a:xfrm>
          <a:prstGeom prst="rect">
            <a:avLst/>
          </a:prstGeom>
        </p:spPr>
        <p:txBody>
          <a:bodyPr/>
          <a:lstStyle>
            <a:lvl1pPr>
              <a:buNone/>
              <a:defRPr/>
            </a:lvl1pPr>
          </a:lstStyle>
          <a:p>
            <a:endParaRPr lang="fi-FI"/>
          </a:p>
        </p:txBody>
      </p:sp>
      <p:sp>
        <p:nvSpPr>
          <p:cNvPr id="12" name="Title 11">
            <a:extLst>
              <a:ext uri="{FF2B5EF4-FFF2-40B4-BE49-F238E27FC236}">
                <a16:creationId xmlns:a16="http://schemas.microsoft.com/office/drawing/2014/main" id="{0AC0E78F-9746-EC41-8E7C-076649D728F1}"/>
              </a:ext>
            </a:extLst>
          </p:cNvPr>
          <p:cNvSpPr>
            <a:spLocks noGrp="1"/>
          </p:cNvSpPr>
          <p:nvPr>
            <p:ph type="title"/>
          </p:nvPr>
        </p:nvSpPr>
        <p:spPr>
          <a:xfrm>
            <a:off x="332509" y="870818"/>
            <a:ext cx="5430982" cy="1325563"/>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fi-FI"/>
          </a:p>
        </p:txBody>
      </p:sp>
      <p:sp>
        <p:nvSpPr>
          <p:cNvPr id="13" name="Title 11">
            <a:extLst>
              <a:ext uri="{FF2B5EF4-FFF2-40B4-BE49-F238E27FC236}">
                <a16:creationId xmlns:a16="http://schemas.microsoft.com/office/drawing/2014/main" id="{7981FA63-933D-294B-B21F-CC4109FEE97D}"/>
              </a:ext>
            </a:extLst>
          </p:cNvPr>
          <p:cNvSpPr txBox="1">
            <a:spLocks/>
          </p:cNvSpPr>
          <p:nvPr userDrawn="1"/>
        </p:nvSpPr>
        <p:spPr>
          <a:xfrm>
            <a:off x="339436" y="2265651"/>
            <a:ext cx="543098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a:lstStyle>
          <a:p>
            <a:endParaRPr lang="fi-FI" sz="2200"/>
          </a:p>
        </p:txBody>
      </p:sp>
      <p:sp>
        <p:nvSpPr>
          <p:cNvPr id="17" name="Text Placeholder 16">
            <a:extLst>
              <a:ext uri="{FF2B5EF4-FFF2-40B4-BE49-F238E27FC236}">
                <a16:creationId xmlns:a16="http://schemas.microsoft.com/office/drawing/2014/main" id="{BDEAB519-E90F-7F45-85D4-8CEE3D6CF519}"/>
              </a:ext>
            </a:extLst>
          </p:cNvPr>
          <p:cNvSpPr>
            <a:spLocks noGrp="1"/>
          </p:cNvSpPr>
          <p:nvPr>
            <p:ph type="body" sz="quarter" idx="11"/>
          </p:nvPr>
        </p:nvSpPr>
        <p:spPr>
          <a:xfrm>
            <a:off x="339725" y="2335213"/>
            <a:ext cx="5430838" cy="3878262"/>
          </a:xfrm>
          <a:prstGeom prst="rect">
            <a:avLst/>
          </a:prstGeom>
        </p:spPr>
        <p:txBody>
          <a:bodyPr/>
          <a:lstStyle>
            <a:lvl1pPr>
              <a:buNone/>
              <a:defRPr>
                <a:latin typeface="Microsoft Sans Serif" panose="020B0604020202020204" pitchFamily="34" charset="0"/>
                <a:cs typeface="Microsoft Sans Serif" panose="020B0604020202020204" pitchFamily="34" charset="0"/>
              </a:defRPr>
            </a:lvl1pPr>
            <a:lvl2pPr>
              <a:buFont typeface="Arial" panose="020B0604020202020204" pitchFamily="34" charset="0"/>
              <a:buNone/>
              <a:defRPr>
                <a:latin typeface="Microsoft Sans Serif" panose="020B0604020202020204" pitchFamily="34" charset="0"/>
                <a:cs typeface="Microsoft Sans Serif" panose="020B0604020202020204" pitchFamily="34" charset="0"/>
              </a:defRPr>
            </a:lvl2pPr>
            <a:lvl3pPr>
              <a:buNone/>
              <a:defRPr>
                <a:latin typeface="Microsoft Sans Serif" panose="020B0604020202020204" pitchFamily="34" charset="0"/>
                <a:cs typeface="Microsoft Sans Serif" panose="020B0604020202020204" pitchFamily="34" charset="0"/>
              </a:defRPr>
            </a:lvl3pPr>
            <a:lvl4pPr>
              <a:buNone/>
              <a:defRPr>
                <a:latin typeface="Microsoft Sans Serif" panose="020B0604020202020204" pitchFamily="34" charset="0"/>
                <a:cs typeface="Microsoft Sans Serif" panose="020B0604020202020204" pitchFamily="34" charset="0"/>
              </a:defRPr>
            </a:lvl4pPr>
            <a:lvl5pPr>
              <a:buNone/>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71728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QM SPLIT SCREEN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B8A371-DE4C-9D4E-84F7-F47D9310474B}"/>
              </a:ext>
            </a:extLst>
          </p:cNvPr>
          <p:cNvSpPr>
            <a:spLocks noGrp="1"/>
          </p:cNvSpPr>
          <p:nvPr>
            <p:ph type="pic" sz="quarter" idx="10"/>
          </p:nvPr>
        </p:nvSpPr>
        <p:spPr>
          <a:xfrm>
            <a:off x="6096001" y="0"/>
            <a:ext cx="6096000" cy="6858000"/>
          </a:xfrm>
          <a:prstGeom prst="rect">
            <a:avLst/>
          </a:prstGeom>
        </p:spPr>
        <p:txBody>
          <a:bodyPr/>
          <a:lstStyle>
            <a:lvl1pPr>
              <a:buNone/>
              <a:defRPr/>
            </a:lvl1pPr>
          </a:lstStyle>
          <a:p>
            <a:endParaRPr lang="fi-FI"/>
          </a:p>
        </p:txBody>
      </p:sp>
      <p:sp>
        <p:nvSpPr>
          <p:cNvPr id="12" name="Title 11">
            <a:extLst>
              <a:ext uri="{FF2B5EF4-FFF2-40B4-BE49-F238E27FC236}">
                <a16:creationId xmlns:a16="http://schemas.microsoft.com/office/drawing/2014/main" id="{0AC0E78F-9746-EC41-8E7C-076649D728F1}"/>
              </a:ext>
            </a:extLst>
          </p:cNvPr>
          <p:cNvSpPr>
            <a:spLocks noGrp="1"/>
          </p:cNvSpPr>
          <p:nvPr>
            <p:ph type="title"/>
          </p:nvPr>
        </p:nvSpPr>
        <p:spPr>
          <a:xfrm>
            <a:off x="332509" y="870818"/>
            <a:ext cx="5430982" cy="1325563"/>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fi-FI"/>
          </a:p>
        </p:txBody>
      </p:sp>
      <p:sp>
        <p:nvSpPr>
          <p:cNvPr id="13" name="Title 11">
            <a:extLst>
              <a:ext uri="{FF2B5EF4-FFF2-40B4-BE49-F238E27FC236}">
                <a16:creationId xmlns:a16="http://schemas.microsoft.com/office/drawing/2014/main" id="{7981FA63-933D-294B-B21F-CC4109FEE97D}"/>
              </a:ext>
            </a:extLst>
          </p:cNvPr>
          <p:cNvSpPr txBox="1">
            <a:spLocks/>
          </p:cNvSpPr>
          <p:nvPr userDrawn="1"/>
        </p:nvSpPr>
        <p:spPr>
          <a:xfrm>
            <a:off x="339436" y="2265651"/>
            <a:ext cx="543098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a:lstStyle>
          <a:p>
            <a:endParaRPr lang="fi-FI" sz="2200"/>
          </a:p>
        </p:txBody>
      </p:sp>
      <p:sp>
        <p:nvSpPr>
          <p:cNvPr id="17" name="Text Placeholder 16">
            <a:extLst>
              <a:ext uri="{FF2B5EF4-FFF2-40B4-BE49-F238E27FC236}">
                <a16:creationId xmlns:a16="http://schemas.microsoft.com/office/drawing/2014/main" id="{BDEAB519-E90F-7F45-85D4-8CEE3D6CF519}"/>
              </a:ext>
            </a:extLst>
          </p:cNvPr>
          <p:cNvSpPr>
            <a:spLocks noGrp="1"/>
          </p:cNvSpPr>
          <p:nvPr>
            <p:ph type="body" sz="quarter" idx="11"/>
          </p:nvPr>
        </p:nvSpPr>
        <p:spPr>
          <a:xfrm>
            <a:off x="339725" y="2335213"/>
            <a:ext cx="5430838" cy="3878262"/>
          </a:xfrm>
          <a:prstGeom prst="rect">
            <a:avLst/>
          </a:prstGeom>
        </p:spPr>
        <p:txBody>
          <a:bodyPr/>
          <a:lstStyle>
            <a:lvl1pPr>
              <a:buNone/>
              <a:defRPr>
                <a:latin typeface="Microsoft Sans Serif" panose="020B0604020202020204" pitchFamily="34" charset="0"/>
                <a:cs typeface="Microsoft Sans Serif" panose="020B0604020202020204" pitchFamily="34" charset="0"/>
              </a:defRPr>
            </a:lvl1pPr>
            <a:lvl2pPr>
              <a:buFont typeface="Arial" panose="020B0604020202020204" pitchFamily="34" charset="0"/>
              <a:buNone/>
              <a:defRPr>
                <a:latin typeface="Microsoft Sans Serif" panose="020B0604020202020204" pitchFamily="34" charset="0"/>
                <a:cs typeface="Microsoft Sans Serif" panose="020B0604020202020204" pitchFamily="34" charset="0"/>
              </a:defRPr>
            </a:lvl2pPr>
            <a:lvl3pPr>
              <a:buNone/>
              <a:defRPr>
                <a:latin typeface="Microsoft Sans Serif" panose="020B0604020202020204" pitchFamily="34" charset="0"/>
                <a:cs typeface="Microsoft Sans Serif" panose="020B0604020202020204" pitchFamily="34" charset="0"/>
              </a:defRPr>
            </a:lvl3pPr>
            <a:lvl4pPr>
              <a:buNone/>
              <a:defRPr>
                <a:latin typeface="Microsoft Sans Serif" panose="020B0604020202020204" pitchFamily="34" charset="0"/>
                <a:cs typeface="Microsoft Sans Serif" panose="020B0604020202020204" pitchFamily="34" charset="0"/>
              </a:defRPr>
            </a:lvl4pPr>
            <a:lvl5pPr>
              <a:buNone/>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427650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QM SPLIT SCREEN WITH PICTUR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C0E78F-9746-EC41-8E7C-076649D728F1}"/>
              </a:ext>
            </a:extLst>
          </p:cNvPr>
          <p:cNvSpPr>
            <a:spLocks noGrp="1"/>
          </p:cNvSpPr>
          <p:nvPr>
            <p:ph type="title"/>
          </p:nvPr>
        </p:nvSpPr>
        <p:spPr>
          <a:xfrm>
            <a:off x="332509" y="870818"/>
            <a:ext cx="5430982" cy="1325563"/>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fi-FI"/>
          </a:p>
        </p:txBody>
      </p:sp>
      <p:sp>
        <p:nvSpPr>
          <p:cNvPr id="13" name="Title 11">
            <a:extLst>
              <a:ext uri="{FF2B5EF4-FFF2-40B4-BE49-F238E27FC236}">
                <a16:creationId xmlns:a16="http://schemas.microsoft.com/office/drawing/2014/main" id="{7981FA63-933D-294B-B21F-CC4109FEE97D}"/>
              </a:ext>
            </a:extLst>
          </p:cNvPr>
          <p:cNvSpPr txBox="1">
            <a:spLocks/>
          </p:cNvSpPr>
          <p:nvPr userDrawn="1"/>
        </p:nvSpPr>
        <p:spPr>
          <a:xfrm>
            <a:off x="339436" y="2265651"/>
            <a:ext cx="543098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a:lstStyle>
          <a:p>
            <a:endParaRPr lang="fi-FI" sz="2200"/>
          </a:p>
        </p:txBody>
      </p:sp>
      <p:sp>
        <p:nvSpPr>
          <p:cNvPr id="17" name="Text Placeholder 16">
            <a:extLst>
              <a:ext uri="{FF2B5EF4-FFF2-40B4-BE49-F238E27FC236}">
                <a16:creationId xmlns:a16="http://schemas.microsoft.com/office/drawing/2014/main" id="{BDEAB519-E90F-7F45-85D4-8CEE3D6CF519}"/>
              </a:ext>
            </a:extLst>
          </p:cNvPr>
          <p:cNvSpPr>
            <a:spLocks noGrp="1"/>
          </p:cNvSpPr>
          <p:nvPr>
            <p:ph type="body" sz="quarter" idx="11"/>
          </p:nvPr>
        </p:nvSpPr>
        <p:spPr>
          <a:xfrm>
            <a:off x="339725" y="2335213"/>
            <a:ext cx="5430838" cy="3878262"/>
          </a:xfrm>
          <a:prstGeom prst="rect">
            <a:avLst/>
          </a:prstGeom>
        </p:spPr>
        <p:txBody>
          <a:bodyPr/>
          <a:lstStyle>
            <a:lvl1pPr>
              <a:buNone/>
              <a:defRPr>
                <a:latin typeface="Microsoft Sans Serif" panose="020B0604020202020204" pitchFamily="34" charset="0"/>
                <a:cs typeface="Microsoft Sans Serif" panose="020B0604020202020204" pitchFamily="34" charset="0"/>
              </a:defRPr>
            </a:lvl1pPr>
            <a:lvl2pPr>
              <a:buFont typeface="Arial" panose="020B0604020202020204" pitchFamily="34" charset="0"/>
              <a:buNone/>
              <a:defRPr>
                <a:latin typeface="Microsoft Sans Serif" panose="020B0604020202020204" pitchFamily="34" charset="0"/>
                <a:cs typeface="Microsoft Sans Serif" panose="020B0604020202020204" pitchFamily="34" charset="0"/>
              </a:defRPr>
            </a:lvl2pPr>
            <a:lvl3pPr>
              <a:buNone/>
              <a:defRPr>
                <a:latin typeface="Microsoft Sans Serif" panose="020B0604020202020204" pitchFamily="34" charset="0"/>
                <a:cs typeface="Microsoft Sans Serif" panose="020B0604020202020204" pitchFamily="34" charset="0"/>
              </a:defRPr>
            </a:lvl3pPr>
            <a:lvl4pPr>
              <a:buNone/>
              <a:defRPr>
                <a:latin typeface="Microsoft Sans Serif" panose="020B0604020202020204" pitchFamily="34" charset="0"/>
                <a:cs typeface="Microsoft Sans Serif" panose="020B0604020202020204" pitchFamily="34" charset="0"/>
              </a:defRPr>
            </a:lvl4pPr>
            <a:lvl5pPr>
              <a:buNone/>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object 4">
            <a:extLst>
              <a:ext uri="{FF2B5EF4-FFF2-40B4-BE49-F238E27FC236}">
                <a16:creationId xmlns:a16="http://schemas.microsoft.com/office/drawing/2014/main" id="{3F05FDCA-AC33-4E8D-9900-C99DFFADA804}"/>
              </a:ext>
            </a:extLst>
          </p:cNvPr>
          <p:cNvSpPr/>
          <p:nvPr userDrawn="1"/>
        </p:nvSpPr>
        <p:spPr>
          <a:xfrm>
            <a:off x="5885836" y="0"/>
            <a:ext cx="6305736" cy="6857519"/>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7" name="Slide Number Placeholder 5">
            <a:extLst>
              <a:ext uri="{FF2B5EF4-FFF2-40B4-BE49-F238E27FC236}">
                <a16:creationId xmlns:a16="http://schemas.microsoft.com/office/drawing/2014/main" id="{622910DF-C99A-40A3-A585-C8D28E2CBE0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571010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QM IMAGE LAYOUT">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409412"/>
          </a:xfrm>
          <a:prstGeom prst="rect">
            <a:avLst/>
          </a:prstGeom>
        </p:spPr>
        <p:txBody>
          <a:bodyPr anchor="t"/>
          <a:lstStyle>
            <a:lvl1pPr>
              <a:defRPr sz="3200">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5212483"/>
          </a:xfrm>
          <a:prstGeom prst="rect">
            <a:avLst/>
          </a:prstGeom>
        </p:spPr>
        <p:txBody>
          <a:bodyPr anchor="t"/>
          <a:lstStyle>
            <a:lvl1pPr marL="0" indent="0">
              <a:buNone/>
              <a:defRPr sz="3200">
                <a:latin typeface="Microsoft Sans Serif" panose="020B0604020202020204" pitchFamily="34" charset="0"/>
                <a:cs typeface="Microsoft Sans Serif"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396835"/>
            <a:ext cx="3932237" cy="3803073"/>
          </a:xfrm>
          <a:prstGeom prst="rect">
            <a:avLst/>
          </a:prstGeom>
        </p:spPr>
        <p:txBody>
          <a:bodyPr/>
          <a:lstStyle>
            <a:lvl1pPr marL="0" indent="0">
              <a:buNone/>
              <a:defRPr sz="1600">
                <a:latin typeface="Microsoft Sans Serif" panose="020B0604020202020204" pitchFamily="34" charset="0"/>
                <a:cs typeface="Microsoft Sans Serif"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40040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Arial" panose="020B0604020202020204" pitchFamily="34" charset="0"/>
              <a:buNone/>
              <a:defRPr sz="6933">
                <a:solidFill>
                  <a:schemeClr val="tx1"/>
                </a:solidFill>
                <a:latin typeface="Microsoft Sans Serif" panose="020B0604020202020204" pitchFamily="34" charset="0"/>
                <a:cs typeface="Microsoft Sans Serif"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solidFill>
                  <a:schemeClr val="tx1"/>
                </a:solidFill>
                <a:latin typeface="Microsoft Sans Serif" panose="020B0604020202020204" pitchFamily="34" charset="0"/>
                <a:cs typeface="Microsoft Sans Serif" panose="020B0604020202020204" pitchFamily="34"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560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TITLE NAM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4EA3550-6915-8D4A-8F3B-BC83721CA3B5}"/>
              </a:ext>
            </a:extLst>
          </p:cNvPr>
          <p:cNvSpPr>
            <a:spLocks noGrp="1"/>
          </p:cNvSpPr>
          <p:nvPr>
            <p:ph type="body" sz="quarter" idx="10" hasCustomPrompt="1"/>
          </p:nvPr>
        </p:nvSpPr>
        <p:spPr>
          <a:xfrm>
            <a:off x="548707" y="4704974"/>
            <a:ext cx="3933825" cy="200759"/>
          </a:xfrm>
          <a:prstGeom prst="rect">
            <a:avLst/>
          </a:prstGeom>
        </p:spPr>
        <p:txBody>
          <a:bodyPr/>
          <a:lstStyle>
            <a:lvl1pPr>
              <a:buNone/>
              <a:defRPr sz="1300">
                <a:solidFill>
                  <a:schemeClr val="accent5"/>
                </a:solidFill>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err="1"/>
              <a:t>Dr.</a:t>
            </a:r>
            <a:r>
              <a:rPr lang="en-GB"/>
              <a:t> </a:t>
            </a:r>
            <a:r>
              <a:rPr lang="en-GB" err="1"/>
              <a:t>Firstname</a:t>
            </a:r>
            <a:r>
              <a:rPr lang="en-GB"/>
              <a:t> Surname</a:t>
            </a:r>
          </a:p>
        </p:txBody>
      </p:sp>
      <p:sp>
        <p:nvSpPr>
          <p:cNvPr id="8" name="Text Placeholder 6">
            <a:extLst>
              <a:ext uri="{FF2B5EF4-FFF2-40B4-BE49-F238E27FC236}">
                <a16:creationId xmlns:a16="http://schemas.microsoft.com/office/drawing/2014/main" id="{13486082-F58E-AF4E-A1E4-69B8667A370C}"/>
              </a:ext>
            </a:extLst>
          </p:cNvPr>
          <p:cNvSpPr>
            <a:spLocks noGrp="1"/>
          </p:cNvSpPr>
          <p:nvPr>
            <p:ph type="body" sz="quarter" idx="11" hasCustomPrompt="1"/>
          </p:nvPr>
        </p:nvSpPr>
        <p:spPr>
          <a:xfrm>
            <a:off x="548707" y="4942792"/>
            <a:ext cx="3933825" cy="289970"/>
          </a:xfrm>
          <a:prstGeom prst="rect">
            <a:avLst/>
          </a:prstGeom>
        </p:spPr>
        <p:txBody>
          <a:bodyPr/>
          <a:lstStyle>
            <a:lvl1pPr>
              <a:buNone/>
              <a:defRPr sz="10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a:t>Title here</a:t>
            </a:r>
          </a:p>
        </p:txBody>
      </p:sp>
    </p:spTree>
    <p:extLst>
      <p:ext uri="{BB962C8B-B14F-4D97-AF65-F5344CB8AC3E}">
        <p14:creationId xmlns:p14="http://schemas.microsoft.com/office/powerpoint/2010/main" val="315368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3 IQM BLACK TITLE NAM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094A99E2-A613-E145-9EB0-CCE425559994}"/>
              </a:ext>
            </a:extLst>
          </p:cNvPr>
          <p:cNvSpPr>
            <a:spLocks noGrp="1"/>
          </p:cNvSpPr>
          <p:nvPr>
            <p:ph type="body" sz="quarter" idx="10" hasCustomPrompt="1"/>
          </p:nvPr>
        </p:nvSpPr>
        <p:spPr>
          <a:xfrm>
            <a:off x="1419344" y="5018012"/>
            <a:ext cx="3933825" cy="200759"/>
          </a:xfrm>
          <a:prstGeom prst="rect">
            <a:avLst/>
          </a:prstGeom>
        </p:spPr>
        <p:txBody>
          <a:bodyPr/>
          <a:lstStyle>
            <a:lvl1pPr>
              <a:buNone/>
              <a:defRPr sz="1300">
                <a:solidFill>
                  <a:schemeClr val="accent5"/>
                </a:solidFill>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err="1"/>
              <a:t>Dr.</a:t>
            </a:r>
            <a:r>
              <a:rPr lang="en-GB"/>
              <a:t> </a:t>
            </a:r>
            <a:r>
              <a:rPr lang="en-GB" err="1"/>
              <a:t>Firstname</a:t>
            </a:r>
            <a:r>
              <a:rPr lang="en-GB"/>
              <a:t> Surname</a:t>
            </a:r>
          </a:p>
        </p:txBody>
      </p:sp>
      <p:sp>
        <p:nvSpPr>
          <p:cNvPr id="5" name="Text Placeholder 6">
            <a:extLst>
              <a:ext uri="{FF2B5EF4-FFF2-40B4-BE49-F238E27FC236}">
                <a16:creationId xmlns:a16="http://schemas.microsoft.com/office/drawing/2014/main" id="{89AF6773-0065-9A46-BF8B-986C03E62D2D}"/>
              </a:ext>
            </a:extLst>
          </p:cNvPr>
          <p:cNvSpPr>
            <a:spLocks noGrp="1"/>
          </p:cNvSpPr>
          <p:nvPr>
            <p:ph type="body" sz="quarter" idx="11" hasCustomPrompt="1"/>
          </p:nvPr>
        </p:nvSpPr>
        <p:spPr>
          <a:xfrm>
            <a:off x="1419344" y="5255830"/>
            <a:ext cx="3933825" cy="289970"/>
          </a:xfrm>
          <a:prstGeom prst="rect">
            <a:avLst/>
          </a:prstGeom>
        </p:spPr>
        <p:txBody>
          <a:bodyPr/>
          <a:lstStyle>
            <a:lvl1pPr>
              <a:buNone/>
              <a:defRPr sz="10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a:t>Title here</a:t>
            </a:r>
          </a:p>
        </p:txBody>
      </p:sp>
    </p:spTree>
    <p:extLst>
      <p:ext uri="{BB962C8B-B14F-4D97-AF65-F5344CB8AC3E}">
        <p14:creationId xmlns:p14="http://schemas.microsoft.com/office/powerpoint/2010/main" val="22846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C517BF49-5B09-9A48-9AEC-0AB697825BEE}"/>
              </a:ext>
            </a:extLst>
          </p:cNvPr>
          <p:cNvSpPr>
            <a:spLocks noGrp="1"/>
          </p:cNvSpPr>
          <p:nvPr>
            <p:ph type="body" sz="quarter" idx="10" hasCustomPrompt="1"/>
          </p:nvPr>
        </p:nvSpPr>
        <p:spPr>
          <a:xfrm>
            <a:off x="4024098" y="3228241"/>
            <a:ext cx="3933825" cy="200759"/>
          </a:xfrm>
          <a:prstGeom prst="rect">
            <a:avLst/>
          </a:prstGeom>
        </p:spPr>
        <p:txBody>
          <a:bodyPr/>
          <a:lstStyle>
            <a:lvl1pPr algn="ctr">
              <a:buNone/>
              <a:defRPr sz="1700">
                <a:solidFill>
                  <a:schemeClr val="tx1"/>
                </a:solidFill>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err="1"/>
              <a:t>Dr.</a:t>
            </a:r>
            <a:r>
              <a:rPr lang="en-GB"/>
              <a:t> </a:t>
            </a:r>
            <a:r>
              <a:rPr lang="en-GB" err="1"/>
              <a:t>Firstname</a:t>
            </a:r>
            <a:r>
              <a:rPr lang="en-GB"/>
              <a:t> Surname</a:t>
            </a:r>
          </a:p>
        </p:txBody>
      </p:sp>
      <p:sp>
        <p:nvSpPr>
          <p:cNvPr id="4" name="Text Placeholder 6">
            <a:extLst>
              <a:ext uri="{FF2B5EF4-FFF2-40B4-BE49-F238E27FC236}">
                <a16:creationId xmlns:a16="http://schemas.microsoft.com/office/drawing/2014/main" id="{5ED304DC-0F64-5848-972F-0455CB69519D}"/>
              </a:ext>
            </a:extLst>
          </p:cNvPr>
          <p:cNvSpPr>
            <a:spLocks noGrp="1"/>
          </p:cNvSpPr>
          <p:nvPr>
            <p:ph type="body" sz="quarter" idx="11" hasCustomPrompt="1"/>
          </p:nvPr>
        </p:nvSpPr>
        <p:spPr>
          <a:xfrm>
            <a:off x="4024098" y="3466059"/>
            <a:ext cx="3933825" cy="289970"/>
          </a:xfrm>
          <a:prstGeom prst="rect">
            <a:avLst/>
          </a:prstGeom>
        </p:spPr>
        <p:txBody>
          <a:bodyPr/>
          <a:lstStyle>
            <a:lvl1pPr algn="ctr">
              <a:buNone/>
              <a:defRPr sz="12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a:t>Title here</a:t>
            </a:r>
          </a:p>
        </p:txBody>
      </p:sp>
      <p:sp>
        <p:nvSpPr>
          <p:cNvPr id="5" name="Text Placeholder 6">
            <a:extLst>
              <a:ext uri="{FF2B5EF4-FFF2-40B4-BE49-F238E27FC236}">
                <a16:creationId xmlns:a16="http://schemas.microsoft.com/office/drawing/2014/main" id="{8BE344E8-32E2-9F4F-AC1F-3EAF858F738E}"/>
              </a:ext>
            </a:extLst>
          </p:cNvPr>
          <p:cNvSpPr>
            <a:spLocks noGrp="1"/>
          </p:cNvSpPr>
          <p:nvPr>
            <p:ph type="body" sz="quarter" idx="12" hasCustomPrompt="1"/>
          </p:nvPr>
        </p:nvSpPr>
        <p:spPr>
          <a:xfrm>
            <a:off x="4024097" y="3793088"/>
            <a:ext cx="3933825" cy="289970"/>
          </a:xfrm>
          <a:prstGeom prst="rect">
            <a:avLst/>
          </a:prstGeom>
        </p:spPr>
        <p:txBody>
          <a:bodyPr/>
          <a:lstStyle>
            <a:lvl1pPr algn="ctr">
              <a:buNone/>
              <a:defRPr sz="12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err="1"/>
              <a:t>name@meetiqm.com</a:t>
            </a:r>
            <a:endParaRPr lang="en-GB"/>
          </a:p>
        </p:txBody>
      </p:sp>
    </p:spTree>
    <p:extLst>
      <p:ext uri="{BB962C8B-B14F-4D97-AF65-F5344CB8AC3E}">
        <p14:creationId xmlns:p14="http://schemas.microsoft.com/office/powerpoint/2010/main" val="420922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622BA25D-10FF-BB48-9A71-041DB0E84405}"/>
              </a:ext>
            </a:extLst>
          </p:cNvPr>
          <p:cNvPicPr>
            <a:picLocks noChangeAspect="1"/>
          </p:cNvPicPr>
          <p:nvPr userDrawn="1"/>
        </p:nvPicPr>
        <p:blipFill>
          <a:blip r:embed="rId2"/>
          <a:stretch>
            <a:fillRect/>
          </a:stretch>
        </p:blipFill>
        <p:spPr>
          <a:xfrm>
            <a:off x="421576" y="328906"/>
            <a:ext cx="889579" cy="315313"/>
          </a:xfrm>
          <a:prstGeom prst="rect">
            <a:avLst/>
          </a:prstGeom>
        </p:spPr>
      </p:pic>
      <p:cxnSp>
        <p:nvCxnSpPr>
          <p:cNvPr id="13" name="Straight Connector 12">
            <a:extLst>
              <a:ext uri="{FF2B5EF4-FFF2-40B4-BE49-F238E27FC236}">
                <a16:creationId xmlns:a16="http://schemas.microsoft.com/office/drawing/2014/main" id="{86961B91-8D0A-B148-AC21-794B38287426}"/>
              </a:ext>
            </a:extLst>
          </p:cNvPr>
          <p:cNvCxnSpPr/>
          <p:nvPr userDrawn="1"/>
        </p:nvCxnSpPr>
        <p:spPr>
          <a:xfrm>
            <a:off x="421576" y="778468"/>
            <a:ext cx="11299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12DE4AB-68DD-A044-B0CD-CAC2C8881C5F}"/>
              </a:ext>
            </a:extLst>
          </p:cNvPr>
          <p:cNvSpPr>
            <a:spLocks noGrp="1"/>
          </p:cNvSpPr>
          <p:nvPr>
            <p:ph type="ctrTitle"/>
          </p:nvPr>
        </p:nvSpPr>
        <p:spPr>
          <a:xfrm>
            <a:off x="304800" y="1122363"/>
            <a:ext cx="11299369" cy="1117912"/>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15" name="Subtitle 2">
            <a:extLst>
              <a:ext uri="{FF2B5EF4-FFF2-40B4-BE49-F238E27FC236}">
                <a16:creationId xmlns:a16="http://schemas.microsoft.com/office/drawing/2014/main" id="{9B958BAC-ACC7-E34E-9741-F45CE28461D9}"/>
              </a:ext>
            </a:extLst>
          </p:cNvPr>
          <p:cNvSpPr>
            <a:spLocks noGrp="1"/>
          </p:cNvSpPr>
          <p:nvPr>
            <p:ph type="subTitle" idx="1"/>
          </p:nvPr>
        </p:nvSpPr>
        <p:spPr>
          <a:xfrm>
            <a:off x="312820" y="2414016"/>
            <a:ext cx="11299369" cy="3762195"/>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Tree>
    <p:extLst>
      <p:ext uri="{BB962C8B-B14F-4D97-AF65-F5344CB8AC3E}">
        <p14:creationId xmlns:p14="http://schemas.microsoft.com/office/powerpoint/2010/main" val="408324780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pic>
        <p:nvPicPr>
          <p:cNvPr id="7" name="Picture 6" descr="A picture containing metal, sitting, train, large&#10;&#10;Description automatically generated">
            <a:extLst>
              <a:ext uri="{FF2B5EF4-FFF2-40B4-BE49-F238E27FC236}">
                <a16:creationId xmlns:a16="http://schemas.microsoft.com/office/drawing/2014/main" id="{6EE75DC7-A8BE-C340-BF33-D24BAA4FB4C0}"/>
              </a:ext>
            </a:extLst>
          </p:cNvPr>
          <p:cNvPicPr>
            <a:picLocks noChangeAspect="1"/>
          </p:cNvPicPr>
          <p:nvPr userDrawn="1"/>
        </p:nvPicPr>
        <p:blipFill>
          <a:blip r:embed="rId2"/>
          <a:stretch>
            <a:fillRect/>
          </a:stretch>
        </p:blipFill>
        <p:spPr>
          <a:xfrm>
            <a:off x="7835900" y="0"/>
            <a:ext cx="4356100" cy="6858000"/>
          </a:xfrm>
          <a:prstGeom prst="rect">
            <a:avLst/>
          </a:prstGeom>
        </p:spPr>
      </p:pic>
      <p:sp>
        <p:nvSpPr>
          <p:cNvPr id="8" name="Title 1">
            <a:extLst>
              <a:ext uri="{FF2B5EF4-FFF2-40B4-BE49-F238E27FC236}">
                <a16:creationId xmlns:a16="http://schemas.microsoft.com/office/drawing/2014/main" id="{E4F023A6-0EBF-3042-BF65-EED1EF9F0B16}"/>
              </a:ext>
            </a:extLst>
          </p:cNvPr>
          <p:cNvSpPr>
            <a:spLocks noGrp="1"/>
          </p:cNvSpPr>
          <p:nvPr>
            <p:ph type="ctrTitle"/>
          </p:nvPr>
        </p:nvSpPr>
        <p:spPr>
          <a:xfrm>
            <a:off x="328863" y="1122363"/>
            <a:ext cx="75070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9" name="Subtitle 2">
            <a:extLst>
              <a:ext uri="{FF2B5EF4-FFF2-40B4-BE49-F238E27FC236}">
                <a16:creationId xmlns:a16="http://schemas.microsoft.com/office/drawing/2014/main" id="{3855D71D-DBF6-1746-BDE0-6CB9403C4E5B}"/>
              </a:ext>
            </a:extLst>
          </p:cNvPr>
          <p:cNvSpPr>
            <a:spLocks noGrp="1"/>
          </p:cNvSpPr>
          <p:nvPr>
            <p:ph type="subTitle" idx="1"/>
          </p:nvPr>
        </p:nvSpPr>
        <p:spPr>
          <a:xfrm>
            <a:off x="328863" y="3200985"/>
            <a:ext cx="75070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5" name="Slide Number Placeholder 5">
            <a:extLst>
              <a:ext uri="{FF2B5EF4-FFF2-40B4-BE49-F238E27FC236}">
                <a16:creationId xmlns:a16="http://schemas.microsoft.com/office/drawing/2014/main" id="{F43DE5EE-BB32-4724-98F5-C5F11CA4DB2D}"/>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396051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0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pic>
        <p:nvPicPr>
          <p:cNvPr id="5" name="Picture 4" descr="A picture containing sitting, bicycle, table, dark&#10;&#10;Description automatically generated">
            <a:extLst>
              <a:ext uri="{FF2B5EF4-FFF2-40B4-BE49-F238E27FC236}">
                <a16:creationId xmlns:a16="http://schemas.microsoft.com/office/drawing/2014/main" id="{A665B9E1-CEBE-1047-BC9D-13CEA8CF673B}"/>
              </a:ext>
            </a:extLst>
          </p:cNvPr>
          <p:cNvPicPr>
            <a:picLocks noChangeAspect="1"/>
          </p:cNvPicPr>
          <p:nvPr userDrawn="1"/>
        </p:nvPicPr>
        <p:blipFill rotWithShape="1">
          <a:blip r:embed="rId2"/>
          <a:srcRect l="2818"/>
          <a:stretch/>
        </p:blipFill>
        <p:spPr>
          <a:xfrm>
            <a:off x="7922088" y="1085957"/>
            <a:ext cx="3792516" cy="5314841"/>
          </a:xfrm>
          <a:prstGeom prst="rect">
            <a:avLst/>
          </a:prstGeom>
        </p:spPr>
      </p:pic>
    </p:spTree>
    <p:extLst>
      <p:ext uri="{BB962C8B-B14F-4D97-AF65-F5344CB8AC3E}">
        <p14:creationId xmlns:p14="http://schemas.microsoft.com/office/powerpoint/2010/main" val="255883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pic>
        <p:nvPicPr>
          <p:cNvPr id="5" name="Picture 4" descr="A close up of a computer&#10;&#10;Description automatically generated">
            <a:extLst>
              <a:ext uri="{FF2B5EF4-FFF2-40B4-BE49-F238E27FC236}">
                <a16:creationId xmlns:a16="http://schemas.microsoft.com/office/drawing/2014/main" id="{9CB661A1-17FA-9F46-BA7F-BCBE4CA83A10}"/>
              </a:ext>
            </a:extLst>
          </p:cNvPr>
          <p:cNvPicPr>
            <a:picLocks noChangeAspect="1"/>
          </p:cNvPicPr>
          <p:nvPr userDrawn="1"/>
        </p:nvPicPr>
        <p:blipFill rotWithShape="1">
          <a:blip r:embed="rId2"/>
          <a:srcRect r="12040"/>
          <a:stretch/>
        </p:blipFill>
        <p:spPr>
          <a:xfrm>
            <a:off x="8163098" y="1085957"/>
            <a:ext cx="3550589" cy="5314847"/>
          </a:xfrm>
          <a:prstGeom prst="rect">
            <a:avLst/>
          </a:prstGeom>
        </p:spPr>
      </p:pic>
    </p:spTree>
    <p:extLst>
      <p:ext uri="{BB962C8B-B14F-4D97-AF65-F5344CB8AC3E}">
        <p14:creationId xmlns:p14="http://schemas.microsoft.com/office/powerpoint/2010/main" val="1601354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0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pic>
        <p:nvPicPr>
          <p:cNvPr id="6" name="Picture 5">
            <a:extLst>
              <a:ext uri="{FF2B5EF4-FFF2-40B4-BE49-F238E27FC236}">
                <a16:creationId xmlns:a16="http://schemas.microsoft.com/office/drawing/2014/main" id="{35CBAF54-8FDE-D440-B148-29175EAC7682}"/>
              </a:ext>
            </a:extLst>
          </p:cNvPr>
          <p:cNvPicPr>
            <a:picLocks noChangeAspect="1"/>
          </p:cNvPicPr>
          <p:nvPr userDrawn="1"/>
        </p:nvPicPr>
        <p:blipFill rotWithShape="1">
          <a:blip r:embed="rId2"/>
          <a:srcRect b="453"/>
          <a:stretch/>
        </p:blipFill>
        <p:spPr>
          <a:xfrm>
            <a:off x="8163099" y="1085958"/>
            <a:ext cx="3550590" cy="5314860"/>
          </a:xfrm>
          <a:prstGeom prst="rect">
            <a:avLst/>
          </a:prstGeom>
        </p:spPr>
      </p:pic>
    </p:spTree>
    <p:extLst>
      <p:ext uri="{BB962C8B-B14F-4D97-AF65-F5344CB8AC3E}">
        <p14:creationId xmlns:p14="http://schemas.microsoft.com/office/powerpoint/2010/main" val="409789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0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3" name="Content Placeholder 2">
            <a:extLst>
              <a:ext uri="{FF2B5EF4-FFF2-40B4-BE49-F238E27FC236}">
                <a16:creationId xmlns:a16="http://schemas.microsoft.com/office/drawing/2014/main" id="{3ADC548E-91C2-264E-8088-27DC2CC4C654}"/>
              </a:ext>
            </a:extLst>
          </p:cNvPr>
          <p:cNvSpPr>
            <a:spLocks noGrp="1"/>
          </p:cNvSpPr>
          <p:nvPr>
            <p:ph sz="quarter" idx="10"/>
          </p:nvPr>
        </p:nvSpPr>
        <p:spPr>
          <a:xfrm>
            <a:off x="7689850" y="1122363"/>
            <a:ext cx="4024313" cy="51022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280470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1524000" y="1984375"/>
            <a:ext cx="9144000" cy="2387600"/>
          </a:xfrm>
          <a:prstGeom prst="rect">
            <a:avLst/>
          </a:prstGeom>
        </p:spPr>
        <p:txBody>
          <a:bodyPr anchor="ctr">
            <a:normAutofit/>
          </a:bodyPr>
          <a:lstStyle>
            <a:lvl1pPr algn="ctr">
              <a:defRPr sz="8000">
                <a:solidFill>
                  <a:schemeClr val="tx1"/>
                </a:solidFill>
              </a:defRPr>
            </a:lvl1pPr>
          </a:lstStyle>
          <a:p>
            <a:r>
              <a:rPr lang="en-GB"/>
              <a:t>Click to edit Master title style</a:t>
            </a:r>
          </a:p>
        </p:txBody>
      </p:sp>
      <p:sp>
        <p:nvSpPr>
          <p:cNvPr id="10" name="Slide Number Placeholder 5">
            <a:extLst>
              <a:ext uri="{FF2B5EF4-FFF2-40B4-BE49-F238E27FC236}">
                <a16:creationId xmlns:a16="http://schemas.microsoft.com/office/drawing/2014/main" id="{7AB7E8BB-C28D-3F46-AB0A-EC8C885B5B28}"/>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5" name="object 3">
            <a:extLst>
              <a:ext uri="{FF2B5EF4-FFF2-40B4-BE49-F238E27FC236}">
                <a16:creationId xmlns:a16="http://schemas.microsoft.com/office/drawing/2014/main" id="{C82CFAE5-8527-6F46-8790-53D072F96675}"/>
              </a:ext>
            </a:extLst>
          </p:cNvPr>
          <p:cNvSpPr/>
          <p:nvPr userDrawn="1"/>
        </p:nvSpPr>
        <p:spPr>
          <a:xfrm flipV="1">
            <a:off x="334963" y="6123281"/>
            <a:ext cx="11539096" cy="115658"/>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96443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LIT SCREEN WITH IMAGE 0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E50E5B-DDDE-054F-80EE-DDB91E14BFC5}"/>
              </a:ext>
            </a:extLst>
          </p:cNvPr>
          <p:cNvSpPr>
            <a:spLocks noGrp="1"/>
          </p:cNvSpPr>
          <p:nvPr>
            <p:ph type="sldNum" sz="quarter" idx="12"/>
          </p:nvPr>
        </p:nvSpPr>
        <p:spPr>
          <a:xfrm>
            <a:off x="9130862" y="6356351"/>
            <a:ext cx="2743200" cy="365125"/>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fld id="{F9543BEB-D66C-6E4A-87AA-60417C33F2A3}" type="slidenum">
              <a:rPr lang="en-GB" smtClean="0"/>
              <a:pPr/>
              <a:t>‹#›</a:t>
            </a:fld>
            <a:endParaRPr lang="en-GB">
              <a:latin typeface="Microsoft Sans Serif" panose="020B0604020202020204" pitchFamily="34" charset="0"/>
              <a:cs typeface="Microsoft Sans Serif" panose="020B0604020202020204" pitchFamily="34" charset="0"/>
            </a:endParaRPr>
          </a:p>
        </p:txBody>
      </p:sp>
      <p:sp>
        <p:nvSpPr>
          <p:cNvPr id="17" name="object 6">
            <a:extLst>
              <a:ext uri="{FF2B5EF4-FFF2-40B4-BE49-F238E27FC236}">
                <a16:creationId xmlns:a16="http://schemas.microsoft.com/office/drawing/2014/main" id="{C64C0545-AD14-9342-931B-366B4C69137C}"/>
              </a:ext>
            </a:extLst>
          </p:cNvPr>
          <p:cNvSpPr/>
          <p:nvPr userDrawn="1"/>
        </p:nvSpPr>
        <p:spPr>
          <a:xfrm>
            <a:off x="5886449" y="362391"/>
            <a:ext cx="5987610" cy="576089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r>
              <a:rPr lang="fi-FI"/>
              <a:t>v</a:t>
            </a:r>
            <a:endParaRPr/>
          </a:p>
        </p:txBody>
      </p:sp>
      <p:sp>
        <p:nvSpPr>
          <p:cNvPr id="19" name="object 7">
            <a:extLst>
              <a:ext uri="{FF2B5EF4-FFF2-40B4-BE49-F238E27FC236}">
                <a16:creationId xmlns:a16="http://schemas.microsoft.com/office/drawing/2014/main" id="{3C47D5E1-63AF-8B49-BC6C-68DAD8885744}"/>
              </a:ext>
            </a:extLst>
          </p:cNvPr>
          <p:cNvSpPr/>
          <p:nvPr userDrawn="1"/>
        </p:nvSpPr>
        <p:spPr>
          <a:xfrm>
            <a:off x="376952" y="10493136"/>
            <a:ext cx="19350355" cy="0"/>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21" name="object 3">
            <a:extLst>
              <a:ext uri="{FF2B5EF4-FFF2-40B4-BE49-F238E27FC236}">
                <a16:creationId xmlns:a16="http://schemas.microsoft.com/office/drawing/2014/main" id="{BF9A92A2-9B7F-4E4C-B89F-A9DA20B8F8B9}"/>
              </a:ext>
            </a:extLst>
          </p:cNvPr>
          <p:cNvSpPr/>
          <p:nvPr userDrawn="1"/>
        </p:nvSpPr>
        <p:spPr>
          <a:xfrm flipV="1">
            <a:off x="334963" y="6123281"/>
            <a:ext cx="11539096" cy="115658"/>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9" name="object 3">
            <a:extLst>
              <a:ext uri="{FF2B5EF4-FFF2-40B4-BE49-F238E27FC236}">
                <a16:creationId xmlns:a16="http://schemas.microsoft.com/office/drawing/2014/main" id="{94C1FB89-C27B-0949-8817-3974FC4B90CF}"/>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Title Placeholder 1">
            <a:extLst>
              <a:ext uri="{FF2B5EF4-FFF2-40B4-BE49-F238E27FC236}">
                <a16:creationId xmlns:a16="http://schemas.microsoft.com/office/drawing/2014/main" id="{3A93EA97-7498-42E0-A044-E750C8EB0C88}"/>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1748352531"/>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SCREEN WITH IMAGE 02">
    <p:spTree>
      <p:nvGrpSpPr>
        <p:cNvPr id="1" name=""/>
        <p:cNvGrpSpPr/>
        <p:nvPr/>
      </p:nvGrpSpPr>
      <p:grpSpPr>
        <a:xfrm>
          <a:off x="0" y="0"/>
          <a:ext cx="0" cy="0"/>
          <a:chOff x="0" y="0"/>
          <a:chExt cx="0" cy="0"/>
        </a:xfrm>
      </p:grpSpPr>
      <p:pic>
        <p:nvPicPr>
          <p:cNvPr id="5" name="Picture 4" descr="A picture containing watch, dark, close&#10;&#10;Description automatically generated">
            <a:extLst>
              <a:ext uri="{FF2B5EF4-FFF2-40B4-BE49-F238E27FC236}">
                <a16:creationId xmlns:a16="http://schemas.microsoft.com/office/drawing/2014/main" id="{CB02D5B9-27C5-7D47-8CFF-51EF10DAB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449" y="362391"/>
            <a:ext cx="5987610" cy="5760889"/>
          </a:xfrm>
          <a:prstGeom prst="rect">
            <a:avLst/>
          </a:prstGeom>
        </p:spPr>
      </p:pic>
      <p:sp>
        <p:nvSpPr>
          <p:cNvPr id="9" name="object 3">
            <a:extLst>
              <a:ext uri="{FF2B5EF4-FFF2-40B4-BE49-F238E27FC236}">
                <a16:creationId xmlns:a16="http://schemas.microsoft.com/office/drawing/2014/main" id="{D53298BC-EF57-5849-8D6F-19F549270F03}"/>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object 3">
            <a:extLst>
              <a:ext uri="{FF2B5EF4-FFF2-40B4-BE49-F238E27FC236}">
                <a16:creationId xmlns:a16="http://schemas.microsoft.com/office/drawing/2014/main" id="{DCD7852E-8291-EA47-AEF4-8F610E50A159}"/>
              </a:ext>
            </a:extLst>
          </p:cNvPr>
          <p:cNvSpPr/>
          <p:nvPr userDrawn="1"/>
        </p:nvSpPr>
        <p:spPr>
          <a:xfrm flipV="1">
            <a:off x="317939" y="6123280"/>
            <a:ext cx="11556120"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F0BFEBE-F312-AB42-AAF0-9F7BDCC6728F}"/>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8" name="Title Placeholder 1">
            <a:extLst>
              <a:ext uri="{FF2B5EF4-FFF2-40B4-BE49-F238E27FC236}">
                <a16:creationId xmlns:a16="http://schemas.microsoft.com/office/drawing/2014/main" id="{8B2731CF-CF61-4E73-AD90-D64750D3DC6B}"/>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346827202"/>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LIT SCREEN WITH IMAGE 03">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D53298BC-EF57-5849-8D6F-19F549270F03}"/>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object 3">
            <a:extLst>
              <a:ext uri="{FF2B5EF4-FFF2-40B4-BE49-F238E27FC236}">
                <a16:creationId xmlns:a16="http://schemas.microsoft.com/office/drawing/2014/main" id="{DCD7852E-8291-EA47-AEF4-8F610E50A159}"/>
              </a:ext>
            </a:extLst>
          </p:cNvPr>
          <p:cNvSpPr/>
          <p:nvPr userDrawn="1"/>
        </p:nvSpPr>
        <p:spPr>
          <a:xfrm flipV="1">
            <a:off x="317939" y="6123280"/>
            <a:ext cx="11556120"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F0BFEBE-F312-AB42-AAF0-9F7BDCC6728F}"/>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2E136CE7-0A5D-3E45-B8E6-D120B8B32C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13"/>
          <a:stretch/>
        </p:blipFill>
        <p:spPr>
          <a:xfrm>
            <a:off x="5886449" y="373713"/>
            <a:ext cx="5987610" cy="5749568"/>
          </a:xfrm>
          <a:prstGeom prst="rect">
            <a:avLst/>
          </a:prstGeom>
        </p:spPr>
      </p:pic>
      <p:sp>
        <p:nvSpPr>
          <p:cNvPr id="14" name="Title 1">
            <a:extLst>
              <a:ext uri="{FF2B5EF4-FFF2-40B4-BE49-F238E27FC236}">
                <a16:creationId xmlns:a16="http://schemas.microsoft.com/office/drawing/2014/main" id="{B9904058-0D55-B54F-AB75-F8C9374B480A}"/>
              </a:ext>
            </a:extLst>
          </p:cNvPr>
          <p:cNvSpPr>
            <a:spLocks noGrp="1"/>
          </p:cNvSpPr>
          <p:nvPr>
            <p:ph type="ctrTitle"/>
          </p:nvPr>
        </p:nvSpPr>
        <p:spPr>
          <a:xfrm>
            <a:off x="317939" y="1095761"/>
            <a:ext cx="5312076" cy="1775091"/>
          </a:xfrm>
          <a:prstGeom prst="rect">
            <a:avLst/>
          </a:prstGeom>
        </p:spPr>
        <p:txBody>
          <a:bodyPr anchor="t">
            <a:noAutofit/>
          </a:bodyPr>
          <a:lstStyle>
            <a:lvl1pPr algn="l">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15" name="Text Placeholder 6">
            <a:extLst>
              <a:ext uri="{FF2B5EF4-FFF2-40B4-BE49-F238E27FC236}">
                <a16:creationId xmlns:a16="http://schemas.microsoft.com/office/drawing/2014/main" id="{CE9E4F1A-CD76-284B-9116-D52565D41547}"/>
              </a:ext>
            </a:extLst>
          </p:cNvPr>
          <p:cNvSpPr>
            <a:spLocks noGrp="1"/>
          </p:cNvSpPr>
          <p:nvPr>
            <p:ph type="body" sz="quarter" idx="13"/>
          </p:nvPr>
        </p:nvSpPr>
        <p:spPr>
          <a:xfrm>
            <a:off x="317939" y="2870220"/>
            <a:ext cx="5312076" cy="3253060"/>
          </a:xfrm>
          <a:prstGeom prst="rect">
            <a:avLst/>
          </a:prstGeom>
        </p:spPr>
        <p:txBody>
          <a:bodyPr>
            <a:normAutofit/>
          </a:bodyPr>
          <a:lstStyle>
            <a:lvl1pPr marL="0" indent="0">
              <a:buNone/>
              <a:defRPr sz="1800">
                <a:solidFill>
                  <a:schemeClr val="tx1"/>
                </a:solidFill>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Tree>
    <p:extLst>
      <p:ext uri="{BB962C8B-B14F-4D97-AF65-F5344CB8AC3E}">
        <p14:creationId xmlns:p14="http://schemas.microsoft.com/office/powerpoint/2010/main" val="3113777161"/>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SCREEN WITH IMAGE 04">
    <p:spTree>
      <p:nvGrpSpPr>
        <p:cNvPr id="1" name=""/>
        <p:cNvGrpSpPr/>
        <p:nvPr/>
      </p:nvGrpSpPr>
      <p:grpSpPr>
        <a:xfrm>
          <a:off x="0" y="0"/>
          <a:ext cx="0" cy="0"/>
          <a:chOff x="0" y="0"/>
          <a:chExt cx="0" cy="0"/>
        </a:xfrm>
      </p:grpSpPr>
      <p:pic>
        <p:nvPicPr>
          <p:cNvPr id="11" name="Picture 10" descr="A picture containing watch, dark, close&#10;&#10;Description automatically generated">
            <a:extLst>
              <a:ext uri="{FF2B5EF4-FFF2-40B4-BE49-F238E27FC236}">
                <a16:creationId xmlns:a16="http://schemas.microsoft.com/office/drawing/2014/main" id="{4D044C44-1F6B-B64B-A1A2-44274D1D2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449" y="362390"/>
            <a:ext cx="5987610" cy="5760889"/>
          </a:xfrm>
          <a:prstGeom prst="rect">
            <a:avLst/>
          </a:prstGeom>
        </p:spPr>
      </p:pic>
      <p:sp>
        <p:nvSpPr>
          <p:cNvPr id="15" name="Slide Number Placeholder 5">
            <a:extLst>
              <a:ext uri="{FF2B5EF4-FFF2-40B4-BE49-F238E27FC236}">
                <a16:creationId xmlns:a16="http://schemas.microsoft.com/office/drawing/2014/main" id="{00984850-2755-514B-8A29-5EAD45B9812B}"/>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8" name="object 3">
            <a:extLst>
              <a:ext uri="{FF2B5EF4-FFF2-40B4-BE49-F238E27FC236}">
                <a16:creationId xmlns:a16="http://schemas.microsoft.com/office/drawing/2014/main" id="{6AA214CF-1341-2E45-BC7A-4C20CF5D002D}"/>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9" name="object 3">
            <a:extLst>
              <a:ext uri="{FF2B5EF4-FFF2-40B4-BE49-F238E27FC236}">
                <a16:creationId xmlns:a16="http://schemas.microsoft.com/office/drawing/2014/main" id="{0283A3F6-B7AA-C846-8180-66FB943DEE60}"/>
              </a:ext>
            </a:extLst>
          </p:cNvPr>
          <p:cNvSpPr/>
          <p:nvPr userDrawn="1"/>
        </p:nvSpPr>
        <p:spPr>
          <a:xfrm flipV="1">
            <a:off x="317939" y="6123280"/>
            <a:ext cx="11556120"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2" name="Title Placeholder 1">
            <a:extLst>
              <a:ext uri="{FF2B5EF4-FFF2-40B4-BE49-F238E27FC236}">
                <a16:creationId xmlns:a16="http://schemas.microsoft.com/office/drawing/2014/main" id="{E0F56B82-BB63-464C-9A14-D1CD13F819B5}"/>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1770997627"/>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LIT SCREEN WITH IMAGE 05">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FAAB9BCD-F46B-9347-B3DC-C2A7AA3E2D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9427" y="362071"/>
            <a:ext cx="5987610" cy="5761208"/>
          </a:xfrm>
          <a:prstGeom prst="rect">
            <a:avLst/>
          </a:prstGeom>
        </p:spPr>
      </p:pic>
      <p:sp>
        <p:nvSpPr>
          <p:cNvPr id="18" name="object 3">
            <a:extLst>
              <a:ext uri="{FF2B5EF4-FFF2-40B4-BE49-F238E27FC236}">
                <a16:creationId xmlns:a16="http://schemas.microsoft.com/office/drawing/2014/main" id="{BC24F6FD-4D68-7D4F-A37D-0D16C49D3A14}"/>
              </a:ext>
            </a:extLst>
          </p:cNvPr>
          <p:cNvSpPr/>
          <p:nvPr userDrawn="1"/>
        </p:nvSpPr>
        <p:spPr>
          <a:xfrm flipV="1">
            <a:off x="317939" y="115883"/>
            <a:ext cx="11556122" cy="133572"/>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9" name="object 3">
            <a:extLst>
              <a:ext uri="{FF2B5EF4-FFF2-40B4-BE49-F238E27FC236}">
                <a16:creationId xmlns:a16="http://schemas.microsoft.com/office/drawing/2014/main" id="{48AF65EA-0067-9F44-A1A0-B8D56558EA51}"/>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2" name="Slide Number Placeholder 5">
            <a:extLst>
              <a:ext uri="{FF2B5EF4-FFF2-40B4-BE49-F238E27FC236}">
                <a16:creationId xmlns:a16="http://schemas.microsoft.com/office/drawing/2014/main" id="{D1709EA6-1FA3-4659-8FC6-F16F4BDAC4DD}"/>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3" name="Title Placeholder 1">
            <a:extLst>
              <a:ext uri="{FF2B5EF4-FFF2-40B4-BE49-F238E27FC236}">
                <a16:creationId xmlns:a16="http://schemas.microsoft.com/office/drawing/2014/main" id="{36184707-5B83-4892-A9A3-767755EDC5F9}"/>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162994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pic>
        <p:nvPicPr>
          <p:cNvPr id="5" name="Picture 4" descr="A picture containing sitting, photo, small, table&#10;&#10;Description automatically generated">
            <a:extLst>
              <a:ext uri="{FF2B5EF4-FFF2-40B4-BE49-F238E27FC236}">
                <a16:creationId xmlns:a16="http://schemas.microsoft.com/office/drawing/2014/main" id="{17A89A4D-92A8-EE4B-A5B6-584CF9336726}"/>
              </a:ext>
            </a:extLst>
          </p:cNvPr>
          <p:cNvPicPr>
            <a:picLocks noChangeAspect="1"/>
          </p:cNvPicPr>
          <p:nvPr userDrawn="1"/>
        </p:nvPicPr>
        <p:blipFill>
          <a:blip r:embed="rId2"/>
          <a:stretch>
            <a:fillRect/>
          </a:stretch>
        </p:blipFill>
        <p:spPr>
          <a:xfrm>
            <a:off x="5702300" y="0"/>
            <a:ext cx="6489700" cy="6858000"/>
          </a:xfrm>
          <a:prstGeom prst="rect">
            <a:avLst/>
          </a:prstGeom>
        </p:spPr>
      </p:pic>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120624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CREEN TITLE 01">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D77F1230-B6DA-9941-BAC8-93E252D0AB08}"/>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Text Placeholder 6">
            <a:extLst>
              <a:ext uri="{FF2B5EF4-FFF2-40B4-BE49-F238E27FC236}">
                <a16:creationId xmlns:a16="http://schemas.microsoft.com/office/drawing/2014/main" id="{43F2CBDB-A453-F542-8221-4082CCAC4F12}"/>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
        <p:nvSpPr>
          <p:cNvPr id="7" name="Title 1">
            <a:extLst>
              <a:ext uri="{FF2B5EF4-FFF2-40B4-BE49-F238E27FC236}">
                <a16:creationId xmlns:a16="http://schemas.microsoft.com/office/drawing/2014/main" id="{99D66065-6343-4942-BDAB-2F00607C6EC0}"/>
              </a:ext>
            </a:extLst>
          </p:cNvPr>
          <p:cNvSpPr>
            <a:spLocks noGrp="1"/>
          </p:cNvSpPr>
          <p:nvPr>
            <p:ph type="ctrTitle"/>
          </p:nvPr>
        </p:nvSpPr>
        <p:spPr>
          <a:xfrm>
            <a:off x="334963" y="1275262"/>
            <a:ext cx="4779962" cy="4495741"/>
          </a:xfrm>
          <a:prstGeom prst="rect">
            <a:avLst/>
          </a:prstGeom>
        </p:spPr>
        <p:txBody>
          <a:bodyPr anchor="ctr">
            <a:noAutofit/>
          </a:bodyPr>
          <a:lstStyle>
            <a:lvl1pPr algn="l">
              <a:defRPr sz="72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5" name="Slide Number Placeholder 5">
            <a:extLst>
              <a:ext uri="{FF2B5EF4-FFF2-40B4-BE49-F238E27FC236}">
                <a16:creationId xmlns:a16="http://schemas.microsoft.com/office/drawing/2014/main" id="{E7DA3497-F71E-40A5-BBE9-5D3594B4192B}"/>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descr="A picture containing background pattern&#10;&#10;Description automatically generated">
            <a:extLst>
              <a:ext uri="{FF2B5EF4-FFF2-40B4-BE49-F238E27FC236}">
                <a16:creationId xmlns:a16="http://schemas.microsoft.com/office/drawing/2014/main" id="{8EF88D6E-D0E2-42C2-81C7-E1421D8E30CE}"/>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9" name="TextBox 8">
            <a:extLst>
              <a:ext uri="{FF2B5EF4-FFF2-40B4-BE49-F238E27FC236}">
                <a16:creationId xmlns:a16="http://schemas.microsoft.com/office/drawing/2014/main" id="{8A4F54F0-4EA4-4955-9E59-4887C4A608B0}"/>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70700722"/>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CREEN TITLE 02">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D810C2D1-292A-844F-840A-28CDA5525706}"/>
              </a:ext>
            </a:extLst>
          </p:cNvPr>
          <p:cNvSpPr/>
          <p:nvPr userDrawn="1"/>
        </p:nvSpPr>
        <p:spPr>
          <a:xfrm>
            <a:off x="1"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Title 1">
            <a:extLst>
              <a:ext uri="{FF2B5EF4-FFF2-40B4-BE49-F238E27FC236}">
                <a16:creationId xmlns:a16="http://schemas.microsoft.com/office/drawing/2014/main" id="{133C9B5D-D557-CB4A-88C9-FA0E69459C87}"/>
              </a:ext>
            </a:extLst>
          </p:cNvPr>
          <p:cNvSpPr>
            <a:spLocks noGrp="1"/>
          </p:cNvSpPr>
          <p:nvPr>
            <p:ph type="ctrTitle"/>
          </p:nvPr>
        </p:nvSpPr>
        <p:spPr>
          <a:xfrm>
            <a:off x="334963" y="1275262"/>
            <a:ext cx="4779962" cy="4495741"/>
          </a:xfrm>
          <a:prstGeom prst="rect">
            <a:avLst/>
          </a:prstGeom>
        </p:spPr>
        <p:txBody>
          <a:bodyPr anchor="ctr">
            <a:noAutofit/>
          </a:bodyPr>
          <a:lstStyle>
            <a:lvl1pPr algn="l">
              <a:defRPr sz="72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8" name="Slide Number Placeholder 5">
            <a:extLst>
              <a:ext uri="{FF2B5EF4-FFF2-40B4-BE49-F238E27FC236}">
                <a16:creationId xmlns:a16="http://schemas.microsoft.com/office/drawing/2014/main" id="{0BEB163F-B5C4-48E8-B0DB-5060E4276F04}"/>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9" name="Text Placeholder 6">
            <a:extLst>
              <a:ext uri="{FF2B5EF4-FFF2-40B4-BE49-F238E27FC236}">
                <a16:creationId xmlns:a16="http://schemas.microsoft.com/office/drawing/2014/main" id="{BD3B6413-30DA-41EA-BA80-1122F988280E}"/>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pic>
        <p:nvPicPr>
          <p:cNvPr id="10" name="Picture 9" descr="A picture containing background pattern&#10;&#10;Description automatically generated">
            <a:extLst>
              <a:ext uri="{FF2B5EF4-FFF2-40B4-BE49-F238E27FC236}">
                <a16:creationId xmlns:a16="http://schemas.microsoft.com/office/drawing/2014/main" id="{B4DFD608-1C5D-4D93-9C20-F341A9A1B2AD}"/>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11" name="TextBox 10">
            <a:extLst>
              <a:ext uri="{FF2B5EF4-FFF2-40B4-BE49-F238E27FC236}">
                <a16:creationId xmlns:a16="http://schemas.microsoft.com/office/drawing/2014/main" id="{9FA701CB-856E-4A49-97D6-C0C723AEF85C}"/>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99996640"/>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CREEN TITLE 03">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7AADBC4C-FEEF-F84F-B6CF-1518C43E2515}"/>
              </a:ext>
            </a:extLst>
          </p:cNvPr>
          <p:cNvSpPr/>
          <p:nvPr userDrawn="1"/>
        </p:nvSpPr>
        <p:spPr>
          <a:xfrm>
            <a:off x="1"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1524000" y="2235200"/>
            <a:ext cx="9144000" cy="2387600"/>
          </a:xfrm>
          <a:prstGeom prst="rect">
            <a:avLst/>
          </a:prstGeom>
        </p:spPr>
        <p:txBody>
          <a:bodyPr anchor="ctr">
            <a:normAutofit/>
          </a:bodyPr>
          <a:lstStyle>
            <a:lvl1pPr algn="ctr">
              <a:defRPr sz="7200">
                <a:solidFill>
                  <a:schemeClr val="tx1"/>
                </a:solidFill>
              </a:defRPr>
            </a:lvl1pPr>
          </a:lstStyle>
          <a:p>
            <a:r>
              <a:rPr lang="en-GB"/>
              <a:t>Click to edit Master title style</a:t>
            </a:r>
          </a:p>
        </p:txBody>
      </p:sp>
      <p:sp>
        <p:nvSpPr>
          <p:cNvPr id="5" name="Slide Number Placeholder 5">
            <a:extLst>
              <a:ext uri="{FF2B5EF4-FFF2-40B4-BE49-F238E27FC236}">
                <a16:creationId xmlns:a16="http://schemas.microsoft.com/office/drawing/2014/main" id="{0871A5F3-D639-4DDD-B753-3E1165DEFA47}"/>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6" name="Text Placeholder 6">
            <a:extLst>
              <a:ext uri="{FF2B5EF4-FFF2-40B4-BE49-F238E27FC236}">
                <a16:creationId xmlns:a16="http://schemas.microsoft.com/office/drawing/2014/main" id="{973C20C9-1A10-436F-AF4A-B4A352405483}"/>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pic>
        <p:nvPicPr>
          <p:cNvPr id="7" name="Picture 6" descr="A picture containing background pattern&#10;&#10;Description automatically generated">
            <a:extLst>
              <a:ext uri="{FF2B5EF4-FFF2-40B4-BE49-F238E27FC236}">
                <a16:creationId xmlns:a16="http://schemas.microsoft.com/office/drawing/2014/main" id="{AC75FC20-1331-4AC0-BD47-C77EF82D3E20}"/>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8" name="TextBox 7">
            <a:extLst>
              <a:ext uri="{FF2B5EF4-FFF2-40B4-BE49-F238E27FC236}">
                <a16:creationId xmlns:a16="http://schemas.microsoft.com/office/drawing/2014/main" id="{3817EA1F-0CCC-4517-9400-D4D95CCE7F85}"/>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615288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CREEN TITLE 04">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67AF3009-4397-4C7C-9AA6-8F84AC86B4D8}"/>
              </a:ext>
            </a:extLst>
          </p:cNvPr>
          <p:cNvSpPr/>
          <p:nvPr userDrawn="1"/>
        </p:nvSpPr>
        <p:spPr>
          <a:xfrm>
            <a:off x="428" y="0"/>
            <a:ext cx="12191144" cy="6857519"/>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5" name="Title 1">
            <a:extLst>
              <a:ext uri="{FF2B5EF4-FFF2-40B4-BE49-F238E27FC236}">
                <a16:creationId xmlns:a16="http://schemas.microsoft.com/office/drawing/2014/main" id="{133C9B5D-D557-CB4A-88C9-FA0E69459C87}"/>
              </a:ext>
            </a:extLst>
          </p:cNvPr>
          <p:cNvSpPr>
            <a:spLocks noGrp="1"/>
          </p:cNvSpPr>
          <p:nvPr>
            <p:ph type="ctrTitle"/>
          </p:nvPr>
        </p:nvSpPr>
        <p:spPr>
          <a:xfrm>
            <a:off x="334963" y="1275262"/>
            <a:ext cx="4779962" cy="4495741"/>
          </a:xfrm>
          <a:prstGeom prst="rect">
            <a:avLst/>
          </a:prstGeom>
        </p:spPr>
        <p:txBody>
          <a:bodyPr anchor="ctr">
            <a:noAutofit/>
          </a:bodyPr>
          <a:lstStyle>
            <a:lvl1pPr algn="l">
              <a:defRPr sz="72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8" name="Slide Number Placeholder 5">
            <a:extLst>
              <a:ext uri="{FF2B5EF4-FFF2-40B4-BE49-F238E27FC236}">
                <a16:creationId xmlns:a16="http://schemas.microsoft.com/office/drawing/2014/main" id="{0BEB163F-B5C4-48E8-B0DB-5060E4276F04}"/>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9" name="Text Placeholder 6">
            <a:extLst>
              <a:ext uri="{FF2B5EF4-FFF2-40B4-BE49-F238E27FC236}">
                <a16:creationId xmlns:a16="http://schemas.microsoft.com/office/drawing/2014/main" id="{BD3B6413-30DA-41EA-BA80-1122F988280E}"/>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pic>
        <p:nvPicPr>
          <p:cNvPr id="10" name="Picture 9" descr="A picture containing background pattern&#10;&#10;Description automatically generated">
            <a:extLst>
              <a:ext uri="{FF2B5EF4-FFF2-40B4-BE49-F238E27FC236}">
                <a16:creationId xmlns:a16="http://schemas.microsoft.com/office/drawing/2014/main" id="{B4DFD608-1C5D-4D93-9C20-F341A9A1B2AD}"/>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11" name="TextBox 10">
            <a:extLst>
              <a:ext uri="{FF2B5EF4-FFF2-40B4-BE49-F238E27FC236}">
                <a16:creationId xmlns:a16="http://schemas.microsoft.com/office/drawing/2014/main" id="{9FA701CB-856E-4A49-97D6-C0C723AEF85C}"/>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7507595"/>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SCREEN 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A6E2202-208B-B44C-9645-8A25604DFDFC}"/>
              </a:ext>
            </a:extLst>
          </p:cNvPr>
          <p:cNvSpPr>
            <a:spLocks noGrp="1"/>
          </p:cNvSpPr>
          <p:nvPr>
            <p:ph type="pic" sz="quarter" idx="14"/>
          </p:nvPr>
        </p:nvSpPr>
        <p:spPr>
          <a:xfrm>
            <a:off x="5842388" y="335522"/>
            <a:ext cx="6031672" cy="5787756"/>
          </a:xfrm>
          <a:prstGeom prst="rect">
            <a:avLst/>
          </a:prstGeom>
        </p:spPr>
        <p:txBody>
          <a:bodyPr/>
          <a:lstStyle/>
          <a:p>
            <a:r>
              <a:rPr lang="en-GB"/>
              <a:t>Click icon to add picture</a:t>
            </a:r>
          </a:p>
        </p:txBody>
      </p:sp>
      <p:sp>
        <p:nvSpPr>
          <p:cNvPr id="16" name="Slide Number Placeholder 5">
            <a:extLst>
              <a:ext uri="{FF2B5EF4-FFF2-40B4-BE49-F238E27FC236}">
                <a16:creationId xmlns:a16="http://schemas.microsoft.com/office/drawing/2014/main" id="{18CF4824-62F1-2B44-8C57-57DB038CAC52}"/>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7" name="object 3">
            <a:extLst>
              <a:ext uri="{FF2B5EF4-FFF2-40B4-BE49-F238E27FC236}">
                <a16:creationId xmlns:a16="http://schemas.microsoft.com/office/drawing/2014/main" id="{093575FE-8B7D-9648-8D20-F3C316E52F16}"/>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5BA85BF7-2B47-8A43-A090-9ACC95A7005C}"/>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8" name="Title 1">
            <a:extLst>
              <a:ext uri="{FF2B5EF4-FFF2-40B4-BE49-F238E27FC236}">
                <a16:creationId xmlns:a16="http://schemas.microsoft.com/office/drawing/2014/main" id="{90189A99-882E-435F-82DC-6A4866D6A763}"/>
              </a:ext>
            </a:extLst>
          </p:cNvPr>
          <p:cNvSpPr>
            <a:spLocks noGrp="1"/>
          </p:cNvSpPr>
          <p:nvPr>
            <p:ph type="ctrTitle"/>
          </p:nvPr>
        </p:nvSpPr>
        <p:spPr>
          <a:xfrm>
            <a:off x="317939" y="1095761"/>
            <a:ext cx="5312076" cy="1775091"/>
          </a:xfrm>
          <a:prstGeom prst="rect">
            <a:avLst/>
          </a:prstGeom>
        </p:spPr>
        <p:txBody>
          <a:bodyPr anchor="t">
            <a:noAutofit/>
          </a:bodyPr>
          <a:lstStyle>
            <a:lvl1pPr algn="l">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10" name="Text Placeholder 6">
            <a:extLst>
              <a:ext uri="{FF2B5EF4-FFF2-40B4-BE49-F238E27FC236}">
                <a16:creationId xmlns:a16="http://schemas.microsoft.com/office/drawing/2014/main" id="{4C3696ED-11BD-42FC-9F97-52E1A90C18AE}"/>
              </a:ext>
            </a:extLst>
          </p:cNvPr>
          <p:cNvSpPr>
            <a:spLocks noGrp="1"/>
          </p:cNvSpPr>
          <p:nvPr>
            <p:ph type="body" sz="quarter" idx="13"/>
          </p:nvPr>
        </p:nvSpPr>
        <p:spPr>
          <a:xfrm>
            <a:off x="317939" y="2870220"/>
            <a:ext cx="5312076" cy="3253060"/>
          </a:xfrm>
          <a:prstGeom prst="rect">
            <a:avLst/>
          </a:prstGeom>
        </p:spPr>
        <p:txBody>
          <a:bodyPr>
            <a:normAutofit/>
          </a:bodyPr>
          <a:lstStyle>
            <a:lvl1pPr marL="0" indent="0">
              <a:buNone/>
              <a:defRPr sz="1800">
                <a:solidFill>
                  <a:schemeClr val="tx1"/>
                </a:solidFill>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Tree>
    <p:extLst>
      <p:ext uri="{BB962C8B-B14F-4D97-AF65-F5344CB8AC3E}">
        <p14:creationId xmlns:p14="http://schemas.microsoft.com/office/powerpoint/2010/main" val="891629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CREEN BLANK">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6B245D0-52EE-934D-A8D6-57700EEF7D40}"/>
              </a:ext>
            </a:extLst>
          </p:cNvPr>
          <p:cNvSpPr>
            <a:spLocks noGrp="1"/>
          </p:cNvSpPr>
          <p:nvPr>
            <p:ph idx="1"/>
          </p:nvPr>
        </p:nvSpPr>
        <p:spPr>
          <a:xfrm>
            <a:off x="303980" y="1825625"/>
            <a:ext cx="11556123" cy="4351338"/>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p:txBody>
      </p:sp>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7" name="object 3">
            <a:extLst>
              <a:ext uri="{FF2B5EF4-FFF2-40B4-BE49-F238E27FC236}">
                <a16:creationId xmlns:a16="http://schemas.microsoft.com/office/drawing/2014/main" id="{AEF53132-E3EE-294B-B017-01B9E9BAF224}"/>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8" name="Title 1">
            <a:extLst>
              <a:ext uri="{FF2B5EF4-FFF2-40B4-BE49-F238E27FC236}">
                <a16:creationId xmlns:a16="http://schemas.microsoft.com/office/drawing/2014/main" id="{5F19C0D9-D7DE-B543-A3F3-D5D454D307C0}"/>
              </a:ext>
            </a:extLst>
          </p:cNvPr>
          <p:cNvSpPr>
            <a:spLocks noGrp="1"/>
          </p:cNvSpPr>
          <p:nvPr>
            <p:ph type="title"/>
          </p:nvPr>
        </p:nvSpPr>
        <p:spPr>
          <a:xfrm>
            <a:off x="303979" y="844548"/>
            <a:ext cx="11556123" cy="981077"/>
          </a:xfrm>
          <a:prstGeom prst="rect">
            <a:avLst/>
          </a:prstGeom>
        </p:spPr>
        <p:txBody>
          <a:bodyPr anchor="t">
            <a:normAutofit/>
          </a:bodyPr>
          <a:lstStyle>
            <a:lvl1pPr>
              <a:lnSpc>
                <a:spcPct val="90000"/>
              </a:lnSpc>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7" name="object 3">
            <a:extLst>
              <a:ext uri="{FF2B5EF4-FFF2-40B4-BE49-F238E27FC236}">
                <a16:creationId xmlns:a16="http://schemas.microsoft.com/office/drawing/2014/main" id="{BF2764BD-FE6D-9641-A2EB-E40D8B086BFC}"/>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05072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LIT CONTENT 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A75CD-B30E-0347-B38E-58B590170A0A}"/>
              </a:ext>
            </a:extLst>
          </p:cNvPr>
          <p:cNvSpPr>
            <a:spLocks noGrp="1"/>
          </p:cNvSpPr>
          <p:nvPr>
            <p:ph type="body" idx="1"/>
          </p:nvPr>
        </p:nvSpPr>
        <p:spPr>
          <a:xfrm>
            <a:off x="303978" y="1832605"/>
            <a:ext cx="5599386" cy="679450"/>
          </a:xfrm>
          <a:prstGeom prst="rect">
            <a:avLst/>
          </a:prstGeom>
        </p:spPr>
        <p:txBody>
          <a:bodyPr anchor="b">
            <a:normAutofit/>
          </a:bodyPr>
          <a:lstStyle>
            <a:lvl1pPr marL="0" indent="0">
              <a:buNone/>
              <a:defRPr sz="2800" b="0">
                <a:solidFill>
                  <a:schemeClr val="tx1"/>
                </a:solidFill>
                <a:latin typeface="Microsoft Sans Serif" panose="020B0604020202020204" pitchFamily="34" charset="0"/>
                <a:cs typeface="Microsoft Sans Serif" panose="020B0604020202020204" pitchFamily="34" charset="0"/>
              </a:defRPr>
            </a:lvl1pPr>
            <a:lvl2pPr marL="457207" indent="0">
              <a:buNone/>
              <a:defRPr sz="2000" b="1"/>
            </a:lvl2pPr>
            <a:lvl3pPr marL="914413" indent="0">
              <a:buNone/>
              <a:defRPr sz="1800" b="1"/>
            </a:lvl3pPr>
            <a:lvl4pPr marL="1371620" indent="0">
              <a:buNone/>
              <a:defRPr sz="1600" b="1"/>
            </a:lvl4pPr>
            <a:lvl5pPr marL="1828826" indent="0">
              <a:buNone/>
              <a:defRPr sz="1600" b="1"/>
            </a:lvl5pPr>
            <a:lvl6pPr marL="2286033" indent="0">
              <a:buNone/>
              <a:defRPr sz="1600" b="1"/>
            </a:lvl6pPr>
            <a:lvl7pPr marL="2743239" indent="0">
              <a:buNone/>
              <a:defRPr sz="1600" b="1"/>
            </a:lvl7pPr>
            <a:lvl8pPr marL="3200446" indent="0">
              <a:buNone/>
              <a:defRPr sz="1600" b="1"/>
            </a:lvl8pPr>
            <a:lvl9pPr marL="3657652"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785DF2-D445-E24F-AE4C-7B608F8842B2}"/>
              </a:ext>
            </a:extLst>
          </p:cNvPr>
          <p:cNvSpPr>
            <a:spLocks noGrp="1"/>
          </p:cNvSpPr>
          <p:nvPr>
            <p:ph sz="half" idx="2"/>
          </p:nvPr>
        </p:nvSpPr>
        <p:spPr>
          <a:xfrm>
            <a:off x="303978" y="2505075"/>
            <a:ext cx="5599386" cy="3684588"/>
          </a:xfrm>
          <a:prstGeom prst="rect">
            <a:avLst/>
          </a:prstGeom>
        </p:spPr>
        <p:txBody>
          <a:bodyPr>
            <a:normAutofit/>
          </a:bodyPr>
          <a:lstStyle>
            <a:lvl1pPr>
              <a:defRPr sz="2400">
                <a:solidFill>
                  <a:schemeClr val="tx1"/>
                </a:solidFill>
                <a:latin typeface="Microsoft Sans Serif" panose="020B0604020202020204" pitchFamily="34" charset="0"/>
                <a:cs typeface="Microsoft Sans Serif" panose="020B0604020202020204" pitchFamily="34" charset="0"/>
              </a:defRPr>
            </a:lvl1pPr>
            <a:lvl2pPr>
              <a:defRPr sz="2000">
                <a:solidFill>
                  <a:schemeClr val="tx1"/>
                </a:solidFill>
                <a:latin typeface="Microsoft Sans Serif" panose="020B0604020202020204" pitchFamily="34" charset="0"/>
                <a:cs typeface="Microsoft Sans Serif" panose="020B0604020202020204" pitchFamily="34" charset="0"/>
              </a:defRPr>
            </a:lvl2pPr>
            <a:lvl3pPr>
              <a:defRPr sz="1800">
                <a:solidFill>
                  <a:schemeClr val="tx1"/>
                </a:solidFill>
                <a:latin typeface="Microsoft Sans Serif" panose="020B0604020202020204" pitchFamily="34" charset="0"/>
                <a:cs typeface="Microsoft Sans Serif" panose="020B0604020202020204" pitchFamily="34" charset="0"/>
              </a:defRPr>
            </a:lvl3pPr>
            <a:lvl4pPr>
              <a:defRPr sz="1600">
                <a:solidFill>
                  <a:schemeClr val="tx1"/>
                </a:solidFill>
                <a:latin typeface="Microsoft Sans Serif" panose="020B0604020202020204" pitchFamily="34" charset="0"/>
                <a:cs typeface="Microsoft Sans Serif" panose="020B0604020202020204" pitchFamily="34" charset="0"/>
              </a:defRPr>
            </a:lvl4pPr>
            <a:lvl5pPr>
              <a:defRPr sz="1600">
                <a:solidFill>
                  <a:schemeClr val="tx1"/>
                </a:solidFill>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509E68F-B2C2-7146-BCE9-F40532EED4B3}"/>
              </a:ext>
            </a:extLst>
          </p:cNvPr>
          <p:cNvSpPr>
            <a:spLocks noGrp="1"/>
          </p:cNvSpPr>
          <p:nvPr>
            <p:ph type="body" sz="quarter" idx="3"/>
          </p:nvPr>
        </p:nvSpPr>
        <p:spPr>
          <a:xfrm>
            <a:off x="6274675" y="1832605"/>
            <a:ext cx="5599386" cy="679450"/>
          </a:xfrm>
          <a:prstGeom prst="rect">
            <a:avLst/>
          </a:prstGeom>
        </p:spPr>
        <p:txBody>
          <a:bodyPr anchor="b">
            <a:normAutofit/>
          </a:bodyPr>
          <a:lstStyle>
            <a:lvl1pPr marL="0" indent="0">
              <a:buNone/>
              <a:defRPr sz="2800" b="0">
                <a:solidFill>
                  <a:schemeClr val="tx1"/>
                </a:solidFill>
                <a:latin typeface="Microsoft Sans Serif" panose="020B0604020202020204" pitchFamily="34" charset="0"/>
                <a:cs typeface="Microsoft Sans Serif" panose="020B0604020202020204" pitchFamily="34" charset="0"/>
              </a:defRPr>
            </a:lvl1pPr>
            <a:lvl2pPr marL="457207" indent="0">
              <a:buNone/>
              <a:defRPr sz="2000" b="1"/>
            </a:lvl2pPr>
            <a:lvl3pPr marL="914413" indent="0">
              <a:buNone/>
              <a:defRPr sz="1800" b="1"/>
            </a:lvl3pPr>
            <a:lvl4pPr marL="1371620" indent="0">
              <a:buNone/>
              <a:defRPr sz="1600" b="1"/>
            </a:lvl4pPr>
            <a:lvl5pPr marL="1828826" indent="0">
              <a:buNone/>
              <a:defRPr sz="1600" b="1"/>
            </a:lvl5pPr>
            <a:lvl6pPr marL="2286033" indent="0">
              <a:buNone/>
              <a:defRPr sz="1600" b="1"/>
            </a:lvl6pPr>
            <a:lvl7pPr marL="2743239" indent="0">
              <a:buNone/>
              <a:defRPr sz="1600" b="1"/>
            </a:lvl7pPr>
            <a:lvl8pPr marL="3200446" indent="0">
              <a:buNone/>
              <a:defRPr sz="1600" b="1"/>
            </a:lvl8pPr>
            <a:lvl9pPr marL="3657652"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2965D9-76E8-C741-8D21-8F01073D1157}"/>
              </a:ext>
            </a:extLst>
          </p:cNvPr>
          <p:cNvSpPr>
            <a:spLocks noGrp="1"/>
          </p:cNvSpPr>
          <p:nvPr>
            <p:ph sz="quarter" idx="4"/>
          </p:nvPr>
        </p:nvSpPr>
        <p:spPr>
          <a:xfrm>
            <a:off x="6274675" y="2505075"/>
            <a:ext cx="5599386" cy="3684588"/>
          </a:xfrm>
          <a:prstGeom prst="rect">
            <a:avLst/>
          </a:prstGeom>
        </p:spPr>
        <p:txBody>
          <a:bodyPr/>
          <a:lstStyle>
            <a:lvl1pPr>
              <a:defRPr sz="2400">
                <a:solidFill>
                  <a:schemeClr val="tx1"/>
                </a:solidFill>
                <a:latin typeface="Microsoft Sans Serif" panose="020B0604020202020204" pitchFamily="34" charset="0"/>
                <a:cs typeface="Microsoft Sans Serif" panose="020B0604020202020204" pitchFamily="34" charset="0"/>
              </a:defRPr>
            </a:lvl1pPr>
            <a:lvl2pPr>
              <a:defRPr sz="2000">
                <a:solidFill>
                  <a:schemeClr val="tx1"/>
                </a:solidFill>
                <a:latin typeface="Microsoft Sans Serif" panose="020B0604020202020204" pitchFamily="34" charset="0"/>
                <a:cs typeface="Microsoft Sans Serif" panose="020B0604020202020204" pitchFamily="34" charset="0"/>
              </a:defRPr>
            </a:lvl2pPr>
            <a:lvl3pPr>
              <a:defRPr sz="1800">
                <a:solidFill>
                  <a:schemeClr val="tx1"/>
                </a:solidFill>
                <a:latin typeface="Microsoft Sans Serif" panose="020B0604020202020204" pitchFamily="34" charset="0"/>
                <a:cs typeface="Microsoft Sans Serif" panose="020B0604020202020204" pitchFamily="34" charset="0"/>
              </a:defRPr>
            </a:lvl3pPr>
            <a:lvl4pPr>
              <a:defRPr sz="1600">
                <a:solidFill>
                  <a:schemeClr val="tx1"/>
                </a:solidFill>
                <a:latin typeface="Microsoft Sans Serif" panose="020B0604020202020204" pitchFamily="34" charset="0"/>
                <a:cs typeface="Microsoft Sans Serif" panose="020B0604020202020204" pitchFamily="34" charset="0"/>
              </a:defRPr>
            </a:lvl4pPr>
            <a:lvl5pPr>
              <a:defRPr sz="1600">
                <a:solidFill>
                  <a:schemeClr val="tx1"/>
                </a:solidFill>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Slide Number Placeholder 5">
            <a:extLst>
              <a:ext uri="{FF2B5EF4-FFF2-40B4-BE49-F238E27FC236}">
                <a16:creationId xmlns:a16="http://schemas.microsoft.com/office/drawing/2014/main" id="{B5F2FA71-973C-F54D-8CA8-D9E0666EC3F9}"/>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7" name="object 3">
            <a:extLst>
              <a:ext uri="{FF2B5EF4-FFF2-40B4-BE49-F238E27FC236}">
                <a16:creationId xmlns:a16="http://schemas.microsoft.com/office/drawing/2014/main" id="{818B6182-0C3D-C848-B732-8B44590D5EAA}"/>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object 3">
            <a:extLst>
              <a:ext uri="{FF2B5EF4-FFF2-40B4-BE49-F238E27FC236}">
                <a16:creationId xmlns:a16="http://schemas.microsoft.com/office/drawing/2014/main" id="{78C3FDAA-BFB9-DB41-B301-37E4AA42CBC7}"/>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1" name="Title 1">
            <a:extLst>
              <a:ext uri="{FF2B5EF4-FFF2-40B4-BE49-F238E27FC236}">
                <a16:creationId xmlns:a16="http://schemas.microsoft.com/office/drawing/2014/main" id="{6AB751B4-D0A4-4155-866D-DA1551E61EEC}"/>
              </a:ext>
            </a:extLst>
          </p:cNvPr>
          <p:cNvSpPr>
            <a:spLocks noGrp="1"/>
          </p:cNvSpPr>
          <p:nvPr>
            <p:ph type="title"/>
          </p:nvPr>
        </p:nvSpPr>
        <p:spPr>
          <a:xfrm>
            <a:off x="303979" y="844548"/>
            <a:ext cx="11556123" cy="981077"/>
          </a:xfrm>
          <a:prstGeom prst="rect">
            <a:avLst/>
          </a:prstGeom>
        </p:spPr>
        <p:txBody>
          <a:bodyPr anchor="t">
            <a:normAutofit/>
          </a:bodyPr>
          <a:lstStyle>
            <a:lvl1pPr>
              <a:lnSpc>
                <a:spcPct val="90000"/>
              </a:lnSpc>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052687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CREE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D68CFD4-5C8C-204B-8209-0327F2B22073}"/>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2" name="object 3">
            <a:extLst>
              <a:ext uri="{FF2B5EF4-FFF2-40B4-BE49-F238E27FC236}">
                <a16:creationId xmlns:a16="http://schemas.microsoft.com/office/drawing/2014/main" id="{3A8D72BA-E687-1545-98F4-759DF84AAD5C}"/>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9" name="object 3">
            <a:extLst>
              <a:ext uri="{FF2B5EF4-FFF2-40B4-BE49-F238E27FC236}">
                <a16:creationId xmlns:a16="http://schemas.microsoft.com/office/drawing/2014/main" id="{B666EA0B-AD4C-324B-AB2B-92979052DD06}"/>
              </a:ext>
            </a:extLst>
          </p:cNvPr>
          <p:cNvSpPr/>
          <p:nvPr userDrawn="1"/>
        </p:nvSpPr>
        <p:spPr>
          <a:xfrm flipV="1">
            <a:off x="317939" y="115883"/>
            <a:ext cx="11556122" cy="133572"/>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BC21CBC0-357E-FF47-9AC2-D4D6B8EF26D5}"/>
              </a:ext>
            </a:extLst>
          </p:cNvPr>
          <p:cNvSpPr>
            <a:spLocks noGrp="1"/>
          </p:cNvSpPr>
          <p:nvPr>
            <p:ph type="body" sz="quarter" idx="14"/>
          </p:nvPr>
        </p:nvSpPr>
        <p:spPr>
          <a:xfrm>
            <a:off x="317939" y="1465832"/>
            <a:ext cx="11556120" cy="4657446"/>
          </a:xfrm>
          <a:prstGeom prst="rect">
            <a:avLst/>
          </a:prstGeom>
        </p:spPr>
        <p:txBody>
          <a:bodyPr/>
          <a:lstStyle>
            <a:lvl1pPr marL="0" indent="0">
              <a:lnSpc>
                <a:spcPct val="90000"/>
              </a:lnSpc>
              <a:spcBef>
                <a:spcPts val="0"/>
              </a:spcBef>
              <a:buNone/>
              <a:defRPr/>
            </a:lvl1pPr>
            <a:lvl2pPr>
              <a:buNone/>
              <a:defRPr/>
            </a:lvl2pPr>
            <a:lvl3pPr>
              <a:buNone/>
              <a:defRPr/>
            </a:lvl3pPr>
            <a:lvl4pPr>
              <a:buNone/>
              <a:defRPr/>
            </a:lvl4pPr>
            <a:lvl5pPr>
              <a:buNone/>
              <a:defRPr/>
            </a:lvl5pPr>
          </a:lstStyle>
          <a:p>
            <a:pPr lvl="0"/>
            <a:r>
              <a:rPr lang="en-GB"/>
              <a:t>Click to edit Master text styles</a:t>
            </a:r>
          </a:p>
        </p:txBody>
      </p:sp>
      <p:sp>
        <p:nvSpPr>
          <p:cNvPr id="8" name="Text Placeholder 6">
            <a:extLst>
              <a:ext uri="{FF2B5EF4-FFF2-40B4-BE49-F238E27FC236}">
                <a16:creationId xmlns:a16="http://schemas.microsoft.com/office/drawing/2014/main" id="{6E9615D3-7020-42E4-9F9C-AF9E6CF0E9DA}"/>
              </a:ext>
            </a:extLst>
          </p:cNvPr>
          <p:cNvSpPr>
            <a:spLocks noGrp="1"/>
          </p:cNvSpPr>
          <p:nvPr>
            <p:ph type="body" sz="quarter" idx="15"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Tree>
    <p:extLst>
      <p:ext uri="{BB962C8B-B14F-4D97-AF65-F5344CB8AC3E}">
        <p14:creationId xmlns:p14="http://schemas.microsoft.com/office/powerpoint/2010/main" val="4011378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599B1C18-2DB0-894F-8295-322DAA4B78CD}"/>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1" name="Title 1">
            <a:extLst>
              <a:ext uri="{FF2B5EF4-FFF2-40B4-BE49-F238E27FC236}">
                <a16:creationId xmlns:a16="http://schemas.microsoft.com/office/drawing/2014/main" id="{1DF9D895-BF34-E242-A097-35D1E67FD7FD}"/>
              </a:ext>
            </a:extLst>
          </p:cNvPr>
          <p:cNvSpPr>
            <a:spLocks noGrp="1"/>
          </p:cNvSpPr>
          <p:nvPr>
            <p:ph type="title"/>
          </p:nvPr>
        </p:nvSpPr>
        <p:spPr>
          <a:xfrm>
            <a:off x="303979" y="858559"/>
            <a:ext cx="11556123" cy="452010"/>
          </a:xfrm>
          <a:prstGeom prst="rect">
            <a:avLst/>
          </a:prstGeom>
        </p:spPr>
        <p:txBody>
          <a:bodyPr anchor="ctr">
            <a:normAutofit/>
          </a:bodyPr>
          <a:lstStyle>
            <a:lvl1pPr>
              <a:lnSpc>
                <a:spcPct val="90000"/>
              </a:lnSpc>
              <a:defRPr sz="30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32" name="object 3">
            <a:extLst>
              <a:ext uri="{FF2B5EF4-FFF2-40B4-BE49-F238E27FC236}">
                <a16:creationId xmlns:a16="http://schemas.microsoft.com/office/drawing/2014/main" id="{00AF3121-C0D1-5C4F-AB75-7C9AA60D1923}"/>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56" name="Slide Number Placeholder 5">
            <a:extLst>
              <a:ext uri="{FF2B5EF4-FFF2-40B4-BE49-F238E27FC236}">
                <a16:creationId xmlns:a16="http://schemas.microsoft.com/office/drawing/2014/main" id="{BA305D13-FC28-8D41-8BA8-79F0524167CE}"/>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7E3321-F9B5-D141-8A95-4F32F1A0BDC6}"/>
              </a:ext>
            </a:extLst>
          </p:cNvPr>
          <p:cNvSpPr>
            <a:spLocks noGrp="1"/>
          </p:cNvSpPr>
          <p:nvPr>
            <p:ph type="pic" sz="quarter" idx="10"/>
          </p:nvPr>
        </p:nvSpPr>
        <p:spPr>
          <a:xfrm>
            <a:off x="317500" y="1492250"/>
            <a:ext cx="2624138" cy="1847850"/>
          </a:xfrm>
          <a:prstGeom prst="rect">
            <a:avLst/>
          </a:prstGeom>
        </p:spPr>
        <p:txBody>
          <a:bodyPr/>
          <a:lstStyle/>
          <a:p>
            <a:endParaRPr lang="fi-FI"/>
          </a:p>
        </p:txBody>
      </p:sp>
      <p:sp>
        <p:nvSpPr>
          <p:cNvPr id="43" name="Picture Placeholder 2">
            <a:extLst>
              <a:ext uri="{FF2B5EF4-FFF2-40B4-BE49-F238E27FC236}">
                <a16:creationId xmlns:a16="http://schemas.microsoft.com/office/drawing/2014/main" id="{184EA047-84DA-C949-A034-CF87BCB42B6C}"/>
              </a:ext>
            </a:extLst>
          </p:cNvPr>
          <p:cNvSpPr>
            <a:spLocks noGrp="1"/>
          </p:cNvSpPr>
          <p:nvPr>
            <p:ph type="pic" sz="quarter" idx="11"/>
          </p:nvPr>
        </p:nvSpPr>
        <p:spPr>
          <a:xfrm>
            <a:off x="3293919" y="1491771"/>
            <a:ext cx="2624138" cy="1847850"/>
          </a:xfrm>
          <a:prstGeom prst="rect">
            <a:avLst/>
          </a:prstGeom>
        </p:spPr>
        <p:txBody>
          <a:bodyPr/>
          <a:lstStyle/>
          <a:p>
            <a:endParaRPr lang="fi-FI"/>
          </a:p>
        </p:txBody>
      </p:sp>
      <p:sp>
        <p:nvSpPr>
          <p:cNvPr id="47" name="Picture Placeholder 2">
            <a:extLst>
              <a:ext uri="{FF2B5EF4-FFF2-40B4-BE49-F238E27FC236}">
                <a16:creationId xmlns:a16="http://schemas.microsoft.com/office/drawing/2014/main" id="{8732DFB6-8900-E842-8E5D-37566903EEE8}"/>
              </a:ext>
            </a:extLst>
          </p:cNvPr>
          <p:cNvSpPr>
            <a:spLocks noGrp="1"/>
          </p:cNvSpPr>
          <p:nvPr>
            <p:ph type="pic" sz="quarter" idx="12"/>
          </p:nvPr>
        </p:nvSpPr>
        <p:spPr>
          <a:xfrm>
            <a:off x="6271437" y="1491771"/>
            <a:ext cx="2624138" cy="1847850"/>
          </a:xfrm>
          <a:prstGeom prst="rect">
            <a:avLst/>
          </a:prstGeom>
        </p:spPr>
        <p:txBody>
          <a:bodyPr/>
          <a:lstStyle/>
          <a:p>
            <a:endParaRPr lang="fi-FI"/>
          </a:p>
        </p:txBody>
      </p:sp>
      <p:sp>
        <p:nvSpPr>
          <p:cNvPr id="48" name="Picture Placeholder 2">
            <a:extLst>
              <a:ext uri="{FF2B5EF4-FFF2-40B4-BE49-F238E27FC236}">
                <a16:creationId xmlns:a16="http://schemas.microsoft.com/office/drawing/2014/main" id="{F3DFF33F-33B9-1B46-B054-0B793E89A107}"/>
              </a:ext>
            </a:extLst>
          </p:cNvPr>
          <p:cNvSpPr>
            <a:spLocks noGrp="1"/>
          </p:cNvSpPr>
          <p:nvPr>
            <p:ph type="pic" sz="quarter" idx="13"/>
          </p:nvPr>
        </p:nvSpPr>
        <p:spPr>
          <a:xfrm>
            <a:off x="9248955" y="1491654"/>
            <a:ext cx="2624138" cy="1847850"/>
          </a:xfrm>
          <a:prstGeom prst="rect">
            <a:avLst/>
          </a:prstGeom>
        </p:spPr>
        <p:txBody>
          <a:bodyPr/>
          <a:lstStyle/>
          <a:p>
            <a:endParaRPr lang="fi-FI"/>
          </a:p>
        </p:txBody>
      </p:sp>
      <p:sp>
        <p:nvSpPr>
          <p:cNvPr id="5" name="Text Placeholder 4">
            <a:extLst>
              <a:ext uri="{FF2B5EF4-FFF2-40B4-BE49-F238E27FC236}">
                <a16:creationId xmlns:a16="http://schemas.microsoft.com/office/drawing/2014/main" id="{0517A12C-CC19-5243-BDE0-26A93FA39956}"/>
              </a:ext>
            </a:extLst>
          </p:cNvPr>
          <p:cNvSpPr>
            <a:spLocks noGrp="1"/>
          </p:cNvSpPr>
          <p:nvPr>
            <p:ph type="body" sz="quarter" idx="14"/>
          </p:nvPr>
        </p:nvSpPr>
        <p:spPr>
          <a:xfrm>
            <a:off x="317500" y="3429000"/>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9" name="Text Placeholder 4">
            <a:extLst>
              <a:ext uri="{FF2B5EF4-FFF2-40B4-BE49-F238E27FC236}">
                <a16:creationId xmlns:a16="http://schemas.microsoft.com/office/drawing/2014/main" id="{14313488-4895-7147-BF7A-93B24E50151E}"/>
              </a:ext>
            </a:extLst>
          </p:cNvPr>
          <p:cNvSpPr>
            <a:spLocks noGrp="1"/>
          </p:cNvSpPr>
          <p:nvPr>
            <p:ph type="body" sz="quarter" idx="15"/>
          </p:nvPr>
        </p:nvSpPr>
        <p:spPr>
          <a:xfrm>
            <a:off x="3293919" y="3428812"/>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0" name="Text Placeholder 4">
            <a:extLst>
              <a:ext uri="{FF2B5EF4-FFF2-40B4-BE49-F238E27FC236}">
                <a16:creationId xmlns:a16="http://schemas.microsoft.com/office/drawing/2014/main" id="{91404960-B670-FC44-8375-C9EB6DB4CEEB}"/>
              </a:ext>
            </a:extLst>
          </p:cNvPr>
          <p:cNvSpPr>
            <a:spLocks noGrp="1"/>
          </p:cNvSpPr>
          <p:nvPr>
            <p:ph type="body" sz="quarter" idx="16"/>
          </p:nvPr>
        </p:nvSpPr>
        <p:spPr>
          <a:xfrm>
            <a:off x="6270338" y="3428812"/>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1" name="Text Placeholder 4">
            <a:extLst>
              <a:ext uri="{FF2B5EF4-FFF2-40B4-BE49-F238E27FC236}">
                <a16:creationId xmlns:a16="http://schemas.microsoft.com/office/drawing/2014/main" id="{7E2214CA-EAD2-984A-9BF1-CB6FDC113232}"/>
              </a:ext>
            </a:extLst>
          </p:cNvPr>
          <p:cNvSpPr>
            <a:spLocks noGrp="1"/>
          </p:cNvSpPr>
          <p:nvPr>
            <p:ph type="body" sz="quarter" idx="17"/>
          </p:nvPr>
        </p:nvSpPr>
        <p:spPr>
          <a:xfrm>
            <a:off x="9248955" y="3428695"/>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773469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599B1C18-2DB0-894F-8295-322DAA4B78CD}"/>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2" name="object 3">
            <a:extLst>
              <a:ext uri="{FF2B5EF4-FFF2-40B4-BE49-F238E27FC236}">
                <a16:creationId xmlns:a16="http://schemas.microsoft.com/office/drawing/2014/main" id="{00AF3121-C0D1-5C4F-AB75-7C9AA60D1923}"/>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56" name="Slide Number Placeholder 5">
            <a:extLst>
              <a:ext uri="{FF2B5EF4-FFF2-40B4-BE49-F238E27FC236}">
                <a16:creationId xmlns:a16="http://schemas.microsoft.com/office/drawing/2014/main" id="{BA305D13-FC28-8D41-8BA8-79F0524167CE}"/>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6" name="Rectangle 15">
            <a:extLst>
              <a:ext uri="{FF2B5EF4-FFF2-40B4-BE49-F238E27FC236}">
                <a16:creationId xmlns:a16="http://schemas.microsoft.com/office/drawing/2014/main" id="{CEFD055B-CF74-D44B-900C-46D3FA0AC353}"/>
              </a:ext>
            </a:extLst>
          </p:cNvPr>
          <p:cNvSpPr/>
          <p:nvPr userDrawn="1"/>
        </p:nvSpPr>
        <p:spPr>
          <a:xfrm>
            <a:off x="317940" y="3675857"/>
            <a:ext cx="11488578" cy="355250"/>
          </a:xfrm>
          <a:prstGeom prst="rect">
            <a:avLst/>
          </a:prstGeom>
          <a:gradFill flip="none" rotWithShape="1">
            <a:gsLst>
              <a:gs pos="0">
                <a:schemeClr val="accent3"/>
              </a:gs>
              <a:gs pos="100000">
                <a:srgbClr val="759DE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Monument Grotesk" panose="02010504030000020004" pitchFamily="2" charset="0"/>
              <a:ea typeface="+mn-ea"/>
              <a:cs typeface="+mn-cs"/>
            </a:endParaRPr>
          </a:p>
        </p:txBody>
      </p:sp>
      <p:cxnSp>
        <p:nvCxnSpPr>
          <p:cNvPr id="25" name="Straight Connector 24">
            <a:extLst>
              <a:ext uri="{FF2B5EF4-FFF2-40B4-BE49-F238E27FC236}">
                <a16:creationId xmlns:a16="http://schemas.microsoft.com/office/drawing/2014/main" id="{FB29C2BC-ADB9-9447-960B-28177EDA1F34}"/>
              </a:ext>
            </a:extLst>
          </p:cNvPr>
          <p:cNvCxnSpPr>
            <a:cxnSpLocks/>
          </p:cNvCxnSpPr>
          <p:nvPr userDrawn="1"/>
        </p:nvCxnSpPr>
        <p:spPr>
          <a:xfrm>
            <a:off x="2699648" y="3714982"/>
            <a:ext cx="0" cy="165204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2D5C98B2-DCA3-C34A-93D0-E75C649A48E5}"/>
              </a:ext>
            </a:extLst>
          </p:cNvPr>
          <p:cNvCxnSpPr>
            <a:cxnSpLocks/>
          </p:cNvCxnSpPr>
          <p:nvPr userDrawn="1"/>
        </p:nvCxnSpPr>
        <p:spPr>
          <a:xfrm>
            <a:off x="4828975" y="2289265"/>
            <a:ext cx="0" cy="174184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9E6E62D-DF9B-CD41-9CF2-FBA9B362D872}"/>
              </a:ext>
            </a:extLst>
          </p:cNvPr>
          <p:cNvCxnSpPr>
            <a:cxnSpLocks/>
          </p:cNvCxnSpPr>
          <p:nvPr userDrawn="1"/>
        </p:nvCxnSpPr>
        <p:spPr>
          <a:xfrm>
            <a:off x="7220132" y="3675857"/>
            <a:ext cx="0" cy="169117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5FAC5CC-FAB2-9241-BB4B-B3D54E162584}"/>
              </a:ext>
            </a:extLst>
          </p:cNvPr>
          <p:cNvCxnSpPr>
            <a:cxnSpLocks/>
          </p:cNvCxnSpPr>
          <p:nvPr userDrawn="1"/>
        </p:nvCxnSpPr>
        <p:spPr>
          <a:xfrm>
            <a:off x="9475115" y="2289265"/>
            <a:ext cx="0" cy="174184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426CBD2-47D7-CC4E-B720-263305FBE7DD}"/>
              </a:ext>
            </a:extLst>
          </p:cNvPr>
          <p:cNvCxnSpPr>
            <a:cxnSpLocks/>
          </p:cNvCxnSpPr>
          <p:nvPr userDrawn="1"/>
        </p:nvCxnSpPr>
        <p:spPr>
          <a:xfrm>
            <a:off x="652019" y="2289265"/>
            <a:ext cx="0" cy="174184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a16="http://schemas.microsoft.com/office/drawing/2014/main" id="{06AF361E-74CD-9248-B31E-9F7D4CAF8FA5}"/>
              </a:ext>
            </a:extLst>
          </p:cNvPr>
          <p:cNvSpPr>
            <a:spLocks noGrp="1"/>
          </p:cNvSpPr>
          <p:nvPr>
            <p:ph type="body" sz="quarter" idx="10"/>
          </p:nvPr>
        </p:nvSpPr>
        <p:spPr>
          <a:xfrm>
            <a:off x="690336" y="2289175"/>
            <a:ext cx="1995488"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36" name="Text Placeholder 3">
            <a:extLst>
              <a:ext uri="{FF2B5EF4-FFF2-40B4-BE49-F238E27FC236}">
                <a16:creationId xmlns:a16="http://schemas.microsoft.com/office/drawing/2014/main" id="{5C8126FF-37F0-6C41-8A2A-A57209CF1BDA}"/>
              </a:ext>
            </a:extLst>
          </p:cNvPr>
          <p:cNvSpPr>
            <a:spLocks noGrp="1"/>
          </p:cNvSpPr>
          <p:nvPr>
            <p:ph type="body" sz="quarter" idx="12"/>
          </p:nvPr>
        </p:nvSpPr>
        <p:spPr>
          <a:xfrm>
            <a:off x="4870193" y="2289174"/>
            <a:ext cx="2090029"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37" name="Text Placeholder 3">
            <a:extLst>
              <a:ext uri="{FF2B5EF4-FFF2-40B4-BE49-F238E27FC236}">
                <a16:creationId xmlns:a16="http://schemas.microsoft.com/office/drawing/2014/main" id="{8696F0D8-B953-1D40-90C0-AA8F7515B3C5}"/>
              </a:ext>
            </a:extLst>
          </p:cNvPr>
          <p:cNvSpPr>
            <a:spLocks noGrp="1"/>
          </p:cNvSpPr>
          <p:nvPr>
            <p:ph type="body" sz="quarter" idx="13"/>
          </p:nvPr>
        </p:nvSpPr>
        <p:spPr>
          <a:xfrm>
            <a:off x="7262983" y="4031105"/>
            <a:ext cx="2090029"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38" name="Text Placeholder 3">
            <a:extLst>
              <a:ext uri="{FF2B5EF4-FFF2-40B4-BE49-F238E27FC236}">
                <a16:creationId xmlns:a16="http://schemas.microsoft.com/office/drawing/2014/main" id="{DF0C06F2-BBA5-4548-BD20-2246E299385F}"/>
              </a:ext>
            </a:extLst>
          </p:cNvPr>
          <p:cNvSpPr>
            <a:spLocks noGrp="1"/>
          </p:cNvSpPr>
          <p:nvPr>
            <p:ph type="body" sz="quarter" idx="14"/>
          </p:nvPr>
        </p:nvSpPr>
        <p:spPr>
          <a:xfrm>
            <a:off x="9509974" y="2288384"/>
            <a:ext cx="2090029" cy="1399628"/>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7" name="Text Placeholder 6">
            <a:extLst>
              <a:ext uri="{FF2B5EF4-FFF2-40B4-BE49-F238E27FC236}">
                <a16:creationId xmlns:a16="http://schemas.microsoft.com/office/drawing/2014/main" id="{2B45028D-8992-5144-9579-75399DA9E253}"/>
              </a:ext>
            </a:extLst>
          </p:cNvPr>
          <p:cNvSpPr>
            <a:spLocks noGrp="1"/>
          </p:cNvSpPr>
          <p:nvPr>
            <p:ph type="body" sz="quarter" idx="15"/>
          </p:nvPr>
        </p:nvSpPr>
        <p:spPr>
          <a:xfrm>
            <a:off x="695077" y="3722909"/>
            <a:ext cx="1797703" cy="261938"/>
          </a:xfrm>
          <a:prstGeom prst="rect">
            <a:avLst/>
          </a:prstGeom>
        </p:spPr>
        <p:txBody>
          <a:bodyPr anchor="ctr"/>
          <a:lstStyle>
            <a:lvl1pPr>
              <a:buNone/>
              <a:defRPr sz="1000"/>
            </a:lvl1pPr>
          </a:lstStyle>
          <a:p>
            <a:pPr lvl="0"/>
            <a:endParaRPr lang="fi-FI"/>
          </a:p>
        </p:txBody>
      </p:sp>
      <p:sp>
        <p:nvSpPr>
          <p:cNvPr id="40" name="Text Placeholder 6">
            <a:extLst>
              <a:ext uri="{FF2B5EF4-FFF2-40B4-BE49-F238E27FC236}">
                <a16:creationId xmlns:a16="http://schemas.microsoft.com/office/drawing/2014/main" id="{89DF5633-618C-ED4E-B9F7-989C0917F2D9}"/>
              </a:ext>
            </a:extLst>
          </p:cNvPr>
          <p:cNvSpPr>
            <a:spLocks noGrp="1"/>
          </p:cNvSpPr>
          <p:nvPr>
            <p:ph type="body" sz="quarter" idx="16"/>
          </p:nvPr>
        </p:nvSpPr>
        <p:spPr>
          <a:xfrm>
            <a:off x="2742705" y="3714982"/>
            <a:ext cx="1797703" cy="261938"/>
          </a:xfrm>
          <a:prstGeom prst="rect">
            <a:avLst/>
          </a:prstGeom>
        </p:spPr>
        <p:txBody>
          <a:bodyPr anchor="ctr"/>
          <a:lstStyle>
            <a:lvl1pPr>
              <a:buNone/>
              <a:defRPr sz="1000"/>
            </a:lvl1pPr>
          </a:lstStyle>
          <a:p>
            <a:pPr lvl="0"/>
            <a:endParaRPr lang="fi-FI"/>
          </a:p>
        </p:txBody>
      </p:sp>
      <p:sp>
        <p:nvSpPr>
          <p:cNvPr id="41" name="Text Placeholder 6">
            <a:extLst>
              <a:ext uri="{FF2B5EF4-FFF2-40B4-BE49-F238E27FC236}">
                <a16:creationId xmlns:a16="http://schemas.microsoft.com/office/drawing/2014/main" id="{6FFEE39B-9AB7-FA41-AAB9-45B52CF696C0}"/>
              </a:ext>
            </a:extLst>
          </p:cNvPr>
          <p:cNvSpPr>
            <a:spLocks noGrp="1"/>
          </p:cNvSpPr>
          <p:nvPr>
            <p:ph type="body" sz="quarter" idx="17"/>
          </p:nvPr>
        </p:nvSpPr>
        <p:spPr>
          <a:xfrm>
            <a:off x="4872031" y="3714982"/>
            <a:ext cx="1797703" cy="261938"/>
          </a:xfrm>
          <a:prstGeom prst="rect">
            <a:avLst/>
          </a:prstGeom>
        </p:spPr>
        <p:txBody>
          <a:bodyPr anchor="ctr"/>
          <a:lstStyle>
            <a:lvl1pPr>
              <a:buNone/>
              <a:defRPr sz="1000"/>
            </a:lvl1pPr>
          </a:lstStyle>
          <a:p>
            <a:pPr lvl="0"/>
            <a:endParaRPr lang="fi-FI"/>
          </a:p>
        </p:txBody>
      </p:sp>
      <p:sp>
        <p:nvSpPr>
          <p:cNvPr id="42" name="Text Placeholder 6">
            <a:extLst>
              <a:ext uri="{FF2B5EF4-FFF2-40B4-BE49-F238E27FC236}">
                <a16:creationId xmlns:a16="http://schemas.microsoft.com/office/drawing/2014/main" id="{15817CCE-A0D4-AE48-8CBE-1509363E1DBD}"/>
              </a:ext>
            </a:extLst>
          </p:cNvPr>
          <p:cNvSpPr>
            <a:spLocks noGrp="1"/>
          </p:cNvSpPr>
          <p:nvPr>
            <p:ph type="body" sz="quarter" idx="18"/>
          </p:nvPr>
        </p:nvSpPr>
        <p:spPr>
          <a:xfrm>
            <a:off x="7262983" y="3714982"/>
            <a:ext cx="1797703" cy="261938"/>
          </a:xfrm>
          <a:prstGeom prst="rect">
            <a:avLst/>
          </a:prstGeom>
        </p:spPr>
        <p:txBody>
          <a:bodyPr anchor="ctr"/>
          <a:lstStyle>
            <a:lvl1pPr>
              <a:buNone/>
              <a:defRPr sz="1000"/>
            </a:lvl1pPr>
          </a:lstStyle>
          <a:p>
            <a:pPr lvl="0"/>
            <a:endParaRPr lang="fi-FI"/>
          </a:p>
        </p:txBody>
      </p:sp>
      <p:sp>
        <p:nvSpPr>
          <p:cNvPr id="44" name="Text Placeholder 6">
            <a:extLst>
              <a:ext uri="{FF2B5EF4-FFF2-40B4-BE49-F238E27FC236}">
                <a16:creationId xmlns:a16="http://schemas.microsoft.com/office/drawing/2014/main" id="{6F8EACE3-0738-0745-AAA1-F86BA714A951}"/>
              </a:ext>
            </a:extLst>
          </p:cNvPr>
          <p:cNvSpPr>
            <a:spLocks noGrp="1"/>
          </p:cNvSpPr>
          <p:nvPr>
            <p:ph type="body" sz="quarter" idx="19"/>
          </p:nvPr>
        </p:nvSpPr>
        <p:spPr>
          <a:xfrm>
            <a:off x="9517965" y="3722909"/>
            <a:ext cx="1797703" cy="261938"/>
          </a:xfrm>
          <a:prstGeom prst="rect">
            <a:avLst/>
          </a:prstGeom>
        </p:spPr>
        <p:txBody>
          <a:bodyPr anchor="ctr"/>
          <a:lstStyle>
            <a:lvl1pPr>
              <a:buNone/>
              <a:defRPr sz="1000"/>
            </a:lvl1pPr>
          </a:lstStyle>
          <a:p>
            <a:pPr lvl="0"/>
            <a:endParaRPr lang="fi-FI"/>
          </a:p>
        </p:txBody>
      </p:sp>
      <p:sp>
        <p:nvSpPr>
          <p:cNvPr id="45" name="Text Placeholder 3">
            <a:extLst>
              <a:ext uri="{FF2B5EF4-FFF2-40B4-BE49-F238E27FC236}">
                <a16:creationId xmlns:a16="http://schemas.microsoft.com/office/drawing/2014/main" id="{F73ABF41-209D-BA4F-9EDF-29CF2C77F9E3}"/>
              </a:ext>
            </a:extLst>
          </p:cNvPr>
          <p:cNvSpPr>
            <a:spLocks noGrp="1"/>
          </p:cNvSpPr>
          <p:nvPr>
            <p:ph type="body" sz="quarter" idx="20"/>
          </p:nvPr>
        </p:nvSpPr>
        <p:spPr>
          <a:xfrm>
            <a:off x="2742499" y="4025158"/>
            <a:ext cx="1995488"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22" name="Title 1">
            <a:extLst>
              <a:ext uri="{FF2B5EF4-FFF2-40B4-BE49-F238E27FC236}">
                <a16:creationId xmlns:a16="http://schemas.microsoft.com/office/drawing/2014/main" id="{2F8895CC-3B1A-4569-B417-69CEB1F37E30}"/>
              </a:ext>
            </a:extLst>
          </p:cNvPr>
          <p:cNvSpPr>
            <a:spLocks noGrp="1"/>
          </p:cNvSpPr>
          <p:nvPr>
            <p:ph type="title"/>
          </p:nvPr>
        </p:nvSpPr>
        <p:spPr>
          <a:xfrm>
            <a:off x="303979" y="858559"/>
            <a:ext cx="11556123" cy="452010"/>
          </a:xfrm>
          <a:prstGeom prst="rect">
            <a:avLst/>
          </a:prstGeom>
        </p:spPr>
        <p:txBody>
          <a:bodyPr anchor="ctr">
            <a:normAutofit/>
          </a:bodyPr>
          <a:lstStyle>
            <a:lvl1pPr>
              <a:lnSpc>
                <a:spcPct val="90000"/>
              </a:lnSpc>
              <a:defRPr sz="30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1339475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03 without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73949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599B1C18-2DB0-894F-8295-322DAA4B78CD}"/>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2" name="object 3">
            <a:extLst>
              <a:ext uri="{FF2B5EF4-FFF2-40B4-BE49-F238E27FC236}">
                <a16:creationId xmlns:a16="http://schemas.microsoft.com/office/drawing/2014/main" id="{00AF3121-C0D1-5C4F-AB75-7C9AA60D1923}"/>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56" name="Slide Number Placeholder 5">
            <a:extLst>
              <a:ext uri="{FF2B5EF4-FFF2-40B4-BE49-F238E27FC236}">
                <a16:creationId xmlns:a16="http://schemas.microsoft.com/office/drawing/2014/main" id="{BA305D13-FC28-8D41-8BA8-79F0524167CE}"/>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28" name="object 6">
            <a:extLst>
              <a:ext uri="{FF2B5EF4-FFF2-40B4-BE49-F238E27FC236}">
                <a16:creationId xmlns:a16="http://schemas.microsoft.com/office/drawing/2014/main" id="{1BD4B667-A025-E74A-883C-A008C6CA9AAB}"/>
              </a:ext>
            </a:extLst>
          </p:cNvPr>
          <p:cNvSpPr/>
          <p:nvPr userDrawn="1"/>
        </p:nvSpPr>
        <p:spPr>
          <a:xfrm>
            <a:off x="229011" y="2438229"/>
            <a:ext cx="2743007" cy="674691"/>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9" name="object 7">
            <a:extLst>
              <a:ext uri="{FF2B5EF4-FFF2-40B4-BE49-F238E27FC236}">
                <a16:creationId xmlns:a16="http://schemas.microsoft.com/office/drawing/2014/main" id="{B8AA801D-BA1B-9544-9A5E-057CA2F08BB5}"/>
              </a:ext>
            </a:extLst>
          </p:cNvPr>
          <p:cNvSpPr/>
          <p:nvPr userDrawn="1"/>
        </p:nvSpPr>
        <p:spPr>
          <a:xfrm>
            <a:off x="3226001" y="2438229"/>
            <a:ext cx="2743007" cy="674691"/>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35" name="object 8">
            <a:extLst>
              <a:ext uri="{FF2B5EF4-FFF2-40B4-BE49-F238E27FC236}">
                <a16:creationId xmlns:a16="http://schemas.microsoft.com/office/drawing/2014/main" id="{ECDE6019-E26D-474A-ABC6-507CCEDFF123}"/>
              </a:ext>
            </a:extLst>
          </p:cNvPr>
          <p:cNvSpPr/>
          <p:nvPr userDrawn="1"/>
        </p:nvSpPr>
        <p:spPr>
          <a:xfrm>
            <a:off x="6222991" y="2438229"/>
            <a:ext cx="2743007" cy="674691"/>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39" name="object 9">
            <a:extLst>
              <a:ext uri="{FF2B5EF4-FFF2-40B4-BE49-F238E27FC236}">
                <a16:creationId xmlns:a16="http://schemas.microsoft.com/office/drawing/2014/main" id="{C368EDED-7507-7B4C-AF3A-8506B8AB5585}"/>
              </a:ext>
            </a:extLst>
          </p:cNvPr>
          <p:cNvSpPr/>
          <p:nvPr userDrawn="1"/>
        </p:nvSpPr>
        <p:spPr>
          <a:xfrm>
            <a:off x="9219980" y="2438229"/>
            <a:ext cx="2743007" cy="674691"/>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0" name="object 23">
            <a:extLst>
              <a:ext uri="{FF2B5EF4-FFF2-40B4-BE49-F238E27FC236}">
                <a16:creationId xmlns:a16="http://schemas.microsoft.com/office/drawing/2014/main" id="{F7DFE347-530C-0244-89B1-44BC2D158C8E}"/>
              </a:ext>
            </a:extLst>
          </p:cNvPr>
          <p:cNvSpPr/>
          <p:nvPr userDrawn="1"/>
        </p:nvSpPr>
        <p:spPr>
          <a:xfrm>
            <a:off x="9092990" y="2438229"/>
            <a:ext cx="0" cy="3579560"/>
          </a:xfrm>
          <a:custGeom>
            <a:avLst/>
            <a:gdLst/>
            <a:ahLst/>
            <a:cxnLst/>
            <a:rect l="l" t="t" r="r" b="b"/>
            <a:pathLst>
              <a:path h="5902959">
                <a:moveTo>
                  <a:pt x="0" y="0"/>
                </a:moveTo>
                <a:lnTo>
                  <a:pt x="0" y="5902867"/>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1" name="object 24">
            <a:extLst>
              <a:ext uri="{FF2B5EF4-FFF2-40B4-BE49-F238E27FC236}">
                <a16:creationId xmlns:a16="http://schemas.microsoft.com/office/drawing/2014/main" id="{61898EE5-FEE9-0546-85F2-2AFC9567ABB9}"/>
              </a:ext>
            </a:extLst>
          </p:cNvPr>
          <p:cNvSpPr/>
          <p:nvPr userDrawn="1"/>
        </p:nvSpPr>
        <p:spPr>
          <a:xfrm>
            <a:off x="3099010" y="2438229"/>
            <a:ext cx="0" cy="3579175"/>
          </a:xfrm>
          <a:custGeom>
            <a:avLst/>
            <a:gdLst/>
            <a:ahLst/>
            <a:cxnLst/>
            <a:rect l="l" t="t" r="r" b="b"/>
            <a:pathLst>
              <a:path h="5902325">
                <a:moveTo>
                  <a:pt x="0" y="0"/>
                </a:moveTo>
                <a:lnTo>
                  <a:pt x="0" y="5901830"/>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2" name="object 25">
            <a:extLst>
              <a:ext uri="{FF2B5EF4-FFF2-40B4-BE49-F238E27FC236}">
                <a16:creationId xmlns:a16="http://schemas.microsoft.com/office/drawing/2014/main" id="{3CEF3242-A297-5640-993E-2DA4F7D7782C}"/>
              </a:ext>
            </a:extLst>
          </p:cNvPr>
          <p:cNvSpPr/>
          <p:nvPr userDrawn="1"/>
        </p:nvSpPr>
        <p:spPr>
          <a:xfrm>
            <a:off x="3102185" y="6017102"/>
            <a:ext cx="346173" cy="0"/>
          </a:xfrm>
          <a:custGeom>
            <a:avLst/>
            <a:gdLst/>
            <a:ahLst/>
            <a:cxnLst/>
            <a:rect l="l" t="t" r="r" b="b"/>
            <a:pathLst>
              <a:path w="570864">
                <a:moveTo>
                  <a:pt x="0" y="0"/>
                </a:moveTo>
                <a:lnTo>
                  <a:pt x="570663" y="0"/>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3" name="object 26">
            <a:extLst>
              <a:ext uri="{FF2B5EF4-FFF2-40B4-BE49-F238E27FC236}">
                <a16:creationId xmlns:a16="http://schemas.microsoft.com/office/drawing/2014/main" id="{B4736730-A8B3-9447-BDAF-67E6579CC654}"/>
              </a:ext>
            </a:extLst>
          </p:cNvPr>
          <p:cNvSpPr/>
          <p:nvPr userDrawn="1"/>
        </p:nvSpPr>
        <p:spPr>
          <a:xfrm>
            <a:off x="8705667" y="6017102"/>
            <a:ext cx="390841" cy="0"/>
          </a:xfrm>
          <a:custGeom>
            <a:avLst/>
            <a:gdLst/>
            <a:ahLst/>
            <a:cxnLst/>
            <a:rect l="l" t="t" r="r" b="b"/>
            <a:pathLst>
              <a:path w="644525">
                <a:moveTo>
                  <a:pt x="0" y="0"/>
                </a:moveTo>
                <a:lnTo>
                  <a:pt x="643959" y="0"/>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 name="Text Placeholder 5">
            <a:extLst>
              <a:ext uri="{FF2B5EF4-FFF2-40B4-BE49-F238E27FC236}">
                <a16:creationId xmlns:a16="http://schemas.microsoft.com/office/drawing/2014/main" id="{E86BE9B7-7793-9F41-8E6A-43BA24464679}"/>
              </a:ext>
            </a:extLst>
          </p:cNvPr>
          <p:cNvSpPr>
            <a:spLocks noGrp="1"/>
          </p:cNvSpPr>
          <p:nvPr>
            <p:ph type="body" sz="quarter" idx="11" hasCustomPrompt="1"/>
          </p:nvPr>
        </p:nvSpPr>
        <p:spPr>
          <a:xfrm>
            <a:off x="228600" y="2627313"/>
            <a:ext cx="2743200" cy="296862"/>
          </a:xfrm>
          <a:prstGeom prst="rect">
            <a:avLst/>
          </a:prstGeom>
        </p:spPr>
        <p:txBody>
          <a:bodyPr anchor="ctr"/>
          <a:lstStyle>
            <a:lvl1pPr algn="ctr">
              <a:buNone/>
              <a:defRPr sz="1000" b="1"/>
            </a:lvl1pPr>
          </a:lstStyle>
          <a:p>
            <a:pPr lvl="0"/>
            <a:r>
              <a:rPr lang="fi-FI"/>
              <a:t>CLICK TO ADD TEXT</a:t>
            </a:r>
          </a:p>
        </p:txBody>
      </p:sp>
      <p:sp>
        <p:nvSpPr>
          <p:cNvPr id="64" name="Text Placeholder 5">
            <a:extLst>
              <a:ext uri="{FF2B5EF4-FFF2-40B4-BE49-F238E27FC236}">
                <a16:creationId xmlns:a16="http://schemas.microsoft.com/office/drawing/2014/main" id="{3E9597BC-3C13-1840-8318-AF5577749D43}"/>
              </a:ext>
            </a:extLst>
          </p:cNvPr>
          <p:cNvSpPr>
            <a:spLocks noGrp="1"/>
          </p:cNvSpPr>
          <p:nvPr>
            <p:ph type="body" sz="quarter" idx="12" hasCustomPrompt="1"/>
          </p:nvPr>
        </p:nvSpPr>
        <p:spPr>
          <a:xfrm>
            <a:off x="3225589" y="2636786"/>
            <a:ext cx="2743200" cy="296862"/>
          </a:xfrm>
          <a:prstGeom prst="rect">
            <a:avLst/>
          </a:prstGeom>
        </p:spPr>
        <p:txBody>
          <a:bodyPr anchor="ctr"/>
          <a:lstStyle>
            <a:lvl1pPr algn="ctr">
              <a:buNone/>
              <a:defRPr sz="1000" b="1"/>
            </a:lvl1pPr>
          </a:lstStyle>
          <a:p>
            <a:pPr lvl="0"/>
            <a:r>
              <a:rPr lang="fi-FI"/>
              <a:t>CLICK TO ADD TEXT</a:t>
            </a:r>
          </a:p>
        </p:txBody>
      </p:sp>
      <p:sp>
        <p:nvSpPr>
          <p:cNvPr id="65" name="Text Placeholder 5">
            <a:extLst>
              <a:ext uri="{FF2B5EF4-FFF2-40B4-BE49-F238E27FC236}">
                <a16:creationId xmlns:a16="http://schemas.microsoft.com/office/drawing/2014/main" id="{29F44694-E356-B24E-B235-9E20150D03AD}"/>
              </a:ext>
            </a:extLst>
          </p:cNvPr>
          <p:cNvSpPr>
            <a:spLocks noGrp="1"/>
          </p:cNvSpPr>
          <p:nvPr>
            <p:ph type="body" sz="quarter" idx="13" hasCustomPrompt="1"/>
          </p:nvPr>
        </p:nvSpPr>
        <p:spPr>
          <a:xfrm>
            <a:off x="6222894" y="2636786"/>
            <a:ext cx="2743200" cy="296862"/>
          </a:xfrm>
          <a:prstGeom prst="rect">
            <a:avLst/>
          </a:prstGeom>
        </p:spPr>
        <p:txBody>
          <a:bodyPr anchor="ctr"/>
          <a:lstStyle>
            <a:lvl1pPr algn="ctr">
              <a:buNone/>
              <a:defRPr sz="1000" b="1"/>
            </a:lvl1pPr>
          </a:lstStyle>
          <a:p>
            <a:pPr lvl="0"/>
            <a:r>
              <a:rPr lang="fi-FI"/>
              <a:t>CLICK TO ADD TEXT</a:t>
            </a:r>
          </a:p>
        </p:txBody>
      </p:sp>
      <p:sp>
        <p:nvSpPr>
          <p:cNvPr id="66" name="Text Placeholder 5">
            <a:extLst>
              <a:ext uri="{FF2B5EF4-FFF2-40B4-BE49-F238E27FC236}">
                <a16:creationId xmlns:a16="http://schemas.microsoft.com/office/drawing/2014/main" id="{70149823-E09A-0E4E-991E-1E51770EA694}"/>
              </a:ext>
            </a:extLst>
          </p:cNvPr>
          <p:cNvSpPr>
            <a:spLocks noGrp="1"/>
          </p:cNvSpPr>
          <p:nvPr>
            <p:ph type="body" sz="quarter" idx="14" hasCustomPrompt="1"/>
          </p:nvPr>
        </p:nvSpPr>
        <p:spPr>
          <a:xfrm>
            <a:off x="9219883" y="2636786"/>
            <a:ext cx="2743200" cy="296862"/>
          </a:xfrm>
          <a:prstGeom prst="rect">
            <a:avLst/>
          </a:prstGeom>
        </p:spPr>
        <p:txBody>
          <a:bodyPr anchor="ctr"/>
          <a:lstStyle>
            <a:lvl1pPr algn="ctr">
              <a:buNone/>
              <a:defRPr sz="1000" b="1"/>
            </a:lvl1pPr>
          </a:lstStyle>
          <a:p>
            <a:pPr lvl="0"/>
            <a:r>
              <a:rPr lang="fi-FI"/>
              <a:t>CLICK TO ADD TEXT</a:t>
            </a:r>
          </a:p>
        </p:txBody>
      </p:sp>
      <p:sp>
        <p:nvSpPr>
          <p:cNvPr id="9" name="Text Placeholder 8">
            <a:extLst>
              <a:ext uri="{FF2B5EF4-FFF2-40B4-BE49-F238E27FC236}">
                <a16:creationId xmlns:a16="http://schemas.microsoft.com/office/drawing/2014/main" id="{91108A94-ACAA-1941-84F3-17770F28ABFA}"/>
              </a:ext>
            </a:extLst>
          </p:cNvPr>
          <p:cNvSpPr>
            <a:spLocks noGrp="1"/>
          </p:cNvSpPr>
          <p:nvPr>
            <p:ph type="body" sz="quarter" idx="15"/>
          </p:nvPr>
        </p:nvSpPr>
        <p:spPr>
          <a:xfrm>
            <a:off x="225493" y="3113088"/>
            <a:ext cx="2750039" cy="1027112"/>
          </a:xfrm>
          <a:prstGeom prst="rect">
            <a:avLst/>
          </a:prstGeom>
          <a:solidFill>
            <a:schemeClr val="bg1"/>
          </a:solidFill>
        </p:spPr>
        <p:txBody>
          <a:bodyPr/>
          <a:lstStyle>
            <a:lvl1pPr>
              <a:buNone/>
              <a:defRPr sz="1000"/>
            </a:lvl1pPr>
          </a:lstStyle>
          <a:p>
            <a:pPr lvl="0"/>
            <a:endParaRPr lang="fi-FI"/>
          </a:p>
        </p:txBody>
      </p:sp>
      <p:sp>
        <p:nvSpPr>
          <p:cNvPr id="67" name="Text Placeholder 8">
            <a:extLst>
              <a:ext uri="{FF2B5EF4-FFF2-40B4-BE49-F238E27FC236}">
                <a16:creationId xmlns:a16="http://schemas.microsoft.com/office/drawing/2014/main" id="{2A94CD33-D5C2-074C-B2ED-AFEBB78DF904}"/>
              </a:ext>
            </a:extLst>
          </p:cNvPr>
          <p:cNvSpPr>
            <a:spLocks noGrp="1"/>
          </p:cNvSpPr>
          <p:nvPr>
            <p:ph type="body" sz="quarter" idx="16"/>
          </p:nvPr>
        </p:nvSpPr>
        <p:spPr>
          <a:xfrm>
            <a:off x="3222481" y="3113088"/>
            <a:ext cx="2739481" cy="1027112"/>
          </a:xfrm>
          <a:prstGeom prst="rect">
            <a:avLst/>
          </a:prstGeom>
          <a:solidFill>
            <a:schemeClr val="bg1"/>
          </a:solidFill>
        </p:spPr>
        <p:txBody>
          <a:bodyPr/>
          <a:lstStyle>
            <a:lvl1pPr>
              <a:buNone/>
              <a:defRPr sz="1000"/>
            </a:lvl1pPr>
          </a:lstStyle>
          <a:p>
            <a:pPr lvl="0"/>
            <a:endParaRPr lang="fi-FI"/>
          </a:p>
        </p:txBody>
      </p:sp>
      <p:sp>
        <p:nvSpPr>
          <p:cNvPr id="68" name="Text Placeholder 8">
            <a:extLst>
              <a:ext uri="{FF2B5EF4-FFF2-40B4-BE49-F238E27FC236}">
                <a16:creationId xmlns:a16="http://schemas.microsoft.com/office/drawing/2014/main" id="{922F148F-88F1-3241-B240-7BAA5A201BB3}"/>
              </a:ext>
            </a:extLst>
          </p:cNvPr>
          <p:cNvSpPr>
            <a:spLocks noGrp="1"/>
          </p:cNvSpPr>
          <p:nvPr>
            <p:ph type="body" sz="quarter" idx="17"/>
          </p:nvPr>
        </p:nvSpPr>
        <p:spPr>
          <a:xfrm>
            <a:off x="6222992" y="3113088"/>
            <a:ext cx="2739484" cy="1027112"/>
          </a:xfrm>
          <a:prstGeom prst="rect">
            <a:avLst/>
          </a:prstGeom>
          <a:solidFill>
            <a:schemeClr val="bg1"/>
          </a:solidFill>
        </p:spPr>
        <p:txBody>
          <a:bodyPr/>
          <a:lstStyle>
            <a:lvl1pPr>
              <a:buNone/>
              <a:defRPr sz="1000"/>
            </a:lvl1pPr>
          </a:lstStyle>
          <a:p>
            <a:pPr lvl="0"/>
            <a:endParaRPr lang="fi-FI"/>
          </a:p>
        </p:txBody>
      </p:sp>
      <p:sp>
        <p:nvSpPr>
          <p:cNvPr id="69" name="Text Placeholder 8">
            <a:extLst>
              <a:ext uri="{FF2B5EF4-FFF2-40B4-BE49-F238E27FC236}">
                <a16:creationId xmlns:a16="http://schemas.microsoft.com/office/drawing/2014/main" id="{CB7ED0A1-95C9-4546-A3E5-052D9904B573}"/>
              </a:ext>
            </a:extLst>
          </p:cNvPr>
          <p:cNvSpPr>
            <a:spLocks noGrp="1"/>
          </p:cNvSpPr>
          <p:nvPr>
            <p:ph type="body" sz="quarter" idx="18"/>
          </p:nvPr>
        </p:nvSpPr>
        <p:spPr>
          <a:xfrm>
            <a:off x="9223502" y="3113088"/>
            <a:ext cx="2735961" cy="1027112"/>
          </a:xfrm>
          <a:prstGeom prst="rect">
            <a:avLst/>
          </a:prstGeom>
          <a:solidFill>
            <a:schemeClr val="bg1"/>
          </a:solidFill>
        </p:spPr>
        <p:txBody>
          <a:bodyPr/>
          <a:lstStyle>
            <a:lvl1pPr>
              <a:buNone/>
              <a:defRPr sz="1000"/>
            </a:lvl1pPr>
          </a:lstStyle>
          <a:p>
            <a:pPr lvl="0"/>
            <a:endParaRPr lang="fi-FI"/>
          </a:p>
        </p:txBody>
      </p:sp>
      <p:sp>
        <p:nvSpPr>
          <p:cNvPr id="70" name="Text Placeholder 8">
            <a:extLst>
              <a:ext uri="{FF2B5EF4-FFF2-40B4-BE49-F238E27FC236}">
                <a16:creationId xmlns:a16="http://schemas.microsoft.com/office/drawing/2014/main" id="{B48D42ED-1112-FF40-8231-454BACDDF474}"/>
              </a:ext>
            </a:extLst>
          </p:cNvPr>
          <p:cNvSpPr>
            <a:spLocks noGrp="1"/>
          </p:cNvSpPr>
          <p:nvPr>
            <p:ph type="body" sz="quarter" idx="19"/>
          </p:nvPr>
        </p:nvSpPr>
        <p:spPr>
          <a:xfrm>
            <a:off x="225493" y="4318454"/>
            <a:ext cx="2750039" cy="1513019"/>
          </a:xfrm>
          <a:prstGeom prst="rect">
            <a:avLst/>
          </a:prstGeom>
          <a:solidFill>
            <a:schemeClr val="bg1"/>
          </a:solidFill>
        </p:spPr>
        <p:txBody>
          <a:bodyPr/>
          <a:lstStyle>
            <a:lvl1pPr>
              <a:buNone/>
              <a:defRPr sz="1000"/>
            </a:lvl1pPr>
          </a:lstStyle>
          <a:p>
            <a:pPr lvl="0"/>
            <a:endParaRPr lang="fi-FI"/>
          </a:p>
        </p:txBody>
      </p:sp>
      <p:sp>
        <p:nvSpPr>
          <p:cNvPr id="71" name="Text Placeholder 8">
            <a:extLst>
              <a:ext uri="{FF2B5EF4-FFF2-40B4-BE49-F238E27FC236}">
                <a16:creationId xmlns:a16="http://schemas.microsoft.com/office/drawing/2014/main" id="{0C892756-ADF1-D448-8D5B-AE74933F03F3}"/>
              </a:ext>
            </a:extLst>
          </p:cNvPr>
          <p:cNvSpPr>
            <a:spLocks noGrp="1"/>
          </p:cNvSpPr>
          <p:nvPr>
            <p:ph type="body" sz="quarter" idx="20"/>
          </p:nvPr>
        </p:nvSpPr>
        <p:spPr>
          <a:xfrm>
            <a:off x="3222481" y="4318455"/>
            <a:ext cx="2750039" cy="1513018"/>
          </a:xfrm>
          <a:prstGeom prst="rect">
            <a:avLst/>
          </a:prstGeom>
          <a:solidFill>
            <a:schemeClr val="bg1"/>
          </a:solidFill>
        </p:spPr>
        <p:txBody>
          <a:bodyPr/>
          <a:lstStyle>
            <a:lvl1pPr>
              <a:buNone/>
              <a:defRPr sz="1000"/>
            </a:lvl1pPr>
          </a:lstStyle>
          <a:p>
            <a:pPr lvl="0"/>
            <a:endParaRPr lang="fi-FI"/>
          </a:p>
        </p:txBody>
      </p:sp>
      <p:sp>
        <p:nvSpPr>
          <p:cNvPr id="72" name="Text Placeholder 8">
            <a:extLst>
              <a:ext uri="{FF2B5EF4-FFF2-40B4-BE49-F238E27FC236}">
                <a16:creationId xmlns:a16="http://schemas.microsoft.com/office/drawing/2014/main" id="{B7CEC84A-3C45-A648-83FF-E85B29FEB388}"/>
              </a:ext>
            </a:extLst>
          </p:cNvPr>
          <p:cNvSpPr>
            <a:spLocks noGrp="1"/>
          </p:cNvSpPr>
          <p:nvPr>
            <p:ph type="body" sz="quarter" idx="21"/>
          </p:nvPr>
        </p:nvSpPr>
        <p:spPr>
          <a:xfrm>
            <a:off x="6219481" y="4313053"/>
            <a:ext cx="2750039" cy="1518421"/>
          </a:xfrm>
          <a:prstGeom prst="rect">
            <a:avLst/>
          </a:prstGeom>
          <a:solidFill>
            <a:schemeClr val="bg1"/>
          </a:solidFill>
        </p:spPr>
        <p:txBody>
          <a:bodyPr/>
          <a:lstStyle>
            <a:lvl1pPr>
              <a:buNone/>
              <a:defRPr sz="1000"/>
            </a:lvl1pPr>
          </a:lstStyle>
          <a:p>
            <a:pPr lvl="0"/>
            <a:endParaRPr lang="fi-FI"/>
          </a:p>
        </p:txBody>
      </p:sp>
      <p:sp>
        <p:nvSpPr>
          <p:cNvPr id="73" name="Text Placeholder 8">
            <a:extLst>
              <a:ext uri="{FF2B5EF4-FFF2-40B4-BE49-F238E27FC236}">
                <a16:creationId xmlns:a16="http://schemas.microsoft.com/office/drawing/2014/main" id="{04EE5D8A-01A8-4241-B015-7E9FB251089F}"/>
              </a:ext>
            </a:extLst>
          </p:cNvPr>
          <p:cNvSpPr>
            <a:spLocks noGrp="1"/>
          </p:cNvSpPr>
          <p:nvPr>
            <p:ph type="body" sz="quarter" idx="22"/>
          </p:nvPr>
        </p:nvSpPr>
        <p:spPr>
          <a:xfrm>
            <a:off x="9209424" y="4313052"/>
            <a:ext cx="2750039" cy="1518421"/>
          </a:xfrm>
          <a:prstGeom prst="rect">
            <a:avLst/>
          </a:prstGeom>
          <a:solidFill>
            <a:schemeClr val="bg1"/>
          </a:solidFill>
        </p:spPr>
        <p:txBody>
          <a:bodyPr/>
          <a:lstStyle>
            <a:lvl1pPr>
              <a:buNone/>
              <a:defRPr sz="1000"/>
            </a:lvl1pPr>
          </a:lstStyle>
          <a:p>
            <a:pPr lvl="0"/>
            <a:endParaRPr lang="fi-FI"/>
          </a:p>
        </p:txBody>
      </p:sp>
      <p:sp>
        <p:nvSpPr>
          <p:cNvPr id="13" name="Text Placeholder 12">
            <a:extLst>
              <a:ext uri="{FF2B5EF4-FFF2-40B4-BE49-F238E27FC236}">
                <a16:creationId xmlns:a16="http://schemas.microsoft.com/office/drawing/2014/main" id="{582108BD-5F01-A644-A31E-160E5C8115BC}"/>
              </a:ext>
            </a:extLst>
          </p:cNvPr>
          <p:cNvSpPr>
            <a:spLocks noGrp="1"/>
          </p:cNvSpPr>
          <p:nvPr>
            <p:ph type="body" sz="quarter" idx="23"/>
          </p:nvPr>
        </p:nvSpPr>
        <p:spPr>
          <a:xfrm>
            <a:off x="3448050" y="5900057"/>
            <a:ext cx="5257800" cy="230188"/>
          </a:xfrm>
          <a:prstGeom prst="rect">
            <a:avLst/>
          </a:prstGeom>
        </p:spPr>
        <p:txBody>
          <a:bodyPr/>
          <a:lstStyle>
            <a:lvl1pPr algn="ctr">
              <a:buNone/>
              <a:defRPr sz="900"/>
            </a:lvl1pPr>
          </a:lstStyle>
          <a:p>
            <a:pPr lvl="0"/>
            <a:endParaRPr lang="fi-FI"/>
          </a:p>
        </p:txBody>
      </p:sp>
      <p:sp>
        <p:nvSpPr>
          <p:cNvPr id="33" name="Title 1">
            <a:extLst>
              <a:ext uri="{FF2B5EF4-FFF2-40B4-BE49-F238E27FC236}">
                <a16:creationId xmlns:a16="http://schemas.microsoft.com/office/drawing/2014/main" id="{248D3D0E-F9E5-4168-AA37-E31B93AD8EF7}"/>
              </a:ext>
            </a:extLst>
          </p:cNvPr>
          <p:cNvSpPr>
            <a:spLocks noGrp="1"/>
          </p:cNvSpPr>
          <p:nvPr>
            <p:ph type="title"/>
          </p:nvPr>
        </p:nvSpPr>
        <p:spPr>
          <a:xfrm>
            <a:off x="303979" y="858559"/>
            <a:ext cx="11556123" cy="452010"/>
          </a:xfrm>
          <a:prstGeom prst="rect">
            <a:avLst/>
          </a:prstGeom>
        </p:spPr>
        <p:txBody>
          <a:bodyPr anchor="ctr">
            <a:normAutofit/>
          </a:bodyPr>
          <a:lstStyle>
            <a:lvl1pPr>
              <a:lnSpc>
                <a:spcPct val="90000"/>
              </a:lnSpc>
              <a:defRPr sz="30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7284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04 grey">
    <p:spTree>
      <p:nvGrpSpPr>
        <p:cNvPr id="1" name=""/>
        <p:cNvGrpSpPr/>
        <p:nvPr/>
      </p:nvGrpSpPr>
      <p:grpSpPr>
        <a:xfrm>
          <a:off x="0" y="0"/>
          <a:ext cx="0" cy="0"/>
          <a:chOff x="0" y="0"/>
          <a:chExt cx="0" cy="0"/>
        </a:xfrm>
      </p:grpSpPr>
      <p:pic>
        <p:nvPicPr>
          <p:cNvPr id="3" name="Picture 2" descr="A picture containing indoor, lighter&#10;&#10;Description automatically generated">
            <a:extLst>
              <a:ext uri="{FF2B5EF4-FFF2-40B4-BE49-F238E27FC236}">
                <a16:creationId xmlns:a16="http://schemas.microsoft.com/office/drawing/2014/main" id="{56AF5749-2F29-4763-91BC-FE2B0D57224A}"/>
              </a:ext>
            </a:extLst>
          </p:cNvPr>
          <p:cNvPicPr>
            <a:picLocks noChangeAspect="1"/>
          </p:cNvPicPr>
          <p:nvPr userDrawn="1"/>
        </p:nvPicPr>
        <p:blipFill rotWithShape="1">
          <a:blip r:embed="rId2"/>
          <a:srcRect l="10383" r="22703"/>
          <a:stretch/>
        </p:blipFill>
        <p:spPr>
          <a:xfrm>
            <a:off x="5702300" y="0"/>
            <a:ext cx="6489700" cy="6858000"/>
          </a:xfrm>
          <a:prstGeom prst="rect">
            <a:avLst/>
          </a:prstGeom>
        </p:spPr>
      </p:pic>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8798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05 grey">
    <p:spTree>
      <p:nvGrpSpPr>
        <p:cNvPr id="1" name=""/>
        <p:cNvGrpSpPr/>
        <p:nvPr/>
      </p:nvGrpSpPr>
      <p:grpSpPr>
        <a:xfrm>
          <a:off x="0" y="0"/>
          <a:ext cx="0" cy="0"/>
          <a:chOff x="0" y="0"/>
          <a:chExt cx="0" cy="0"/>
        </a:xfrm>
      </p:grpSpPr>
      <p:pic>
        <p:nvPicPr>
          <p:cNvPr id="4" name="Picture 3" descr="A picture containing lighter&#10;&#10;Description automatically generated">
            <a:extLst>
              <a:ext uri="{FF2B5EF4-FFF2-40B4-BE49-F238E27FC236}">
                <a16:creationId xmlns:a16="http://schemas.microsoft.com/office/drawing/2014/main" id="{0B087201-E3EB-41A3-8486-97DA96A24537}"/>
              </a:ext>
            </a:extLst>
          </p:cNvPr>
          <p:cNvPicPr>
            <a:picLocks noChangeAspect="1"/>
          </p:cNvPicPr>
          <p:nvPr userDrawn="1"/>
        </p:nvPicPr>
        <p:blipFill>
          <a:blip r:embed="rId2"/>
          <a:stretch>
            <a:fillRect/>
          </a:stretch>
        </p:blipFill>
        <p:spPr>
          <a:xfrm>
            <a:off x="0" y="435"/>
            <a:ext cx="12192000" cy="6857129"/>
          </a:xfrm>
          <a:prstGeom prst="rect">
            <a:avLst/>
          </a:prstGeom>
        </p:spPr>
      </p:pic>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08D0280F-269B-4BC8-AD6E-DFE237495C01}"/>
              </a:ext>
            </a:extLst>
          </p:cNvPr>
          <p:cNvPicPr>
            <a:picLocks noChangeAspect="1"/>
          </p:cNvPicPr>
          <p:nvPr userDrawn="1"/>
        </p:nvPicPr>
        <p:blipFill>
          <a:blip r:embed="rId3"/>
          <a:stretch>
            <a:fillRect/>
          </a:stretch>
        </p:blipFill>
        <p:spPr>
          <a:xfrm>
            <a:off x="439983" y="321926"/>
            <a:ext cx="883524" cy="313167"/>
          </a:xfrm>
          <a:prstGeom prst="rect">
            <a:avLst/>
          </a:prstGeom>
        </p:spPr>
      </p:pic>
    </p:spTree>
    <p:extLst>
      <p:ext uri="{BB962C8B-B14F-4D97-AF65-F5344CB8AC3E}">
        <p14:creationId xmlns:p14="http://schemas.microsoft.com/office/powerpoint/2010/main" val="77192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06 grey">
    <p:bg>
      <p:bgPr>
        <a:gradFill>
          <a:gsLst>
            <a:gs pos="0">
              <a:schemeClr val="bg1">
                <a:lumMod val="65000"/>
              </a:schemeClr>
            </a:gs>
            <a:gs pos="100000">
              <a:schemeClr val="bg1">
                <a:lumMod val="95000"/>
              </a:schemeClr>
            </a:gs>
          </a:gsLst>
          <a:lin ang="0" scaled="1"/>
        </a:gradFill>
        <a:effectLst/>
      </p:bgPr>
    </p:bg>
    <p:spTree>
      <p:nvGrpSpPr>
        <p:cNvPr id="1" name=""/>
        <p:cNvGrpSpPr/>
        <p:nvPr/>
      </p:nvGrpSpPr>
      <p:grpSpPr>
        <a:xfrm>
          <a:off x="0" y="0"/>
          <a:ext cx="0" cy="0"/>
          <a:chOff x="0" y="0"/>
          <a:chExt cx="0" cy="0"/>
        </a:xfrm>
      </p:grpSpPr>
      <p:pic>
        <p:nvPicPr>
          <p:cNvPr id="4" name="Picture 3" descr="A picture containing lighter&#10;&#10;Description automatically generated">
            <a:extLst>
              <a:ext uri="{FF2B5EF4-FFF2-40B4-BE49-F238E27FC236}">
                <a16:creationId xmlns:a16="http://schemas.microsoft.com/office/drawing/2014/main" id="{0B087201-E3EB-41A3-8486-97DA96A24537}"/>
              </a:ext>
            </a:extLst>
          </p:cNvPr>
          <p:cNvPicPr>
            <a:picLocks noChangeAspect="1"/>
          </p:cNvPicPr>
          <p:nvPr userDrawn="1"/>
        </p:nvPicPr>
        <p:blipFill>
          <a:blip r:embed="rId2"/>
          <a:stretch>
            <a:fillRect/>
          </a:stretch>
        </p:blipFill>
        <p:spPr>
          <a:xfrm>
            <a:off x="0" y="0"/>
            <a:ext cx="12192000" cy="6857129"/>
          </a:xfrm>
          <a:prstGeom prst="rect">
            <a:avLst/>
          </a:prstGeom>
        </p:spPr>
      </p:pic>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08D0280F-269B-4BC8-AD6E-DFE237495C01}"/>
              </a:ext>
            </a:extLst>
          </p:cNvPr>
          <p:cNvPicPr>
            <a:picLocks noChangeAspect="1"/>
          </p:cNvPicPr>
          <p:nvPr userDrawn="1"/>
        </p:nvPicPr>
        <p:blipFill>
          <a:blip r:embed="rId3"/>
          <a:stretch>
            <a:fillRect/>
          </a:stretch>
        </p:blipFill>
        <p:spPr>
          <a:xfrm>
            <a:off x="439983" y="321926"/>
            <a:ext cx="883524" cy="313167"/>
          </a:xfrm>
          <a:prstGeom prst="rect">
            <a:avLst/>
          </a:prstGeom>
        </p:spPr>
      </p:pic>
    </p:spTree>
    <p:extLst>
      <p:ext uri="{BB962C8B-B14F-4D97-AF65-F5344CB8AC3E}">
        <p14:creationId xmlns:p14="http://schemas.microsoft.com/office/powerpoint/2010/main" val="60729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04">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719262"/>
          </a:xfrm>
          <a:prstGeom prst="rect">
            <a:avLst/>
          </a:prstGeom>
        </p:spPr>
        <p:txBody>
          <a:bodyPr anchor="t"/>
          <a:lstStyle>
            <a:lvl1pPr algn="ctr">
              <a:defRPr sz="6000">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3429001"/>
            <a:ext cx="10515600" cy="2660650"/>
          </a:xfrm>
          <a:prstGeom prst="rect">
            <a:avLst/>
          </a:prstGeom>
        </p:spPr>
        <p:txBody>
          <a:bodyPr/>
          <a:lstStyle>
            <a:lvl1pPr marL="0" indent="0" algn="ctr">
              <a:buNone/>
              <a:defRPr sz="2400">
                <a:solidFill>
                  <a:schemeClr val="tx1">
                    <a:tint val="75000"/>
                  </a:schemeClr>
                </a:solidFill>
                <a:latin typeface="Microsoft Sans Serif" panose="020B0604020202020204" pitchFamily="34" charset="0"/>
                <a:cs typeface="Microsoft Sans Serif"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8098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05">
    <p:spTree>
      <p:nvGrpSpPr>
        <p:cNvPr id="1" name=""/>
        <p:cNvGrpSpPr/>
        <p:nvPr/>
      </p:nvGrpSpPr>
      <p:grpSpPr>
        <a:xfrm>
          <a:off x="0" y="0"/>
          <a:ext cx="0" cy="0"/>
          <a:chOff x="0" y="0"/>
          <a:chExt cx="0" cy="0"/>
        </a:xfrm>
      </p:grpSpPr>
      <p:sp>
        <p:nvSpPr>
          <p:cNvPr id="2" name="Title 1"/>
          <p:cNvSpPr>
            <a:spLocks noGrp="1"/>
          </p:cNvSpPr>
          <p:nvPr>
            <p:ph type="title"/>
          </p:nvPr>
        </p:nvSpPr>
        <p:spPr>
          <a:xfrm>
            <a:off x="333232" y="870718"/>
            <a:ext cx="11533185" cy="1242312"/>
          </a:xfrm>
          <a:prstGeom prst="rect">
            <a:avLst/>
          </a:prstGeom>
        </p:spPr>
        <p:txBody>
          <a:bodyPr/>
          <a:lstStyle>
            <a:lvl1pPr>
              <a:defRPr baseline="0">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33233" y="2126990"/>
            <a:ext cx="11533184" cy="4070031"/>
          </a:xfrm>
          <a:prstGeom prst="rect">
            <a:avLst/>
          </a:prstGeom>
        </p:spPr>
        <p:txBody>
          <a:bodyPr/>
          <a:lstStyle>
            <a:lvl1pPr>
              <a:buFont typeface="Arial" panose="020B0604020202020204" pitchFamily="34" charset="0"/>
              <a:buChar char="•"/>
              <a:defRPr baseline="0">
                <a:latin typeface="Microsoft Sans Serif" panose="020B0604020202020204" pitchFamily="34" charset="0"/>
                <a:cs typeface="Microsoft Sans Serif" panose="020B0604020202020204" pitchFamily="34" charset="0"/>
              </a:defRPr>
            </a:lvl1pPr>
            <a:lvl2pPr>
              <a:defRPr baseline="0">
                <a:latin typeface="Microsoft Sans Serif" panose="020B0604020202020204" pitchFamily="34" charset="0"/>
                <a:cs typeface="Microsoft Sans Serif" panose="020B0604020202020204" pitchFamily="34" charset="0"/>
              </a:defRPr>
            </a:lvl2pPr>
            <a:lvl3pPr>
              <a:defRPr baseline="0">
                <a:latin typeface="Microsoft Sans Serif" panose="020B0604020202020204" pitchFamily="34" charset="0"/>
                <a:cs typeface="Microsoft Sans Serif" panose="020B0604020202020204" pitchFamily="34" charset="0"/>
              </a:defRPr>
            </a:lvl3pPr>
            <a:lvl4pPr>
              <a:defRPr baseline="0">
                <a:latin typeface="Microsoft Sans Serif" panose="020B0604020202020204" pitchFamily="34" charset="0"/>
                <a:cs typeface="Microsoft Sans Serif" panose="020B0604020202020204" pitchFamily="34" charset="0"/>
              </a:defRPr>
            </a:lvl4pPr>
            <a:lvl5pPr>
              <a:defRPr baseline="0">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717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hyperlink" Target="http://www.meetiqm.com/"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meetiqm.com/" TargetMode="External"/><Relationship Id="rId2" Type="http://schemas.openxmlformats.org/officeDocument/2006/relationships/theme" Target="../theme/theme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F1B18A-9570-2442-9C65-259AB9FA64C7}"/>
              </a:ext>
            </a:extLst>
          </p:cNvPr>
          <p:cNvSpPr txBox="1"/>
          <p:nvPr userDrawn="1"/>
        </p:nvSpPr>
        <p:spPr>
          <a:xfrm>
            <a:off x="340552" y="3429000"/>
            <a:ext cx="6446746" cy="369332"/>
          </a:xfrm>
          <a:prstGeom prst="rect">
            <a:avLst/>
          </a:prstGeom>
          <a:noFill/>
        </p:spPr>
        <p:txBody>
          <a:bodyPr wrap="square" rtlCol="0">
            <a:spAutoFit/>
          </a:bodyPr>
          <a:lstStyle/>
          <a:p>
            <a:endParaRPr lang="fi-FI" baseline="0">
              <a:latin typeface="Microsoft Sans Serif" panose="020B0604020202020204" pitchFamily="34" charset="0"/>
              <a:cs typeface="Microsoft Sans Serif" panose="020B0604020202020204" pitchFamily="34" charset="0"/>
            </a:endParaRPr>
          </a:p>
        </p:txBody>
      </p:sp>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5" name="Title Placeholder 4">
            <a:extLst>
              <a:ext uri="{FF2B5EF4-FFF2-40B4-BE49-F238E27FC236}">
                <a16:creationId xmlns:a16="http://schemas.microsoft.com/office/drawing/2014/main" id="{947AFD61-A602-A74B-8488-BA4E68BD58B2}"/>
              </a:ext>
            </a:extLst>
          </p:cNvPr>
          <p:cNvSpPr>
            <a:spLocks noGrp="1"/>
          </p:cNvSpPr>
          <p:nvPr>
            <p:ph type="title"/>
          </p:nvPr>
        </p:nvSpPr>
        <p:spPr>
          <a:xfrm>
            <a:off x="328501" y="753957"/>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pic>
        <p:nvPicPr>
          <p:cNvPr id="12" name="Picture 11">
            <a:extLst>
              <a:ext uri="{FF2B5EF4-FFF2-40B4-BE49-F238E27FC236}">
                <a16:creationId xmlns:a16="http://schemas.microsoft.com/office/drawing/2014/main" id="{252D40EB-C507-4B3A-A129-73792C1192FA}"/>
              </a:ext>
            </a:extLst>
          </p:cNvPr>
          <p:cNvPicPr>
            <a:picLocks noChangeAspect="1"/>
          </p:cNvPicPr>
          <p:nvPr userDrawn="1"/>
        </p:nvPicPr>
        <p:blipFill>
          <a:blip r:embed="rId17"/>
          <a:stretch>
            <a:fillRect/>
          </a:stretch>
        </p:blipFill>
        <p:spPr>
          <a:xfrm>
            <a:off x="129590" y="6639321"/>
            <a:ext cx="432472" cy="153291"/>
          </a:xfrm>
          <a:prstGeom prst="rect">
            <a:avLst/>
          </a:prstGeom>
        </p:spPr>
      </p:pic>
    </p:spTree>
    <p:extLst>
      <p:ext uri="{BB962C8B-B14F-4D97-AF65-F5344CB8AC3E}">
        <p14:creationId xmlns:p14="http://schemas.microsoft.com/office/powerpoint/2010/main" val="4231015721"/>
      </p:ext>
    </p:extLst>
  </p:cSld>
  <p:clrMap bg1="lt1" tx1="dk1" bg2="lt2" tx2="dk2" accent1="accent1" accent2="accent2" accent3="accent3" accent4="accent4" accent5="accent5" accent6="accent6" hlink="hlink" folHlink="folHlink"/>
  <p:sldLayoutIdLst>
    <p:sldLayoutId id="2147483661" r:id="rId1"/>
    <p:sldLayoutId id="2147483711" r:id="rId2"/>
    <p:sldLayoutId id="2147483712" r:id="rId3"/>
    <p:sldLayoutId id="2147483769" r:id="rId4"/>
    <p:sldLayoutId id="2147483766" r:id="rId5"/>
    <p:sldLayoutId id="2147483767" r:id="rId6"/>
    <p:sldLayoutId id="2147483768" r:id="rId7"/>
    <p:sldLayoutId id="2147483663" r:id="rId8"/>
    <p:sldLayoutId id="2147483662" r:id="rId9"/>
    <p:sldLayoutId id="2147483664" r:id="rId10"/>
    <p:sldLayoutId id="2147483666" r:id="rId11"/>
    <p:sldLayoutId id="2147483741" r:id="rId12"/>
    <p:sldLayoutId id="2147483723" r:id="rId13"/>
    <p:sldLayoutId id="2147483669" r:id="rId14"/>
    <p:sldLayoutId id="2147483742" r:id="rId15"/>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09B49-D0B5-49B9-B4D3-177E67B4BC71}"/>
              </a:ext>
            </a:extLst>
          </p:cNvPr>
          <p:cNvPicPr>
            <a:picLocks noChangeAspect="1"/>
          </p:cNvPicPr>
          <p:nvPr userDrawn="1"/>
        </p:nvPicPr>
        <p:blipFill>
          <a:blip r:embed="rId3"/>
          <a:stretch>
            <a:fillRect/>
          </a:stretch>
        </p:blipFill>
        <p:spPr>
          <a:xfrm>
            <a:off x="0" y="435"/>
            <a:ext cx="12192000" cy="6857129"/>
          </a:xfrm>
          <a:prstGeom prst="rect">
            <a:avLst/>
          </a:prstGeom>
        </p:spPr>
      </p:pic>
      <p:sp>
        <p:nvSpPr>
          <p:cNvPr id="8" name="TextBox 7">
            <a:extLst>
              <a:ext uri="{FF2B5EF4-FFF2-40B4-BE49-F238E27FC236}">
                <a16:creationId xmlns:a16="http://schemas.microsoft.com/office/drawing/2014/main" id="{C48BC9F0-3284-C245-BCF5-2F0A2E89224A}"/>
              </a:ext>
            </a:extLst>
          </p:cNvPr>
          <p:cNvSpPr txBox="1"/>
          <p:nvPr userDrawn="1"/>
        </p:nvSpPr>
        <p:spPr>
          <a:xfrm>
            <a:off x="311083" y="1797784"/>
            <a:ext cx="6476215" cy="861774"/>
          </a:xfrm>
          <a:prstGeom prst="rect">
            <a:avLst/>
          </a:prstGeom>
          <a:noFill/>
        </p:spPr>
        <p:txBody>
          <a:bodyPr wrap="square" rtlCol="0">
            <a:spAutoFit/>
          </a:bodyPr>
          <a:lstStyle/>
          <a:p>
            <a:endParaRPr lang="fi-FI" sz="5000">
              <a:latin typeface="Microsoft Sans Serif" panose="020B0604020202020204" pitchFamily="34" charset="0"/>
              <a:cs typeface="Microsoft Sans Serif" panose="020B0604020202020204" pitchFamily="34" charset="0"/>
            </a:endParaRPr>
          </a:p>
        </p:txBody>
      </p:sp>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9" name="Google Shape;55;p13">
            <a:extLst>
              <a:ext uri="{FF2B5EF4-FFF2-40B4-BE49-F238E27FC236}">
                <a16:creationId xmlns:a16="http://schemas.microsoft.com/office/drawing/2014/main" id="{4BF1F793-1F81-41CF-BE1F-5DB314DC0882}"/>
              </a:ext>
            </a:extLst>
          </p:cNvPr>
          <p:cNvSpPr txBox="1">
            <a:spLocks/>
          </p:cNvSpPr>
          <p:nvPr userDrawn="1"/>
        </p:nvSpPr>
        <p:spPr>
          <a:xfrm>
            <a:off x="311083" y="3462322"/>
            <a:ext cx="5537267" cy="27208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1400" b="1" spc="604">
                <a:solidFill>
                  <a:schemeClr val="tx1"/>
                </a:solidFill>
                <a:latin typeface="Microsoft Sans Serif" panose="020B0604020202020204" pitchFamily="34" charset="0"/>
                <a:cs typeface="Microsoft Sans Serif" panose="020B0604020202020204" pitchFamily="34" charset="0"/>
              </a:rPr>
              <a:t>WE BUILD QUANTUM COMPUTERS</a:t>
            </a:r>
          </a:p>
        </p:txBody>
      </p:sp>
      <p:sp>
        <p:nvSpPr>
          <p:cNvPr id="10" name="Rectangle 9">
            <a:extLst>
              <a:ext uri="{FF2B5EF4-FFF2-40B4-BE49-F238E27FC236}">
                <a16:creationId xmlns:a16="http://schemas.microsoft.com/office/drawing/2014/main" id="{445D9923-D56F-435D-835D-BD01374A3781}"/>
              </a:ext>
            </a:extLst>
          </p:cNvPr>
          <p:cNvSpPr/>
          <p:nvPr userDrawn="1"/>
        </p:nvSpPr>
        <p:spPr>
          <a:xfrm>
            <a:off x="5005093" y="4723266"/>
            <a:ext cx="1266693" cy="246221"/>
          </a:xfrm>
          <a:prstGeom prst="rect">
            <a:avLst/>
          </a:prstGeom>
        </p:spPr>
        <p:txBody>
          <a:bodyPr wrap="none">
            <a:spAutoFit/>
          </a:bodyPr>
          <a:lstStyle/>
          <a:p>
            <a:pPr marL="0" indent="0" algn="l" defTabSz="1625519">
              <a:buClr>
                <a:srgbClr val="595959"/>
              </a:buClr>
              <a:defRPr/>
            </a:pPr>
            <a:r>
              <a:rPr lang="en-US" sz="1000" b="0" kern="0">
                <a:solidFill>
                  <a:schemeClr val="tx1"/>
                </a:solidFill>
                <a:latin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www.meetiqm.com</a:t>
            </a:r>
            <a:endParaRPr lang="en-US" sz="1000" b="0" kern="0">
              <a:solidFill>
                <a:schemeClr val="tx1"/>
              </a:solidFill>
              <a:latin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FF6F7B89-F91F-472F-95BD-BAF28FC21D25}"/>
              </a:ext>
            </a:extLst>
          </p:cNvPr>
          <p:cNvPicPr>
            <a:picLocks noChangeAspect="1"/>
          </p:cNvPicPr>
          <p:nvPr userDrawn="1"/>
        </p:nvPicPr>
        <p:blipFill>
          <a:blip r:embed="rId5"/>
          <a:stretch>
            <a:fillRect/>
          </a:stretch>
        </p:blipFill>
        <p:spPr>
          <a:xfrm>
            <a:off x="1730207" y="2256405"/>
            <a:ext cx="2699017" cy="956671"/>
          </a:xfrm>
          <a:prstGeom prst="rect">
            <a:avLst/>
          </a:prstGeom>
        </p:spPr>
      </p:pic>
    </p:spTree>
    <p:extLst>
      <p:ext uri="{BB962C8B-B14F-4D97-AF65-F5344CB8AC3E}">
        <p14:creationId xmlns:p14="http://schemas.microsoft.com/office/powerpoint/2010/main" val="1307656960"/>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2" name="Google Shape;55;p13">
            <a:extLst>
              <a:ext uri="{FF2B5EF4-FFF2-40B4-BE49-F238E27FC236}">
                <a16:creationId xmlns:a16="http://schemas.microsoft.com/office/drawing/2014/main" id="{78E03D31-E3E2-E14F-9C2E-E7516D5757EE}"/>
              </a:ext>
            </a:extLst>
          </p:cNvPr>
          <p:cNvSpPr txBox="1">
            <a:spLocks/>
          </p:cNvSpPr>
          <p:nvPr userDrawn="1"/>
        </p:nvSpPr>
        <p:spPr>
          <a:xfrm>
            <a:off x="1195747" y="3746398"/>
            <a:ext cx="6134322" cy="452045"/>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1700" b="1" spc="604">
                <a:solidFill>
                  <a:schemeClr val="tx1"/>
                </a:solidFill>
                <a:latin typeface="Microsoft Sans Serif" panose="020B0604020202020204" pitchFamily="34" charset="0"/>
                <a:cs typeface="Microsoft Sans Serif" panose="020B0604020202020204" pitchFamily="34" charset="0"/>
              </a:rPr>
              <a:t>WE BUILD QUANTUM COMPUTERS</a:t>
            </a:r>
          </a:p>
        </p:txBody>
      </p:sp>
      <p:sp>
        <p:nvSpPr>
          <p:cNvPr id="3" name="Rectangle 2">
            <a:extLst>
              <a:ext uri="{FF2B5EF4-FFF2-40B4-BE49-F238E27FC236}">
                <a16:creationId xmlns:a16="http://schemas.microsoft.com/office/drawing/2014/main" id="{5FA2F235-2EB1-D440-8CED-850105509377}"/>
              </a:ext>
            </a:extLst>
          </p:cNvPr>
          <p:cNvSpPr/>
          <p:nvPr userDrawn="1"/>
        </p:nvSpPr>
        <p:spPr>
          <a:xfrm>
            <a:off x="5889757" y="5007343"/>
            <a:ext cx="1266693" cy="246221"/>
          </a:xfrm>
          <a:prstGeom prst="rect">
            <a:avLst/>
          </a:prstGeom>
        </p:spPr>
        <p:txBody>
          <a:bodyPr wrap="none">
            <a:spAutoFit/>
          </a:bodyPr>
          <a:lstStyle/>
          <a:p>
            <a:pPr marL="0" indent="0" algn="l" defTabSz="1625519">
              <a:buClr>
                <a:srgbClr val="595959"/>
              </a:buClr>
              <a:defRPr/>
            </a:pPr>
            <a:r>
              <a:rPr lang="en-US" sz="1000" b="0" kern="0">
                <a:solidFill>
                  <a:schemeClr val="tx1"/>
                </a:solidFill>
                <a:latin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www.meetiqm.com</a:t>
            </a:r>
            <a:endParaRPr lang="en-US" sz="1000" b="0" kern="0">
              <a:solidFill>
                <a:schemeClr val="tx1"/>
              </a:solidFill>
              <a:latin typeface="Microsoft Sans Serif" panose="020B0604020202020204" pitchFamily="34" charset="0"/>
              <a:cs typeface="Microsoft Sans Serif" panose="020B0604020202020204" pitchFamily="34" charset="0"/>
            </a:endParaRPr>
          </a:p>
        </p:txBody>
      </p:sp>
      <p:pic>
        <p:nvPicPr>
          <p:cNvPr id="16" name="Picture 15" descr="A picture containing table, photo, front, sitting&#10;&#10;Description automatically generated">
            <a:extLst>
              <a:ext uri="{FF2B5EF4-FFF2-40B4-BE49-F238E27FC236}">
                <a16:creationId xmlns:a16="http://schemas.microsoft.com/office/drawing/2014/main" id="{1BB3E568-5035-5A48-BABA-9377D36CA4D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4069" t="-6494" r="30295" b="-15420"/>
          <a:stretch/>
        </p:blipFill>
        <p:spPr>
          <a:xfrm>
            <a:off x="7407620" y="-349928"/>
            <a:ext cx="4793345" cy="6064928"/>
          </a:xfrm>
          <a:prstGeom prst="rect">
            <a:avLst/>
          </a:prstGeom>
        </p:spPr>
      </p:pic>
      <p:pic>
        <p:nvPicPr>
          <p:cNvPr id="4" name="Picture 3">
            <a:extLst>
              <a:ext uri="{FF2B5EF4-FFF2-40B4-BE49-F238E27FC236}">
                <a16:creationId xmlns:a16="http://schemas.microsoft.com/office/drawing/2014/main" id="{A7792670-732E-4A3F-B0A7-7942A03E4C51}"/>
              </a:ext>
            </a:extLst>
          </p:cNvPr>
          <p:cNvPicPr>
            <a:picLocks noChangeAspect="1"/>
          </p:cNvPicPr>
          <p:nvPr userDrawn="1"/>
        </p:nvPicPr>
        <p:blipFill>
          <a:blip r:embed="rId5"/>
          <a:stretch>
            <a:fillRect/>
          </a:stretch>
        </p:blipFill>
        <p:spPr>
          <a:xfrm>
            <a:off x="2557622" y="2413945"/>
            <a:ext cx="3410572" cy="1208883"/>
          </a:xfrm>
          <a:prstGeom prst="rect">
            <a:avLst/>
          </a:prstGeom>
        </p:spPr>
      </p:pic>
    </p:spTree>
    <p:extLst>
      <p:ext uri="{BB962C8B-B14F-4D97-AF65-F5344CB8AC3E}">
        <p14:creationId xmlns:p14="http://schemas.microsoft.com/office/powerpoint/2010/main" val="1098424367"/>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2" name="Google Shape;55;p13">
            <a:extLst>
              <a:ext uri="{FF2B5EF4-FFF2-40B4-BE49-F238E27FC236}">
                <a16:creationId xmlns:a16="http://schemas.microsoft.com/office/drawing/2014/main" id="{78E03D31-E3E2-E14F-9C2E-E7516D5757EE}"/>
              </a:ext>
            </a:extLst>
          </p:cNvPr>
          <p:cNvSpPr txBox="1">
            <a:spLocks/>
          </p:cNvSpPr>
          <p:nvPr userDrawn="1"/>
        </p:nvSpPr>
        <p:spPr>
          <a:xfrm>
            <a:off x="2899442" y="5598962"/>
            <a:ext cx="6134322" cy="452045"/>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1000" b="1" spc="604">
                <a:solidFill>
                  <a:schemeClr val="tx1"/>
                </a:solidFill>
                <a:latin typeface="Microsoft Sans Serif" panose="020B0604020202020204" pitchFamily="34" charset="0"/>
                <a:cs typeface="Microsoft Sans Serif" panose="020B0604020202020204" pitchFamily="34" charset="0"/>
              </a:rPr>
              <a:t>WWW.MEETIQM.COM</a:t>
            </a:r>
          </a:p>
        </p:txBody>
      </p:sp>
      <p:sp>
        <p:nvSpPr>
          <p:cNvPr id="8" name="Google Shape;55;p13">
            <a:extLst>
              <a:ext uri="{FF2B5EF4-FFF2-40B4-BE49-F238E27FC236}">
                <a16:creationId xmlns:a16="http://schemas.microsoft.com/office/drawing/2014/main" id="{E2AAF5E2-747B-964F-812F-A4704561EF67}"/>
              </a:ext>
            </a:extLst>
          </p:cNvPr>
          <p:cNvSpPr txBox="1">
            <a:spLocks/>
          </p:cNvSpPr>
          <p:nvPr userDrawn="1"/>
        </p:nvSpPr>
        <p:spPr>
          <a:xfrm>
            <a:off x="2884094" y="1429979"/>
            <a:ext cx="6134322" cy="1561381"/>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7800" b="1" spc="0">
                <a:solidFill>
                  <a:schemeClr val="tx1"/>
                </a:solidFill>
                <a:latin typeface="Microsoft Sans Serif" panose="020B0604020202020204" pitchFamily="34" charset="0"/>
                <a:cs typeface="Microsoft Sans Serif" panose="020B0604020202020204" pitchFamily="34" charset="0"/>
              </a:rPr>
              <a:t>Thanks!</a:t>
            </a:r>
          </a:p>
        </p:txBody>
      </p:sp>
      <p:pic>
        <p:nvPicPr>
          <p:cNvPr id="9" name="Picture 8">
            <a:extLst>
              <a:ext uri="{FF2B5EF4-FFF2-40B4-BE49-F238E27FC236}">
                <a16:creationId xmlns:a16="http://schemas.microsoft.com/office/drawing/2014/main" id="{FFDCDFCC-E76C-4615-94E9-2CE7B8225CDB}"/>
              </a:ext>
            </a:extLst>
          </p:cNvPr>
          <p:cNvPicPr>
            <a:picLocks noChangeAspect="1"/>
          </p:cNvPicPr>
          <p:nvPr userDrawn="1"/>
        </p:nvPicPr>
        <p:blipFill>
          <a:blip r:embed="rId3"/>
          <a:stretch>
            <a:fillRect/>
          </a:stretch>
        </p:blipFill>
        <p:spPr>
          <a:xfrm>
            <a:off x="4793020" y="4784878"/>
            <a:ext cx="2377360" cy="842659"/>
          </a:xfrm>
          <a:prstGeom prst="rect">
            <a:avLst/>
          </a:prstGeom>
        </p:spPr>
      </p:pic>
    </p:spTree>
    <p:extLst>
      <p:ext uri="{BB962C8B-B14F-4D97-AF65-F5344CB8AC3E}">
        <p14:creationId xmlns:p14="http://schemas.microsoft.com/office/powerpoint/2010/main" val="4186730271"/>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8052676E-F8AA-694D-BC9C-08F2E90146F6}"/>
              </a:ext>
            </a:extLst>
          </p:cNvPr>
          <p:cNvPicPr>
            <a:picLocks noChangeAspect="1"/>
          </p:cNvPicPr>
          <p:nvPr userDrawn="1"/>
        </p:nvPicPr>
        <p:blipFill>
          <a:blip r:embed="rId7"/>
          <a:stretch>
            <a:fillRect/>
          </a:stretch>
        </p:blipFill>
        <p:spPr>
          <a:xfrm>
            <a:off x="421576" y="328906"/>
            <a:ext cx="889579" cy="315313"/>
          </a:xfrm>
          <a:prstGeom prst="rect">
            <a:avLst/>
          </a:prstGeom>
        </p:spPr>
      </p:pic>
      <p:cxnSp>
        <p:nvCxnSpPr>
          <p:cNvPr id="8" name="Straight Connector 7">
            <a:extLst>
              <a:ext uri="{FF2B5EF4-FFF2-40B4-BE49-F238E27FC236}">
                <a16:creationId xmlns:a16="http://schemas.microsoft.com/office/drawing/2014/main" id="{868BB22A-A56F-1F44-A0A7-E1076D5CA6A7}"/>
              </a:ext>
            </a:extLst>
          </p:cNvPr>
          <p:cNvCxnSpPr/>
          <p:nvPr userDrawn="1"/>
        </p:nvCxnSpPr>
        <p:spPr>
          <a:xfrm>
            <a:off x="421576" y="876004"/>
            <a:ext cx="112993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231288-2AEB-354D-843C-B4CA8C72870A}"/>
              </a:ext>
            </a:extLst>
          </p:cNvPr>
          <p:cNvCxnSpPr/>
          <p:nvPr userDrawn="1"/>
        </p:nvCxnSpPr>
        <p:spPr>
          <a:xfrm>
            <a:off x="421576" y="778468"/>
            <a:ext cx="11299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7A129E-E351-764F-AB44-5151C2873AC0}"/>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
        <p:nvSpPr>
          <p:cNvPr id="9" name="Slide Number Placeholder 5">
            <a:extLst>
              <a:ext uri="{FF2B5EF4-FFF2-40B4-BE49-F238E27FC236}">
                <a16:creationId xmlns:a16="http://schemas.microsoft.com/office/drawing/2014/main" id="{28715A22-0AF0-48C2-B60F-EA2F24929F3F}"/>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0083102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15" r:id="rId3"/>
    <p:sldLayoutId id="2147483745" r:id="rId4"/>
    <p:sldLayoutId id="2147483722" r:id="rId5"/>
  </p:sldLayoutIdLst>
  <p:txStyles>
    <p:titleStyle>
      <a:lvl1pPr algn="l" defTabSz="914400" rtl="0" eaLnBrk="1" latinLnBrk="0" hangingPunct="1">
        <a:lnSpc>
          <a:spcPct val="90000"/>
        </a:lnSpc>
        <a:spcBef>
          <a:spcPct val="0"/>
        </a:spcBef>
        <a:buNone/>
        <a:defRPr sz="4400" kern="120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92B36BE-0FC1-7242-A899-E71C1B1353F0}"/>
              </a:ext>
            </a:extLst>
          </p:cNvPr>
          <p:cNvSpPr>
            <a:spLocks noGrp="1"/>
          </p:cNvSpPr>
          <p:nvPr>
            <p:ph type="sldNum" sz="quarter" idx="4"/>
          </p:nvPr>
        </p:nvSpPr>
        <p:spPr>
          <a:xfrm>
            <a:off x="9130862" y="6356351"/>
            <a:ext cx="2743200" cy="365125"/>
          </a:xfrm>
          <a:prstGeom prst="rect">
            <a:avLst/>
          </a:prstGeom>
        </p:spPr>
        <p:txBody>
          <a:bodyPr vert="horz" lIns="91440" tIns="45720" rIns="91440" bIns="45720" rtlCol="0" anchor="ctr"/>
          <a:lstStyle>
            <a:lvl1pPr algn="r">
              <a:defRPr sz="900">
                <a:solidFill>
                  <a:schemeClr val="tx1"/>
                </a:solidFill>
                <a:latin typeface="Monument Grotesk" panose="02010504030000020004" pitchFamily="2" charset="0"/>
              </a:defRPr>
            </a:lvl1pPr>
          </a:lstStyle>
          <a:p>
            <a:fld id="{F9543BEB-D66C-6E4A-87AA-60417C33F2A3}" type="slidenum">
              <a:rPr lang="en-GB" smtClean="0"/>
              <a:pPr/>
              <a:t>‹#›</a:t>
            </a:fld>
            <a:endParaRPr lang="en-GB">
              <a:latin typeface="Monument Grotesk" panose="02010504030000020004" pitchFamily="2" charset="0"/>
            </a:endParaRPr>
          </a:p>
        </p:txBody>
      </p:sp>
      <p:pic>
        <p:nvPicPr>
          <p:cNvPr id="7" name="Picture 6" descr="A picture containing background pattern&#10;&#10;Description automatically generated">
            <a:extLst>
              <a:ext uri="{FF2B5EF4-FFF2-40B4-BE49-F238E27FC236}">
                <a16:creationId xmlns:a16="http://schemas.microsoft.com/office/drawing/2014/main" id="{AD6581D9-EB8E-48CE-93A2-0E6A3223756A}"/>
              </a:ext>
            </a:extLst>
          </p:cNvPr>
          <p:cNvPicPr>
            <a:picLocks noChangeAspect="1"/>
          </p:cNvPicPr>
          <p:nvPr userDrawn="1"/>
        </p:nvPicPr>
        <p:blipFill>
          <a:blip r:embed="rId19"/>
          <a:stretch>
            <a:fillRect/>
          </a:stretch>
        </p:blipFill>
        <p:spPr>
          <a:xfrm>
            <a:off x="421576" y="328906"/>
            <a:ext cx="889579" cy="315313"/>
          </a:xfrm>
          <a:prstGeom prst="rect">
            <a:avLst/>
          </a:prstGeom>
        </p:spPr>
      </p:pic>
      <p:sp>
        <p:nvSpPr>
          <p:cNvPr id="9" name="TextBox 8">
            <a:extLst>
              <a:ext uri="{FF2B5EF4-FFF2-40B4-BE49-F238E27FC236}">
                <a16:creationId xmlns:a16="http://schemas.microsoft.com/office/drawing/2014/main" id="{1680FB79-271A-4E75-9467-CAE09100AD48}"/>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75104808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914413" rtl="0" eaLnBrk="1" latinLnBrk="0" hangingPunct="1">
        <a:lnSpc>
          <a:spcPct val="90000"/>
        </a:lnSpc>
        <a:spcBef>
          <a:spcPct val="0"/>
        </a:spcBef>
        <a:buNone/>
        <a:defRPr sz="4400" kern="1200">
          <a:solidFill>
            <a:schemeClr val="tx1"/>
          </a:solidFill>
          <a:latin typeface="Microsoft Sans Serif" panose="020B0604020202020204" pitchFamily="34" charset="0"/>
          <a:ea typeface="+mj-ea"/>
          <a:cs typeface="Microsoft Sans Serif" panose="020B0604020202020204" pitchFamily="34" charset="0"/>
        </a:defRPr>
      </a:lvl1pPr>
    </p:titleStyle>
    <p:bodyStyle>
      <a:lvl1pPr marL="228603" indent="-228603" algn="l" defTabSz="914413" rtl="0" eaLnBrk="1" latinLnBrk="0" hangingPunct="1">
        <a:lnSpc>
          <a:spcPct val="90000"/>
        </a:lnSpc>
        <a:spcBef>
          <a:spcPts val="1000"/>
        </a:spcBef>
        <a:buFont typeface="Arial" panose="020B0604020202020204" pitchFamily="34" charset="0"/>
        <a:buChar char="•"/>
        <a:defRPr sz="2800" kern="1200">
          <a:solidFill>
            <a:schemeClr val="tx1"/>
          </a:solidFill>
          <a:latin typeface="Microsoft Sans Serif" panose="020B0604020202020204" pitchFamily="34" charset="0"/>
          <a:ea typeface="+mn-ea"/>
          <a:cs typeface="Microsoft Sans Serif" panose="020B0604020202020204" pitchFamily="34" charset="0"/>
        </a:defRPr>
      </a:lvl1pPr>
      <a:lvl2pPr marL="685810" indent="-228603" algn="l" defTabSz="914413" rtl="0" eaLnBrk="1" latinLnBrk="0" hangingPunct="1">
        <a:lnSpc>
          <a:spcPct val="90000"/>
        </a:lnSpc>
        <a:spcBef>
          <a:spcPts val="500"/>
        </a:spcBef>
        <a:buFont typeface="Arial" panose="020B0604020202020204" pitchFamily="34" charset="0"/>
        <a:buChar char="•"/>
        <a:defRPr sz="2400" kern="1200">
          <a:solidFill>
            <a:schemeClr val="tx1"/>
          </a:solidFill>
          <a:latin typeface="Microsoft Sans Serif" panose="020B0604020202020204" pitchFamily="34" charset="0"/>
          <a:ea typeface="+mn-ea"/>
          <a:cs typeface="Microsoft Sans Serif" panose="020B0604020202020204" pitchFamily="34" charset="0"/>
        </a:defRPr>
      </a:lvl2pPr>
      <a:lvl3pPr marL="1143016"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icrosoft Sans Serif" panose="020B0604020202020204" pitchFamily="34" charset="0"/>
          <a:ea typeface="+mn-ea"/>
          <a:cs typeface="Microsoft Sans Serif" panose="020B0604020202020204" pitchFamily="34" charset="0"/>
        </a:defRPr>
      </a:lvl3pPr>
      <a:lvl4pPr marL="1600223"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icrosoft Sans Serif" panose="020B0604020202020204" pitchFamily="34" charset="0"/>
          <a:ea typeface="+mn-ea"/>
          <a:cs typeface="Microsoft Sans Serif" panose="020B0604020202020204" pitchFamily="34" charset="0"/>
        </a:defRPr>
      </a:lvl4pPr>
      <a:lvl5pPr marL="205742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icrosoft Sans Serif" panose="020B0604020202020204" pitchFamily="34" charset="0"/>
          <a:ea typeface="+mn-ea"/>
          <a:cs typeface="Microsoft Sans Serif" panose="020B0604020202020204" pitchFamily="34" charset="0"/>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20"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9" algn="l" defTabSz="914413" rtl="0" eaLnBrk="1" latinLnBrk="0" hangingPunct="1">
        <a:defRPr sz="1800" kern="1200">
          <a:solidFill>
            <a:schemeClr val="tx1"/>
          </a:solidFill>
          <a:latin typeface="+mn-lt"/>
          <a:ea typeface="+mn-ea"/>
          <a:cs typeface="+mn-cs"/>
        </a:defRPr>
      </a:lvl7pPr>
      <a:lvl8pPr marL="3200446"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29.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hyperlink" Target="https://inst.eecs.berkeley.edu/~cs191/fa14/lectures/lecture5.pdf" TargetMode="External"/><Relationship Id="rId3" Type="http://schemas.openxmlformats.org/officeDocument/2006/relationships/image" Target="../media/image38.png"/><Relationship Id="rId7" Type="http://schemas.openxmlformats.org/officeDocument/2006/relationships/image" Target="../media/image66.emf"/><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65.emf"/><Relationship Id="rId5" Type="http://schemas.openxmlformats.org/officeDocument/2006/relationships/image" Target="../media/image63.png"/><Relationship Id="rId4" Type="http://schemas.openxmlformats.org/officeDocument/2006/relationships/image" Target="../media/image64.emf"/></Relationships>
</file>

<file path=ppt/slides/_rels/slide21.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38.png"/><Relationship Id="rId7" Type="http://schemas.openxmlformats.org/officeDocument/2006/relationships/image" Target="../media/image69.emf"/><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065C0C-5A64-5742-A727-82981F5A7025}"/>
              </a:ext>
            </a:extLst>
          </p:cNvPr>
          <p:cNvSpPr>
            <a:spLocks noGrp="1"/>
          </p:cNvSpPr>
          <p:nvPr>
            <p:ph type="body" sz="quarter" idx="10"/>
          </p:nvPr>
        </p:nvSpPr>
        <p:spPr/>
        <p:txBody>
          <a:bodyPr/>
          <a:lstStyle/>
          <a:p>
            <a:r>
              <a:rPr lang="fi-FI" dirty="0">
                <a:solidFill>
                  <a:schemeClr val="tx1"/>
                </a:solidFill>
                <a:latin typeface="Microsoft Sans Serif" panose="020B0604020202020204" pitchFamily="34" charset="0"/>
                <a:cs typeface="Microsoft Sans Serif" panose="020B0604020202020204" pitchFamily="34" charset="0"/>
              </a:rPr>
              <a:t>Antti Vepsäläinen</a:t>
            </a:r>
          </a:p>
        </p:txBody>
      </p:sp>
      <p:sp>
        <p:nvSpPr>
          <p:cNvPr id="3" name="Text Placeholder 2">
            <a:extLst>
              <a:ext uri="{FF2B5EF4-FFF2-40B4-BE49-F238E27FC236}">
                <a16:creationId xmlns:a16="http://schemas.microsoft.com/office/drawing/2014/main" id="{8F19DBBF-5AAE-9F46-B704-D8DA8B171D67}"/>
              </a:ext>
            </a:extLst>
          </p:cNvPr>
          <p:cNvSpPr>
            <a:spLocks noGrp="1"/>
          </p:cNvSpPr>
          <p:nvPr>
            <p:ph type="body" sz="quarter" idx="11"/>
          </p:nvPr>
        </p:nvSpPr>
        <p:spPr/>
        <p:txBody>
          <a:bodyPr/>
          <a:lstStyle/>
          <a:p>
            <a:r>
              <a:rPr lang="fi-FI">
                <a:latin typeface="Microsoft Sans Serif" panose="020B0604020202020204" pitchFamily="34" charset="0"/>
                <a:cs typeface="Microsoft Sans Serif" panose="020B0604020202020204" pitchFamily="34" charset="0"/>
              </a:rPr>
              <a:t>Lecture notes on PHYS-C0254 Quantum Circuits</a:t>
            </a:r>
          </a:p>
        </p:txBody>
      </p:sp>
    </p:spTree>
    <p:extLst>
      <p:ext uri="{BB962C8B-B14F-4D97-AF65-F5344CB8AC3E}">
        <p14:creationId xmlns:p14="http://schemas.microsoft.com/office/powerpoint/2010/main" val="419312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4D5D6-E0B9-AD49-91D8-B78E2F42DE47}"/>
              </a:ext>
            </a:extLst>
          </p:cNvPr>
          <p:cNvPicPr>
            <a:picLocks noChangeAspect="1"/>
          </p:cNvPicPr>
          <p:nvPr/>
        </p:nvPicPr>
        <p:blipFill>
          <a:blip r:embed="rId3"/>
          <a:stretch>
            <a:fillRect/>
          </a:stretch>
        </p:blipFill>
        <p:spPr>
          <a:xfrm>
            <a:off x="6688481" y="2495433"/>
            <a:ext cx="3678859" cy="679174"/>
          </a:xfrm>
          <a:prstGeom prst="rect">
            <a:avLst/>
          </a:prstGeom>
        </p:spPr>
      </p:pic>
      <p:pic>
        <p:nvPicPr>
          <p:cNvPr id="12" name="Picture 11">
            <a:extLst>
              <a:ext uri="{FF2B5EF4-FFF2-40B4-BE49-F238E27FC236}">
                <a16:creationId xmlns:a16="http://schemas.microsoft.com/office/drawing/2014/main" id="{8713107E-D4D1-4947-9241-2D8D0E73AAE3}"/>
              </a:ext>
            </a:extLst>
          </p:cNvPr>
          <p:cNvPicPr>
            <a:picLocks noChangeAspect="1"/>
          </p:cNvPicPr>
          <p:nvPr/>
        </p:nvPicPr>
        <p:blipFill>
          <a:blip r:embed="rId4"/>
          <a:stretch>
            <a:fillRect/>
          </a:stretch>
        </p:blipFill>
        <p:spPr>
          <a:xfrm>
            <a:off x="7138778" y="4044169"/>
            <a:ext cx="2778263" cy="686762"/>
          </a:xfrm>
          <a:prstGeom prst="rect">
            <a:avLst/>
          </a:prstGeom>
        </p:spPr>
      </p:pic>
      <p:pic>
        <p:nvPicPr>
          <p:cNvPr id="16" name="Picture 15">
            <a:extLst>
              <a:ext uri="{FF2B5EF4-FFF2-40B4-BE49-F238E27FC236}">
                <a16:creationId xmlns:a16="http://schemas.microsoft.com/office/drawing/2014/main" id="{FAB6AF91-4518-F742-99BE-AD6458474B7D}"/>
              </a:ext>
            </a:extLst>
          </p:cNvPr>
          <p:cNvPicPr>
            <a:picLocks noChangeAspect="1"/>
          </p:cNvPicPr>
          <p:nvPr/>
        </p:nvPicPr>
        <p:blipFill>
          <a:blip r:embed="rId5"/>
          <a:stretch>
            <a:fillRect/>
          </a:stretch>
        </p:blipFill>
        <p:spPr>
          <a:xfrm>
            <a:off x="7508749" y="5680861"/>
            <a:ext cx="2262978" cy="457681"/>
          </a:xfrm>
          <a:prstGeom prst="rect">
            <a:avLst/>
          </a:prstGeom>
        </p:spPr>
      </p:pic>
      <p:pic>
        <p:nvPicPr>
          <p:cNvPr id="22" name="Picture 21" descr="Diagram, schematic&#10;&#10;Description automatically generated">
            <a:extLst>
              <a:ext uri="{FF2B5EF4-FFF2-40B4-BE49-F238E27FC236}">
                <a16:creationId xmlns:a16="http://schemas.microsoft.com/office/drawing/2014/main" id="{6A7800AC-1C1C-6F4F-82CD-35CB33EB2534}"/>
              </a:ext>
            </a:extLst>
          </p:cNvPr>
          <p:cNvPicPr>
            <a:picLocks noChangeAspect="1"/>
          </p:cNvPicPr>
          <p:nvPr/>
        </p:nvPicPr>
        <p:blipFill>
          <a:blip r:embed="rId6"/>
          <a:stretch>
            <a:fillRect/>
          </a:stretch>
        </p:blipFill>
        <p:spPr>
          <a:xfrm>
            <a:off x="73252" y="1721544"/>
            <a:ext cx="4979971" cy="2631692"/>
          </a:xfrm>
          <a:prstGeom prst="rect">
            <a:avLst/>
          </a:prstGeom>
        </p:spPr>
      </p:pic>
      <p:sp>
        <p:nvSpPr>
          <p:cNvPr id="11" name="Title 1">
            <a:extLst>
              <a:ext uri="{FF2B5EF4-FFF2-40B4-BE49-F238E27FC236}">
                <a16:creationId xmlns:a16="http://schemas.microsoft.com/office/drawing/2014/main" id="{89484A66-68D1-4FF6-97BC-385DEE201A3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iSWAP</a:t>
            </a:r>
            <a:r>
              <a:rPr lang="en-US"/>
              <a:t> gate with tunable qubits</a:t>
            </a:r>
            <a:endParaRPr lang="en-DE"/>
          </a:p>
        </p:txBody>
      </p:sp>
      <p:sp>
        <p:nvSpPr>
          <p:cNvPr id="13" name="Rectangle 12">
            <a:extLst>
              <a:ext uri="{FF2B5EF4-FFF2-40B4-BE49-F238E27FC236}">
                <a16:creationId xmlns:a16="http://schemas.microsoft.com/office/drawing/2014/main" id="{45635433-4EDA-433E-AFC6-2B99875CD091}"/>
              </a:ext>
            </a:extLst>
          </p:cNvPr>
          <p:cNvSpPr>
            <a:spLocks noChangeArrowheads="1"/>
          </p:cNvSpPr>
          <p:nvPr/>
        </p:nvSpPr>
        <p:spPr bwMode="auto">
          <a:xfrm>
            <a:off x="5527041" y="1569022"/>
            <a:ext cx="62382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DE" sz="1800" b="0" i="0" u="none" strike="noStrike" cap="none" normalizeH="0" baseline="0">
                <a:ln>
                  <a:noFill/>
                </a:ln>
                <a:solidFill>
                  <a:schemeClr val="tx1"/>
                </a:solidFill>
                <a:effectLst/>
              </a:rPr>
              <a:t>To realize the target unitary of the </a:t>
            </a:r>
            <a:r>
              <a:rPr kumimoji="0" lang="en-US" altLang="en-DE" sz="1800" b="0" i="0" u="none" strike="noStrike" cap="none" normalizeH="0" baseline="0" err="1">
                <a:ln>
                  <a:noFill/>
                </a:ln>
                <a:solidFill>
                  <a:schemeClr val="tx1"/>
                </a:solidFill>
                <a:effectLst/>
              </a:rPr>
              <a:t>iSWAP</a:t>
            </a:r>
            <a:r>
              <a:rPr kumimoji="0" lang="en-US" altLang="en-DE" sz="1800" b="0" i="0" u="none" strike="noStrike" cap="none" normalizeH="0" baseline="0">
                <a:ln>
                  <a:noFill/>
                </a:ln>
                <a:solidFill>
                  <a:schemeClr val="tx1"/>
                </a:solidFill>
                <a:effectLst/>
              </a:rPr>
              <a:t> gate, we consider two capacitively coupled </a:t>
            </a:r>
            <a:r>
              <a:rPr kumimoji="0" lang="en-US" altLang="en-DE" sz="1800" b="0" i="0" u="none" strike="noStrike" cap="none" normalizeH="0" baseline="0" err="1">
                <a:ln>
                  <a:noFill/>
                </a:ln>
                <a:solidFill>
                  <a:schemeClr val="tx1"/>
                </a:solidFill>
                <a:effectLst/>
              </a:rPr>
              <a:t>transmon</a:t>
            </a:r>
            <a:r>
              <a:rPr kumimoji="0" lang="en-US" altLang="en-DE" sz="1800" b="0" i="0" u="none" strike="noStrike" cap="none" normalizeH="0" baseline="0">
                <a:ln>
                  <a:noFill/>
                </a:ln>
                <a:solidFill>
                  <a:schemeClr val="tx1"/>
                </a:solidFill>
                <a:effectLst/>
              </a:rPr>
              <a:t> qubits </a:t>
            </a:r>
            <a:r>
              <a:rPr lang="en-FI"/>
              <a:t>in </a:t>
            </a:r>
            <a:r>
              <a:rPr lang="en-US"/>
              <a:t>the </a:t>
            </a:r>
            <a:r>
              <a:rPr lang="en-FI"/>
              <a:t>limit </a:t>
            </a:r>
            <a:r>
              <a:rPr lang="en-FI" i="1"/>
              <a:t>C</a:t>
            </a:r>
            <a:r>
              <a:rPr lang="en-FI" baseline="-25000"/>
              <a:t>g</a:t>
            </a:r>
            <a:r>
              <a:rPr lang="en-FI"/>
              <a:t> &lt;&lt; </a:t>
            </a:r>
            <a:r>
              <a:rPr lang="en-FI" i="1"/>
              <a:t>C</a:t>
            </a:r>
            <a:r>
              <a:rPr lang="en-US" baseline="-25000"/>
              <a:t>1</a:t>
            </a:r>
            <a:r>
              <a:rPr lang="en-FI"/>
              <a:t>,</a:t>
            </a:r>
            <a:r>
              <a:rPr lang="en-FI" i="1"/>
              <a:t> C</a:t>
            </a:r>
            <a:r>
              <a:rPr lang="en-US" baseline="-25000"/>
              <a:t>2</a:t>
            </a:r>
            <a:r>
              <a:rPr kumimoji="0" lang="en-US" altLang="en-DE" sz="1800" b="0" i="0" u="none" strike="noStrike" cap="none" normalizeH="0" baseline="0">
                <a:ln>
                  <a:noFill/>
                </a:ln>
                <a:solidFill>
                  <a:schemeClr val="tx1"/>
                </a:solidFill>
                <a:effectLst/>
              </a:rPr>
              <a:t>:</a:t>
            </a:r>
            <a:endParaRPr kumimoji="0" lang="en-DE" altLang="en-DE" b="0" i="0" u="none" strike="noStrike" cap="none" normalizeH="0" baseline="0">
              <a:ln>
                <a:noFill/>
              </a:ln>
              <a:solidFill>
                <a:schemeClr val="tx1"/>
              </a:solidFill>
              <a:effectLst/>
            </a:endParaRPr>
          </a:p>
        </p:txBody>
      </p:sp>
      <p:sp>
        <p:nvSpPr>
          <p:cNvPr id="14" name="Rectangle 13">
            <a:extLst>
              <a:ext uri="{FF2B5EF4-FFF2-40B4-BE49-F238E27FC236}">
                <a16:creationId xmlns:a16="http://schemas.microsoft.com/office/drawing/2014/main" id="{7D177BF7-AF46-4091-8974-FCF87AE2014E}"/>
              </a:ext>
            </a:extLst>
          </p:cNvPr>
          <p:cNvSpPr>
            <a:spLocks noChangeArrowheads="1"/>
          </p:cNvSpPr>
          <p:nvPr/>
        </p:nvSpPr>
        <p:spPr bwMode="auto">
          <a:xfrm>
            <a:off x="5527041" y="3207362"/>
            <a:ext cx="62382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DE" sz="1800" b="0" i="0" u="none" strike="noStrike" cap="none" normalizeH="0" baseline="0">
                <a:ln>
                  <a:noFill/>
                </a:ln>
                <a:solidFill>
                  <a:schemeClr val="tx1"/>
                </a:solidFill>
                <a:effectLst/>
              </a:rPr>
              <a:t>Similar to qubits coupled to resonators, the interaction is given by the respective voltage coupled through a mutual capacitance:</a:t>
            </a:r>
            <a:endParaRPr kumimoji="0" lang="en-DE" altLang="en-DE" b="0" i="0" u="none" strike="noStrike" cap="none" normalizeH="0" baseline="0">
              <a:ln>
                <a:noFill/>
              </a:ln>
              <a:solidFill>
                <a:schemeClr val="tx1"/>
              </a:solidFill>
              <a:effectLst/>
            </a:endParaRPr>
          </a:p>
        </p:txBody>
      </p:sp>
      <p:sp>
        <p:nvSpPr>
          <p:cNvPr id="15" name="Rectangle 14">
            <a:extLst>
              <a:ext uri="{FF2B5EF4-FFF2-40B4-BE49-F238E27FC236}">
                <a16:creationId xmlns:a16="http://schemas.microsoft.com/office/drawing/2014/main" id="{5DDCF50F-8C05-43AE-8813-EB592453C215}"/>
              </a:ext>
            </a:extLst>
          </p:cNvPr>
          <p:cNvSpPr>
            <a:spLocks noChangeArrowheads="1"/>
          </p:cNvSpPr>
          <p:nvPr/>
        </p:nvSpPr>
        <p:spPr bwMode="auto">
          <a:xfrm>
            <a:off x="5527041" y="4938058"/>
            <a:ext cx="6238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DE" sz="1800" b="0" i="0" u="none" strike="noStrike" cap="none" normalizeH="0" baseline="0">
                <a:ln>
                  <a:noFill/>
                </a:ln>
                <a:solidFill>
                  <a:schemeClr val="tx1"/>
                </a:solidFill>
                <a:effectLst/>
              </a:rPr>
              <a:t>Here the voltage is proportional to the excitation number in the non-linear oscillators:</a:t>
            </a:r>
            <a:endParaRPr kumimoji="0" lang="en-DE" altLang="en-DE" b="0" i="0" u="none" strike="noStrike" cap="none" normalizeH="0" baseline="0">
              <a:ln>
                <a:noFill/>
              </a:ln>
              <a:solidFill>
                <a:schemeClr val="tx1"/>
              </a:solidFill>
              <a:effectLst/>
            </a:endParaRPr>
          </a:p>
        </p:txBody>
      </p:sp>
      <p:pic>
        <p:nvPicPr>
          <p:cNvPr id="17" name="Picture 16">
            <a:extLst>
              <a:ext uri="{FF2B5EF4-FFF2-40B4-BE49-F238E27FC236}">
                <a16:creationId xmlns:a16="http://schemas.microsoft.com/office/drawing/2014/main" id="{FE8DE0BF-1AF7-4422-A014-E64E42E5C5FF}"/>
              </a:ext>
            </a:extLst>
          </p:cNvPr>
          <p:cNvPicPr>
            <a:picLocks noChangeAspect="1"/>
          </p:cNvPicPr>
          <p:nvPr/>
        </p:nvPicPr>
        <p:blipFill>
          <a:blip r:embed="rId7"/>
          <a:stretch>
            <a:fillRect/>
          </a:stretch>
        </p:blipFill>
        <p:spPr>
          <a:xfrm rot="5400000">
            <a:off x="1636144" y="5711622"/>
            <a:ext cx="263176" cy="2029581"/>
          </a:xfrm>
          <a:prstGeom prst="rect">
            <a:avLst/>
          </a:prstGeom>
        </p:spPr>
      </p:pic>
    </p:spTree>
    <p:extLst>
      <p:ext uri="{BB962C8B-B14F-4D97-AF65-F5344CB8AC3E}">
        <p14:creationId xmlns:p14="http://schemas.microsoft.com/office/powerpoint/2010/main" val="15133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484A66-68D1-4FF6-97BC-385DEE201A3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iSWAP</a:t>
            </a:r>
            <a:r>
              <a:rPr lang="en-US"/>
              <a:t> gate with tunable qubits</a:t>
            </a:r>
            <a:endParaRPr lang="en-DE"/>
          </a:p>
        </p:txBody>
      </p:sp>
      <p:sp>
        <p:nvSpPr>
          <p:cNvPr id="13" name="Rectangle 12">
            <a:extLst>
              <a:ext uri="{FF2B5EF4-FFF2-40B4-BE49-F238E27FC236}">
                <a16:creationId xmlns:a16="http://schemas.microsoft.com/office/drawing/2014/main" id="{45635433-4EDA-433E-AFC6-2B99875CD091}"/>
              </a:ext>
            </a:extLst>
          </p:cNvPr>
          <p:cNvSpPr>
            <a:spLocks noChangeArrowheads="1"/>
          </p:cNvSpPr>
          <p:nvPr/>
        </p:nvSpPr>
        <p:spPr bwMode="auto">
          <a:xfrm>
            <a:off x="5527041" y="1616087"/>
            <a:ext cx="62382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DE" sz="1800" b="0" i="0" u="none" strike="noStrike" cap="none" normalizeH="0" baseline="0">
                <a:ln>
                  <a:noFill/>
                </a:ln>
                <a:solidFill>
                  <a:schemeClr val="tx1"/>
                </a:solidFill>
                <a:effectLst/>
              </a:rPr>
              <a:t>The total</a:t>
            </a:r>
            <a:r>
              <a:rPr kumimoji="0" lang="en-US" altLang="en-DE" sz="1800" b="0" i="0" u="none" strike="noStrike" cap="none" normalizeH="0">
                <a:ln>
                  <a:noFill/>
                </a:ln>
                <a:solidFill>
                  <a:schemeClr val="tx1"/>
                </a:solidFill>
                <a:effectLst/>
              </a:rPr>
              <a:t> system Hamiltonian therefore reads as</a:t>
            </a:r>
            <a:endParaRPr kumimoji="0" lang="en-DE" altLang="en-DE" b="0" i="0" u="none" strike="noStrike" cap="none" normalizeH="0" baseline="0">
              <a:ln>
                <a:noFill/>
              </a:ln>
              <a:solidFill>
                <a:schemeClr val="tx1"/>
              </a:solidFill>
              <a:effectLst/>
            </a:endParaRP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7D177BF7-AF46-4091-8974-FCF87AE2014E}"/>
                  </a:ext>
                </a:extLst>
              </p:cNvPr>
              <p:cNvSpPr>
                <a:spLocks noChangeArrowheads="1"/>
              </p:cNvSpPr>
              <p:nvPr/>
            </p:nvSpPr>
            <p:spPr bwMode="auto">
              <a:xfrm>
                <a:off x="5527041" y="2729423"/>
                <a:ext cx="6238240" cy="9589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DE" dirty="0"/>
                  <a:t>In the language of </a:t>
                </a:r>
                <a:r>
                  <a:rPr lang="en-US" altLang="en-DE" dirty="0">
                    <a:solidFill>
                      <a:schemeClr val="accent5"/>
                    </a:solidFill>
                  </a:rPr>
                  <a:t>second quantization </a:t>
                </a:r>
                <a:r>
                  <a:rPr lang="en-US" altLang="en-DE" dirty="0"/>
                  <a:t>we have </a:t>
                </a:r>
                <a14:m>
                  <m:oMath xmlns:m="http://schemas.openxmlformats.org/officeDocument/2006/math">
                    <m:r>
                      <a:rPr lang="en-US" altLang="en-DE" b="0" i="1" smtClean="0">
                        <a:latin typeface="Cambria Math" panose="02040503050406030204" pitchFamily="18" charset="0"/>
                      </a:rPr>
                      <m:t>𝑉</m:t>
                    </m:r>
                    <m:r>
                      <a:rPr lang="en-US" altLang="en-DE" b="0" i="1" smtClean="0">
                        <a:latin typeface="Cambria Math" panose="02040503050406030204" pitchFamily="18" charset="0"/>
                      </a:rPr>
                      <m:t> ∝</m:t>
                    </m:r>
                    <m:r>
                      <a:rPr lang="en-US" altLang="en-DE" b="0" i="1" smtClean="0">
                        <a:latin typeface="Cambria Math" panose="02040503050406030204" pitchFamily="18" charset="0"/>
                        <a:ea typeface="Cambria Math" panose="02040503050406030204" pitchFamily="18" charset="0"/>
                      </a:rPr>
                      <m:t>𝑖</m:t>
                    </m:r>
                    <m:d>
                      <m:dPr>
                        <m:ctrlPr>
                          <a:rPr lang="en-US" altLang="en-DE" b="0" i="1" smtClean="0">
                            <a:latin typeface="Cambria Math" panose="02040503050406030204" pitchFamily="18" charset="0"/>
                            <a:ea typeface="Cambria Math" panose="02040503050406030204" pitchFamily="18" charset="0"/>
                          </a:rPr>
                        </m:ctrlPr>
                      </m:dPr>
                      <m:e>
                        <m:r>
                          <a:rPr lang="en-US" altLang="en-DE" b="0" i="1" smtClean="0">
                            <a:latin typeface="Cambria Math" panose="02040503050406030204" pitchFamily="18" charset="0"/>
                            <a:ea typeface="Cambria Math" panose="02040503050406030204" pitchFamily="18" charset="0"/>
                          </a:rPr>
                          <m:t>𝑎</m:t>
                        </m:r>
                        <m:r>
                          <a:rPr lang="en-US" altLang="en-DE" b="0" i="1" smtClean="0">
                            <a:latin typeface="Cambria Math" panose="02040503050406030204" pitchFamily="18" charset="0"/>
                            <a:ea typeface="Cambria Math" panose="02040503050406030204" pitchFamily="18" charset="0"/>
                          </a:rPr>
                          <m:t>−</m:t>
                        </m:r>
                        <m:sSup>
                          <m:sSupPr>
                            <m:ctrlPr>
                              <a:rPr lang="en-US" altLang="en-DE" b="0" i="1" smtClean="0">
                                <a:latin typeface="Cambria Math" panose="02040503050406030204" pitchFamily="18" charset="0"/>
                                <a:ea typeface="Cambria Math" panose="02040503050406030204" pitchFamily="18" charset="0"/>
                              </a:rPr>
                            </m:ctrlPr>
                          </m:sSupPr>
                          <m:e>
                            <m:r>
                              <a:rPr lang="en-US" altLang="en-DE" b="0" i="1" smtClean="0">
                                <a:latin typeface="Cambria Math" panose="02040503050406030204" pitchFamily="18" charset="0"/>
                                <a:ea typeface="Cambria Math" panose="02040503050406030204" pitchFamily="18" charset="0"/>
                              </a:rPr>
                              <m:t>𝑎</m:t>
                            </m:r>
                          </m:e>
                          <m:sup>
                            <m:r>
                              <a:rPr lang="en-US" altLang="en-DE" b="0" i="1" smtClean="0">
                                <a:latin typeface="Cambria Math" panose="02040503050406030204" pitchFamily="18" charset="0"/>
                                <a:ea typeface="Cambria Math" panose="02040503050406030204" pitchFamily="18" charset="0"/>
                              </a:rPr>
                              <m:t>†</m:t>
                            </m:r>
                          </m:sup>
                        </m:sSup>
                      </m:e>
                    </m:d>
                    <m:r>
                      <a:rPr lang="en-US" altLang="en-DE" i="1">
                        <a:latin typeface="Cambria Math" panose="02040503050406030204" pitchFamily="18" charset="0"/>
                        <a:ea typeface="Cambria Math" panose="02040503050406030204" pitchFamily="18" charset="0"/>
                      </a:rPr>
                      <m:t>∝</m:t>
                    </m:r>
                    <m:r>
                      <a:rPr lang="en-US" altLang="en-DE" b="0" i="1" smtClean="0">
                        <a:latin typeface="Cambria Math" panose="02040503050406030204" pitchFamily="18" charset="0"/>
                        <a:ea typeface="Cambria Math" panose="02040503050406030204" pitchFamily="18" charset="0"/>
                      </a:rPr>
                      <m:t>𝑛</m:t>
                    </m:r>
                  </m:oMath>
                </a14:m>
                <a:endParaRPr lang="en-US" altLang="en-DE" dirty="0"/>
              </a:p>
              <a:p>
                <a:pPr lvl="0" defTabSz="914400" eaLnBrk="0" fontAlgn="base" hangingPunct="0">
                  <a:spcBef>
                    <a:spcPct val="0"/>
                  </a:spcBef>
                  <a:spcAft>
                    <a:spcPct val="0"/>
                  </a:spcAft>
                </a:pPr>
                <a:r>
                  <a:rPr lang="en-US" altLang="en-DE" dirty="0"/>
                  <a:t>and after Taylor expansion of the cosine:</a:t>
                </a:r>
              </a:p>
            </p:txBody>
          </p:sp>
        </mc:Choice>
        <mc:Fallback>
          <p:sp>
            <p:nvSpPr>
              <p:cNvPr id="14" name="Rectangle 13">
                <a:extLst>
                  <a:ext uri="{FF2B5EF4-FFF2-40B4-BE49-F238E27FC236}">
                    <a16:creationId xmlns:a16="http://schemas.microsoft.com/office/drawing/2014/main" id="{7D177BF7-AF46-4091-8974-FCF87AE2014E}"/>
                  </a:ext>
                </a:extLst>
              </p:cNvPr>
              <p:cNvSpPr>
                <a:spLocks noRot="1" noChangeAspect="1" noMove="1" noResize="1" noEditPoints="1" noAdjustHandles="1" noChangeArrowheads="1" noChangeShapeType="1" noTextEdit="1"/>
              </p:cNvSpPr>
              <p:nvPr/>
            </p:nvSpPr>
            <p:spPr bwMode="auto">
              <a:xfrm>
                <a:off x="5527041" y="2729423"/>
                <a:ext cx="6238240" cy="958980"/>
              </a:xfrm>
              <a:prstGeom prst="rect">
                <a:avLst/>
              </a:prstGeom>
              <a:blipFill>
                <a:blip r:embed="rId3"/>
                <a:stretch>
                  <a:fillRect l="-880" t="-2548" b="-95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FI">
                    <a:noFill/>
                  </a:rPr>
                  <a:t> </a:t>
                </a:r>
              </a:p>
            </p:txBody>
          </p:sp>
        </mc:Fallback>
      </mc:AlternateContent>
      <p:grpSp>
        <p:nvGrpSpPr>
          <p:cNvPr id="15" name="Group 14">
            <a:extLst>
              <a:ext uri="{FF2B5EF4-FFF2-40B4-BE49-F238E27FC236}">
                <a16:creationId xmlns:a16="http://schemas.microsoft.com/office/drawing/2014/main" id="{09149582-2258-461D-8C9C-2B09AE6EB922}"/>
              </a:ext>
            </a:extLst>
          </p:cNvPr>
          <p:cNvGrpSpPr/>
          <p:nvPr/>
        </p:nvGrpSpPr>
        <p:grpSpPr>
          <a:xfrm>
            <a:off x="5970624" y="1985419"/>
            <a:ext cx="5715556" cy="752251"/>
            <a:chOff x="5040144" y="2200921"/>
            <a:chExt cx="5715556" cy="752251"/>
          </a:xfrm>
        </p:grpSpPr>
        <p:pic>
          <p:nvPicPr>
            <p:cNvPr id="17" name="Picture 16" descr="Text, letter&#10;&#10;Description automatically generated">
              <a:extLst>
                <a:ext uri="{FF2B5EF4-FFF2-40B4-BE49-F238E27FC236}">
                  <a16:creationId xmlns:a16="http://schemas.microsoft.com/office/drawing/2014/main" id="{4333D515-7E3D-41B1-8240-53B9A5BBB05A}"/>
                </a:ext>
              </a:extLst>
            </p:cNvPr>
            <p:cNvPicPr>
              <a:picLocks noChangeAspect="1"/>
            </p:cNvPicPr>
            <p:nvPr/>
          </p:nvPicPr>
          <p:blipFill>
            <a:blip r:embed="rId4"/>
            <a:stretch>
              <a:fillRect/>
            </a:stretch>
          </p:blipFill>
          <p:spPr>
            <a:xfrm>
              <a:off x="5040144" y="2200921"/>
              <a:ext cx="3949319" cy="75225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05FA47BE-E92A-46B8-9A68-42467DBFA35B}"/>
                </a:ext>
              </a:extLst>
            </p:cNvPr>
            <p:cNvPicPr>
              <a:picLocks noChangeAspect="1"/>
            </p:cNvPicPr>
            <p:nvPr/>
          </p:nvPicPr>
          <p:blipFill>
            <a:blip r:embed="rId5"/>
            <a:stretch>
              <a:fillRect/>
            </a:stretch>
          </p:blipFill>
          <p:spPr>
            <a:xfrm>
              <a:off x="8989463" y="2200921"/>
              <a:ext cx="1766237" cy="638852"/>
            </a:xfrm>
            <a:prstGeom prst="rect">
              <a:avLst/>
            </a:prstGeom>
          </p:spPr>
        </p:pic>
      </p:grpSp>
      <p:grpSp>
        <p:nvGrpSpPr>
          <p:cNvPr id="21" name="Group 20">
            <a:extLst>
              <a:ext uri="{FF2B5EF4-FFF2-40B4-BE49-F238E27FC236}">
                <a16:creationId xmlns:a16="http://schemas.microsoft.com/office/drawing/2014/main" id="{15FA945D-7EC9-48AC-A9E9-5FF094D8238F}"/>
              </a:ext>
            </a:extLst>
          </p:cNvPr>
          <p:cNvGrpSpPr/>
          <p:nvPr/>
        </p:nvGrpSpPr>
        <p:grpSpPr>
          <a:xfrm>
            <a:off x="5319712" y="3622970"/>
            <a:ext cx="6542880" cy="768366"/>
            <a:chOff x="5575868" y="3638519"/>
            <a:chExt cx="6542880" cy="768366"/>
          </a:xfrm>
        </p:grpSpPr>
        <p:pic>
          <p:nvPicPr>
            <p:cNvPr id="23" name="Picture 22" descr="Diagram&#10;&#10;Description automatically generated with medium confidence">
              <a:extLst>
                <a:ext uri="{FF2B5EF4-FFF2-40B4-BE49-F238E27FC236}">
                  <a16:creationId xmlns:a16="http://schemas.microsoft.com/office/drawing/2014/main" id="{BC436B56-6B89-4F37-A6D1-687E3DAD16D5}"/>
                </a:ext>
              </a:extLst>
            </p:cNvPr>
            <p:cNvPicPr>
              <a:picLocks noChangeAspect="1"/>
            </p:cNvPicPr>
            <p:nvPr/>
          </p:nvPicPr>
          <p:blipFill>
            <a:blip r:embed="rId6"/>
            <a:stretch>
              <a:fillRect/>
            </a:stretch>
          </p:blipFill>
          <p:spPr>
            <a:xfrm>
              <a:off x="5575868" y="3638520"/>
              <a:ext cx="3822123" cy="768365"/>
            </a:xfrm>
            <a:prstGeom prst="rect">
              <a:avLst/>
            </a:prstGeom>
          </p:spPr>
        </p:pic>
        <p:pic>
          <p:nvPicPr>
            <p:cNvPr id="24" name="Picture 23" descr="Diagram&#10;&#10;Description automatically generated">
              <a:extLst>
                <a:ext uri="{FF2B5EF4-FFF2-40B4-BE49-F238E27FC236}">
                  <a16:creationId xmlns:a16="http://schemas.microsoft.com/office/drawing/2014/main" id="{8C938480-060E-4C5D-AF2C-5ED7B295BFC6}"/>
                </a:ext>
              </a:extLst>
            </p:cNvPr>
            <p:cNvPicPr>
              <a:picLocks noChangeAspect="1"/>
            </p:cNvPicPr>
            <p:nvPr/>
          </p:nvPicPr>
          <p:blipFill>
            <a:blip r:embed="rId7"/>
            <a:stretch>
              <a:fillRect/>
            </a:stretch>
          </p:blipFill>
          <p:spPr>
            <a:xfrm>
              <a:off x="9397991" y="3638519"/>
              <a:ext cx="2720757" cy="593968"/>
            </a:xfrm>
            <a:prstGeom prst="rect">
              <a:avLst/>
            </a:prstGeom>
          </p:spPr>
        </p:pic>
      </p:grpSp>
      <p:sp>
        <p:nvSpPr>
          <p:cNvPr id="28" name="TextBox 27">
            <a:extLst>
              <a:ext uri="{FF2B5EF4-FFF2-40B4-BE49-F238E27FC236}">
                <a16:creationId xmlns:a16="http://schemas.microsoft.com/office/drawing/2014/main" id="{5A8EAD75-F577-4DD6-B34E-7A0A035B30F3}"/>
              </a:ext>
            </a:extLst>
          </p:cNvPr>
          <p:cNvSpPr txBox="1"/>
          <p:nvPr/>
        </p:nvSpPr>
        <p:spPr>
          <a:xfrm>
            <a:off x="5527042" y="4351823"/>
            <a:ext cx="6591706" cy="923330"/>
          </a:xfrm>
          <a:prstGeom prst="rect">
            <a:avLst/>
          </a:prstGeom>
          <a:noFill/>
        </p:spPr>
        <p:txBody>
          <a:bodyPr wrap="square">
            <a:spAutoFit/>
          </a:bodyPr>
          <a:lstStyle/>
          <a:p>
            <a:r>
              <a:rPr lang="en-FI"/>
              <a:t>This capacitive coupling is called </a:t>
            </a:r>
            <a:r>
              <a:rPr lang="en-US">
                <a:solidFill>
                  <a:schemeClr val="accent5"/>
                </a:solidFill>
              </a:rPr>
              <a:t>transversal</a:t>
            </a:r>
            <a:r>
              <a:rPr lang="en-FI"/>
              <a:t>, it couples energy levels to each other, but not to itself. I.e. the operator is zero along the diagonal (like the X and Y operators).</a:t>
            </a:r>
            <a:endParaRPr lang="en-US"/>
          </a:p>
        </p:txBody>
      </p:sp>
      <p:sp>
        <p:nvSpPr>
          <p:cNvPr id="29" name="TextBox 28">
            <a:extLst>
              <a:ext uri="{FF2B5EF4-FFF2-40B4-BE49-F238E27FC236}">
                <a16:creationId xmlns:a16="http://schemas.microsoft.com/office/drawing/2014/main" id="{AAA93D12-C473-4832-9375-424CDA96046F}"/>
              </a:ext>
            </a:extLst>
          </p:cNvPr>
          <p:cNvSpPr txBox="1"/>
          <p:nvPr/>
        </p:nvSpPr>
        <p:spPr>
          <a:xfrm>
            <a:off x="5527041" y="5322585"/>
            <a:ext cx="6096000" cy="1477328"/>
          </a:xfrm>
          <a:prstGeom prst="rect">
            <a:avLst/>
          </a:prstGeom>
          <a:noFill/>
        </p:spPr>
        <p:txBody>
          <a:bodyPr wrap="square">
            <a:spAutoFit/>
          </a:bodyPr>
          <a:lstStyle/>
          <a:p>
            <a:r>
              <a:rPr lang="en-FI"/>
              <a:t>Physically this is like a </a:t>
            </a:r>
            <a:r>
              <a:rPr lang="en-FI">
                <a:solidFill>
                  <a:schemeClr val="accent5"/>
                </a:solidFill>
              </a:rPr>
              <a:t>photon exchange </a:t>
            </a:r>
            <a:r>
              <a:rPr lang="en-FI"/>
              <a:t>between the two systems where one qubit loses a photon and the other one gains. </a:t>
            </a:r>
            <a:r>
              <a:rPr lang="en-US"/>
              <a:t>W</a:t>
            </a:r>
            <a:r>
              <a:rPr lang="en-FI"/>
              <a:t>hen the coupling is to the environment </a:t>
            </a:r>
            <a:r>
              <a:rPr lang="en-US"/>
              <a:t>such </a:t>
            </a:r>
            <a:r>
              <a:rPr lang="en-FI"/>
              <a:t>processes are responsible for energy loss of the system described by the T1 time. </a:t>
            </a:r>
          </a:p>
        </p:txBody>
      </p:sp>
      <p:pic>
        <p:nvPicPr>
          <p:cNvPr id="30" name="Picture 29">
            <a:extLst>
              <a:ext uri="{FF2B5EF4-FFF2-40B4-BE49-F238E27FC236}">
                <a16:creationId xmlns:a16="http://schemas.microsoft.com/office/drawing/2014/main" id="{7EDAB13F-108A-4734-ACD5-A9D8732B0744}"/>
              </a:ext>
            </a:extLst>
          </p:cNvPr>
          <p:cNvPicPr>
            <a:picLocks noChangeAspect="1"/>
          </p:cNvPicPr>
          <p:nvPr/>
        </p:nvPicPr>
        <p:blipFill>
          <a:blip r:embed="rId8"/>
          <a:stretch>
            <a:fillRect/>
          </a:stretch>
        </p:blipFill>
        <p:spPr>
          <a:xfrm rot="5400000">
            <a:off x="1636144" y="5711622"/>
            <a:ext cx="263176" cy="2029581"/>
          </a:xfrm>
          <a:prstGeom prst="rect">
            <a:avLst/>
          </a:prstGeom>
        </p:spPr>
      </p:pic>
      <p:pic>
        <p:nvPicPr>
          <p:cNvPr id="7" name="Graphic 6">
            <a:extLst>
              <a:ext uri="{FF2B5EF4-FFF2-40B4-BE49-F238E27FC236}">
                <a16:creationId xmlns:a16="http://schemas.microsoft.com/office/drawing/2014/main" id="{CB0EBEFA-9547-41B6-B16D-2C94E00708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9407" y="1616087"/>
            <a:ext cx="5067300" cy="2095500"/>
          </a:xfrm>
          <a:prstGeom prst="rect">
            <a:avLst/>
          </a:prstGeom>
        </p:spPr>
      </p:pic>
    </p:spTree>
    <p:extLst>
      <p:ext uri="{BB962C8B-B14F-4D97-AF65-F5344CB8AC3E}">
        <p14:creationId xmlns:p14="http://schemas.microsoft.com/office/powerpoint/2010/main" val="216963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E375B2-B361-4E08-982F-02561DF55F10}"/>
              </a:ext>
            </a:extLst>
          </p:cNvPr>
          <p:cNvPicPr>
            <a:picLocks noChangeAspect="1"/>
          </p:cNvPicPr>
          <p:nvPr/>
        </p:nvPicPr>
        <p:blipFill rotWithShape="1">
          <a:blip r:embed="rId3"/>
          <a:srcRect l="41915" r="51036"/>
          <a:stretch/>
        </p:blipFill>
        <p:spPr>
          <a:xfrm>
            <a:off x="8880374" y="3020124"/>
            <a:ext cx="290094" cy="447684"/>
          </a:xfrm>
          <a:prstGeom prst="rect">
            <a:avLst/>
          </a:prstGeom>
        </p:spPr>
      </p:pic>
      <p:pic>
        <p:nvPicPr>
          <p:cNvPr id="19" name="Picture 18">
            <a:extLst>
              <a:ext uri="{FF2B5EF4-FFF2-40B4-BE49-F238E27FC236}">
                <a16:creationId xmlns:a16="http://schemas.microsoft.com/office/drawing/2014/main" id="{17F3B198-9EDB-458F-8BAE-FB7EDDCB8ECA}"/>
              </a:ext>
            </a:extLst>
          </p:cNvPr>
          <p:cNvPicPr>
            <a:picLocks noChangeAspect="1"/>
          </p:cNvPicPr>
          <p:nvPr/>
        </p:nvPicPr>
        <p:blipFill rotWithShape="1">
          <a:blip r:embed="rId3"/>
          <a:srcRect l="41915" r="51036"/>
          <a:stretch/>
        </p:blipFill>
        <p:spPr>
          <a:xfrm>
            <a:off x="9262950" y="3020124"/>
            <a:ext cx="290094" cy="447684"/>
          </a:xfrm>
          <a:prstGeom prst="rect">
            <a:avLst/>
          </a:prstGeom>
        </p:spPr>
      </p:pic>
      <p:sp>
        <p:nvSpPr>
          <p:cNvPr id="11" name="Title 1">
            <a:extLst>
              <a:ext uri="{FF2B5EF4-FFF2-40B4-BE49-F238E27FC236}">
                <a16:creationId xmlns:a16="http://schemas.microsoft.com/office/drawing/2014/main" id="{89484A66-68D1-4FF6-97BC-385DEE201A3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iSWAP</a:t>
            </a:r>
            <a:r>
              <a:rPr lang="en-US"/>
              <a:t> gate with tunable qubits</a:t>
            </a:r>
            <a:endParaRPr lang="en-DE"/>
          </a:p>
        </p:txBody>
      </p:sp>
      <p:pic>
        <p:nvPicPr>
          <p:cNvPr id="10" name="Picture 9">
            <a:extLst>
              <a:ext uri="{FF2B5EF4-FFF2-40B4-BE49-F238E27FC236}">
                <a16:creationId xmlns:a16="http://schemas.microsoft.com/office/drawing/2014/main" id="{42239D22-1F7A-4FF2-A6A6-0E077853746D}"/>
              </a:ext>
            </a:extLst>
          </p:cNvPr>
          <p:cNvPicPr>
            <a:picLocks noChangeAspect="1"/>
          </p:cNvPicPr>
          <p:nvPr/>
        </p:nvPicPr>
        <p:blipFill>
          <a:blip r:embed="rId4"/>
          <a:stretch>
            <a:fillRect/>
          </a:stretch>
        </p:blipFill>
        <p:spPr>
          <a:xfrm>
            <a:off x="6136661" y="2050523"/>
            <a:ext cx="5018999" cy="525800"/>
          </a:xfrm>
          <a:prstGeom prst="rect">
            <a:avLst/>
          </a:prstGeom>
        </p:spPr>
      </p:pic>
      <p:pic>
        <p:nvPicPr>
          <p:cNvPr id="12" name="Picture 11">
            <a:extLst>
              <a:ext uri="{FF2B5EF4-FFF2-40B4-BE49-F238E27FC236}">
                <a16:creationId xmlns:a16="http://schemas.microsoft.com/office/drawing/2014/main" id="{8D9DD511-9166-4FCF-986B-FFFD6089BF4E}"/>
              </a:ext>
            </a:extLst>
          </p:cNvPr>
          <p:cNvPicPr>
            <a:picLocks noChangeAspect="1"/>
          </p:cNvPicPr>
          <p:nvPr/>
        </p:nvPicPr>
        <p:blipFill>
          <a:blip r:embed="rId3"/>
          <a:stretch>
            <a:fillRect/>
          </a:stretch>
        </p:blipFill>
        <p:spPr>
          <a:xfrm>
            <a:off x="6093728" y="3652705"/>
            <a:ext cx="5021271" cy="546247"/>
          </a:xfrm>
          <a:prstGeom prst="rect">
            <a:avLst/>
          </a:prstGeom>
        </p:spPr>
      </p:pic>
      <p:pic>
        <p:nvPicPr>
          <p:cNvPr id="15" name="Picture 14">
            <a:extLst>
              <a:ext uri="{FF2B5EF4-FFF2-40B4-BE49-F238E27FC236}">
                <a16:creationId xmlns:a16="http://schemas.microsoft.com/office/drawing/2014/main" id="{80CECC73-2CEC-4C87-83C6-64A24C7976B0}"/>
              </a:ext>
            </a:extLst>
          </p:cNvPr>
          <p:cNvPicPr>
            <a:picLocks noChangeAspect="1"/>
          </p:cNvPicPr>
          <p:nvPr/>
        </p:nvPicPr>
        <p:blipFill>
          <a:blip r:embed="rId5"/>
          <a:stretch>
            <a:fillRect/>
          </a:stretch>
        </p:blipFill>
        <p:spPr>
          <a:xfrm>
            <a:off x="7438789" y="4954836"/>
            <a:ext cx="2414741" cy="426131"/>
          </a:xfrm>
          <a:prstGeom prst="rect">
            <a:avLst/>
          </a:prstGeom>
        </p:spPr>
      </p:pic>
      <p:sp>
        <p:nvSpPr>
          <p:cNvPr id="17" name="TextBox 16">
            <a:extLst>
              <a:ext uri="{FF2B5EF4-FFF2-40B4-BE49-F238E27FC236}">
                <a16:creationId xmlns:a16="http://schemas.microsoft.com/office/drawing/2014/main" id="{B6868CCB-1592-4493-BACA-847FD2C8690F}"/>
              </a:ext>
            </a:extLst>
          </p:cNvPr>
          <p:cNvSpPr txBox="1"/>
          <p:nvPr/>
        </p:nvSpPr>
        <p:spPr>
          <a:xfrm>
            <a:off x="5527042" y="2771299"/>
            <a:ext cx="6591706" cy="646331"/>
          </a:xfrm>
          <a:prstGeom prst="rect">
            <a:avLst/>
          </a:prstGeom>
          <a:noFill/>
        </p:spPr>
        <p:txBody>
          <a:bodyPr wrap="square">
            <a:spAutoFit/>
          </a:bodyPr>
          <a:lstStyle/>
          <a:p>
            <a:r>
              <a:rPr lang="en-US" dirty="0"/>
              <a:t>As earlier, we can apply a </a:t>
            </a:r>
            <a:r>
              <a:rPr lang="en-US" dirty="0">
                <a:solidFill>
                  <a:schemeClr val="accent5"/>
                </a:solidFill>
              </a:rPr>
              <a:t>rotating-wave approximation </a:t>
            </a:r>
            <a:r>
              <a:rPr lang="en-US" dirty="0"/>
              <a:t>(RWA) to ignore fast rotating terms like </a:t>
            </a:r>
          </a:p>
        </p:txBody>
      </p:sp>
      <p:sp>
        <p:nvSpPr>
          <p:cNvPr id="21" name="TextBox 20">
            <a:extLst>
              <a:ext uri="{FF2B5EF4-FFF2-40B4-BE49-F238E27FC236}">
                <a16:creationId xmlns:a16="http://schemas.microsoft.com/office/drawing/2014/main" id="{AF683873-BF44-4FFC-9872-25E165A6C1C2}"/>
              </a:ext>
            </a:extLst>
          </p:cNvPr>
          <p:cNvSpPr txBox="1"/>
          <p:nvPr/>
        </p:nvSpPr>
        <p:spPr>
          <a:xfrm>
            <a:off x="5527042" y="4568293"/>
            <a:ext cx="6591706" cy="369332"/>
          </a:xfrm>
          <a:prstGeom prst="rect">
            <a:avLst/>
          </a:prstGeom>
          <a:noFill/>
        </p:spPr>
        <p:txBody>
          <a:bodyPr wrap="square">
            <a:spAutoFit/>
          </a:bodyPr>
          <a:lstStyle/>
          <a:p>
            <a:r>
              <a:rPr lang="en-US"/>
              <a:t>Here we have used the detuning of the two qubits</a:t>
            </a:r>
          </a:p>
        </p:txBody>
      </p:sp>
      <p:pic>
        <p:nvPicPr>
          <p:cNvPr id="4" name="Picture 3">
            <a:extLst>
              <a:ext uri="{FF2B5EF4-FFF2-40B4-BE49-F238E27FC236}">
                <a16:creationId xmlns:a16="http://schemas.microsoft.com/office/drawing/2014/main" id="{E8B17C77-932E-41E5-9208-AF06840C3C6A}"/>
              </a:ext>
            </a:extLst>
          </p:cNvPr>
          <p:cNvPicPr>
            <a:picLocks noChangeAspect="1"/>
          </p:cNvPicPr>
          <p:nvPr/>
        </p:nvPicPr>
        <p:blipFill>
          <a:blip r:embed="rId6"/>
          <a:stretch>
            <a:fillRect/>
          </a:stretch>
        </p:blipFill>
        <p:spPr>
          <a:xfrm rot="5400000">
            <a:off x="1636144" y="5711622"/>
            <a:ext cx="263176" cy="2029581"/>
          </a:xfrm>
          <a:prstGeom prst="rect">
            <a:avLst/>
          </a:prstGeom>
        </p:spPr>
      </p:pic>
      <p:sp>
        <p:nvSpPr>
          <p:cNvPr id="14" name="TextBox 13">
            <a:extLst>
              <a:ext uri="{FF2B5EF4-FFF2-40B4-BE49-F238E27FC236}">
                <a16:creationId xmlns:a16="http://schemas.microsoft.com/office/drawing/2014/main" id="{B1AE8914-2C78-496E-898C-CD1D61792776}"/>
              </a:ext>
            </a:extLst>
          </p:cNvPr>
          <p:cNvSpPr txBox="1"/>
          <p:nvPr/>
        </p:nvSpPr>
        <p:spPr>
          <a:xfrm>
            <a:off x="5527042" y="5398178"/>
            <a:ext cx="6591706" cy="923330"/>
          </a:xfrm>
          <a:prstGeom prst="rect">
            <a:avLst/>
          </a:prstGeom>
          <a:noFill/>
        </p:spPr>
        <p:txBody>
          <a:bodyPr wrap="square">
            <a:spAutoFit/>
          </a:bodyPr>
          <a:lstStyle/>
          <a:p>
            <a:r>
              <a:rPr lang="en-US"/>
              <a:t>This means that we get significant interaction only if the two </a:t>
            </a:r>
            <a:r>
              <a:rPr lang="en-US">
                <a:solidFill>
                  <a:schemeClr val="accent5"/>
                </a:solidFill>
              </a:rPr>
              <a:t>qubits are on resonance</a:t>
            </a:r>
            <a:r>
              <a:rPr lang="en-US"/>
              <a:t>. For large detuning, the interaction averages out due to the fast-rotating terms proportional to </a:t>
            </a:r>
            <a:r>
              <a:rPr lang="en-US">
                <a:latin typeface="Symbol" panose="05050102010706020507" pitchFamily="18" charset="2"/>
              </a:rPr>
              <a:t>d</a:t>
            </a:r>
            <a:r>
              <a:rPr lang="en-US"/>
              <a:t>.</a:t>
            </a:r>
          </a:p>
        </p:txBody>
      </p:sp>
      <p:pic>
        <p:nvPicPr>
          <p:cNvPr id="3" name="Picture 2">
            <a:extLst>
              <a:ext uri="{FF2B5EF4-FFF2-40B4-BE49-F238E27FC236}">
                <a16:creationId xmlns:a16="http://schemas.microsoft.com/office/drawing/2014/main" id="{457CB086-B164-4431-B06E-E0F006D41669}"/>
              </a:ext>
            </a:extLst>
          </p:cNvPr>
          <p:cNvPicPr>
            <a:picLocks noChangeAspect="1"/>
          </p:cNvPicPr>
          <p:nvPr/>
        </p:nvPicPr>
        <p:blipFill>
          <a:blip r:embed="rId7"/>
          <a:stretch>
            <a:fillRect/>
          </a:stretch>
        </p:blipFill>
        <p:spPr>
          <a:xfrm>
            <a:off x="186631" y="3829985"/>
            <a:ext cx="4753212" cy="2675831"/>
          </a:xfrm>
          <a:prstGeom prst="rect">
            <a:avLst/>
          </a:prstGeom>
        </p:spPr>
      </p:pic>
      <p:pic>
        <p:nvPicPr>
          <p:cNvPr id="16" name="Graphic 15">
            <a:extLst>
              <a:ext uri="{FF2B5EF4-FFF2-40B4-BE49-F238E27FC236}">
                <a16:creationId xmlns:a16="http://schemas.microsoft.com/office/drawing/2014/main" id="{C384A604-10D9-4347-96F1-7433D2783B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407" y="1616087"/>
            <a:ext cx="5067300" cy="2095500"/>
          </a:xfrm>
          <a:prstGeom prst="rect">
            <a:avLst/>
          </a:prstGeom>
        </p:spPr>
      </p:pic>
      <p:sp>
        <p:nvSpPr>
          <p:cNvPr id="20" name="TextBox 19">
            <a:extLst>
              <a:ext uri="{FF2B5EF4-FFF2-40B4-BE49-F238E27FC236}">
                <a16:creationId xmlns:a16="http://schemas.microsoft.com/office/drawing/2014/main" id="{18FB2B49-FC39-4EA6-83DC-C89DC5AC52F0}"/>
              </a:ext>
            </a:extLst>
          </p:cNvPr>
          <p:cNvSpPr txBox="1"/>
          <p:nvPr/>
        </p:nvSpPr>
        <p:spPr>
          <a:xfrm>
            <a:off x="5527042" y="1412543"/>
            <a:ext cx="6096000" cy="646331"/>
          </a:xfrm>
          <a:prstGeom prst="rect">
            <a:avLst/>
          </a:prstGeom>
          <a:noFill/>
        </p:spPr>
        <p:txBody>
          <a:bodyPr wrap="square">
            <a:spAutoFit/>
          </a:bodyPr>
          <a:lstStyle/>
          <a:p>
            <a:r>
              <a:rPr kumimoji="0" lang="en-US" altLang="en-DE" sz="1800" b="0" i="0" u="none" strike="noStrike" cap="none" normalizeH="0" baseline="0" dirty="0">
                <a:ln>
                  <a:noFill/>
                </a:ln>
                <a:solidFill>
                  <a:schemeClr val="tx1"/>
                </a:solidFill>
                <a:effectLst/>
              </a:rPr>
              <a:t>Truncating the system Hamiltonian to 2 levels (</a:t>
            </a:r>
            <a:r>
              <a:rPr kumimoji="0" lang="en-US" altLang="en-DE" sz="1800" b="0" i="0" u="none" strike="noStrike" cap="none" normalizeH="0" baseline="0" dirty="0">
                <a:ln>
                  <a:noFill/>
                </a:ln>
                <a:solidFill>
                  <a:schemeClr val="accent5"/>
                </a:solidFill>
                <a:effectLst/>
              </a:rPr>
              <a:t>qubit approximation</a:t>
            </a:r>
            <a:r>
              <a:rPr kumimoji="0" lang="en-US" altLang="en-DE" sz="1800" b="0" i="0" u="none" strike="noStrike" cap="none" normalizeH="0" baseline="0" dirty="0">
                <a:ln>
                  <a:noFill/>
                </a:ln>
                <a:solidFill>
                  <a:schemeClr val="tx1"/>
                </a:solidFill>
                <a:effectLst/>
              </a:rPr>
              <a:t>) yields</a:t>
            </a:r>
            <a:endParaRPr lang="en-FI" dirty="0"/>
          </a:p>
        </p:txBody>
      </p:sp>
    </p:spTree>
    <p:extLst>
      <p:ext uri="{BB962C8B-B14F-4D97-AF65-F5344CB8AC3E}">
        <p14:creationId xmlns:p14="http://schemas.microsoft.com/office/powerpoint/2010/main" val="170637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484A66-68D1-4FF6-97BC-385DEE201A3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iSWAP</a:t>
            </a:r>
            <a:r>
              <a:rPr lang="en-US"/>
              <a:t> gate with tunable qubits</a:t>
            </a:r>
            <a:endParaRPr lang="en-DE"/>
          </a:p>
        </p:txBody>
      </p:sp>
      <p:pic>
        <p:nvPicPr>
          <p:cNvPr id="20" name="Picture 19" descr="A picture containing chart&#10;&#10;Description automatically generated">
            <a:extLst>
              <a:ext uri="{FF2B5EF4-FFF2-40B4-BE49-F238E27FC236}">
                <a16:creationId xmlns:a16="http://schemas.microsoft.com/office/drawing/2014/main" id="{748DED59-3A1B-4FE4-B891-3389622AAE54}"/>
              </a:ext>
            </a:extLst>
          </p:cNvPr>
          <p:cNvPicPr>
            <a:picLocks noChangeAspect="1"/>
          </p:cNvPicPr>
          <p:nvPr/>
        </p:nvPicPr>
        <p:blipFill>
          <a:blip r:embed="rId3"/>
          <a:stretch>
            <a:fillRect/>
          </a:stretch>
        </p:blipFill>
        <p:spPr>
          <a:xfrm>
            <a:off x="5810864" y="2065875"/>
            <a:ext cx="5944599" cy="1342329"/>
          </a:xfrm>
          <a:prstGeom prst="rect">
            <a:avLst/>
          </a:prstGeom>
        </p:spPr>
      </p:pic>
      <p:sp>
        <p:nvSpPr>
          <p:cNvPr id="21" name="TextBox 20">
            <a:extLst>
              <a:ext uri="{FF2B5EF4-FFF2-40B4-BE49-F238E27FC236}">
                <a16:creationId xmlns:a16="http://schemas.microsoft.com/office/drawing/2014/main" id="{AF683873-BF44-4FFC-9872-25E165A6C1C2}"/>
              </a:ext>
            </a:extLst>
          </p:cNvPr>
          <p:cNvSpPr txBox="1"/>
          <p:nvPr/>
        </p:nvSpPr>
        <p:spPr>
          <a:xfrm>
            <a:off x="5527042" y="1638280"/>
            <a:ext cx="6591706" cy="646331"/>
          </a:xfrm>
          <a:prstGeom prst="rect">
            <a:avLst/>
          </a:prstGeom>
          <a:noFill/>
        </p:spPr>
        <p:txBody>
          <a:bodyPr wrap="square">
            <a:spAutoFit/>
          </a:bodyPr>
          <a:lstStyle/>
          <a:p>
            <a:r>
              <a:rPr lang="en-US"/>
              <a:t>From this notion and assuming we are on resonance, we can derive the unitary expression</a:t>
            </a:r>
          </a:p>
        </p:txBody>
      </p:sp>
      <p:pic>
        <p:nvPicPr>
          <p:cNvPr id="4" name="Picture 3">
            <a:extLst>
              <a:ext uri="{FF2B5EF4-FFF2-40B4-BE49-F238E27FC236}">
                <a16:creationId xmlns:a16="http://schemas.microsoft.com/office/drawing/2014/main" id="{E8B17C77-932E-41E5-9208-AF06840C3C6A}"/>
              </a:ext>
            </a:extLst>
          </p:cNvPr>
          <p:cNvPicPr>
            <a:picLocks noChangeAspect="1"/>
          </p:cNvPicPr>
          <p:nvPr/>
        </p:nvPicPr>
        <p:blipFill>
          <a:blip r:embed="rId4"/>
          <a:stretch>
            <a:fillRect/>
          </a:stretch>
        </p:blipFill>
        <p:spPr>
          <a:xfrm rot="5400000">
            <a:off x="1636144" y="5711622"/>
            <a:ext cx="263176" cy="2029581"/>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8D71888-8683-47EA-9128-29C3A23F7DCF}"/>
                  </a:ext>
                </a:extLst>
              </p:cNvPr>
              <p:cNvSpPr txBox="1"/>
              <p:nvPr/>
            </p:nvSpPr>
            <p:spPr>
              <a:xfrm>
                <a:off x="5527042" y="3521017"/>
                <a:ext cx="6591706" cy="772904"/>
              </a:xfrm>
              <a:prstGeom prst="rect">
                <a:avLst/>
              </a:prstGeom>
              <a:noFill/>
            </p:spPr>
            <p:txBody>
              <a:bodyPr wrap="square">
                <a:spAutoFit/>
              </a:bodyPr>
              <a:lstStyle/>
              <a:p>
                <a:r>
                  <a:rPr lang="en-US"/>
                  <a:t>To obtain the </a:t>
                </a:r>
                <a:r>
                  <a:rPr lang="en-US" err="1"/>
                  <a:t>iSWAP</a:t>
                </a:r>
                <a:r>
                  <a:rPr lang="en-US"/>
                  <a:t> gate, we need sin(</a:t>
                </a:r>
                <a:r>
                  <a:rPr lang="en-US" i="1" err="1"/>
                  <a:t>gt</a:t>
                </a:r>
                <a:r>
                  <a:rPr lang="en-US" i="1"/>
                  <a:t> </a:t>
                </a:r>
                <a:r>
                  <a:rPr lang="en-US"/>
                  <a:t>) = 1 and cos(</a:t>
                </a:r>
                <a:r>
                  <a:rPr lang="en-US" i="1" err="1"/>
                  <a:t>gt</a:t>
                </a:r>
                <a:r>
                  <a:rPr lang="en-US" i="1"/>
                  <a:t> </a:t>
                </a:r>
                <a:r>
                  <a:rPr lang="en-US"/>
                  <a:t>)=0. This is the case for </a:t>
                </a:r>
                <a14:m>
                  <m:oMath xmlns:m="http://schemas.openxmlformats.org/officeDocument/2006/math">
                    <m:r>
                      <a:rPr lang="fi-FI" sz="1800" b="1" i="1" kern="0" spc="267" smtClean="0">
                        <a:latin typeface="Cambria Math" panose="02040503050406030204" pitchFamily="18" charset="0"/>
                        <a:ea typeface="Open Sans Condensed" panose="020B0606030504020204" pitchFamily="34" charset="0"/>
                        <a:cs typeface="Microsoft Sans Serif" panose="020B0604020202020204" pitchFamily="34" charset="0"/>
                        <a:sym typeface="Arial"/>
                      </a:rPr>
                      <m:t>𝒕</m:t>
                    </m:r>
                    <m:r>
                      <a:rPr lang="fi-FI" sz="1800" b="1" i="1" kern="0" spc="267" smtClean="0">
                        <a:latin typeface="Cambria Math" panose="02040503050406030204" pitchFamily="18" charset="0"/>
                        <a:ea typeface="Open Sans Condensed" panose="020B0606030504020204" pitchFamily="34" charset="0"/>
                        <a:cs typeface="Microsoft Sans Serif" panose="020B0604020202020204" pitchFamily="34" charset="0"/>
                        <a:sym typeface="Arial"/>
                      </a:rPr>
                      <m:t>=</m:t>
                    </m:r>
                    <m:f>
                      <m:fPr>
                        <m:ctrlPr>
                          <a:rPr lang="fi-FI" sz="1800" b="1" i="1" kern="0" spc="267" smtClean="0">
                            <a:latin typeface="Cambria Math" panose="02040503050406030204" pitchFamily="18" charset="0"/>
                            <a:cs typeface="Microsoft Sans Serif" panose="020B0604020202020204" pitchFamily="34" charset="0"/>
                            <a:sym typeface="Arial"/>
                          </a:rPr>
                        </m:ctrlPr>
                      </m:fPr>
                      <m:num>
                        <m:r>
                          <a:rPr lang="en-US" sz="1800" b="1" i="1" kern="0" spc="267">
                            <a:latin typeface="Cambria Math" panose="02040503050406030204" pitchFamily="18" charset="0"/>
                            <a:cs typeface="Microsoft Sans Serif" panose="020B0604020202020204" pitchFamily="34" charset="0"/>
                            <a:sym typeface="Arial"/>
                          </a:rPr>
                          <m:t>𝝅</m:t>
                        </m:r>
                      </m:num>
                      <m:den>
                        <m:r>
                          <a:rPr lang="en-US" sz="1800" b="1" i="1" kern="0" spc="267" smtClean="0">
                            <a:latin typeface="Cambria Math" panose="02040503050406030204" pitchFamily="18" charset="0"/>
                            <a:cs typeface="Microsoft Sans Serif" panose="020B0604020202020204" pitchFamily="34" charset="0"/>
                            <a:sym typeface="Arial"/>
                          </a:rPr>
                          <m:t>𝟐</m:t>
                        </m:r>
                        <m:r>
                          <a:rPr lang="en-US" sz="1800" b="1" i="1" kern="0" spc="267" smtClean="0">
                            <a:latin typeface="Cambria Math" panose="02040503050406030204" pitchFamily="18" charset="0"/>
                            <a:cs typeface="Microsoft Sans Serif" panose="020B0604020202020204" pitchFamily="34" charset="0"/>
                            <a:sym typeface="Arial"/>
                          </a:rPr>
                          <m:t>𝒈</m:t>
                        </m:r>
                      </m:den>
                    </m:f>
                  </m:oMath>
                </a14:m>
                <a:endParaRPr lang="en-US"/>
              </a:p>
            </p:txBody>
          </p:sp>
        </mc:Choice>
        <mc:Fallback xmlns="">
          <p:sp>
            <p:nvSpPr>
              <p:cNvPr id="23" name="TextBox 22">
                <a:extLst>
                  <a:ext uri="{FF2B5EF4-FFF2-40B4-BE49-F238E27FC236}">
                    <a16:creationId xmlns:a16="http://schemas.microsoft.com/office/drawing/2014/main" id="{C8D71888-8683-47EA-9128-29C3A23F7DCF}"/>
                  </a:ext>
                </a:extLst>
              </p:cNvPr>
              <p:cNvSpPr txBox="1">
                <a:spLocks noRot="1" noChangeAspect="1" noMove="1" noResize="1" noEditPoints="1" noAdjustHandles="1" noChangeArrowheads="1" noChangeShapeType="1" noTextEdit="1"/>
              </p:cNvSpPr>
              <p:nvPr/>
            </p:nvSpPr>
            <p:spPr>
              <a:xfrm>
                <a:off x="5527042" y="3521017"/>
                <a:ext cx="6591706" cy="772904"/>
              </a:xfrm>
              <a:prstGeom prst="rect">
                <a:avLst/>
              </a:prstGeom>
              <a:blipFill>
                <a:blip r:embed="rId5"/>
                <a:stretch>
                  <a:fillRect l="-833" t="-3968" r="-463" b="-3968"/>
                </a:stretch>
              </a:blipFill>
            </p:spPr>
            <p:txBody>
              <a:bodyPr/>
              <a:lstStyle/>
              <a:p>
                <a:r>
                  <a:rPr lang="en-US">
                    <a:noFill/>
                  </a:rPr>
                  <a:t> </a:t>
                </a:r>
              </a:p>
            </p:txBody>
          </p:sp>
        </mc:Fallback>
      </mc:AlternateContent>
      <p:pic>
        <p:nvPicPr>
          <p:cNvPr id="24" name="Picture 23" descr="Diagram&#10;&#10;Description automatically generated">
            <a:extLst>
              <a:ext uri="{FF2B5EF4-FFF2-40B4-BE49-F238E27FC236}">
                <a16:creationId xmlns:a16="http://schemas.microsoft.com/office/drawing/2014/main" id="{537D8088-0978-4F70-B127-8CCA51C74480}"/>
              </a:ext>
            </a:extLst>
          </p:cNvPr>
          <p:cNvPicPr>
            <a:picLocks noChangeAspect="1"/>
          </p:cNvPicPr>
          <p:nvPr/>
        </p:nvPicPr>
        <p:blipFill rotWithShape="1">
          <a:blip r:embed="rId6"/>
          <a:srcRect t="17869"/>
          <a:stretch/>
        </p:blipFill>
        <p:spPr>
          <a:xfrm>
            <a:off x="6809416" y="4573390"/>
            <a:ext cx="4026958" cy="1564572"/>
          </a:xfrm>
          <a:prstGeom prst="rect">
            <a:avLst/>
          </a:prstGeom>
        </p:spPr>
      </p:pic>
      <p:pic>
        <p:nvPicPr>
          <p:cNvPr id="25" name="Picture 24">
            <a:extLst>
              <a:ext uri="{FF2B5EF4-FFF2-40B4-BE49-F238E27FC236}">
                <a16:creationId xmlns:a16="http://schemas.microsoft.com/office/drawing/2014/main" id="{42578FAF-A7B6-408D-98EB-C508DFF7B4C1}"/>
              </a:ext>
            </a:extLst>
          </p:cNvPr>
          <p:cNvPicPr>
            <a:picLocks noChangeAspect="1"/>
          </p:cNvPicPr>
          <p:nvPr/>
        </p:nvPicPr>
        <p:blipFill>
          <a:blip r:embed="rId7"/>
          <a:stretch>
            <a:fillRect/>
          </a:stretch>
        </p:blipFill>
        <p:spPr>
          <a:xfrm>
            <a:off x="329407" y="2300748"/>
            <a:ext cx="4750303" cy="2996455"/>
          </a:xfrm>
          <a:prstGeom prst="rect">
            <a:avLst/>
          </a:prstGeom>
        </p:spPr>
      </p:pic>
    </p:spTree>
    <p:extLst>
      <p:ext uri="{BB962C8B-B14F-4D97-AF65-F5344CB8AC3E}">
        <p14:creationId xmlns:p14="http://schemas.microsoft.com/office/powerpoint/2010/main" val="29345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484A66-68D1-4FF6-97BC-385DEE201A3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sqrt(</a:t>
            </a:r>
            <a:r>
              <a:rPr lang="en-US" err="1"/>
              <a:t>iSWAP</a:t>
            </a:r>
            <a:r>
              <a:rPr lang="en-US"/>
              <a:t>) gate with tunable qubits</a:t>
            </a:r>
            <a:endParaRPr lang="en-DE"/>
          </a:p>
        </p:txBody>
      </p:sp>
      <p:sp>
        <p:nvSpPr>
          <p:cNvPr id="21" name="TextBox 20">
            <a:extLst>
              <a:ext uri="{FF2B5EF4-FFF2-40B4-BE49-F238E27FC236}">
                <a16:creationId xmlns:a16="http://schemas.microsoft.com/office/drawing/2014/main" id="{AF683873-BF44-4FFC-9872-25E165A6C1C2}"/>
              </a:ext>
            </a:extLst>
          </p:cNvPr>
          <p:cNvSpPr txBox="1"/>
          <p:nvPr/>
        </p:nvSpPr>
        <p:spPr>
          <a:xfrm>
            <a:off x="5527042" y="1638280"/>
            <a:ext cx="6591706" cy="1200329"/>
          </a:xfrm>
          <a:prstGeom prst="rect">
            <a:avLst/>
          </a:prstGeom>
          <a:noFill/>
        </p:spPr>
        <p:txBody>
          <a:bodyPr wrap="square">
            <a:spAutoFit/>
          </a:bodyPr>
          <a:lstStyle/>
          <a:p>
            <a:r>
              <a:rPr lang="en-FI"/>
              <a:t>SQRT(SWAP) is </a:t>
            </a:r>
            <a:r>
              <a:rPr lang="en-US"/>
              <a:t>an important entangling </a:t>
            </a:r>
            <a:r>
              <a:rPr lang="en-FI"/>
              <a:t>gate, </a:t>
            </a:r>
            <a:r>
              <a:rPr lang="en-US"/>
              <a:t>yet </a:t>
            </a:r>
            <a:r>
              <a:rPr lang="en-FI"/>
              <a:t>so non-intuitive. Here we use the fact that U=exp(iHt) so H is the log of U. That makes a sqrt in the U into a simple division by 2 in the t</a:t>
            </a:r>
            <a:r>
              <a:rPr lang="en-US" err="1"/>
              <a:t>ime</a:t>
            </a:r>
            <a:r>
              <a:rPr lang="en-FI"/>
              <a:t>. </a:t>
            </a:r>
          </a:p>
        </p:txBody>
      </p:sp>
      <p:pic>
        <p:nvPicPr>
          <p:cNvPr id="4" name="Picture 3">
            <a:extLst>
              <a:ext uri="{FF2B5EF4-FFF2-40B4-BE49-F238E27FC236}">
                <a16:creationId xmlns:a16="http://schemas.microsoft.com/office/drawing/2014/main" id="{E8B17C77-932E-41E5-9208-AF06840C3C6A}"/>
              </a:ext>
            </a:extLst>
          </p:cNvPr>
          <p:cNvPicPr>
            <a:picLocks noChangeAspect="1"/>
          </p:cNvPicPr>
          <p:nvPr/>
        </p:nvPicPr>
        <p:blipFill>
          <a:blip r:embed="rId3"/>
          <a:stretch>
            <a:fillRect/>
          </a:stretch>
        </p:blipFill>
        <p:spPr>
          <a:xfrm rot="5400000">
            <a:off x="1636144" y="5711622"/>
            <a:ext cx="263176" cy="2029581"/>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8D71888-8683-47EA-9128-29C3A23F7DCF}"/>
                  </a:ext>
                </a:extLst>
              </p:cNvPr>
              <p:cNvSpPr txBox="1"/>
              <p:nvPr/>
            </p:nvSpPr>
            <p:spPr>
              <a:xfrm>
                <a:off x="5527042" y="2780498"/>
                <a:ext cx="6591706" cy="772904"/>
              </a:xfrm>
              <a:prstGeom prst="rect">
                <a:avLst/>
              </a:prstGeom>
              <a:noFill/>
            </p:spPr>
            <p:txBody>
              <a:bodyPr wrap="square">
                <a:spAutoFit/>
              </a:bodyPr>
              <a:lstStyle/>
              <a:p>
                <a:r>
                  <a:rPr lang="en-US"/>
                  <a:t>To obtain the </a:t>
                </a:r>
                <a:r>
                  <a:rPr lang="en-US" err="1"/>
                  <a:t>iSWAP</a:t>
                </a:r>
                <a:r>
                  <a:rPr lang="en-US"/>
                  <a:t> gate, we need sin(</a:t>
                </a:r>
                <a:r>
                  <a:rPr lang="en-US" i="1" err="1"/>
                  <a:t>gt</a:t>
                </a:r>
                <a:r>
                  <a:rPr lang="en-US" i="1"/>
                  <a:t> </a:t>
                </a:r>
                <a:r>
                  <a:rPr lang="en-US"/>
                  <a:t>) = 1 and cos(</a:t>
                </a:r>
                <a:r>
                  <a:rPr lang="en-US" i="1" err="1"/>
                  <a:t>gt</a:t>
                </a:r>
                <a:r>
                  <a:rPr lang="en-US" i="1"/>
                  <a:t> </a:t>
                </a:r>
                <a:r>
                  <a:rPr lang="en-US"/>
                  <a:t>)=0. This is the case for </a:t>
                </a:r>
                <a14:m>
                  <m:oMath xmlns:m="http://schemas.openxmlformats.org/officeDocument/2006/math">
                    <m:r>
                      <a:rPr lang="fi-FI" sz="1800" b="1" i="1" kern="0" spc="267" smtClean="0">
                        <a:latin typeface="Cambria Math" panose="02040503050406030204" pitchFamily="18" charset="0"/>
                        <a:ea typeface="Open Sans Condensed" panose="020B0606030504020204" pitchFamily="34" charset="0"/>
                        <a:cs typeface="Microsoft Sans Serif" panose="020B0604020202020204" pitchFamily="34" charset="0"/>
                        <a:sym typeface="Arial"/>
                      </a:rPr>
                      <m:t>𝒕</m:t>
                    </m:r>
                    <m:r>
                      <a:rPr lang="fi-FI" sz="1800" b="1" i="1" kern="0" spc="267" smtClean="0">
                        <a:latin typeface="Cambria Math" panose="02040503050406030204" pitchFamily="18" charset="0"/>
                        <a:ea typeface="Open Sans Condensed" panose="020B0606030504020204" pitchFamily="34" charset="0"/>
                        <a:cs typeface="Microsoft Sans Serif" panose="020B0604020202020204" pitchFamily="34" charset="0"/>
                        <a:sym typeface="Arial"/>
                      </a:rPr>
                      <m:t>=</m:t>
                    </m:r>
                    <m:f>
                      <m:fPr>
                        <m:ctrlPr>
                          <a:rPr lang="fi-FI" sz="1800" b="1" i="1" kern="0" spc="267" smtClean="0">
                            <a:latin typeface="Cambria Math" panose="02040503050406030204" pitchFamily="18" charset="0"/>
                            <a:cs typeface="Microsoft Sans Serif" panose="020B0604020202020204" pitchFamily="34" charset="0"/>
                            <a:sym typeface="Arial"/>
                          </a:rPr>
                        </m:ctrlPr>
                      </m:fPr>
                      <m:num>
                        <m:r>
                          <a:rPr lang="en-US" sz="1800" b="1" i="1" kern="0" spc="267">
                            <a:latin typeface="Cambria Math" panose="02040503050406030204" pitchFamily="18" charset="0"/>
                            <a:cs typeface="Microsoft Sans Serif" panose="020B0604020202020204" pitchFamily="34" charset="0"/>
                            <a:sym typeface="Arial"/>
                          </a:rPr>
                          <m:t>𝝅</m:t>
                        </m:r>
                      </m:num>
                      <m:den>
                        <m:r>
                          <a:rPr lang="en-US" sz="1800" b="1" i="1" kern="0" spc="267" smtClean="0">
                            <a:latin typeface="Cambria Math" panose="02040503050406030204" pitchFamily="18" charset="0"/>
                            <a:cs typeface="Microsoft Sans Serif" panose="020B0604020202020204" pitchFamily="34" charset="0"/>
                            <a:sym typeface="Arial"/>
                          </a:rPr>
                          <m:t>𝟒</m:t>
                        </m:r>
                        <m:r>
                          <a:rPr lang="en-US" sz="1800" b="1" i="1" kern="0" spc="267" smtClean="0">
                            <a:latin typeface="Cambria Math" panose="02040503050406030204" pitchFamily="18" charset="0"/>
                            <a:cs typeface="Microsoft Sans Serif" panose="020B0604020202020204" pitchFamily="34" charset="0"/>
                            <a:sym typeface="Arial"/>
                          </a:rPr>
                          <m:t>𝒈</m:t>
                        </m:r>
                      </m:den>
                    </m:f>
                  </m:oMath>
                </a14:m>
                <a:endParaRPr lang="en-US"/>
              </a:p>
            </p:txBody>
          </p:sp>
        </mc:Choice>
        <mc:Fallback xmlns="">
          <p:sp>
            <p:nvSpPr>
              <p:cNvPr id="23" name="TextBox 22">
                <a:extLst>
                  <a:ext uri="{FF2B5EF4-FFF2-40B4-BE49-F238E27FC236}">
                    <a16:creationId xmlns:a16="http://schemas.microsoft.com/office/drawing/2014/main" id="{C8D71888-8683-47EA-9128-29C3A23F7DCF}"/>
                  </a:ext>
                </a:extLst>
              </p:cNvPr>
              <p:cNvSpPr txBox="1">
                <a:spLocks noRot="1" noChangeAspect="1" noMove="1" noResize="1" noEditPoints="1" noAdjustHandles="1" noChangeArrowheads="1" noChangeShapeType="1" noTextEdit="1"/>
              </p:cNvSpPr>
              <p:nvPr/>
            </p:nvSpPr>
            <p:spPr>
              <a:xfrm>
                <a:off x="5527042" y="2780498"/>
                <a:ext cx="6591706" cy="772904"/>
              </a:xfrm>
              <a:prstGeom prst="rect">
                <a:avLst/>
              </a:prstGeom>
              <a:blipFill>
                <a:blip r:embed="rId4"/>
                <a:stretch>
                  <a:fillRect l="-833" t="-3150" r="-463" b="-3937"/>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42578FAF-A7B6-408D-98EB-C508DFF7B4C1}"/>
              </a:ext>
            </a:extLst>
          </p:cNvPr>
          <p:cNvPicPr>
            <a:picLocks noChangeAspect="1"/>
          </p:cNvPicPr>
          <p:nvPr/>
        </p:nvPicPr>
        <p:blipFill>
          <a:blip r:embed="rId5"/>
          <a:stretch>
            <a:fillRect/>
          </a:stretch>
        </p:blipFill>
        <p:spPr>
          <a:xfrm>
            <a:off x="329407" y="2300748"/>
            <a:ext cx="4750303" cy="2996455"/>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98338034-517D-4F6B-85CB-C5D3B32EB99C}"/>
              </a:ext>
            </a:extLst>
          </p:cNvPr>
          <p:cNvPicPr>
            <a:picLocks noChangeAspect="1"/>
          </p:cNvPicPr>
          <p:nvPr/>
        </p:nvPicPr>
        <p:blipFill>
          <a:blip r:embed="rId6"/>
          <a:stretch>
            <a:fillRect/>
          </a:stretch>
        </p:blipFill>
        <p:spPr>
          <a:xfrm>
            <a:off x="5596232" y="3518988"/>
            <a:ext cx="6373862" cy="1778215"/>
          </a:xfrm>
          <a:prstGeom prst="rect">
            <a:avLst/>
          </a:prstGeom>
        </p:spPr>
      </p:pic>
    </p:spTree>
    <p:extLst>
      <p:ext uri="{BB962C8B-B14F-4D97-AF65-F5344CB8AC3E}">
        <p14:creationId xmlns:p14="http://schemas.microsoft.com/office/powerpoint/2010/main" val="258806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a:t>Review: </a:t>
            </a:r>
            <a:r>
              <a:rPr lang="en-US" err="1"/>
              <a:t>iSWAP</a:t>
            </a:r>
            <a:r>
              <a:rPr lang="en-US"/>
              <a:t> gate</a:t>
            </a:r>
            <a:endParaRPr lang="en-DE"/>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p:txBody>
          <a:bodyPr/>
          <a:lstStyle/>
          <a:p>
            <a:r>
              <a:rPr lang="en-US"/>
              <a:t>A general task in (quantum) logic is to swap states. By adding a phase factor, one can create an </a:t>
            </a:r>
            <a:r>
              <a:rPr lang="en-US" err="1"/>
              <a:t>iSWAP</a:t>
            </a:r>
            <a:r>
              <a:rPr lang="en-US"/>
              <a:t> gate.</a:t>
            </a:r>
            <a:endParaRPr lang="en-US">
              <a:solidFill>
                <a:schemeClr val="accent5"/>
              </a:solidFill>
            </a:endParaRPr>
          </a:p>
          <a:p>
            <a:endParaRPr lang="en-US"/>
          </a:p>
          <a:p>
            <a:r>
              <a:rPr lang="en-US"/>
              <a:t>Since this is a two-qubit gate, we realize it by coupling two qubits mutually on a chip.</a:t>
            </a:r>
          </a:p>
          <a:p>
            <a:endParaRPr lang="en-US"/>
          </a:p>
          <a:p>
            <a:r>
              <a:rPr lang="en-US"/>
              <a:t>By controlling the interaction time, we can also implement sqrt(</a:t>
            </a:r>
            <a:r>
              <a:rPr lang="en-US" err="1"/>
              <a:t>iSWAP</a:t>
            </a:r>
            <a:r>
              <a:rPr lang="en-US"/>
              <a:t>) gates.</a:t>
            </a:r>
            <a:endParaRPr lang="en-DE"/>
          </a:p>
        </p:txBody>
      </p:sp>
    </p:spTree>
    <p:extLst>
      <p:ext uri="{BB962C8B-B14F-4D97-AF65-F5344CB8AC3E}">
        <p14:creationId xmlns:p14="http://schemas.microsoft.com/office/powerpoint/2010/main" val="5746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a:t>
            </a:r>
          </a:p>
        </p:txBody>
      </p:sp>
      <p:sp>
        <p:nvSpPr>
          <p:cNvPr id="12" name="TextBox 11">
            <a:extLst>
              <a:ext uri="{FF2B5EF4-FFF2-40B4-BE49-F238E27FC236}">
                <a16:creationId xmlns:a16="http://schemas.microsoft.com/office/drawing/2014/main" id="{BDBABF27-0A65-481B-BF88-4F2DE21C38D4}"/>
              </a:ext>
            </a:extLst>
          </p:cNvPr>
          <p:cNvSpPr txBox="1"/>
          <p:nvPr/>
        </p:nvSpPr>
        <p:spPr>
          <a:xfrm>
            <a:off x="781144"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149291"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 name="TextBox 13">
            <a:extLst>
              <a:ext uri="{FF2B5EF4-FFF2-40B4-BE49-F238E27FC236}">
                <a16:creationId xmlns:a16="http://schemas.microsoft.com/office/drawing/2014/main" id="{488646F0-05F2-4721-B2DB-9D585B798110}"/>
              </a:ext>
            </a:extLst>
          </p:cNvPr>
          <p:cNvSpPr txBox="1"/>
          <p:nvPr/>
        </p:nvSpPr>
        <p:spPr>
          <a:xfrm>
            <a:off x="821535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pic>
        <p:nvPicPr>
          <p:cNvPr id="3" name="Picture 2">
            <a:extLst>
              <a:ext uri="{FF2B5EF4-FFF2-40B4-BE49-F238E27FC236}">
                <a16:creationId xmlns:a16="http://schemas.microsoft.com/office/drawing/2014/main" id="{01C27299-1E79-4F10-8E39-5E8CF9C49693}"/>
              </a:ext>
            </a:extLst>
          </p:cNvPr>
          <p:cNvPicPr>
            <a:picLocks noChangeAspect="1"/>
          </p:cNvPicPr>
          <p:nvPr/>
        </p:nvPicPr>
        <p:blipFill>
          <a:blip r:embed="rId2"/>
          <a:stretch>
            <a:fillRect/>
          </a:stretch>
        </p:blipFill>
        <p:spPr>
          <a:xfrm>
            <a:off x="245807" y="3429000"/>
            <a:ext cx="3195484" cy="2015687"/>
          </a:xfrm>
          <a:prstGeom prst="rect">
            <a:avLst/>
          </a:prstGeom>
        </p:spPr>
      </p:pic>
      <p:pic>
        <p:nvPicPr>
          <p:cNvPr id="45" name="Picture 44" descr="Diagram, schematic&#10;&#10;Description automatically generated">
            <a:extLst>
              <a:ext uri="{FF2B5EF4-FFF2-40B4-BE49-F238E27FC236}">
                <a16:creationId xmlns:a16="http://schemas.microsoft.com/office/drawing/2014/main" id="{A6A1CC09-76A6-4A35-9438-435742DD4BE4}"/>
              </a:ext>
            </a:extLst>
          </p:cNvPr>
          <p:cNvPicPr>
            <a:picLocks noChangeAspect="1"/>
          </p:cNvPicPr>
          <p:nvPr/>
        </p:nvPicPr>
        <p:blipFill>
          <a:blip r:embed="rId3"/>
          <a:stretch>
            <a:fillRect/>
          </a:stretch>
        </p:blipFill>
        <p:spPr>
          <a:xfrm>
            <a:off x="4247614" y="3739821"/>
            <a:ext cx="3122656" cy="139404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6E184CB6-1373-428E-BCC8-842F38F85DF8}"/>
              </a:ext>
            </a:extLst>
          </p:cNvPr>
          <p:cNvPicPr>
            <a:picLocks noChangeAspect="1"/>
          </p:cNvPicPr>
          <p:nvPr/>
        </p:nvPicPr>
        <p:blipFill>
          <a:blip r:embed="rId4"/>
          <a:stretch>
            <a:fillRect/>
          </a:stretch>
        </p:blipFill>
        <p:spPr>
          <a:xfrm>
            <a:off x="8176593" y="2904089"/>
            <a:ext cx="3436567" cy="2740662"/>
          </a:xfrm>
          <a:prstGeom prst="rect">
            <a:avLst/>
          </a:prstGeom>
        </p:spPr>
      </p:pic>
    </p:spTree>
    <p:extLst>
      <p:ext uri="{BB962C8B-B14F-4D97-AF65-F5344CB8AC3E}">
        <p14:creationId xmlns:p14="http://schemas.microsoft.com/office/powerpoint/2010/main" val="3114358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approach: </a:t>
            </a:r>
            <a:r>
              <a:rPr lang="en-US" dirty="0" err="1"/>
              <a:t>cPhase</a:t>
            </a:r>
            <a:r>
              <a:rPr lang="en-US" dirty="0"/>
              <a:t> gate</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p:txBody>
          <a:bodyPr/>
          <a:lstStyle/>
          <a:p>
            <a:r>
              <a:rPr lang="en-US" dirty="0"/>
              <a:t>The </a:t>
            </a:r>
            <a:r>
              <a:rPr lang="en-US" dirty="0" err="1"/>
              <a:t>cPhase</a:t>
            </a:r>
            <a:r>
              <a:rPr lang="en-US" dirty="0"/>
              <a:t> gate is a diagonal and symmetric gate that induces a phase on the state of the target qubit, depending on the control state.</a:t>
            </a:r>
          </a:p>
          <a:p>
            <a:endParaRPr lang="en-US" dirty="0"/>
          </a:p>
          <a:p>
            <a:r>
              <a:rPr lang="en-US" dirty="0"/>
              <a:t>Since this is a two-qubit gate, we realize it by coupling two qubits mutually on a chip.</a:t>
            </a:r>
          </a:p>
          <a:p>
            <a:endParaRPr lang="en-US" dirty="0"/>
          </a:p>
          <a:p>
            <a:r>
              <a:rPr lang="en-US" dirty="0"/>
              <a:t>By controlling the interaction time and coupling strength, we can control the exact phase induced to the target qubit.</a:t>
            </a:r>
            <a:endParaRPr lang="en-DE" dirty="0"/>
          </a:p>
        </p:txBody>
      </p:sp>
    </p:spTree>
    <p:extLst>
      <p:ext uri="{BB962C8B-B14F-4D97-AF65-F5344CB8AC3E}">
        <p14:creationId xmlns:p14="http://schemas.microsoft.com/office/powerpoint/2010/main" val="20813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B794771-BF47-4FD1-89A0-9C208C32820F}"/>
              </a:ext>
            </a:extLst>
          </p:cNvPr>
          <p:cNvSpPr>
            <a:spLocks noChangeArrowheads="1"/>
          </p:cNvSpPr>
          <p:nvPr/>
        </p:nvSpPr>
        <p:spPr bwMode="auto">
          <a:xfrm>
            <a:off x="5211097" y="1305600"/>
            <a:ext cx="67714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DE" altLang="en-DE" sz="1800" b="0" i="0" u="none" strike="noStrike" cap="none" normalizeH="0" baseline="0">
                <a:ln>
                  <a:noFill/>
                </a:ln>
                <a:solidFill>
                  <a:schemeClr val="tx1"/>
                </a:solidFill>
                <a:effectLst/>
                <a:latin typeface="Arial" panose="020B0604020202020204" pitchFamily="34" charset="0"/>
              </a:rPr>
              <a:t>The </a:t>
            </a:r>
            <a:r>
              <a:rPr kumimoji="0" lang="en-US" altLang="en-DE" sz="1800" b="0" i="0" u="none" strike="noStrike" cap="none" normalizeH="0" baseline="0">
                <a:ln>
                  <a:noFill/>
                </a:ln>
                <a:solidFill>
                  <a:schemeClr val="tx1"/>
                </a:solidFill>
                <a:effectLst/>
                <a:latin typeface="Arial" panose="020B0604020202020204" pitchFamily="34" charset="0"/>
              </a:rPr>
              <a:t>controlled phase</a:t>
            </a:r>
            <a:r>
              <a:rPr kumimoji="0" lang="en-DE" altLang="en-DE" sz="1800" b="0" i="0" u="none" strike="noStrike" cap="none" normalizeH="0" baseline="0">
                <a:ln>
                  <a:noFill/>
                </a:ln>
                <a:solidFill>
                  <a:schemeClr val="tx1"/>
                </a:solidFill>
                <a:effectLst/>
                <a:latin typeface="Arial" panose="020B0604020202020204" pitchFamily="34" charset="0"/>
              </a:rPr>
              <a:t> </a:t>
            </a:r>
            <a:r>
              <a:rPr kumimoji="0" lang="en-US" altLang="en-DE" sz="1800" b="0" i="0" u="none" strike="noStrike" cap="none" normalizeH="0" baseline="0">
                <a:ln>
                  <a:noFill/>
                </a:ln>
                <a:solidFill>
                  <a:schemeClr val="tx1"/>
                </a:solidFill>
                <a:effectLst/>
                <a:latin typeface="Arial" panose="020B0604020202020204" pitchFamily="34" charset="0"/>
              </a:rPr>
              <a:t>(</a:t>
            </a:r>
            <a:r>
              <a:rPr kumimoji="0" lang="en-US" altLang="en-DE" sz="1800" b="0" i="0" u="none" strike="noStrike" cap="none" normalizeH="0" baseline="0" err="1">
                <a:ln>
                  <a:noFill/>
                </a:ln>
                <a:solidFill>
                  <a:schemeClr val="tx1"/>
                </a:solidFill>
                <a:effectLst/>
                <a:latin typeface="Arial" panose="020B0604020202020204" pitchFamily="34" charset="0"/>
              </a:rPr>
              <a:t>cPhase</a:t>
            </a:r>
            <a:r>
              <a:rPr kumimoji="0" lang="en-US" altLang="en-DE" sz="1800" b="0" i="0" u="none" strike="noStrike" cap="none" normalizeH="0" baseline="0">
                <a:ln>
                  <a:noFill/>
                </a:ln>
                <a:solidFill>
                  <a:schemeClr val="tx1"/>
                </a:solidFill>
                <a:effectLst/>
                <a:latin typeface="Arial" panose="020B0604020202020204" pitchFamily="34" charset="0"/>
              </a:rPr>
              <a:t>) gate </a:t>
            </a:r>
            <a:r>
              <a:rPr lang="en-US"/>
              <a:t>is a diagonal and symmetric gate that induces a phase on the state of the target qubit, depending on the control state</a:t>
            </a:r>
            <a:r>
              <a:rPr lang="en-US">
                <a:latin typeface="Arial" panose="020B0604020202020204" pitchFamily="34" charset="0"/>
              </a:rPr>
              <a:t>:</a:t>
            </a:r>
            <a:endParaRPr kumimoji="0" lang="en-DE" altLang="en-DE" sz="1800" b="0" i="0" u="none" strike="noStrike" cap="none" normalizeH="0" baseline="0">
              <a:ln>
                <a:noFill/>
              </a:ln>
              <a:solidFill>
                <a:schemeClr val="tx1"/>
              </a:solidFill>
              <a:effectLst/>
              <a:latin typeface="Arial" panose="020B0604020202020204" pitchFamily="34" charset="0"/>
            </a:endParaRPr>
          </a:p>
        </p:txBody>
      </p:sp>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cPhase</a:t>
            </a:r>
            <a:r>
              <a:rPr lang="en-US"/>
              <a:t> gate between two qubits</a:t>
            </a:r>
            <a:endParaRPr lang="en-DE"/>
          </a:p>
        </p:txBody>
      </p:sp>
      <p:sp>
        <p:nvSpPr>
          <p:cNvPr id="17" name="Rectangle 1">
            <a:extLst>
              <a:ext uri="{FF2B5EF4-FFF2-40B4-BE49-F238E27FC236}">
                <a16:creationId xmlns:a16="http://schemas.microsoft.com/office/drawing/2014/main" id="{3A94ACEA-58FC-429F-A4D9-CCD30BBA4C26}"/>
              </a:ext>
            </a:extLst>
          </p:cNvPr>
          <p:cNvSpPr>
            <a:spLocks noChangeArrowheads="1"/>
          </p:cNvSpPr>
          <p:nvPr/>
        </p:nvSpPr>
        <p:spPr bwMode="auto">
          <a:xfrm>
            <a:off x="5211097" y="3705201"/>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latin typeface="Arial" panose="020B0604020202020204" pitchFamily="34" charset="0"/>
              </a:rPr>
              <a:t>Applied to two qubits, the input-output relations are given as</a:t>
            </a:r>
            <a:endParaRPr kumimoji="0" lang="en-DE" altLang="en-DE"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2B7F4620-D18A-4DE3-B85C-1A5EAAD21F3F}"/>
              </a:ext>
            </a:extLst>
          </p:cNvPr>
          <p:cNvPicPr>
            <a:picLocks noChangeAspect="1"/>
          </p:cNvPicPr>
          <p:nvPr/>
        </p:nvPicPr>
        <p:blipFill>
          <a:blip r:embed="rId2"/>
          <a:stretch>
            <a:fillRect/>
          </a:stretch>
        </p:blipFill>
        <p:spPr>
          <a:xfrm>
            <a:off x="626078" y="2492324"/>
            <a:ext cx="2781688" cy="2162477"/>
          </a:xfrm>
          <a:prstGeom prst="rect">
            <a:avLst/>
          </a:prstGeom>
        </p:spPr>
      </p:pic>
      <p:pic>
        <p:nvPicPr>
          <p:cNvPr id="19" name="Picture 18">
            <a:extLst>
              <a:ext uri="{FF2B5EF4-FFF2-40B4-BE49-F238E27FC236}">
                <a16:creationId xmlns:a16="http://schemas.microsoft.com/office/drawing/2014/main" id="{68014641-40DE-43FF-B54F-1797C07A4070}"/>
              </a:ext>
            </a:extLst>
          </p:cNvPr>
          <p:cNvPicPr>
            <a:picLocks noChangeAspect="1"/>
          </p:cNvPicPr>
          <p:nvPr/>
        </p:nvPicPr>
        <p:blipFill>
          <a:blip r:embed="rId3"/>
          <a:stretch>
            <a:fillRect/>
          </a:stretch>
        </p:blipFill>
        <p:spPr>
          <a:xfrm>
            <a:off x="7129813" y="4164683"/>
            <a:ext cx="2177653" cy="1958560"/>
          </a:xfrm>
          <a:prstGeom prst="rect">
            <a:avLst/>
          </a:prstGeom>
        </p:spPr>
      </p:pic>
      <p:pic>
        <p:nvPicPr>
          <p:cNvPr id="21" name="Picture 20">
            <a:extLst>
              <a:ext uri="{FF2B5EF4-FFF2-40B4-BE49-F238E27FC236}">
                <a16:creationId xmlns:a16="http://schemas.microsoft.com/office/drawing/2014/main" id="{C0823E0F-1C63-40DF-AA16-6EC03367025E}"/>
              </a:ext>
            </a:extLst>
          </p:cNvPr>
          <p:cNvPicPr>
            <a:picLocks noChangeAspect="1"/>
          </p:cNvPicPr>
          <p:nvPr/>
        </p:nvPicPr>
        <p:blipFill>
          <a:blip r:embed="rId4"/>
          <a:stretch>
            <a:fillRect/>
          </a:stretch>
        </p:blipFill>
        <p:spPr>
          <a:xfrm>
            <a:off x="6558935" y="2237727"/>
            <a:ext cx="3032433" cy="1410280"/>
          </a:xfrm>
          <a:prstGeom prst="rect">
            <a:avLst/>
          </a:prstGeom>
        </p:spPr>
      </p:pic>
      <p:sp>
        <p:nvSpPr>
          <p:cNvPr id="22" name="Rectangle 1">
            <a:extLst>
              <a:ext uri="{FF2B5EF4-FFF2-40B4-BE49-F238E27FC236}">
                <a16:creationId xmlns:a16="http://schemas.microsoft.com/office/drawing/2014/main" id="{2B9F90FA-8C4A-4C86-A8BB-D81451BCDE77}"/>
              </a:ext>
            </a:extLst>
          </p:cNvPr>
          <p:cNvSpPr>
            <a:spLocks noChangeArrowheads="1"/>
          </p:cNvSpPr>
          <p:nvPr/>
        </p:nvSpPr>
        <p:spPr bwMode="auto">
          <a:xfrm>
            <a:off x="5211097" y="6028727"/>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latin typeface="Arial" panose="020B0604020202020204" pitchFamily="34" charset="0"/>
              </a:rPr>
              <a:t>There are no swap operations involved in this gate.</a:t>
            </a:r>
            <a:endParaRPr kumimoji="0" lang="en-DE" altLang="en-DE" sz="1800" b="0" i="0" u="none" strike="noStrike" cap="none" normalizeH="0" baseline="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703EAEDD-A114-4995-A639-1AAE7C8CACCA}"/>
              </a:ext>
            </a:extLst>
          </p:cNvPr>
          <p:cNvPicPr>
            <a:picLocks noChangeAspect="1"/>
          </p:cNvPicPr>
          <p:nvPr/>
        </p:nvPicPr>
        <p:blipFill>
          <a:blip r:embed="rId5"/>
          <a:stretch>
            <a:fillRect/>
          </a:stretch>
        </p:blipFill>
        <p:spPr>
          <a:xfrm rot="5400000">
            <a:off x="1636144" y="5711622"/>
            <a:ext cx="263176" cy="2029581"/>
          </a:xfrm>
          <a:prstGeom prst="rect">
            <a:avLst/>
          </a:prstGeom>
        </p:spPr>
      </p:pic>
    </p:spTree>
    <p:extLst>
      <p:ext uri="{BB962C8B-B14F-4D97-AF65-F5344CB8AC3E}">
        <p14:creationId xmlns:p14="http://schemas.microsoft.com/office/powerpoint/2010/main" val="4985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cPhase</a:t>
            </a:r>
            <a:r>
              <a:rPr lang="en-US"/>
              <a:t> gate with tunable qubits</a:t>
            </a:r>
            <a:endParaRPr lang="en-DE"/>
          </a:p>
        </p:txBody>
      </p:sp>
      <p:pic>
        <p:nvPicPr>
          <p:cNvPr id="15" name="Picture 14" descr="Diagram, schematic&#10;&#10;Description automatically generated">
            <a:extLst>
              <a:ext uri="{FF2B5EF4-FFF2-40B4-BE49-F238E27FC236}">
                <a16:creationId xmlns:a16="http://schemas.microsoft.com/office/drawing/2014/main" id="{F0C9E2C8-4492-4DE1-94EE-D15F78F021BE}"/>
              </a:ext>
            </a:extLst>
          </p:cNvPr>
          <p:cNvPicPr>
            <a:picLocks noChangeAspect="1"/>
          </p:cNvPicPr>
          <p:nvPr/>
        </p:nvPicPr>
        <p:blipFill>
          <a:blip r:embed="rId2"/>
          <a:stretch>
            <a:fillRect/>
          </a:stretch>
        </p:blipFill>
        <p:spPr>
          <a:xfrm>
            <a:off x="40982" y="2278407"/>
            <a:ext cx="5170115" cy="2308087"/>
          </a:xfrm>
          <a:prstGeom prst="rect">
            <a:avLst/>
          </a:prstGeom>
        </p:spPr>
      </p:pic>
      <p:sp>
        <p:nvSpPr>
          <p:cNvPr id="16" name="Rectangle 1">
            <a:extLst>
              <a:ext uri="{FF2B5EF4-FFF2-40B4-BE49-F238E27FC236}">
                <a16:creationId xmlns:a16="http://schemas.microsoft.com/office/drawing/2014/main" id="{8ADFF83D-F418-4995-84B6-F81AC29AD95F}"/>
              </a:ext>
            </a:extLst>
          </p:cNvPr>
          <p:cNvSpPr>
            <a:spLocks noChangeArrowheads="1"/>
          </p:cNvSpPr>
          <p:nvPr/>
        </p:nvSpPr>
        <p:spPr bwMode="auto">
          <a:xfrm>
            <a:off x="5211097" y="1525025"/>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latin typeface="Arial" panose="020B0604020202020204" pitchFamily="34" charset="0"/>
              </a:rPr>
              <a:t>To realize the </a:t>
            </a:r>
            <a:r>
              <a:rPr kumimoji="0" lang="en-US" altLang="en-DE" sz="1800" b="0" i="0" u="none" strike="noStrike" cap="none" normalizeH="0" baseline="0" err="1">
                <a:ln>
                  <a:noFill/>
                </a:ln>
                <a:solidFill>
                  <a:schemeClr val="tx1"/>
                </a:solidFill>
                <a:effectLst/>
                <a:latin typeface="Arial" panose="020B0604020202020204" pitchFamily="34" charset="0"/>
              </a:rPr>
              <a:t>cPhase</a:t>
            </a:r>
            <a:r>
              <a:rPr kumimoji="0" lang="en-US" altLang="en-DE" sz="1800" b="0" i="0" u="none" strike="noStrike" cap="none" normalizeH="0" baseline="0">
                <a:ln>
                  <a:noFill/>
                </a:ln>
                <a:solidFill>
                  <a:schemeClr val="tx1"/>
                </a:solidFill>
                <a:effectLst/>
                <a:latin typeface="Arial" panose="020B0604020202020204" pitchFamily="34" charset="0"/>
              </a:rPr>
              <a:t> gate, we need </a:t>
            </a:r>
            <a:r>
              <a:rPr kumimoji="0" lang="en-US" altLang="en-DE" sz="1800" b="0" i="0" u="none" strike="noStrike" cap="none" normalizeH="0" baseline="0">
                <a:ln>
                  <a:noFill/>
                </a:ln>
                <a:solidFill>
                  <a:schemeClr val="accent5"/>
                </a:solidFill>
                <a:effectLst/>
                <a:latin typeface="Arial" panose="020B0604020202020204" pitchFamily="34" charset="0"/>
              </a:rPr>
              <a:t>longitudinal interaction</a:t>
            </a:r>
            <a:r>
              <a:rPr kumimoji="0" lang="en-US" altLang="en-DE" sz="1800" b="0" i="0" u="none" strike="noStrike" cap="none" normalizeH="0" baseline="0">
                <a:ln>
                  <a:noFill/>
                </a:ln>
                <a:solidFill>
                  <a:schemeClr val="tx1"/>
                </a:solidFill>
                <a:effectLst/>
                <a:latin typeface="Arial" panose="020B0604020202020204" pitchFamily="34" charset="0"/>
              </a:rPr>
              <a:t>.</a:t>
            </a:r>
            <a:endParaRPr kumimoji="0" lang="en-DE" altLang="en-DE"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7CDA03D-464D-44A7-B2FE-73B84A9D83B4}"/>
              </a:ext>
            </a:extLst>
          </p:cNvPr>
          <p:cNvSpPr txBox="1"/>
          <p:nvPr/>
        </p:nvSpPr>
        <p:spPr>
          <a:xfrm>
            <a:off x="5211096" y="1993256"/>
            <a:ext cx="6651495" cy="1754326"/>
          </a:xfrm>
          <a:prstGeom prst="rect">
            <a:avLst/>
          </a:prstGeom>
          <a:noFill/>
        </p:spPr>
        <p:txBody>
          <a:bodyPr wrap="square">
            <a:spAutoFit/>
          </a:bodyPr>
          <a:lstStyle/>
          <a:p>
            <a:r>
              <a:rPr lang="en-FI"/>
              <a:t>A </a:t>
            </a:r>
            <a:r>
              <a:rPr lang="en-US"/>
              <a:t>longitudinal</a:t>
            </a:r>
            <a:r>
              <a:rPr lang="en-FI"/>
              <a:t> interaction is purely diagonal (like the Z operator, i.e. magnetic dipole coupling, i.e. inductive coupling) and affects the energy level splitting, but </a:t>
            </a:r>
            <a:r>
              <a:rPr lang="en-FI">
                <a:solidFill>
                  <a:schemeClr val="accent5"/>
                </a:solidFill>
              </a:rPr>
              <a:t>does not couple states to one another</a:t>
            </a:r>
            <a:r>
              <a:rPr lang="en-FI"/>
              <a:t>.  This kind of coupling is responsible for the T2 time of the system when there is a magnetic coupling to an environment.</a:t>
            </a:r>
          </a:p>
        </p:txBody>
      </p:sp>
      <p:sp>
        <p:nvSpPr>
          <p:cNvPr id="20" name="TextBox 19">
            <a:extLst>
              <a:ext uri="{FF2B5EF4-FFF2-40B4-BE49-F238E27FC236}">
                <a16:creationId xmlns:a16="http://schemas.microsoft.com/office/drawing/2014/main" id="{E223E4AF-6CD4-4833-8E6E-6185955BB85F}"/>
              </a:ext>
            </a:extLst>
          </p:cNvPr>
          <p:cNvSpPr txBox="1"/>
          <p:nvPr/>
        </p:nvSpPr>
        <p:spPr>
          <a:xfrm>
            <a:off x="5211096" y="3747582"/>
            <a:ext cx="6651495" cy="646331"/>
          </a:xfrm>
          <a:prstGeom prst="rect">
            <a:avLst/>
          </a:prstGeom>
          <a:noFill/>
        </p:spPr>
        <p:txBody>
          <a:bodyPr wrap="square">
            <a:spAutoFit/>
          </a:bodyPr>
          <a:lstStyle/>
          <a:p>
            <a:r>
              <a:rPr lang="en-US"/>
              <a:t>To implement this interaction, we consider two qubits </a:t>
            </a:r>
            <a:r>
              <a:rPr lang="en-US">
                <a:solidFill>
                  <a:schemeClr val="accent5"/>
                </a:solidFill>
              </a:rPr>
              <a:t>inductively coupled </a:t>
            </a:r>
            <a:r>
              <a:rPr lang="en-US"/>
              <a:t>to each other</a:t>
            </a:r>
          </a:p>
        </p:txBody>
      </p:sp>
      <p:pic>
        <p:nvPicPr>
          <p:cNvPr id="24" name="Picture 23" descr="Text&#10;&#10;Description automatically generated with medium confidence">
            <a:extLst>
              <a:ext uri="{FF2B5EF4-FFF2-40B4-BE49-F238E27FC236}">
                <a16:creationId xmlns:a16="http://schemas.microsoft.com/office/drawing/2014/main" id="{E27712CD-690D-4BA7-977C-CF9F37C618CD}"/>
              </a:ext>
            </a:extLst>
          </p:cNvPr>
          <p:cNvPicPr>
            <a:picLocks noChangeAspect="1"/>
          </p:cNvPicPr>
          <p:nvPr/>
        </p:nvPicPr>
        <p:blipFill>
          <a:blip r:embed="rId3"/>
          <a:stretch>
            <a:fillRect/>
          </a:stretch>
        </p:blipFill>
        <p:spPr>
          <a:xfrm>
            <a:off x="6993910" y="4358759"/>
            <a:ext cx="2707469" cy="676867"/>
          </a:xfrm>
          <a:prstGeom prst="rect">
            <a:avLst/>
          </a:prstGeom>
        </p:spPr>
      </p:pic>
      <p:pic>
        <p:nvPicPr>
          <p:cNvPr id="25" name="Picture 24" descr="Diagram&#10;&#10;Description automatically generated">
            <a:extLst>
              <a:ext uri="{FF2B5EF4-FFF2-40B4-BE49-F238E27FC236}">
                <a16:creationId xmlns:a16="http://schemas.microsoft.com/office/drawing/2014/main" id="{C003ACDD-6D05-4E76-805B-960CFA40F1E8}"/>
              </a:ext>
            </a:extLst>
          </p:cNvPr>
          <p:cNvPicPr>
            <a:picLocks noChangeAspect="1"/>
          </p:cNvPicPr>
          <p:nvPr/>
        </p:nvPicPr>
        <p:blipFill>
          <a:blip r:embed="rId4"/>
          <a:stretch>
            <a:fillRect/>
          </a:stretch>
        </p:blipFill>
        <p:spPr>
          <a:xfrm>
            <a:off x="6337119" y="5332975"/>
            <a:ext cx="4399447" cy="1405741"/>
          </a:xfrm>
          <a:prstGeom prst="rect">
            <a:avLst/>
          </a:prstGeom>
        </p:spPr>
      </p:pic>
      <p:sp>
        <p:nvSpPr>
          <p:cNvPr id="26" name="Suorakulmio 1">
            <a:extLst>
              <a:ext uri="{FF2B5EF4-FFF2-40B4-BE49-F238E27FC236}">
                <a16:creationId xmlns:a16="http://schemas.microsoft.com/office/drawing/2014/main" id="{9EBD363C-B072-431A-AF2E-15AF830F8648}"/>
              </a:ext>
            </a:extLst>
          </p:cNvPr>
          <p:cNvSpPr/>
          <p:nvPr/>
        </p:nvSpPr>
        <p:spPr>
          <a:xfrm>
            <a:off x="5211096" y="5102951"/>
            <a:ext cx="5662503" cy="369332"/>
          </a:xfrm>
          <a:prstGeom prst="rect">
            <a:avLst/>
          </a:prstGeom>
          <a:noFill/>
        </p:spPr>
        <p:txBody>
          <a:bodyPr wrap="square">
            <a:spAutoFit/>
          </a:bodyPr>
          <a:lstStyle/>
          <a:p>
            <a:r>
              <a:rPr lang="en-US">
                <a:sym typeface="Arial"/>
              </a:rPr>
              <a:t>It can be shown that they follow a ZZ interaction:</a:t>
            </a:r>
          </a:p>
        </p:txBody>
      </p:sp>
      <p:pic>
        <p:nvPicPr>
          <p:cNvPr id="27" name="Picture 26">
            <a:extLst>
              <a:ext uri="{FF2B5EF4-FFF2-40B4-BE49-F238E27FC236}">
                <a16:creationId xmlns:a16="http://schemas.microsoft.com/office/drawing/2014/main" id="{ABB39F82-5805-47E3-9733-97FBDF5273B3}"/>
              </a:ext>
            </a:extLst>
          </p:cNvPr>
          <p:cNvPicPr>
            <a:picLocks noChangeAspect="1"/>
          </p:cNvPicPr>
          <p:nvPr/>
        </p:nvPicPr>
        <p:blipFill>
          <a:blip r:embed="rId5"/>
          <a:stretch>
            <a:fillRect/>
          </a:stretch>
        </p:blipFill>
        <p:spPr>
          <a:xfrm rot="5400000">
            <a:off x="1636144" y="5711622"/>
            <a:ext cx="263176" cy="2029581"/>
          </a:xfrm>
          <a:prstGeom prst="rect">
            <a:avLst/>
          </a:prstGeom>
        </p:spPr>
      </p:pic>
    </p:spTree>
    <p:extLst>
      <p:ext uri="{BB962C8B-B14F-4D97-AF65-F5344CB8AC3E}">
        <p14:creationId xmlns:p14="http://schemas.microsoft.com/office/powerpoint/2010/main" val="47016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uorakulmio 1">
            <a:extLst>
              <a:ext uri="{FF2B5EF4-FFF2-40B4-BE49-F238E27FC236}">
                <a16:creationId xmlns:a16="http://schemas.microsoft.com/office/drawing/2014/main" id="{E59E8F58-FEB7-2340-9E4A-618621D0747C}"/>
              </a:ext>
            </a:extLst>
          </p:cNvPr>
          <p:cNvSpPr/>
          <p:nvPr/>
        </p:nvSpPr>
        <p:spPr>
          <a:xfrm>
            <a:off x="325583" y="1279727"/>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9.Single-qubit operations:</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Initialization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2</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nd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Readout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5</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Control:T1, T2 measurements, Randomized benchmarking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3</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a:t>
            </a:r>
          </a:p>
        </p:txBody>
      </p:sp>
      <p:sp>
        <p:nvSpPr>
          <p:cNvPr id="12" name="TextBox 11">
            <a:extLst>
              <a:ext uri="{FF2B5EF4-FFF2-40B4-BE49-F238E27FC236}">
                <a16:creationId xmlns:a16="http://schemas.microsoft.com/office/drawing/2014/main" id="{BDBABF27-0A65-481B-BF88-4F2DE21C38D4}"/>
              </a:ext>
            </a:extLst>
          </p:cNvPr>
          <p:cNvSpPr txBox="1"/>
          <p:nvPr/>
        </p:nvSpPr>
        <p:spPr>
          <a:xfrm>
            <a:off x="781144"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149291"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 name="TextBox 13">
            <a:extLst>
              <a:ext uri="{FF2B5EF4-FFF2-40B4-BE49-F238E27FC236}">
                <a16:creationId xmlns:a16="http://schemas.microsoft.com/office/drawing/2014/main" id="{488646F0-05F2-4721-B2DB-9D585B798110}"/>
              </a:ext>
            </a:extLst>
          </p:cNvPr>
          <p:cNvSpPr txBox="1"/>
          <p:nvPr/>
        </p:nvSpPr>
        <p:spPr>
          <a:xfrm>
            <a:off x="821535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grpSp>
        <p:nvGrpSpPr>
          <p:cNvPr id="11" name="Group 10">
            <a:extLst>
              <a:ext uri="{FF2B5EF4-FFF2-40B4-BE49-F238E27FC236}">
                <a16:creationId xmlns:a16="http://schemas.microsoft.com/office/drawing/2014/main" id="{FB9D4B63-48DD-4DA7-A54E-4128CC56B0CD}"/>
              </a:ext>
            </a:extLst>
          </p:cNvPr>
          <p:cNvGrpSpPr/>
          <p:nvPr/>
        </p:nvGrpSpPr>
        <p:grpSpPr>
          <a:xfrm>
            <a:off x="371002" y="3223042"/>
            <a:ext cx="3707165" cy="2735583"/>
            <a:chOff x="872941" y="2312756"/>
            <a:chExt cx="5580903" cy="4118248"/>
          </a:xfrm>
        </p:grpSpPr>
        <p:grpSp>
          <p:nvGrpSpPr>
            <p:cNvPr id="16" name="Group 15">
              <a:extLst>
                <a:ext uri="{FF2B5EF4-FFF2-40B4-BE49-F238E27FC236}">
                  <a16:creationId xmlns:a16="http://schemas.microsoft.com/office/drawing/2014/main" id="{E6CC70F7-0773-4F4F-A3D6-445A9F1FDA91}"/>
                </a:ext>
              </a:extLst>
            </p:cNvPr>
            <p:cNvGrpSpPr/>
            <p:nvPr/>
          </p:nvGrpSpPr>
          <p:grpSpPr>
            <a:xfrm>
              <a:off x="1864998" y="3392574"/>
              <a:ext cx="792019" cy="560415"/>
              <a:chOff x="2123956" y="1446167"/>
              <a:chExt cx="669483" cy="528468"/>
            </a:xfrm>
          </p:grpSpPr>
          <p:sp>
            <p:nvSpPr>
              <p:cNvPr id="41" name="Arrow: Down 40">
                <a:extLst>
                  <a:ext uri="{FF2B5EF4-FFF2-40B4-BE49-F238E27FC236}">
                    <a16:creationId xmlns:a16="http://schemas.microsoft.com/office/drawing/2014/main" id="{9B28B3D9-05FB-4E3B-836F-F2FCB4387399}"/>
                  </a:ext>
                </a:extLst>
              </p:cNvPr>
              <p:cNvSpPr/>
              <p:nvPr/>
            </p:nvSpPr>
            <p:spPr>
              <a:xfrm>
                <a:off x="2309830" y="1743158"/>
                <a:ext cx="153806" cy="231477"/>
              </a:xfrm>
              <a:prstGeom prst="downArrow">
                <a:avLst/>
              </a:prstGeom>
              <a:solidFill>
                <a:srgbClr val="19FF9E"/>
              </a:solidFill>
              <a:ln w="6350">
                <a:solidFill>
                  <a:srgbClr val="19FF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FI" sz="1200" kern="0">
                  <a:solidFill>
                    <a:schemeClr val="tx1"/>
                  </a:solidFill>
                  <a:sym typeface="Arial"/>
                </a:endParaRPr>
              </a:p>
            </p:txBody>
          </p:sp>
          <p:sp>
            <p:nvSpPr>
              <p:cNvPr id="42" name="Rectangle 41">
                <a:extLst>
                  <a:ext uri="{FF2B5EF4-FFF2-40B4-BE49-F238E27FC236}">
                    <a16:creationId xmlns:a16="http://schemas.microsoft.com/office/drawing/2014/main" id="{E7FEF4CC-5DF5-47B8-A547-83359FE4E2EC}"/>
                  </a:ext>
                </a:extLst>
              </p:cNvPr>
              <p:cNvSpPr/>
              <p:nvPr/>
            </p:nvSpPr>
            <p:spPr>
              <a:xfrm>
                <a:off x="2123956" y="1446167"/>
                <a:ext cx="669483" cy="393232"/>
              </a:xfrm>
              <a:prstGeom prst="rect">
                <a:avLst/>
              </a:prstGeom>
            </p:spPr>
            <p:txBody>
              <a:bodyPr wrap="none">
                <a:spAutoFit/>
              </a:bodyPr>
              <a:lstStyle/>
              <a:p>
                <a:pPr defTabSz="1219170">
                  <a:buClr>
                    <a:srgbClr val="000000"/>
                  </a:buClr>
                </a:pPr>
                <a:r>
                  <a:rPr lang="en-GB" sz="1200" b="1" kern="0">
                    <a:cs typeface="Arial"/>
                    <a:sym typeface="Arial"/>
                  </a:rPr>
                  <a:t>reset</a:t>
                </a:r>
              </a:p>
            </p:txBody>
          </p:sp>
        </p:grpSp>
        <p:sp>
          <p:nvSpPr>
            <p:cNvPr id="18" name="Freeform 101">
              <a:extLst>
                <a:ext uri="{FF2B5EF4-FFF2-40B4-BE49-F238E27FC236}">
                  <a16:creationId xmlns:a16="http://schemas.microsoft.com/office/drawing/2014/main" id="{21A5229F-D42E-46DA-969A-D33754B64ECC}"/>
                </a:ext>
              </a:extLst>
            </p:cNvPr>
            <p:cNvSpPr/>
            <p:nvPr/>
          </p:nvSpPr>
          <p:spPr>
            <a:xfrm flipV="1">
              <a:off x="1648959"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0" name="Freeform 105">
              <a:extLst>
                <a:ext uri="{FF2B5EF4-FFF2-40B4-BE49-F238E27FC236}">
                  <a16:creationId xmlns:a16="http://schemas.microsoft.com/office/drawing/2014/main" id="{C5FFA371-BB4B-405E-805E-EF8A3B6D56CD}"/>
                </a:ext>
              </a:extLst>
            </p:cNvPr>
            <p:cNvSpPr/>
            <p:nvPr/>
          </p:nvSpPr>
          <p:spPr>
            <a:xfrm flipV="1">
              <a:off x="2387629"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1" name="Freeform 110">
              <a:extLst>
                <a:ext uri="{FF2B5EF4-FFF2-40B4-BE49-F238E27FC236}">
                  <a16:creationId xmlns:a16="http://schemas.microsoft.com/office/drawing/2014/main" id="{84D243F7-870C-476E-AC22-1984979E7B8D}"/>
                </a:ext>
              </a:extLst>
            </p:cNvPr>
            <p:cNvSpPr/>
            <p:nvPr/>
          </p:nvSpPr>
          <p:spPr>
            <a:xfrm flipV="1">
              <a:off x="3126313"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2" name="Freeform 115">
              <a:extLst>
                <a:ext uri="{FF2B5EF4-FFF2-40B4-BE49-F238E27FC236}">
                  <a16:creationId xmlns:a16="http://schemas.microsoft.com/office/drawing/2014/main" id="{05D50550-A018-4957-B027-D5CF77CE4AA8}"/>
                </a:ext>
              </a:extLst>
            </p:cNvPr>
            <p:cNvSpPr/>
            <p:nvPr/>
          </p:nvSpPr>
          <p:spPr>
            <a:xfrm flipV="1">
              <a:off x="3864995"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3" name="Freeform 120">
              <a:extLst>
                <a:ext uri="{FF2B5EF4-FFF2-40B4-BE49-F238E27FC236}">
                  <a16:creationId xmlns:a16="http://schemas.microsoft.com/office/drawing/2014/main" id="{12A816EC-23FB-4976-8139-0D046961F0B2}"/>
                </a:ext>
              </a:extLst>
            </p:cNvPr>
            <p:cNvSpPr/>
            <p:nvPr/>
          </p:nvSpPr>
          <p:spPr>
            <a:xfrm flipV="1">
              <a:off x="4603665"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4" name="Freeform 125">
              <a:extLst>
                <a:ext uri="{FF2B5EF4-FFF2-40B4-BE49-F238E27FC236}">
                  <a16:creationId xmlns:a16="http://schemas.microsoft.com/office/drawing/2014/main" id="{1C367A80-BE24-4968-A483-63BEB04C2D3D}"/>
                </a:ext>
              </a:extLst>
            </p:cNvPr>
            <p:cNvSpPr/>
            <p:nvPr/>
          </p:nvSpPr>
          <p:spPr>
            <a:xfrm flipV="1">
              <a:off x="5342348"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5" name="Freeform 130">
              <a:extLst>
                <a:ext uri="{FF2B5EF4-FFF2-40B4-BE49-F238E27FC236}">
                  <a16:creationId xmlns:a16="http://schemas.microsoft.com/office/drawing/2014/main" id="{9F13D3B5-FAB2-43A3-8313-1B809B99BC74}"/>
                </a:ext>
              </a:extLst>
            </p:cNvPr>
            <p:cNvSpPr/>
            <p:nvPr/>
          </p:nvSpPr>
          <p:spPr>
            <a:xfrm flipV="1">
              <a:off x="6081019" y="5688948"/>
              <a:ext cx="0" cy="43589"/>
            </a:xfrm>
            <a:custGeom>
              <a:avLst/>
              <a:gdLst/>
              <a:ahLst/>
              <a:cxnLst/>
              <a:rect l="0" t="0" r="0" b="0"/>
              <a:pathLst>
                <a:path h="44450">
                  <a:moveTo>
                    <a:pt x="0" y="44450"/>
                  </a:moveTo>
                  <a:lnTo>
                    <a:pt x="0" y="0"/>
                  </a:lnTo>
                </a:path>
              </a:pathLst>
            </a:custGeom>
            <a:noFill/>
            <a:ln w="10160" cap="flat" cmpd="sng">
              <a:solidFill>
                <a:srgbClr val="BC7D2C"/>
              </a:solidFill>
              <a:round/>
            </a:ln>
          </p:spPr>
          <p:style>
            <a:lnRef idx="2">
              <a:schemeClr val="accent1">
                <a:shade val="50000"/>
              </a:schemeClr>
            </a:lnRef>
            <a:fillRef idx="1">
              <a:schemeClr val="accent1"/>
            </a:fillRef>
            <a:effectRef idx="0">
              <a:schemeClr val="accent1"/>
            </a:effectRef>
            <a:fontRef idx="minor">
              <a:schemeClr val="lt1"/>
            </a:fontRef>
          </p:style>
        </p:sp>
        <p:sp>
          <p:nvSpPr>
            <p:cNvPr id="26" name="Freeform 191">
              <a:extLst>
                <a:ext uri="{FF2B5EF4-FFF2-40B4-BE49-F238E27FC236}">
                  <a16:creationId xmlns:a16="http://schemas.microsoft.com/office/drawing/2014/main" id="{01B40901-0C28-4519-9726-F6489226CD55}"/>
                </a:ext>
              </a:extLst>
            </p:cNvPr>
            <p:cNvSpPr/>
            <p:nvPr/>
          </p:nvSpPr>
          <p:spPr>
            <a:xfrm flipV="1">
              <a:off x="1648959" y="2591595"/>
              <a:ext cx="4432060" cy="966407"/>
            </a:xfrm>
            <a:custGeom>
              <a:avLst/>
              <a:gdLst/>
              <a:ahLst/>
              <a:cxnLst/>
              <a:rect l="0" t="0" r="0" b="0"/>
              <a:pathLst>
                <a:path w="4392511" h="985494">
                  <a:moveTo>
                    <a:pt x="0" y="712000"/>
                  </a:moveTo>
                  <a:lnTo>
                    <a:pt x="14631" y="711847"/>
                  </a:lnTo>
                  <a:lnTo>
                    <a:pt x="29324" y="683222"/>
                  </a:lnTo>
                  <a:lnTo>
                    <a:pt x="43955" y="935291"/>
                  </a:lnTo>
                  <a:lnTo>
                    <a:pt x="58585" y="857402"/>
                  </a:lnTo>
                  <a:lnTo>
                    <a:pt x="73228" y="578751"/>
                  </a:lnTo>
                  <a:lnTo>
                    <a:pt x="87859" y="871296"/>
                  </a:lnTo>
                  <a:lnTo>
                    <a:pt x="102489" y="985494"/>
                  </a:lnTo>
                  <a:lnTo>
                    <a:pt x="117132" y="673354"/>
                  </a:lnTo>
                  <a:lnTo>
                    <a:pt x="131813" y="804913"/>
                  </a:lnTo>
                  <a:lnTo>
                    <a:pt x="146444" y="521005"/>
                  </a:lnTo>
                  <a:lnTo>
                    <a:pt x="161087" y="723163"/>
                  </a:lnTo>
                  <a:lnTo>
                    <a:pt x="175717" y="795096"/>
                  </a:lnTo>
                  <a:lnTo>
                    <a:pt x="190348" y="704608"/>
                  </a:lnTo>
                  <a:lnTo>
                    <a:pt x="204991" y="650583"/>
                  </a:lnTo>
                  <a:lnTo>
                    <a:pt x="219621" y="776186"/>
                  </a:lnTo>
                  <a:lnTo>
                    <a:pt x="234303" y="823366"/>
                  </a:lnTo>
                  <a:lnTo>
                    <a:pt x="248946" y="711644"/>
                  </a:lnTo>
                  <a:lnTo>
                    <a:pt x="263576" y="836968"/>
                  </a:lnTo>
                  <a:lnTo>
                    <a:pt x="278206" y="872934"/>
                  </a:lnTo>
                  <a:lnTo>
                    <a:pt x="292849" y="835926"/>
                  </a:lnTo>
                  <a:lnTo>
                    <a:pt x="307480" y="814540"/>
                  </a:lnTo>
                  <a:lnTo>
                    <a:pt x="322110" y="679996"/>
                  </a:lnTo>
                  <a:lnTo>
                    <a:pt x="351435" y="754456"/>
                  </a:lnTo>
                  <a:lnTo>
                    <a:pt x="366065" y="515493"/>
                  </a:lnTo>
                  <a:lnTo>
                    <a:pt x="380708" y="753567"/>
                  </a:lnTo>
                  <a:lnTo>
                    <a:pt x="395338" y="653059"/>
                  </a:lnTo>
                  <a:lnTo>
                    <a:pt x="409969" y="687146"/>
                  </a:lnTo>
                  <a:lnTo>
                    <a:pt x="424612" y="663232"/>
                  </a:lnTo>
                  <a:lnTo>
                    <a:pt x="439293" y="796582"/>
                  </a:lnTo>
                  <a:lnTo>
                    <a:pt x="453924" y="675779"/>
                  </a:lnTo>
                  <a:lnTo>
                    <a:pt x="468554" y="503682"/>
                  </a:lnTo>
                  <a:lnTo>
                    <a:pt x="483197" y="615848"/>
                  </a:lnTo>
                  <a:lnTo>
                    <a:pt x="497828" y="769747"/>
                  </a:lnTo>
                  <a:lnTo>
                    <a:pt x="512471" y="770331"/>
                  </a:lnTo>
                  <a:lnTo>
                    <a:pt x="541782" y="630186"/>
                  </a:lnTo>
                  <a:lnTo>
                    <a:pt x="556413" y="805954"/>
                  </a:lnTo>
                  <a:lnTo>
                    <a:pt x="585686" y="690715"/>
                  </a:lnTo>
                  <a:lnTo>
                    <a:pt x="600317" y="590258"/>
                  </a:lnTo>
                  <a:lnTo>
                    <a:pt x="614960" y="608507"/>
                  </a:lnTo>
                  <a:lnTo>
                    <a:pt x="629590" y="638670"/>
                  </a:lnTo>
                  <a:lnTo>
                    <a:pt x="644233" y="724344"/>
                  </a:lnTo>
                  <a:lnTo>
                    <a:pt x="658914" y="527850"/>
                  </a:lnTo>
                  <a:lnTo>
                    <a:pt x="673545" y="722515"/>
                  </a:lnTo>
                  <a:lnTo>
                    <a:pt x="688175" y="678218"/>
                  </a:lnTo>
                  <a:lnTo>
                    <a:pt x="702818" y="703859"/>
                  </a:lnTo>
                  <a:lnTo>
                    <a:pt x="717449" y="615264"/>
                  </a:lnTo>
                  <a:lnTo>
                    <a:pt x="732079" y="735762"/>
                  </a:lnTo>
                  <a:lnTo>
                    <a:pt x="746722" y="584403"/>
                  </a:lnTo>
                  <a:lnTo>
                    <a:pt x="761403" y="646214"/>
                  </a:lnTo>
                  <a:lnTo>
                    <a:pt x="776034" y="566839"/>
                  </a:lnTo>
                  <a:lnTo>
                    <a:pt x="790677" y="697611"/>
                  </a:lnTo>
                  <a:lnTo>
                    <a:pt x="805307" y="719785"/>
                  </a:lnTo>
                  <a:lnTo>
                    <a:pt x="819938" y="666356"/>
                  </a:lnTo>
                  <a:lnTo>
                    <a:pt x="834581" y="686739"/>
                  </a:lnTo>
                  <a:lnTo>
                    <a:pt x="849211" y="566394"/>
                  </a:lnTo>
                  <a:lnTo>
                    <a:pt x="863892" y="721868"/>
                  </a:lnTo>
                  <a:lnTo>
                    <a:pt x="878535" y="540397"/>
                  </a:lnTo>
                  <a:lnTo>
                    <a:pt x="893166" y="738581"/>
                  </a:lnTo>
                  <a:lnTo>
                    <a:pt x="907796" y="692150"/>
                  </a:lnTo>
                  <a:lnTo>
                    <a:pt x="922439" y="715823"/>
                  </a:lnTo>
                  <a:lnTo>
                    <a:pt x="937070" y="596163"/>
                  </a:lnTo>
                  <a:lnTo>
                    <a:pt x="951700" y="668490"/>
                  </a:lnTo>
                  <a:lnTo>
                    <a:pt x="966394" y="550913"/>
                  </a:lnTo>
                  <a:lnTo>
                    <a:pt x="981024" y="548335"/>
                  </a:lnTo>
                  <a:lnTo>
                    <a:pt x="995655" y="494855"/>
                  </a:lnTo>
                  <a:lnTo>
                    <a:pt x="1010298" y="637184"/>
                  </a:lnTo>
                  <a:lnTo>
                    <a:pt x="1024928" y="552310"/>
                  </a:lnTo>
                  <a:lnTo>
                    <a:pt x="1039559" y="570407"/>
                  </a:lnTo>
                  <a:lnTo>
                    <a:pt x="1054202" y="560286"/>
                  </a:lnTo>
                  <a:lnTo>
                    <a:pt x="1068883" y="508851"/>
                  </a:lnTo>
                  <a:lnTo>
                    <a:pt x="1083513" y="601065"/>
                  </a:lnTo>
                  <a:lnTo>
                    <a:pt x="1098156" y="659854"/>
                  </a:lnTo>
                  <a:lnTo>
                    <a:pt x="1112787" y="590308"/>
                  </a:lnTo>
                  <a:lnTo>
                    <a:pt x="1127417" y="628205"/>
                  </a:lnTo>
                  <a:lnTo>
                    <a:pt x="1142060" y="581571"/>
                  </a:lnTo>
                  <a:lnTo>
                    <a:pt x="1156691" y="624141"/>
                  </a:lnTo>
                  <a:lnTo>
                    <a:pt x="1171372" y="675437"/>
                  </a:lnTo>
                  <a:lnTo>
                    <a:pt x="1186015" y="527405"/>
                  </a:lnTo>
                  <a:lnTo>
                    <a:pt x="1200646" y="601167"/>
                  </a:lnTo>
                  <a:lnTo>
                    <a:pt x="1215276" y="536384"/>
                  </a:lnTo>
                  <a:lnTo>
                    <a:pt x="1229919" y="632472"/>
                  </a:lnTo>
                  <a:lnTo>
                    <a:pt x="1244549" y="414439"/>
                  </a:lnTo>
                  <a:lnTo>
                    <a:pt x="1259180" y="648741"/>
                  </a:lnTo>
                  <a:lnTo>
                    <a:pt x="1273874" y="461124"/>
                  </a:lnTo>
                  <a:lnTo>
                    <a:pt x="1288504" y="425208"/>
                  </a:lnTo>
                  <a:lnTo>
                    <a:pt x="1303135" y="491388"/>
                  </a:lnTo>
                  <a:lnTo>
                    <a:pt x="1317778" y="543826"/>
                  </a:lnTo>
                  <a:lnTo>
                    <a:pt x="1332408" y="602412"/>
                  </a:lnTo>
                  <a:lnTo>
                    <a:pt x="1347038" y="477647"/>
                  </a:lnTo>
                  <a:lnTo>
                    <a:pt x="1361681" y="651865"/>
                  </a:lnTo>
                  <a:lnTo>
                    <a:pt x="1376363" y="503987"/>
                  </a:lnTo>
                  <a:lnTo>
                    <a:pt x="1390993" y="566598"/>
                  </a:lnTo>
                  <a:lnTo>
                    <a:pt x="1405636" y="523735"/>
                  </a:lnTo>
                  <a:lnTo>
                    <a:pt x="1420267" y="380949"/>
                  </a:lnTo>
                  <a:lnTo>
                    <a:pt x="1434897" y="485229"/>
                  </a:lnTo>
                  <a:lnTo>
                    <a:pt x="1449540" y="548729"/>
                  </a:lnTo>
                  <a:lnTo>
                    <a:pt x="1464171" y="339979"/>
                  </a:lnTo>
                  <a:lnTo>
                    <a:pt x="1478801" y="576707"/>
                  </a:lnTo>
                  <a:lnTo>
                    <a:pt x="1493495" y="377977"/>
                  </a:lnTo>
                  <a:lnTo>
                    <a:pt x="1508125" y="402933"/>
                  </a:lnTo>
                  <a:lnTo>
                    <a:pt x="1522756" y="470751"/>
                  </a:lnTo>
                  <a:lnTo>
                    <a:pt x="1537399" y="638822"/>
                  </a:lnTo>
                  <a:lnTo>
                    <a:pt x="1552029" y="327723"/>
                  </a:lnTo>
                  <a:lnTo>
                    <a:pt x="1566660" y="516242"/>
                  </a:lnTo>
                  <a:lnTo>
                    <a:pt x="1581303" y="594969"/>
                  </a:lnTo>
                  <a:lnTo>
                    <a:pt x="1595984" y="604888"/>
                  </a:lnTo>
                  <a:lnTo>
                    <a:pt x="1610614" y="584454"/>
                  </a:lnTo>
                  <a:lnTo>
                    <a:pt x="1625257" y="504482"/>
                  </a:lnTo>
                  <a:lnTo>
                    <a:pt x="1639888" y="372872"/>
                  </a:lnTo>
                  <a:lnTo>
                    <a:pt x="1654518" y="514058"/>
                  </a:lnTo>
                  <a:lnTo>
                    <a:pt x="1669161" y="543471"/>
                  </a:lnTo>
                  <a:lnTo>
                    <a:pt x="1683792" y="387794"/>
                  </a:lnTo>
                  <a:lnTo>
                    <a:pt x="1698473" y="455320"/>
                  </a:lnTo>
                  <a:lnTo>
                    <a:pt x="1713116" y="628408"/>
                  </a:lnTo>
                  <a:lnTo>
                    <a:pt x="1727746" y="521792"/>
                  </a:lnTo>
                  <a:lnTo>
                    <a:pt x="1742377" y="553351"/>
                  </a:lnTo>
                  <a:lnTo>
                    <a:pt x="1757020" y="554240"/>
                  </a:lnTo>
                  <a:lnTo>
                    <a:pt x="1771650" y="455968"/>
                  </a:lnTo>
                  <a:lnTo>
                    <a:pt x="1786281" y="385711"/>
                  </a:lnTo>
                  <a:lnTo>
                    <a:pt x="1800975" y="452336"/>
                  </a:lnTo>
                  <a:lnTo>
                    <a:pt x="1815605" y="478282"/>
                  </a:lnTo>
                  <a:lnTo>
                    <a:pt x="1830235" y="487413"/>
                  </a:lnTo>
                  <a:lnTo>
                    <a:pt x="1844878" y="488454"/>
                  </a:lnTo>
                  <a:lnTo>
                    <a:pt x="1859509" y="594715"/>
                  </a:lnTo>
                  <a:lnTo>
                    <a:pt x="1874139" y="405752"/>
                  </a:lnTo>
                  <a:lnTo>
                    <a:pt x="1888782" y="315125"/>
                  </a:lnTo>
                  <a:lnTo>
                    <a:pt x="1903463" y="446836"/>
                  </a:lnTo>
                  <a:lnTo>
                    <a:pt x="1918094" y="391668"/>
                  </a:lnTo>
                  <a:lnTo>
                    <a:pt x="1932737" y="470103"/>
                  </a:lnTo>
                  <a:lnTo>
                    <a:pt x="1947367" y="362204"/>
                  </a:lnTo>
                  <a:lnTo>
                    <a:pt x="1961998" y="444855"/>
                  </a:lnTo>
                  <a:lnTo>
                    <a:pt x="1976641" y="389293"/>
                  </a:lnTo>
                  <a:lnTo>
                    <a:pt x="1991271" y="389636"/>
                  </a:lnTo>
                  <a:lnTo>
                    <a:pt x="2005953" y="543522"/>
                  </a:lnTo>
                  <a:lnTo>
                    <a:pt x="2020596" y="353123"/>
                  </a:lnTo>
                  <a:lnTo>
                    <a:pt x="2035226" y="485279"/>
                  </a:lnTo>
                  <a:lnTo>
                    <a:pt x="2049856" y="354812"/>
                  </a:lnTo>
                  <a:lnTo>
                    <a:pt x="2064500" y="534797"/>
                  </a:lnTo>
                  <a:lnTo>
                    <a:pt x="2079130" y="534848"/>
                  </a:lnTo>
                  <a:lnTo>
                    <a:pt x="2108441" y="246710"/>
                  </a:lnTo>
                  <a:lnTo>
                    <a:pt x="2123085" y="389039"/>
                  </a:lnTo>
                  <a:lnTo>
                    <a:pt x="2137715" y="452742"/>
                  </a:lnTo>
                  <a:lnTo>
                    <a:pt x="2152358" y="445592"/>
                  </a:lnTo>
                  <a:lnTo>
                    <a:pt x="2166988" y="474865"/>
                  </a:lnTo>
                  <a:lnTo>
                    <a:pt x="2181619" y="334226"/>
                  </a:lnTo>
                  <a:lnTo>
                    <a:pt x="2196262" y="337794"/>
                  </a:lnTo>
                  <a:lnTo>
                    <a:pt x="2210943" y="357835"/>
                  </a:lnTo>
                  <a:lnTo>
                    <a:pt x="2225574" y="174676"/>
                  </a:lnTo>
                  <a:lnTo>
                    <a:pt x="2240204" y="236486"/>
                  </a:lnTo>
                  <a:lnTo>
                    <a:pt x="2254847" y="450253"/>
                  </a:lnTo>
                  <a:lnTo>
                    <a:pt x="2269478" y="400304"/>
                  </a:lnTo>
                  <a:lnTo>
                    <a:pt x="2284121" y="322161"/>
                  </a:lnTo>
                  <a:lnTo>
                    <a:pt x="2298751" y="495249"/>
                  </a:lnTo>
                  <a:lnTo>
                    <a:pt x="2313432" y="359130"/>
                  </a:lnTo>
                  <a:lnTo>
                    <a:pt x="2328063" y="434378"/>
                  </a:lnTo>
                  <a:lnTo>
                    <a:pt x="2342706" y="377177"/>
                  </a:lnTo>
                  <a:lnTo>
                    <a:pt x="2357336" y="313334"/>
                  </a:lnTo>
                  <a:lnTo>
                    <a:pt x="2371967" y="375094"/>
                  </a:lnTo>
                  <a:lnTo>
                    <a:pt x="2386610" y="528840"/>
                  </a:lnTo>
                  <a:lnTo>
                    <a:pt x="2401240" y="292493"/>
                  </a:lnTo>
                  <a:lnTo>
                    <a:pt x="2415883" y="416915"/>
                  </a:lnTo>
                  <a:lnTo>
                    <a:pt x="2430564" y="441134"/>
                  </a:lnTo>
                  <a:lnTo>
                    <a:pt x="2445195" y="244132"/>
                  </a:lnTo>
                  <a:lnTo>
                    <a:pt x="2459825" y="432105"/>
                  </a:lnTo>
                  <a:lnTo>
                    <a:pt x="2474468" y="351929"/>
                  </a:lnTo>
                  <a:lnTo>
                    <a:pt x="2489099" y="337845"/>
                  </a:lnTo>
                  <a:lnTo>
                    <a:pt x="2503729" y="381305"/>
                  </a:lnTo>
                  <a:lnTo>
                    <a:pt x="2518372" y="325831"/>
                  </a:lnTo>
                  <a:lnTo>
                    <a:pt x="2533053" y="262877"/>
                  </a:lnTo>
                  <a:lnTo>
                    <a:pt x="2547684" y="273545"/>
                  </a:lnTo>
                  <a:lnTo>
                    <a:pt x="2562327" y="225133"/>
                  </a:lnTo>
                  <a:lnTo>
                    <a:pt x="2576957" y="367614"/>
                  </a:lnTo>
                  <a:lnTo>
                    <a:pt x="2591588" y="210947"/>
                  </a:lnTo>
                  <a:lnTo>
                    <a:pt x="2606231" y="365772"/>
                  </a:lnTo>
                  <a:lnTo>
                    <a:pt x="2620861" y="358089"/>
                  </a:lnTo>
                  <a:lnTo>
                    <a:pt x="2635542" y="422821"/>
                  </a:lnTo>
                  <a:lnTo>
                    <a:pt x="2650185" y="343941"/>
                  </a:lnTo>
                  <a:lnTo>
                    <a:pt x="2664816" y="350151"/>
                  </a:lnTo>
                  <a:lnTo>
                    <a:pt x="2679446" y="292798"/>
                  </a:lnTo>
                  <a:lnTo>
                    <a:pt x="2694089" y="226466"/>
                  </a:lnTo>
                  <a:lnTo>
                    <a:pt x="2708720" y="304406"/>
                  </a:lnTo>
                  <a:lnTo>
                    <a:pt x="2723350" y="178892"/>
                  </a:lnTo>
                  <a:lnTo>
                    <a:pt x="2738044" y="334226"/>
                  </a:lnTo>
                  <a:lnTo>
                    <a:pt x="2752674" y="245465"/>
                  </a:lnTo>
                  <a:lnTo>
                    <a:pt x="2767305" y="410222"/>
                  </a:lnTo>
                  <a:lnTo>
                    <a:pt x="2781948" y="272999"/>
                  </a:lnTo>
                  <a:lnTo>
                    <a:pt x="2796578" y="224828"/>
                  </a:lnTo>
                  <a:lnTo>
                    <a:pt x="2811209" y="370332"/>
                  </a:lnTo>
                  <a:lnTo>
                    <a:pt x="2825852" y="378815"/>
                  </a:lnTo>
                  <a:lnTo>
                    <a:pt x="2840533" y="273304"/>
                  </a:lnTo>
                  <a:lnTo>
                    <a:pt x="2855164" y="410121"/>
                  </a:lnTo>
                  <a:lnTo>
                    <a:pt x="2869806" y="254698"/>
                  </a:lnTo>
                  <a:lnTo>
                    <a:pt x="2884437" y="260451"/>
                  </a:lnTo>
                  <a:lnTo>
                    <a:pt x="2899067" y="431304"/>
                  </a:lnTo>
                  <a:lnTo>
                    <a:pt x="2913710" y="184696"/>
                  </a:lnTo>
                  <a:lnTo>
                    <a:pt x="2928341" y="240157"/>
                  </a:lnTo>
                  <a:lnTo>
                    <a:pt x="2943022" y="222110"/>
                  </a:lnTo>
                  <a:lnTo>
                    <a:pt x="2957665" y="258165"/>
                  </a:lnTo>
                  <a:lnTo>
                    <a:pt x="2986926" y="338988"/>
                  </a:lnTo>
                  <a:lnTo>
                    <a:pt x="3001569" y="108051"/>
                  </a:lnTo>
                  <a:lnTo>
                    <a:pt x="3016199" y="280746"/>
                  </a:lnTo>
                  <a:lnTo>
                    <a:pt x="3030830" y="260947"/>
                  </a:lnTo>
                  <a:lnTo>
                    <a:pt x="3045524" y="363588"/>
                  </a:lnTo>
                  <a:lnTo>
                    <a:pt x="3060154" y="290118"/>
                  </a:lnTo>
                  <a:lnTo>
                    <a:pt x="3074785" y="196202"/>
                  </a:lnTo>
                  <a:lnTo>
                    <a:pt x="3089427" y="302120"/>
                  </a:lnTo>
                  <a:lnTo>
                    <a:pt x="3104058" y="198488"/>
                  </a:lnTo>
                  <a:lnTo>
                    <a:pt x="3118689" y="290563"/>
                  </a:lnTo>
                  <a:lnTo>
                    <a:pt x="3133331" y="106857"/>
                  </a:lnTo>
                  <a:lnTo>
                    <a:pt x="3148013" y="521144"/>
                  </a:lnTo>
                  <a:lnTo>
                    <a:pt x="3162643" y="224739"/>
                  </a:lnTo>
                  <a:lnTo>
                    <a:pt x="3177286" y="250329"/>
                  </a:lnTo>
                  <a:lnTo>
                    <a:pt x="3191917" y="250329"/>
                  </a:lnTo>
                  <a:lnTo>
                    <a:pt x="3206547" y="176314"/>
                  </a:lnTo>
                  <a:lnTo>
                    <a:pt x="3221190" y="317398"/>
                  </a:lnTo>
                  <a:lnTo>
                    <a:pt x="3235821" y="254940"/>
                  </a:lnTo>
                  <a:lnTo>
                    <a:pt x="3250451" y="149123"/>
                  </a:lnTo>
                  <a:lnTo>
                    <a:pt x="3279775" y="234505"/>
                  </a:lnTo>
                  <a:lnTo>
                    <a:pt x="3294406" y="195567"/>
                  </a:lnTo>
                  <a:lnTo>
                    <a:pt x="3309049" y="302374"/>
                  </a:lnTo>
                  <a:lnTo>
                    <a:pt x="3323679" y="264071"/>
                  </a:lnTo>
                  <a:lnTo>
                    <a:pt x="3338310" y="297713"/>
                  </a:lnTo>
                  <a:lnTo>
                    <a:pt x="3352952" y="195757"/>
                  </a:lnTo>
                  <a:lnTo>
                    <a:pt x="3367634" y="54965"/>
                  </a:lnTo>
                  <a:lnTo>
                    <a:pt x="3382264" y="206768"/>
                  </a:lnTo>
                  <a:lnTo>
                    <a:pt x="3396907" y="151358"/>
                  </a:lnTo>
                  <a:lnTo>
                    <a:pt x="3411538" y="138607"/>
                  </a:lnTo>
                  <a:lnTo>
                    <a:pt x="3426168" y="233616"/>
                  </a:lnTo>
                  <a:lnTo>
                    <a:pt x="3440811" y="237883"/>
                  </a:lnTo>
                  <a:lnTo>
                    <a:pt x="3455442" y="283070"/>
                  </a:lnTo>
                  <a:lnTo>
                    <a:pt x="3470123" y="199237"/>
                  </a:lnTo>
                  <a:lnTo>
                    <a:pt x="3484766" y="292900"/>
                  </a:lnTo>
                  <a:lnTo>
                    <a:pt x="3499396" y="251371"/>
                  </a:lnTo>
                  <a:lnTo>
                    <a:pt x="3514027" y="277215"/>
                  </a:lnTo>
                  <a:lnTo>
                    <a:pt x="3528670" y="215252"/>
                  </a:lnTo>
                  <a:lnTo>
                    <a:pt x="3557931" y="188772"/>
                  </a:lnTo>
                  <a:lnTo>
                    <a:pt x="3572624" y="49758"/>
                  </a:lnTo>
                  <a:lnTo>
                    <a:pt x="3587255" y="207962"/>
                  </a:lnTo>
                  <a:lnTo>
                    <a:pt x="3601885" y="234111"/>
                  </a:lnTo>
                  <a:lnTo>
                    <a:pt x="3616528" y="93065"/>
                  </a:lnTo>
                  <a:lnTo>
                    <a:pt x="3631159" y="294589"/>
                  </a:lnTo>
                  <a:lnTo>
                    <a:pt x="3645789" y="19901"/>
                  </a:lnTo>
                  <a:lnTo>
                    <a:pt x="3660432" y="246811"/>
                  </a:lnTo>
                  <a:lnTo>
                    <a:pt x="3675113" y="255092"/>
                  </a:lnTo>
                  <a:lnTo>
                    <a:pt x="3689744" y="85179"/>
                  </a:lnTo>
                  <a:lnTo>
                    <a:pt x="3704387" y="326529"/>
                  </a:lnTo>
                  <a:lnTo>
                    <a:pt x="3719017" y="245376"/>
                  </a:lnTo>
                  <a:lnTo>
                    <a:pt x="3733648" y="28676"/>
                  </a:lnTo>
                  <a:lnTo>
                    <a:pt x="3748291" y="273101"/>
                  </a:lnTo>
                  <a:lnTo>
                    <a:pt x="3762921" y="96888"/>
                  </a:lnTo>
                  <a:lnTo>
                    <a:pt x="3777603" y="88557"/>
                  </a:lnTo>
                  <a:lnTo>
                    <a:pt x="3792245" y="95301"/>
                  </a:lnTo>
                  <a:lnTo>
                    <a:pt x="3806876" y="152755"/>
                  </a:lnTo>
                  <a:lnTo>
                    <a:pt x="3821506" y="311645"/>
                  </a:lnTo>
                  <a:lnTo>
                    <a:pt x="3836149" y="101600"/>
                  </a:lnTo>
                  <a:lnTo>
                    <a:pt x="3850780" y="188518"/>
                  </a:lnTo>
                  <a:lnTo>
                    <a:pt x="3865410" y="145313"/>
                  </a:lnTo>
                  <a:lnTo>
                    <a:pt x="3880092" y="218681"/>
                  </a:lnTo>
                  <a:lnTo>
                    <a:pt x="3894735" y="236931"/>
                  </a:lnTo>
                  <a:lnTo>
                    <a:pt x="3909365" y="13347"/>
                  </a:lnTo>
                  <a:lnTo>
                    <a:pt x="3924008" y="317551"/>
                  </a:lnTo>
                  <a:lnTo>
                    <a:pt x="3938638" y="255193"/>
                  </a:lnTo>
                  <a:lnTo>
                    <a:pt x="3953269" y="100761"/>
                  </a:lnTo>
                  <a:lnTo>
                    <a:pt x="3967912" y="297611"/>
                  </a:lnTo>
                  <a:lnTo>
                    <a:pt x="3982593" y="178105"/>
                  </a:lnTo>
                  <a:lnTo>
                    <a:pt x="3997224" y="174980"/>
                  </a:lnTo>
                  <a:lnTo>
                    <a:pt x="4011854" y="174383"/>
                  </a:lnTo>
                  <a:lnTo>
                    <a:pt x="4026497" y="125412"/>
                  </a:lnTo>
                  <a:lnTo>
                    <a:pt x="4041128" y="101460"/>
                  </a:lnTo>
                  <a:lnTo>
                    <a:pt x="4055770" y="222897"/>
                  </a:lnTo>
                  <a:lnTo>
                    <a:pt x="4070401" y="126949"/>
                  </a:lnTo>
                  <a:lnTo>
                    <a:pt x="4085082" y="96939"/>
                  </a:lnTo>
                  <a:lnTo>
                    <a:pt x="4099713" y="31204"/>
                  </a:lnTo>
                  <a:lnTo>
                    <a:pt x="4114356" y="112712"/>
                  </a:lnTo>
                  <a:lnTo>
                    <a:pt x="4128986" y="217093"/>
                  </a:lnTo>
                  <a:lnTo>
                    <a:pt x="4143617" y="84493"/>
                  </a:lnTo>
                  <a:lnTo>
                    <a:pt x="4158260" y="178105"/>
                  </a:lnTo>
                  <a:lnTo>
                    <a:pt x="4172890" y="11265"/>
                  </a:lnTo>
                  <a:lnTo>
                    <a:pt x="4187533" y="68072"/>
                  </a:lnTo>
                  <a:lnTo>
                    <a:pt x="4202214" y="30022"/>
                  </a:lnTo>
                  <a:lnTo>
                    <a:pt x="4216845" y="0"/>
                  </a:lnTo>
                  <a:lnTo>
                    <a:pt x="4231475" y="98133"/>
                  </a:lnTo>
                  <a:lnTo>
                    <a:pt x="4246118" y="278409"/>
                  </a:lnTo>
                  <a:lnTo>
                    <a:pt x="4260749" y="187871"/>
                  </a:lnTo>
                  <a:lnTo>
                    <a:pt x="4275379" y="191795"/>
                  </a:lnTo>
                  <a:lnTo>
                    <a:pt x="4290022" y="213220"/>
                  </a:lnTo>
                  <a:lnTo>
                    <a:pt x="4304703" y="9576"/>
                  </a:lnTo>
                  <a:lnTo>
                    <a:pt x="4319334" y="6159"/>
                  </a:lnTo>
                  <a:lnTo>
                    <a:pt x="4333977" y="109931"/>
                  </a:lnTo>
                  <a:lnTo>
                    <a:pt x="4363238" y="9233"/>
                  </a:lnTo>
                  <a:lnTo>
                    <a:pt x="4377881" y="29921"/>
                  </a:lnTo>
                  <a:lnTo>
                    <a:pt x="4392511" y="245465"/>
                  </a:lnTo>
                </a:path>
              </a:pathLst>
            </a:custGeom>
            <a:noFill/>
            <a:ln w="19050" cap="sq" cmpd="sng">
              <a:solidFill>
                <a:srgbClr val="B0CBFF"/>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1219170">
                <a:buClr>
                  <a:srgbClr val="000000"/>
                </a:buClr>
              </a:pPr>
              <a:endParaRPr lang="en-DE" sz="1600" kern="0">
                <a:solidFill>
                  <a:schemeClr val="tx1"/>
                </a:solidFill>
                <a:sym typeface="Arial"/>
              </a:endParaRPr>
            </a:p>
          </p:txBody>
        </p:sp>
        <p:sp>
          <p:nvSpPr>
            <p:cNvPr id="27" name="Rectangle 26">
              <a:extLst>
                <a:ext uri="{FF2B5EF4-FFF2-40B4-BE49-F238E27FC236}">
                  <a16:creationId xmlns:a16="http://schemas.microsoft.com/office/drawing/2014/main" id="{4EBAD099-F18F-457F-B0AD-C0F969CDD6F4}"/>
                </a:ext>
              </a:extLst>
            </p:cNvPr>
            <p:cNvSpPr/>
            <p:nvPr/>
          </p:nvSpPr>
          <p:spPr>
            <a:xfrm>
              <a:off x="1434391" y="2312756"/>
              <a:ext cx="4881223" cy="337619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FI" sz="1200" kern="0">
                <a:solidFill>
                  <a:schemeClr val="tx1"/>
                </a:solidFill>
                <a:sym typeface="Arial"/>
              </a:endParaRPr>
            </a:p>
          </p:txBody>
        </p:sp>
        <p:sp>
          <p:nvSpPr>
            <p:cNvPr id="28" name="Rectangle 27">
              <a:extLst>
                <a:ext uri="{FF2B5EF4-FFF2-40B4-BE49-F238E27FC236}">
                  <a16:creationId xmlns:a16="http://schemas.microsoft.com/office/drawing/2014/main" id="{ED24FE3B-386E-49A4-B95D-4070F2C7DAF3}"/>
                </a:ext>
              </a:extLst>
            </p:cNvPr>
            <p:cNvSpPr/>
            <p:nvPr/>
          </p:nvSpPr>
          <p:spPr>
            <a:xfrm rot="16200000">
              <a:off x="29038" y="3818740"/>
              <a:ext cx="2104812" cy="417005"/>
            </a:xfrm>
            <a:prstGeom prst="rect">
              <a:avLst/>
            </a:prstGeom>
          </p:spPr>
          <p:txBody>
            <a:bodyPr wrap="none">
              <a:spAutoFit/>
            </a:bodyPr>
            <a:lstStyle/>
            <a:p>
              <a:pPr defTabSz="1219170">
                <a:buClr>
                  <a:srgbClr val="000000"/>
                </a:buClr>
              </a:pPr>
              <a:r>
                <a:rPr lang="en-GB" sz="1200" b="1" kern="0">
                  <a:cs typeface="Arial"/>
                  <a:sym typeface="Arial"/>
                </a:rPr>
                <a:t>Qubit signal (</a:t>
              </a:r>
              <a:r>
                <a:rPr lang="en-GB" sz="1200" b="1" kern="0" err="1">
                  <a:cs typeface="Arial"/>
                  <a:sym typeface="Arial"/>
                </a:rPr>
                <a:t>a.u</a:t>
              </a:r>
              <a:r>
                <a:rPr lang="en-GB" sz="1200" b="1" kern="0">
                  <a:cs typeface="Arial"/>
                  <a:sym typeface="Arial"/>
                </a:rPr>
                <a:t>.)</a:t>
              </a:r>
            </a:p>
          </p:txBody>
        </p:sp>
        <p:sp>
          <p:nvSpPr>
            <p:cNvPr id="29" name="Rectangle 28">
              <a:extLst>
                <a:ext uri="{FF2B5EF4-FFF2-40B4-BE49-F238E27FC236}">
                  <a16:creationId xmlns:a16="http://schemas.microsoft.com/office/drawing/2014/main" id="{44221B36-DDB2-4F64-A107-6B9C70DC0590}"/>
                </a:ext>
              </a:extLst>
            </p:cNvPr>
            <p:cNvSpPr/>
            <p:nvPr/>
          </p:nvSpPr>
          <p:spPr>
            <a:xfrm>
              <a:off x="1472302" y="5676890"/>
              <a:ext cx="405905" cy="417005"/>
            </a:xfrm>
            <a:prstGeom prst="rect">
              <a:avLst/>
            </a:prstGeom>
          </p:spPr>
          <p:txBody>
            <a:bodyPr wrap="none">
              <a:spAutoFit/>
            </a:bodyPr>
            <a:lstStyle/>
            <a:p>
              <a:pPr defTabSz="1219170">
                <a:buClr>
                  <a:srgbClr val="000000"/>
                </a:buClr>
              </a:pPr>
              <a:r>
                <a:rPr lang="en-GB" sz="1200" b="1" kern="0">
                  <a:cs typeface="Arial"/>
                  <a:sym typeface="Arial"/>
                </a:rPr>
                <a:t>0</a:t>
              </a:r>
            </a:p>
          </p:txBody>
        </p:sp>
        <p:sp>
          <p:nvSpPr>
            <p:cNvPr id="30" name="Rectangle 29">
              <a:extLst>
                <a:ext uri="{FF2B5EF4-FFF2-40B4-BE49-F238E27FC236}">
                  <a16:creationId xmlns:a16="http://schemas.microsoft.com/office/drawing/2014/main" id="{6ECF3754-5A5F-4447-BD1B-C6A6E57F9EC2}"/>
                </a:ext>
              </a:extLst>
            </p:cNvPr>
            <p:cNvSpPr/>
            <p:nvPr/>
          </p:nvSpPr>
          <p:spPr>
            <a:xfrm>
              <a:off x="2166146" y="5676890"/>
              <a:ext cx="533804" cy="417005"/>
            </a:xfrm>
            <a:prstGeom prst="rect">
              <a:avLst/>
            </a:prstGeom>
          </p:spPr>
          <p:txBody>
            <a:bodyPr wrap="none">
              <a:spAutoFit/>
            </a:bodyPr>
            <a:lstStyle/>
            <a:p>
              <a:pPr defTabSz="1219170">
                <a:buClr>
                  <a:srgbClr val="000000"/>
                </a:buClr>
              </a:pPr>
              <a:r>
                <a:rPr lang="en-GB" sz="1200" b="1" kern="0">
                  <a:cs typeface="Arial"/>
                  <a:sym typeface="Arial"/>
                </a:rPr>
                <a:t>50</a:t>
              </a:r>
            </a:p>
          </p:txBody>
        </p:sp>
        <p:sp>
          <p:nvSpPr>
            <p:cNvPr id="31" name="Rectangle 30">
              <a:extLst>
                <a:ext uri="{FF2B5EF4-FFF2-40B4-BE49-F238E27FC236}">
                  <a16:creationId xmlns:a16="http://schemas.microsoft.com/office/drawing/2014/main" id="{E807E1E1-D677-4E48-9BFB-2096E73164A0}"/>
                </a:ext>
              </a:extLst>
            </p:cNvPr>
            <p:cNvSpPr/>
            <p:nvPr/>
          </p:nvSpPr>
          <p:spPr>
            <a:xfrm>
              <a:off x="2837407" y="5676890"/>
              <a:ext cx="661706" cy="417005"/>
            </a:xfrm>
            <a:prstGeom prst="rect">
              <a:avLst/>
            </a:prstGeom>
          </p:spPr>
          <p:txBody>
            <a:bodyPr wrap="none">
              <a:spAutoFit/>
            </a:bodyPr>
            <a:lstStyle/>
            <a:p>
              <a:pPr defTabSz="1219170">
                <a:buClr>
                  <a:srgbClr val="000000"/>
                </a:buClr>
              </a:pPr>
              <a:r>
                <a:rPr lang="en-GB" sz="1200" b="1" kern="0">
                  <a:cs typeface="Arial"/>
                  <a:sym typeface="Arial"/>
                </a:rPr>
                <a:t>100</a:t>
              </a:r>
            </a:p>
          </p:txBody>
        </p:sp>
        <p:sp>
          <p:nvSpPr>
            <p:cNvPr id="32" name="Rectangle 31">
              <a:extLst>
                <a:ext uri="{FF2B5EF4-FFF2-40B4-BE49-F238E27FC236}">
                  <a16:creationId xmlns:a16="http://schemas.microsoft.com/office/drawing/2014/main" id="{12123419-E34C-43B7-814D-FF72FB9F8EF3}"/>
                </a:ext>
              </a:extLst>
            </p:cNvPr>
            <p:cNvSpPr/>
            <p:nvPr/>
          </p:nvSpPr>
          <p:spPr>
            <a:xfrm>
              <a:off x="3576075" y="5676890"/>
              <a:ext cx="661706" cy="417005"/>
            </a:xfrm>
            <a:prstGeom prst="rect">
              <a:avLst/>
            </a:prstGeom>
          </p:spPr>
          <p:txBody>
            <a:bodyPr wrap="none">
              <a:spAutoFit/>
            </a:bodyPr>
            <a:lstStyle/>
            <a:p>
              <a:pPr defTabSz="1219170">
                <a:buClr>
                  <a:srgbClr val="000000"/>
                </a:buClr>
              </a:pPr>
              <a:r>
                <a:rPr lang="en-GB" sz="1200" b="1" kern="0">
                  <a:cs typeface="Arial"/>
                  <a:sym typeface="Arial"/>
                </a:rPr>
                <a:t>150</a:t>
              </a:r>
            </a:p>
          </p:txBody>
        </p:sp>
        <p:sp>
          <p:nvSpPr>
            <p:cNvPr id="33" name="Rectangle 32">
              <a:extLst>
                <a:ext uri="{FF2B5EF4-FFF2-40B4-BE49-F238E27FC236}">
                  <a16:creationId xmlns:a16="http://schemas.microsoft.com/office/drawing/2014/main" id="{73CA5509-E3DB-448F-8D98-7920BB7E3065}"/>
                </a:ext>
              </a:extLst>
            </p:cNvPr>
            <p:cNvSpPr/>
            <p:nvPr/>
          </p:nvSpPr>
          <p:spPr>
            <a:xfrm>
              <a:off x="4314746" y="5676890"/>
              <a:ext cx="661706" cy="417005"/>
            </a:xfrm>
            <a:prstGeom prst="rect">
              <a:avLst/>
            </a:prstGeom>
          </p:spPr>
          <p:txBody>
            <a:bodyPr wrap="none">
              <a:spAutoFit/>
            </a:bodyPr>
            <a:lstStyle/>
            <a:p>
              <a:pPr defTabSz="1219170">
                <a:buClr>
                  <a:srgbClr val="000000"/>
                </a:buClr>
              </a:pPr>
              <a:r>
                <a:rPr lang="en-GB" sz="1200" b="1" kern="0">
                  <a:cs typeface="Arial"/>
                  <a:sym typeface="Arial"/>
                </a:rPr>
                <a:t>200</a:t>
              </a:r>
            </a:p>
          </p:txBody>
        </p:sp>
        <p:sp>
          <p:nvSpPr>
            <p:cNvPr id="34" name="Rectangle 33">
              <a:extLst>
                <a:ext uri="{FF2B5EF4-FFF2-40B4-BE49-F238E27FC236}">
                  <a16:creationId xmlns:a16="http://schemas.microsoft.com/office/drawing/2014/main" id="{0DE607DE-40DE-476B-A80E-2884E8546824}"/>
                </a:ext>
              </a:extLst>
            </p:cNvPr>
            <p:cNvSpPr/>
            <p:nvPr/>
          </p:nvSpPr>
          <p:spPr>
            <a:xfrm>
              <a:off x="5053441" y="5676890"/>
              <a:ext cx="661706" cy="417005"/>
            </a:xfrm>
            <a:prstGeom prst="rect">
              <a:avLst/>
            </a:prstGeom>
          </p:spPr>
          <p:txBody>
            <a:bodyPr wrap="none">
              <a:spAutoFit/>
            </a:bodyPr>
            <a:lstStyle/>
            <a:p>
              <a:pPr defTabSz="1219170">
                <a:buClr>
                  <a:srgbClr val="000000"/>
                </a:buClr>
              </a:pPr>
              <a:r>
                <a:rPr lang="en-GB" sz="1200" b="1" kern="0">
                  <a:cs typeface="Arial"/>
                  <a:sym typeface="Arial"/>
                </a:rPr>
                <a:t>250</a:t>
              </a:r>
            </a:p>
          </p:txBody>
        </p:sp>
        <p:sp>
          <p:nvSpPr>
            <p:cNvPr id="35" name="Rectangle 34">
              <a:extLst>
                <a:ext uri="{FF2B5EF4-FFF2-40B4-BE49-F238E27FC236}">
                  <a16:creationId xmlns:a16="http://schemas.microsoft.com/office/drawing/2014/main" id="{0756F482-3596-441F-A7F8-FAAC60CEAE68}"/>
                </a:ext>
              </a:extLst>
            </p:cNvPr>
            <p:cNvSpPr/>
            <p:nvPr/>
          </p:nvSpPr>
          <p:spPr>
            <a:xfrm>
              <a:off x="5792138" y="5677534"/>
              <a:ext cx="661706" cy="417005"/>
            </a:xfrm>
            <a:prstGeom prst="rect">
              <a:avLst/>
            </a:prstGeom>
          </p:spPr>
          <p:txBody>
            <a:bodyPr wrap="none">
              <a:spAutoFit/>
            </a:bodyPr>
            <a:lstStyle/>
            <a:p>
              <a:pPr defTabSz="1219170">
                <a:buClr>
                  <a:srgbClr val="000000"/>
                </a:buClr>
              </a:pPr>
              <a:r>
                <a:rPr lang="en-GB" sz="1200" b="1" kern="0">
                  <a:cs typeface="Arial"/>
                  <a:sym typeface="Arial"/>
                </a:rPr>
                <a:t>300</a:t>
              </a:r>
            </a:p>
          </p:txBody>
        </p:sp>
        <p:sp>
          <p:nvSpPr>
            <p:cNvPr id="36" name="Rectangle 35">
              <a:extLst>
                <a:ext uri="{FF2B5EF4-FFF2-40B4-BE49-F238E27FC236}">
                  <a16:creationId xmlns:a16="http://schemas.microsoft.com/office/drawing/2014/main" id="{96230D89-78DE-48C0-A9B4-5D26F51E0617}"/>
                </a:ext>
              </a:extLst>
            </p:cNvPr>
            <p:cNvSpPr/>
            <p:nvPr/>
          </p:nvSpPr>
          <p:spPr>
            <a:xfrm>
              <a:off x="3156445" y="6013999"/>
              <a:ext cx="1255358" cy="417005"/>
            </a:xfrm>
            <a:prstGeom prst="rect">
              <a:avLst/>
            </a:prstGeom>
          </p:spPr>
          <p:txBody>
            <a:bodyPr wrap="none">
              <a:spAutoFit/>
            </a:bodyPr>
            <a:lstStyle/>
            <a:p>
              <a:pPr defTabSz="1219170">
                <a:buClr>
                  <a:srgbClr val="000000"/>
                </a:buClr>
              </a:pPr>
              <a:r>
                <a:rPr lang="en-GB" sz="1200" b="1" kern="0">
                  <a:cs typeface="Arial"/>
                  <a:sym typeface="Arial"/>
                </a:rPr>
                <a:t>Time (ns)</a:t>
              </a:r>
            </a:p>
          </p:txBody>
        </p:sp>
        <p:sp>
          <p:nvSpPr>
            <p:cNvPr id="37" name="Freeform 190">
              <a:extLst>
                <a:ext uri="{FF2B5EF4-FFF2-40B4-BE49-F238E27FC236}">
                  <a16:creationId xmlns:a16="http://schemas.microsoft.com/office/drawing/2014/main" id="{11974D62-B0DA-4A79-9171-E3E133028DA4}"/>
                </a:ext>
              </a:extLst>
            </p:cNvPr>
            <p:cNvSpPr/>
            <p:nvPr/>
          </p:nvSpPr>
          <p:spPr>
            <a:xfrm flipV="1">
              <a:off x="1648959" y="2770474"/>
              <a:ext cx="4432060" cy="2764605"/>
            </a:xfrm>
            <a:custGeom>
              <a:avLst/>
              <a:gdLst/>
              <a:ahLst/>
              <a:cxnLst/>
              <a:rect l="0" t="0" r="0" b="0"/>
              <a:pathLst>
                <a:path w="4392511" h="2819209">
                  <a:moveTo>
                    <a:pt x="0" y="2753271"/>
                  </a:moveTo>
                  <a:lnTo>
                    <a:pt x="14631" y="2230742"/>
                  </a:lnTo>
                  <a:lnTo>
                    <a:pt x="29324" y="2779268"/>
                  </a:lnTo>
                  <a:lnTo>
                    <a:pt x="43955" y="733183"/>
                  </a:lnTo>
                  <a:lnTo>
                    <a:pt x="58585" y="1395806"/>
                  </a:lnTo>
                  <a:lnTo>
                    <a:pt x="73228" y="1726857"/>
                  </a:lnTo>
                  <a:lnTo>
                    <a:pt x="87859" y="2819209"/>
                  </a:lnTo>
                  <a:lnTo>
                    <a:pt x="102489" y="716267"/>
                  </a:lnTo>
                  <a:lnTo>
                    <a:pt x="117132" y="2117128"/>
                  </a:lnTo>
                  <a:lnTo>
                    <a:pt x="131813" y="2547150"/>
                  </a:lnTo>
                  <a:lnTo>
                    <a:pt x="146444" y="2687840"/>
                  </a:lnTo>
                  <a:lnTo>
                    <a:pt x="161087" y="2251722"/>
                  </a:lnTo>
                  <a:lnTo>
                    <a:pt x="175717" y="2596159"/>
                  </a:lnTo>
                  <a:lnTo>
                    <a:pt x="190348" y="895654"/>
                  </a:lnTo>
                  <a:lnTo>
                    <a:pt x="204991" y="2790825"/>
                  </a:lnTo>
                  <a:lnTo>
                    <a:pt x="219621" y="2533853"/>
                  </a:lnTo>
                  <a:lnTo>
                    <a:pt x="234303" y="2400198"/>
                  </a:lnTo>
                  <a:lnTo>
                    <a:pt x="248946" y="1100391"/>
                  </a:lnTo>
                  <a:lnTo>
                    <a:pt x="263576" y="558063"/>
                  </a:lnTo>
                  <a:lnTo>
                    <a:pt x="278206" y="1668564"/>
                  </a:lnTo>
                  <a:lnTo>
                    <a:pt x="292849" y="426250"/>
                  </a:lnTo>
                  <a:lnTo>
                    <a:pt x="307480" y="869607"/>
                  </a:lnTo>
                  <a:lnTo>
                    <a:pt x="322110" y="591299"/>
                  </a:lnTo>
                  <a:lnTo>
                    <a:pt x="336792" y="491731"/>
                  </a:lnTo>
                  <a:lnTo>
                    <a:pt x="351435" y="312547"/>
                  </a:lnTo>
                  <a:lnTo>
                    <a:pt x="366065" y="153593"/>
                  </a:lnTo>
                  <a:lnTo>
                    <a:pt x="380708" y="404368"/>
                  </a:lnTo>
                  <a:lnTo>
                    <a:pt x="395338" y="429222"/>
                  </a:lnTo>
                  <a:lnTo>
                    <a:pt x="409969" y="607072"/>
                  </a:lnTo>
                  <a:lnTo>
                    <a:pt x="424612" y="482003"/>
                  </a:lnTo>
                  <a:lnTo>
                    <a:pt x="453924" y="743496"/>
                  </a:lnTo>
                  <a:lnTo>
                    <a:pt x="468554" y="470344"/>
                  </a:lnTo>
                  <a:lnTo>
                    <a:pt x="483197" y="269824"/>
                  </a:lnTo>
                  <a:lnTo>
                    <a:pt x="497828" y="665708"/>
                  </a:lnTo>
                  <a:lnTo>
                    <a:pt x="512471" y="730796"/>
                  </a:lnTo>
                  <a:lnTo>
                    <a:pt x="527101" y="655193"/>
                  </a:lnTo>
                  <a:lnTo>
                    <a:pt x="541782" y="425653"/>
                  </a:lnTo>
                  <a:lnTo>
                    <a:pt x="556413" y="459143"/>
                  </a:lnTo>
                  <a:lnTo>
                    <a:pt x="571056" y="467271"/>
                  </a:lnTo>
                  <a:lnTo>
                    <a:pt x="585686" y="386067"/>
                  </a:lnTo>
                  <a:lnTo>
                    <a:pt x="600317" y="208407"/>
                  </a:lnTo>
                  <a:lnTo>
                    <a:pt x="614960" y="544817"/>
                  </a:lnTo>
                  <a:lnTo>
                    <a:pt x="644233" y="220523"/>
                  </a:lnTo>
                  <a:lnTo>
                    <a:pt x="658914" y="396227"/>
                  </a:lnTo>
                  <a:lnTo>
                    <a:pt x="673545" y="290512"/>
                  </a:lnTo>
                  <a:lnTo>
                    <a:pt x="688175" y="489648"/>
                  </a:lnTo>
                  <a:lnTo>
                    <a:pt x="702818" y="331736"/>
                  </a:lnTo>
                  <a:lnTo>
                    <a:pt x="717449" y="343344"/>
                  </a:lnTo>
                  <a:lnTo>
                    <a:pt x="732079" y="313385"/>
                  </a:lnTo>
                  <a:lnTo>
                    <a:pt x="746722" y="443712"/>
                  </a:lnTo>
                  <a:lnTo>
                    <a:pt x="761403" y="345973"/>
                  </a:lnTo>
                  <a:lnTo>
                    <a:pt x="776034" y="289572"/>
                  </a:lnTo>
                  <a:lnTo>
                    <a:pt x="790677" y="443268"/>
                  </a:lnTo>
                  <a:lnTo>
                    <a:pt x="805307" y="377329"/>
                  </a:lnTo>
                  <a:lnTo>
                    <a:pt x="819938" y="196748"/>
                  </a:lnTo>
                  <a:lnTo>
                    <a:pt x="834581" y="469658"/>
                  </a:lnTo>
                  <a:lnTo>
                    <a:pt x="849211" y="303758"/>
                  </a:lnTo>
                  <a:lnTo>
                    <a:pt x="863892" y="384175"/>
                  </a:lnTo>
                  <a:lnTo>
                    <a:pt x="878535" y="323164"/>
                  </a:lnTo>
                  <a:lnTo>
                    <a:pt x="893166" y="150076"/>
                  </a:lnTo>
                  <a:lnTo>
                    <a:pt x="907796" y="261251"/>
                  </a:lnTo>
                  <a:lnTo>
                    <a:pt x="922439" y="484492"/>
                  </a:lnTo>
                  <a:lnTo>
                    <a:pt x="937070" y="402628"/>
                  </a:lnTo>
                  <a:lnTo>
                    <a:pt x="951700" y="502196"/>
                  </a:lnTo>
                  <a:lnTo>
                    <a:pt x="966394" y="260997"/>
                  </a:lnTo>
                  <a:lnTo>
                    <a:pt x="981024" y="195961"/>
                  </a:lnTo>
                  <a:lnTo>
                    <a:pt x="995655" y="330098"/>
                  </a:lnTo>
                  <a:lnTo>
                    <a:pt x="1010298" y="304355"/>
                  </a:lnTo>
                  <a:lnTo>
                    <a:pt x="1024928" y="477494"/>
                  </a:lnTo>
                  <a:lnTo>
                    <a:pt x="1039559" y="313880"/>
                  </a:lnTo>
                  <a:lnTo>
                    <a:pt x="1054202" y="414731"/>
                  </a:lnTo>
                  <a:lnTo>
                    <a:pt x="1068883" y="391020"/>
                  </a:lnTo>
                  <a:lnTo>
                    <a:pt x="1083513" y="173431"/>
                  </a:lnTo>
                  <a:lnTo>
                    <a:pt x="1098156" y="277914"/>
                  </a:lnTo>
                  <a:lnTo>
                    <a:pt x="1112787" y="260451"/>
                  </a:lnTo>
                  <a:lnTo>
                    <a:pt x="1127417" y="379768"/>
                  </a:lnTo>
                  <a:lnTo>
                    <a:pt x="1142060" y="260502"/>
                  </a:lnTo>
                  <a:lnTo>
                    <a:pt x="1156691" y="230543"/>
                  </a:lnTo>
                  <a:lnTo>
                    <a:pt x="1171372" y="462813"/>
                  </a:lnTo>
                  <a:lnTo>
                    <a:pt x="1186015" y="313436"/>
                  </a:lnTo>
                  <a:lnTo>
                    <a:pt x="1200646" y="284759"/>
                  </a:lnTo>
                  <a:lnTo>
                    <a:pt x="1215276" y="317754"/>
                  </a:lnTo>
                  <a:lnTo>
                    <a:pt x="1229919" y="358279"/>
                  </a:lnTo>
                  <a:lnTo>
                    <a:pt x="1244549" y="481609"/>
                  </a:lnTo>
                  <a:lnTo>
                    <a:pt x="1259180" y="224434"/>
                  </a:lnTo>
                  <a:lnTo>
                    <a:pt x="1273874" y="471741"/>
                  </a:lnTo>
                  <a:lnTo>
                    <a:pt x="1288504" y="357936"/>
                  </a:lnTo>
                  <a:lnTo>
                    <a:pt x="1303135" y="65684"/>
                  </a:lnTo>
                  <a:lnTo>
                    <a:pt x="1317778" y="295719"/>
                  </a:lnTo>
                  <a:lnTo>
                    <a:pt x="1332408" y="185788"/>
                  </a:lnTo>
                  <a:lnTo>
                    <a:pt x="1347038" y="308026"/>
                  </a:lnTo>
                  <a:lnTo>
                    <a:pt x="1361681" y="163563"/>
                  </a:lnTo>
                  <a:lnTo>
                    <a:pt x="1376363" y="243586"/>
                  </a:lnTo>
                  <a:lnTo>
                    <a:pt x="1390993" y="228854"/>
                  </a:lnTo>
                  <a:lnTo>
                    <a:pt x="1405636" y="400901"/>
                  </a:lnTo>
                  <a:lnTo>
                    <a:pt x="1420267" y="153593"/>
                  </a:lnTo>
                  <a:lnTo>
                    <a:pt x="1434897" y="67272"/>
                  </a:lnTo>
                  <a:lnTo>
                    <a:pt x="1449540" y="240563"/>
                  </a:lnTo>
                  <a:lnTo>
                    <a:pt x="1464171" y="235940"/>
                  </a:lnTo>
                  <a:lnTo>
                    <a:pt x="1478801" y="189408"/>
                  </a:lnTo>
                  <a:lnTo>
                    <a:pt x="1493495" y="257378"/>
                  </a:lnTo>
                  <a:lnTo>
                    <a:pt x="1508125" y="416725"/>
                  </a:lnTo>
                  <a:lnTo>
                    <a:pt x="1522756" y="506463"/>
                  </a:lnTo>
                  <a:lnTo>
                    <a:pt x="1537399" y="482409"/>
                  </a:lnTo>
                  <a:lnTo>
                    <a:pt x="1552029" y="571703"/>
                  </a:lnTo>
                  <a:lnTo>
                    <a:pt x="1566660" y="284365"/>
                  </a:lnTo>
                  <a:lnTo>
                    <a:pt x="1581303" y="259461"/>
                  </a:lnTo>
                  <a:lnTo>
                    <a:pt x="1595984" y="227863"/>
                  </a:lnTo>
                  <a:lnTo>
                    <a:pt x="1610614" y="264820"/>
                  </a:lnTo>
                  <a:lnTo>
                    <a:pt x="1625257" y="210489"/>
                  </a:lnTo>
                  <a:lnTo>
                    <a:pt x="1639888" y="568185"/>
                  </a:lnTo>
                  <a:lnTo>
                    <a:pt x="1654518" y="330403"/>
                  </a:lnTo>
                  <a:lnTo>
                    <a:pt x="1669161" y="301180"/>
                  </a:lnTo>
                  <a:lnTo>
                    <a:pt x="1683792" y="206921"/>
                  </a:lnTo>
                  <a:lnTo>
                    <a:pt x="1698473" y="295922"/>
                  </a:lnTo>
                  <a:lnTo>
                    <a:pt x="1713116" y="117919"/>
                  </a:lnTo>
                  <a:lnTo>
                    <a:pt x="1727746" y="91681"/>
                  </a:lnTo>
                  <a:lnTo>
                    <a:pt x="1742377" y="145948"/>
                  </a:lnTo>
                  <a:lnTo>
                    <a:pt x="1771650" y="479729"/>
                  </a:lnTo>
                  <a:lnTo>
                    <a:pt x="1786281" y="271411"/>
                  </a:lnTo>
                  <a:lnTo>
                    <a:pt x="1800975" y="323253"/>
                  </a:lnTo>
                  <a:lnTo>
                    <a:pt x="1815605" y="112763"/>
                  </a:lnTo>
                  <a:lnTo>
                    <a:pt x="1830235" y="197548"/>
                  </a:lnTo>
                  <a:lnTo>
                    <a:pt x="1844878" y="309423"/>
                  </a:lnTo>
                  <a:lnTo>
                    <a:pt x="1859509" y="313728"/>
                  </a:lnTo>
                  <a:lnTo>
                    <a:pt x="1874139" y="457644"/>
                  </a:lnTo>
                  <a:lnTo>
                    <a:pt x="1888782" y="249390"/>
                  </a:lnTo>
                  <a:lnTo>
                    <a:pt x="1903463" y="200177"/>
                  </a:lnTo>
                  <a:lnTo>
                    <a:pt x="1918094" y="241744"/>
                  </a:lnTo>
                  <a:lnTo>
                    <a:pt x="1932737" y="149529"/>
                  </a:lnTo>
                  <a:lnTo>
                    <a:pt x="1947367" y="195313"/>
                  </a:lnTo>
                  <a:lnTo>
                    <a:pt x="1961998" y="188620"/>
                  </a:lnTo>
                  <a:lnTo>
                    <a:pt x="1976641" y="108305"/>
                  </a:lnTo>
                  <a:lnTo>
                    <a:pt x="1991271" y="108305"/>
                  </a:lnTo>
                  <a:lnTo>
                    <a:pt x="2005953" y="182867"/>
                  </a:lnTo>
                  <a:lnTo>
                    <a:pt x="2020596" y="122682"/>
                  </a:lnTo>
                  <a:lnTo>
                    <a:pt x="2035226" y="48971"/>
                  </a:lnTo>
                  <a:lnTo>
                    <a:pt x="2049856" y="336448"/>
                  </a:lnTo>
                  <a:lnTo>
                    <a:pt x="2064500" y="178346"/>
                  </a:lnTo>
                  <a:lnTo>
                    <a:pt x="2079130" y="533654"/>
                  </a:lnTo>
                  <a:lnTo>
                    <a:pt x="2093760" y="213525"/>
                  </a:lnTo>
                  <a:lnTo>
                    <a:pt x="2108441" y="218135"/>
                  </a:lnTo>
                  <a:lnTo>
                    <a:pt x="2123085" y="376339"/>
                  </a:lnTo>
                  <a:lnTo>
                    <a:pt x="2137715" y="386956"/>
                  </a:lnTo>
                  <a:lnTo>
                    <a:pt x="2152358" y="303860"/>
                  </a:lnTo>
                  <a:lnTo>
                    <a:pt x="2166988" y="194818"/>
                  </a:lnTo>
                  <a:lnTo>
                    <a:pt x="2181619" y="482054"/>
                  </a:lnTo>
                  <a:lnTo>
                    <a:pt x="2196262" y="254990"/>
                  </a:lnTo>
                  <a:lnTo>
                    <a:pt x="2210943" y="175920"/>
                  </a:lnTo>
                  <a:lnTo>
                    <a:pt x="2225574" y="364337"/>
                  </a:lnTo>
                  <a:lnTo>
                    <a:pt x="2240204" y="400647"/>
                  </a:lnTo>
                  <a:lnTo>
                    <a:pt x="2254847" y="214858"/>
                  </a:lnTo>
                  <a:lnTo>
                    <a:pt x="2269478" y="200177"/>
                  </a:lnTo>
                  <a:lnTo>
                    <a:pt x="2284121" y="209054"/>
                  </a:lnTo>
                  <a:lnTo>
                    <a:pt x="2298751" y="204241"/>
                  </a:lnTo>
                  <a:lnTo>
                    <a:pt x="2313432" y="95453"/>
                  </a:lnTo>
                  <a:lnTo>
                    <a:pt x="2328063" y="287439"/>
                  </a:lnTo>
                  <a:lnTo>
                    <a:pt x="2342706" y="192138"/>
                  </a:lnTo>
                  <a:lnTo>
                    <a:pt x="2357336" y="447027"/>
                  </a:lnTo>
                  <a:lnTo>
                    <a:pt x="2371967" y="89751"/>
                  </a:lnTo>
                  <a:lnTo>
                    <a:pt x="2386610" y="401142"/>
                  </a:lnTo>
                  <a:lnTo>
                    <a:pt x="2401240" y="228460"/>
                  </a:lnTo>
                  <a:lnTo>
                    <a:pt x="2415883" y="208610"/>
                  </a:lnTo>
                  <a:lnTo>
                    <a:pt x="2430564" y="406298"/>
                  </a:lnTo>
                  <a:lnTo>
                    <a:pt x="2445195" y="115151"/>
                  </a:lnTo>
                  <a:lnTo>
                    <a:pt x="2459825" y="511822"/>
                  </a:lnTo>
                  <a:lnTo>
                    <a:pt x="2474468" y="123279"/>
                  </a:lnTo>
                  <a:lnTo>
                    <a:pt x="2489099" y="17767"/>
                  </a:lnTo>
                  <a:lnTo>
                    <a:pt x="2503729" y="252565"/>
                  </a:lnTo>
                  <a:lnTo>
                    <a:pt x="2518372" y="60274"/>
                  </a:lnTo>
                  <a:lnTo>
                    <a:pt x="2533053" y="307873"/>
                  </a:lnTo>
                  <a:lnTo>
                    <a:pt x="2547684" y="196850"/>
                  </a:lnTo>
                  <a:lnTo>
                    <a:pt x="2562327" y="74117"/>
                  </a:lnTo>
                  <a:lnTo>
                    <a:pt x="2576957" y="255143"/>
                  </a:lnTo>
                  <a:lnTo>
                    <a:pt x="2591588" y="122986"/>
                  </a:lnTo>
                  <a:lnTo>
                    <a:pt x="2606231" y="317106"/>
                  </a:lnTo>
                  <a:lnTo>
                    <a:pt x="2620861" y="153886"/>
                  </a:lnTo>
                  <a:lnTo>
                    <a:pt x="2635542" y="183007"/>
                  </a:lnTo>
                  <a:lnTo>
                    <a:pt x="2650185" y="74714"/>
                  </a:lnTo>
                  <a:lnTo>
                    <a:pt x="2664816" y="521297"/>
                  </a:lnTo>
                  <a:lnTo>
                    <a:pt x="2679446" y="209308"/>
                  </a:lnTo>
                  <a:lnTo>
                    <a:pt x="2694089" y="152108"/>
                  </a:lnTo>
                  <a:lnTo>
                    <a:pt x="2708720" y="505866"/>
                  </a:lnTo>
                  <a:lnTo>
                    <a:pt x="2723350" y="613422"/>
                  </a:lnTo>
                  <a:lnTo>
                    <a:pt x="2738044" y="234353"/>
                  </a:lnTo>
                  <a:lnTo>
                    <a:pt x="2752674" y="298653"/>
                  </a:lnTo>
                  <a:lnTo>
                    <a:pt x="2767305" y="232029"/>
                  </a:lnTo>
                  <a:lnTo>
                    <a:pt x="2781948" y="247599"/>
                  </a:lnTo>
                  <a:lnTo>
                    <a:pt x="2796578" y="233362"/>
                  </a:lnTo>
                  <a:lnTo>
                    <a:pt x="2811209" y="583260"/>
                  </a:lnTo>
                  <a:lnTo>
                    <a:pt x="2825852" y="583704"/>
                  </a:lnTo>
                  <a:lnTo>
                    <a:pt x="2840533" y="105168"/>
                  </a:lnTo>
                  <a:lnTo>
                    <a:pt x="2855164" y="97777"/>
                  </a:lnTo>
                  <a:lnTo>
                    <a:pt x="2869806" y="320979"/>
                  </a:lnTo>
                  <a:lnTo>
                    <a:pt x="2884437" y="155283"/>
                  </a:lnTo>
                  <a:lnTo>
                    <a:pt x="2899067" y="144767"/>
                  </a:lnTo>
                  <a:lnTo>
                    <a:pt x="2913710" y="255448"/>
                  </a:lnTo>
                  <a:lnTo>
                    <a:pt x="2928341" y="338683"/>
                  </a:lnTo>
                  <a:lnTo>
                    <a:pt x="2943022" y="550075"/>
                  </a:lnTo>
                  <a:lnTo>
                    <a:pt x="2957665" y="112712"/>
                  </a:lnTo>
                  <a:lnTo>
                    <a:pt x="2972296" y="423176"/>
                  </a:lnTo>
                  <a:lnTo>
                    <a:pt x="2986926" y="73876"/>
                  </a:lnTo>
                  <a:lnTo>
                    <a:pt x="3001569" y="232765"/>
                  </a:lnTo>
                  <a:lnTo>
                    <a:pt x="3016199" y="439940"/>
                  </a:lnTo>
                  <a:lnTo>
                    <a:pt x="3030830" y="268732"/>
                  </a:lnTo>
                  <a:lnTo>
                    <a:pt x="3045524" y="490842"/>
                  </a:lnTo>
                  <a:lnTo>
                    <a:pt x="3060154" y="108547"/>
                  </a:lnTo>
                  <a:lnTo>
                    <a:pt x="3074785" y="206083"/>
                  </a:lnTo>
                  <a:lnTo>
                    <a:pt x="3089427" y="119811"/>
                  </a:lnTo>
                  <a:lnTo>
                    <a:pt x="3104058" y="254851"/>
                  </a:lnTo>
                  <a:lnTo>
                    <a:pt x="3118689" y="258216"/>
                  </a:lnTo>
                  <a:lnTo>
                    <a:pt x="3133331" y="129527"/>
                  </a:lnTo>
                  <a:lnTo>
                    <a:pt x="3148013" y="229044"/>
                  </a:lnTo>
                  <a:lnTo>
                    <a:pt x="3162643" y="28778"/>
                  </a:lnTo>
                  <a:lnTo>
                    <a:pt x="3177286" y="241846"/>
                  </a:lnTo>
                  <a:lnTo>
                    <a:pt x="3191917" y="173431"/>
                  </a:lnTo>
                  <a:lnTo>
                    <a:pt x="3206547" y="158064"/>
                  </a:lnTo>
                  <a:lnTo>
                    <a:pt x="3221190" y="336004"/>
                  </a:lnTo>
                  <a:lnTo>
                    <a:pt x="3235821" y="339776"/>
                  </a:lnTo>
                  <a:lnTo>
                    <a:pt x="3250451" y="657034"/>
                  </a:lnTo>
                  <a:lnTo>
                    <a:pt x="3265145" y="177355"/>
                  </a:lnTo>
                  <a:lnTo>
                    <a:pt x="3279775" y="101409"/>
                  </a:lnTo>
                  <a:lnTo>
                    <a:pt x="3294406" y="556323"/>
                  </a:lnTo>
                  <a:lnTo>
                    <a:pt x="3309049" y="505726"/>
                  </a:lnTo>
                  <a:lnTo>
                    <a:pt x="3323679" y="229539"/>
                  </a:lnTo>
                  <a:lnTo>
                    <a:pt x="3338310" y="69799"/>
                  </a:lnTo>
                  <a:lnTo>
                    <a:pt x="3352952" y="281432"/>
                  </a:lnTo>
                  <a:lnTo>
                    <a:pt x="3367634" y="241008"/>
                  </a:lnTo>
                  <a:lnTo>
                    <a:pt x="3382264" y="17322"/>
                  </a:lnTo>
                  <a:lnTo>
                    <a:pt x="3396907" y="413842"/>
                  </a:lnTo>
                  <a:lnTo>
                    <a:pt x="3411538" y="405714"/>
                  </a:lnTo>
                  <a:lnTo>
                    <a:pt x="3426168" y="33439"/>
                  </a:lnTo>
                  <a:lnTo>
                    <a:pt x="3440811" y="37909"/>
                  </a:lnTo>
                  <a:lnTo>
                    <a:pt x="3455442" y="312140"/>
                  </a:lnTo>
                  <a:lnTo>
                    <a:pt x="3470123" y="218783"/>
                  </a:lnTo>
                  <a:lnTo>
                    <a:pt x="3484766" y="150711"/>
                  </a:lnTo>
                  <a:lnTo>
                    <a:pt x="3499396" y="121742"/>
                  </a:lnTo>
                  <a:lnTo>
                    <a:pt x="3514027" y="223698"/>
                  </a:lnTo>
                  <a:lnTo>
                    <a:pt x="3528670" y="484136"/>
                  </a:lnTo>
                  <a:lnTo>
                    <a:pt x="3543300" y="287236"/>
                  </a:lnTo>
                  <a:lnTo>
                    <a:pt x="3557931" y="503047"/>
                  </a:lnTo>
                  <a:lnTo>
                    <a:pt x="3572624" y="229044"/>
                  </a:lnTo>
                  <a:lnTo>
                    <a:pt x="3587255" y="44107"/>
                  </a:lnTo>
                  <a:lnTo>
                    <a:pt x="3601885" y="328612"/>
                  </a:lnTo>
                  <a:lnTo>
                    <a:pt x="3616528" y="127203"/>
                  </a:lnTo>
                  <a:lnTo>
                    <a:pt x="3631159" y="421436"/>
                  </a:lnTo>
                  <a:lnTo>
                    <a:pt x="3645789" y="156019"/>
                  </a:lnTo>
                  <a:lnTo>
                    <a:pt x="3660432" y="179832"/>
                  </a:lnTo>
                  <a:lnTo>
                    <a:pt x="3675113" y="185737"/>
                  </a:lnTo>
                  <a:lnTo>
                    <a:pt x="3689744" y="110439"/>
                  </a:lnTo>
                  <a:lnTo>
                    <a:pt x="3704387" y="288480"/>
                  </a:lnTo>
                  <a:lnTo>
                    <a:pt x="3719017" y="215798"/>
                  </a:lnTo>
                  <a:lnTo>
                    <a:pt x="3748291" y="430517"/>
                  </a:lnTo>
                  <a:lnTo>
                    <a:pt x="3762921" y="129933"/>
                  </a:lnTo>
                  <a:lnTo>
                    <a:pt x="3777603" y="175120"/>
                  </a:lnTo>
                  <a:lnTo>
                    <a:pt x="3792245" y="161379"/>
                  </a:lnTo>
                  <a:lnTo>
                    <a:pt x="3806876" y="68262"/>
                  </a:lnTo>
                  <a:lnTo>
                    <a:pt x="3821506" y="164858"/>
                  </a:lnTo>
                  <a:lnTo>
                    <a:pt x="3836149" y="447573"/>
                  </a:lnTo>
                  <a:lnTo>
                    <a:pt x="3850780" y="244233"/>
                  </a:lnTo>
                  <a:lnTo>
                    <a:pt x="3865410" y="127698"/>
                  </a:lnTo>
                  <a:lnTo>
                    <a:pt x="3880092" y="559993"/>
                  </a:lnTo>
                  <a:lnTo>
                    <a:pt x="3894735" y="419404"/>
                  </a:lnTo>
                  <a:lnTo>
                    <a:pt x="3909365" y="313639"/>
                  </a:lnTo>
                  <a:lnTo>
                    <a:pt x="3924008" y="128041"/>
                  </a:lnTo>
                  <a:lnTo>
                    <a:pt x="3938638" y="171310"/>
                  </a:lnTo>
                  <a:lnTo>
                    <a:pt x="3953269" y="245122"/>
                  </a:lnTo>
                  <a:lnTo>
                    <a:pt x="3967912" y="223545"/>
                  </a:lnTo>
                  <a:lnTo>
                    <a:pt x="3982593" y="613575"/>
                  </a:lnTo>
                  <a:lnTo>
                    <a:pt x="3997224" y="461022"/>
                  </a:lnTo>
                  <a:lnTo>
                    <a:pt x="4011854" y="18364"/>
                  </a:lnTo>
                  <a:lnTo>
                    <a:pt x="4026497" y="192341"/>
                  </a:lnTo>
                  <a:lnTo>
                    <a:pt x="4055770" y="115786"/>
                  </a:lnTo>
                  <a:lnTo>
                    <a:pt x="4070401" y="226568"/>
                  </a:lnTo>
                  <a:lnTo>
                    <a:pt x="4085082" y="377329"/>
                  </a:lnTo>
                  <a:lnTo>
                    <a:pt x="4099713" y="135293"/>
                  </a:lnTo>
                  <a:lnTo>
                    <a:pt x="4114356" y="594817"/>
                  </a:lnTo>
                  <a:lnTo>
                    <a:pt x="4128986" y="180835"/>
                  </a:lnTo>
                  <a:lnTo>
                    <a:pt x="4143617" y="726579"/>
                  </a:lnTo>
                  <a:lnTo>
                    <a:pt x="4158260" y="203251"/>
                  </a:lnTo>
                  <a:lnTo>
                    <a:pt x="4172890" y="0"/>
                  </a:lnTo>
                  <a:lnTo>
                    <a:pt x="4187533" y="231483"/>
                  </a:lnTo>
                  <a:lnTo>
                    <a:pt x="4202214" y="228206"/>
                  </a:lnTo>
                  <a:lnTo>
                    <a:pt x="4216845" y="538365"/>
                  </a:lnTo>
                  <a:lnTo>
                    <a:pt x="4231475" y="285305"/>
                  </a:lnTo>
                  <a:lnTo>
                    <a:pt x="4246118" y="269824"/>
                  </a:lnTo>
                  <a:lnTo>
                    <a:pt x="4260749" y="283172"/>
                  </a:lnTo>
                  <a:lnTo>
                    <a:pt x="4275379" y="117919"/>
                  </a:lnTo>
                  <a:lnTo>
                    <a:pt x="4290022" y="258572"/>
                  </a:lnTo>
                  <a:lnTo>
                    <a:pt x="4319334" y="240106"/>
                  </a:lnTo>
                  <a:lnTo>
                    <a:pt x="4333977" y="287388"/>
                  </a:lnTo>
                  <a:lnTo>
                    <a:pt x="4348607" y="220967"/>
                  </a:lnTo>
                  <a:lnTo>
                    <a:pt x="4363238" y="132410"/>
                  </a:lnTo>
                  <a:lnTo>
                    <a:pt x="4377881" y="255092"/>
                  </a:lnTo>
                  <a:lnTo>
                    <a:pt x="4392511" y="289420"/>
                  </a:lnTo>
                </a:path>
              </a:pathLst>
            </a:custGeom>
            <a:noFill/>
            <a:ln w="19050" cap="sq" cmpd="sng">
              <a:solidFill>
                <a:srgbClr val="19FF9E"/>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1219170">
                <a:buClr>
                  <a:srgbClr val="000000"/>
                </a:buClr>
              </a:pPr>
              <a:endParaRPr lang="en-DE" sz="1600" kern="0">
                <a:solidFill>
                  <a:schemeClr val="tx1"/>
                </a:solidFill>
                <a:sym typeface="Arial"/>
              </a:endParaRPr>
            </a:p>
          </p:txBody>
        </p:sp>
        <p:sp>
          <p:nvSpPr>
            <p:cNvPr id="38" name="Rectangle 37">
              <a:extLst>
                <a:ext uri="{FF2B5EF4-FFF2-40B4-BE49-F238E27FC236}">
                  <a16:creationId xmlns:a16="http://schemas.microsoft.com/office/drawing/2014/main" id="{0AEEC4E3-5FB9-4A5A-A392-6110C98DA613}"/>
                </a:ext>
              </a:extLst>
            </p:cNvPr>
            <p:cNvSpPr/>
            <p:nvPr/>
          </p:nvSpPr>
          <p:spPr>
            <a:xfrm rot="424908">
              <a:off x="3574315" y="3391817"/>
              <a:ext cx="2748267" cy="417005"/>
            </a:xfrm>
            <a:prstGeom prst="rect">
              <a:avLst/>
            </a:prstGeom>
          </p:spPr>
          <p:txBody>
            <a:bodyPr wrap="square">
              <a:spAutoFit/>
            </a:bodyPr>
            <a:lstStyle/>
            <a:p>
              <a:pPr defTabSz="1219170">
                <a:buClr>
                  <a:srgbClr val="000000"/>
                </a:buClr>
              </a:pPr>
              <a:r>
                <a:rPr lang="en-GB" sz="1200" b="1" kern="0">
                  <a:cs typeface="Arial"/>
                  <a:sym typeface="Arial"/>
                </a:rPr>
                <a:t>natural qubit decay</a:t>
              </a: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D5F1C806-FF05-45E6-AEA9-649E3215553C}"/>
                    </a:ext>
                  </a:extLst>
                </p:cNvPr>
                <p:cNvSpPr/>
                <p:nvPr/>
              </p:nvSpPr>
              <p:spPr>
                <a:xfrm>
                  <a:off x="4187644" y="4533274"/>
                  <a:ext cx="2150161" cy="417005"/>
                </a:xfrm>
                <a:prstGeom prst="rect">
                  <a:avLst/>
                </a:prstGeom>
              </p:spPr>
              <p:txBody>
                <a:bodyPr wrap="square">
                  <a:spAutoFit/>
                </a:bodyPr>
                <a:lstStyle/>
                <a:p>
                  <a:pPr defTabSz="1219170">
                    <a:buClr>
                      <a:srgbClr val="000000"/>
                    </a:buClr>
                  </a:pPr>
                  <a:r>
                    <a:rPr lang="en-GB" sz="1200" b="1" kern="0">
                      <a:solidFill>
                        <a:schemeClr val="tx1"/>
                      </a:solidFill>
                      <a:cs typeface="Arial"/>
                      <a:sym typeface="Arial"/>
                    </a:rPr>
                    <a:t>Qubit in </a:t>
                  </a:r>
                  <a14:m>
                    <m:oMath xmlns:m="http://schemas.openxmlformats.org/officeDocument/2006/math">
                      <m:r>
                        <a:rPr lang="en-GB" sz="1200" b="1" kern="0">
                          <a:solidFill>
                            <a:schemeClr val="tx1"/>
                          </a:solidFill>
                          <a:latin typeface="Cambria Math" panose="02040503050406030204" pitchFamily="18" charset="0"/>
                          <a:sym typeface="Arial"/>
                        </a:rPr>
                        <m:t>|</m:t>
                      </m:r>
                      <m:d>
                        <m:dPr>
                          <m:begChr m:val=""/>
                          <m:endChr m:val="⟩"/>
                          <m:ctrlPr>
                            <a:rPr lang="en-GB" sz="1200" b="1" i="1" kern="0">
                              <a:solidFill>
                                <a:schemeClr val="tx1"/>
                              </a:solidFill>
                              <a:latin typeface="Cambria Math" panose="02040503050406030204" pitchFamily="18" charset="0"/>
                              <a:sym typeface="Arial"/>
                            </a:rPr>
                          </m:ctrlPr>
                        </m:dPr>
                        <m:e>
                          <m:r>
                            <a:rPr lang="en-GB" sz="1200" b="1" i="1" kern="0">
                              <a:solidFill>
                                <a:schemeClr val="tx1"/>
                              </a:solidFill>
                              <a:latin typeface="Cambria Math" panose="02040503050406030204" pitchFamily="18" charset="0"/>
                              <a:sym typeface="Arial"/>
                            </a:rPr>
                            <m:t>𝟎</m:t>
                          </m:r>
                        </m:e>
                      </m:d>
                    </m:oMath>
                  </a14:m>
                  <a:r>
                    <a:rPr lang="en-GB" sz="1200" b="1" kern="0">
                      <a:solidFill>
                        <a:schemeClr val="tx1"/>
                      </a:solidFill>
                      <a:cs typeface="Arial"/>
                      <a:sym typeface="Arial"/>
                    </a:rPr>
                    <a:t> state</a:t>
                  </a:r>
                </a:p>
              </p:txBody>
            </p:sp>
          </mc:Choice>
          <mc:Fallback xmlns="">
            <p:sp>
              <p:nvSpPr>
                <p:cNvPr id="39" name="Rectangle 38">
                  <a:extLst>
                    <a:ext uri="{FF2B5EF4-FFF2-40B4-BE49-F238E27FC236}">
                      <a16:creationId xmlns:a16="http://schemas.microsoft.com/office/drawing/2014/main" id="{D5F1C806-FF05-45E6-AEA9-649E3215553C}"/>
                    </a:ext>
                  </a:extLst>
                </p:cNvPr>
                <p:cNvSpPr>
                  <a:spLocks noRot="1" noChangeAspect="1" noMove="1" noResize="1" noEditPoints="1" noAdjustHandles="1" noChangeArrowheads="1" noChangeShapeType="1" noTextEdit="1"/>
                </p:cNvSpPr>
                <p:nvPr/>
              </p:nvSpPr>
              <p:spPr>
                <a:xfrm>
                  <a:off x="4187644" y="4533274"/>
                  <a:ext cx="2150161" cy="417005"/>
                </a:xfrm>
                <a:prstGeom prst="rect">
                  <a:avLst/>
                </a:prstGeom>
                <a:blipFill>
                  <a:blip r:embed="rId2"/>
                  <a:stretch>
                    <a:fillRect t="-97778" b="-16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D19B69E-0880-4717-90BF-33C322DC8A42}"/>
                    </a:ext>
                  </a:extLst>
                </p:cNvPr>
                <p:cNvSpPr/>
                <p:nvPr/>
              </p:nvSpPr>
              <p:spPr>
                <a:xfrm>
                  <a:off x="1792867" y="2452918"/>
                  <a:ext cx="2250216" cy="417005"/>
                </a:xfrm>
                <a:prstGeom prst="rect">
                  <a:avLst/>
                </a:prstGeom>
              </p:spPr>
              <p:txBody>
                <a:bodyPr wrap="square">
                  <a:spAutoFit/>
                </a:bodyPr>
                <a:lstStyle/>
                <a:p>
                  <a:pPr defTabSz="1219170">
                    <a:buClr>
                      <a:srgbClr val="000000"/>
                    </a:buClr>
                  </a:pPr>
                  <a:r>
                    <a:rPr lang="en-GB" sz="1200" b="1" kern="0">
                      <a:solidFill>
                        <a:schemeClr val="tx1"/>
                      </a:solidFill>
                      <a:cs typeface="Arial"/>
                      <a:sym typeface="Arial"/>
                    </a:rPr>
                    <a:t>Qubit in </a:t>
                  </a:r>
                  <a14:m>
                    <m:oMath xmlns:m="http://schemas.openxmlformats.org/officeDocument/2006/math">
                      <m:r>
                        <a:rPr lang="en-GB" sz="1200" b="1" kern="0">
                          <a:solidFill>
                            <a:schemeClr val="tx1"/>
                          </a:solidFill>
                          <a:latin typeface="Cambria Math" panose="02040503050406030204" pitchFamily="18" charset="0"/>
                          <a:sym typeface="Arial"/>
                        </a:rPr>
                        <m:t>|</m:t>
                      </m:r>
                      <m:d>
                        <m:dPr>
                          <m:begChr m:val=""/>
                          <m:endChr m:val="⟩"/>
                          <m:ctrlPr>
                            <a:rPr lang="en-GB" sz="1200" b="1" i="1" kern="0">
                              <a:solidFill>
                                <a:schemeClr val="tx1"/>
                              </a:solidFill>
                              <a:latin typeface="Cambria Math" panose="02040503050406030204" pitchFamily="18" charset="0"/>
                              <a:sym typeface="Arial"/>
                            </a:rPr>
                          </m:ctrlPr>
                        </m:dPr>
                        <m:e>
                          <m:r>
                            <a:rPr lang="en-GB" sz="1200" b="1" i="1" kern="0">
                              <a:solidFill>
                                <a:schemeClr val="tx1"/>
                              </a:solidFill>
                              <a:latin typeface="Cambria Math" panose="02040503050406030204" pitchFamily="18" charset="0"/>
                              <a:sym typeface="Arial"/>
                            </a:rPr>
                            <m:t>𝟏</m:t>
                          </m:r>
                        </m:e>
                      </m:d>
                    </m:oMath>
                  </a14:m>
                  <a:r>
                    <a:rPr lang="en-GB" sz="1200" b="1" kern="0">
                      <a:solidFill>
                        <a:schemeClr val="tx1"/>
                      </a:solidFill>
                      <a:cs typeface="Arial"/>
                      <a:sym typeface="Arial"/>
                    </a:rPr>
                    <a:t> state</a:t>
                  </a:r>
                </a:p>
              </p:txBody>
            </p:sp>
          </mc:Choice>
          <mc:Fallback xmlns="">
            <p:sp>
              <p:nvSpPr>
                <p:cNvPr id="40" name="Rectangle 39">
                  <a:extLst>
                    <a:ext uri="{FF2B5EF4-FFF2-40B4-BE49-F238E27FC236}">
                      <a16:creationId xmlns:a16="http://schemas.microsoft.com/office/drawing/2014/main" id="{4D19B69E-0880-4717-90BF-33C322DC8A42}"/>
                    </a:ext>
                  </a:extLst>
                </p:cNvPr>
                <p:cNvSpPr>
                  <a:spLocks noRot="1" noChangeAspect="1" noMove="1" noResize="1" noEditPoints="1" noAdjustHandles="1" noChangeArrowheads="1" noChangeShapeType="1" noTextEdit="1"/>
                </p:cNvSpPr>
                <p:nvPr/>
              </p:nvSpPr>
              <p:spPr>
                <a:xfrm>
                  <a:off x="1792867" y="2452918"/>
                  <a:ext cx="2250216" cy="417005"/>
                </a:xfrm>
                <a:prstGeom prst="rect">
                  <a:avLst/>
                </a:prstGeom>
                <a:blipFill>
                  <a:blip r:embed="rId3"/>
                  <a:stretch>
                    <a:fillRect t="-97778" b="-162222"/>
                  </a:stretch>
                </a:blipFill>
              </p:spPr>
              <p:txBody>
                <a:bodyPr/>
                <a:lstStyle/>
                <a:p>
                  <a:r>
                    <a:rPr lang="en-US">
                      <a:noFill/>
                    </a:rPr>
                    <a:t> </a:t>
                  </a:r>
                </a:p>
              </p:txBody>
            </p:sp>
          </mc:Fallback>
        </mc:AlternateContent>
      </p:grpSp>
      <p:pic>
        <p:nvPicPr>
          <p:cNvPr id="3" name="Picture 2">
            <a:extLst>
              <a:ext uri="{FF2B5EF4-FFF2-40B4-BE49-F238E27FC236}">
                <a16:creationId xmlns:a16="http://schemas.microsoft.com/office/drawing/2014/main" id="{54CF6928-DC68-48A9-B942-2895F0560CEA}"/>
              </a:ext>
            </a:extLst>
          </p:cNvPr>
          <p:cNvPicPr>
            <a:picLocks noChangeAspect="1"/>
          </p:cNvPicPr>
          <p:nvPr/>
        </p:nvPicPr>
        <p:blipFill rotWithShape="1">
          <a:blip r:embed="rId4"/>
          <a:srcRect t="68076"/>
          <a:stretch/>
        </p:blipFill>
        <p:spPr>
          <a:xfrm>
            <a:off x="4372342" y="4647701"/>
            <a:ext cx="3734524" cy="1807534"/>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5C2B3B1-84DF-4585-A0F6-EA06110F35D2}"/>
              </a:ext>
            </a:extLst>
          </p:cNvPr>
          <p:cNvPicPr>
            <a:picLocks noChangeAspect="1"/>
          </p:cNvPicPr>
          <p:nvPr/>
        </p:nvPicPr>
        <p:blipFill>
          <a:blip r:embed="rId5"/>
          <a:stretch>
            <a:fillRect/>
          </a:stretch>
        </p:blipFill>
        <p:spPr>
          <a:xfrm>
            <a:off x="4600298" y="2860604"/>
            <a:ext cx="3406671" cy="1692690"/>
          </a:xfrm>
          <a:prstGeom prst="rect">
            <a:avLst/>
          </a:prstGeom>
        </p:spPr>
      </p:pic>
      <p:pic>
        <p:nvPicPr>
          <p:cNvPr id="43" name="Picture 42">
            <a:extLst>
              <a:ext uri="{FF2B5EF4-FFF2-40B4-BE49-F238E27FC236}">
                <a16:creationId xmlns:a16="http://schemas.microsoft.com/office/drawing/2014/main" id="{1197C50D-A481-473A-8BB3-5CD6FF9DEE8E}"/>
              </a:ext>
            </a:extLst>
          </p:cNvPr>
          <p:cNvPicPr>
            <a:picLocks noChangeAspect="1"/>
          </p:cNvPicPr>
          <p:nvPr/>
        </p:nvPicPr>
        <p:blipFill>
          <a:blip r:embed="rId6"/>
          <a:stretch>
            <a:fillRect/>
          </a:stretch>
        </p:blipFill>
        <p:spPr>
          <a:xfrm>
            <a:off x="8720818" y="2895761"/>
            <a:ext cx="3010320" cy="3077004"/>
          </a:xfrm>
          <a:prstGeom prst="rect">
            <a:avLst/>
          </a:prstGeom>
        </p:spPr>
      </p:pic>
      <p:sp>
        <p:nvSpPr>
          <p:cNvPr id="44" name="Title 1">
            <a:extLst>
              <a:ext uri="{FF2B5EF4-FFF2-40B4-BE49-F238E27FC236}">
                <a16:creationId xmlns:a16="http://schemas.microsoft.com/office/drawing/2014/main" id="{6ABFB79C-C38F-4BD3-8F8E-962A6AC310F8}"/>
              </a:ext>
            </a:extLst>
          </p:cNvPr>
          <p:cNvSpPr txBox="1">
            <a:spLocks/>
          </p:cNvSpPr>
          <p:nvPr/>
        </p:nvSpPr>
        <p:spPr>
          <a:xfrm>
            <a:off x="333232" y="332061"/>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Short recap from last week</a:t>
            </a:r>
            <a:endParaRPr lang="en-DE" dirty="0"/>
          </a:p>
        </p:txBody>
      </p:sp>
    </p:spTree>
    <p:extLst>
      <p:ext uri="{BB962C8B-B14F-4D97-AF65-F5344CB8AC3E}">
        <p14:creationId xmlns:p14="http://schemas.microsoft.com/office/powerpoint/2010/main" val="241709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cPhase</a:t>
            </a:r>
            <a:r>
              <a:rPr lang="en-US"/>
              <a:t> gate with tunable qubits</a:t>
            </a:r>
            <a:endParaRPr lang="en-DE"/>
          </a:p>
        </p:txBody>
      </p:sp>
      <p:pic>
        <p:nvPicPr>
          <p:cNvPr id="15" name="Picture 14" descr="Diagram, schematic&#10;&#10;Description automatically generated">
            <a:extLst>
              <a:ext uri="{FF2B5EF4-FFF2-40B4-BE49-F238E27FC236}">
                <a16:creationId xmlns:a16="http://schemas.microsoft.com/office/drawing/2014/main" id="{F0C9E2C8-4492-4DE1-94EE-D15F78F021BE}"/>
              </a:ext>
            </a:extLst>
          </p:cNvPr>
          <p:cNvPicPr>
            <a:picLocks noChangeAspect="1"/>
          </p:cNvPicPr>
          <p:nvPr/>
        </p:nvPicPr>
        <p:blipFill>
          <a:blip r:embed="rId2"/>
          <a:stretch>
            <a:fillRect/>
          </a:stretch>
        </p:blipFill>
        <p:spPr>
          <a:xfrm>
            <a:off x="40982" y="2278407"/>
            <a:ext cx="5170115" cy="2308087"/>
          </a:xfrm>
          <a:prstGeom prst="rect">
            <a:avLst/>
          </a:prstGeom>
        </p:spPr>
      </p:pic>
      <p:sp>
        <p:nvSpPr>
          <p:cNvPr id="16" name="Rectangle 1">
            <a:extLst>
              <a:ext uri="{FF2B5EF4-FFF2-40B4-BE49-F238E27FC236}">
                <a16:creationId xmlns:a16="http://schemas.microsoft.com/office/drawing/2014/main" id="{8ADFF83D-F418-4995-84B6-F81AC29AD95F}"/>
              </a:ext>
            </a:extLst>
          </p:cNvPr>
          <p:cNvSpPr>
            <a:spLocks noChangeArrowheads="1"/>
          </p:cNvSpPr>
          <p:nvPr/>
        </p:nvSpPr>
        <p:spPr bwMode="auto">
          <a:xfrm>
            <a:off x="5211097" y="1525025"/>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latin typeface="Arial" panose="020B0604020202020204" pitchFamily="34" charset="0"/>
              </a:rPr>
              <a:t>In matrix form, the bare qubit terms read:</a:t>
            </a:r>
            <a:endParaRPr kumimoji="0" lang="en-DE" altLang="en-DE" sz="1800" b="0" i="0" u="none" strike="noStrike" cap="none" normalizeH="0" baseline="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E223E4AF-6CD4-4833-8E6E-6185955BB85F}"/>
              </a:ext>
            </a:extLst>
          </p:cNvPr>
          <p:cNvSpPr txBox="1"/>
          <p:nvPr/>
        </p:nvSpPr>
        <p:spPr>
          <a:xfrm>
            <a:off x="5211096" y="3145133"/>
            <a:ext cx="6651495" cy="369332"/>
          </a:xfrm>
          <a:prstGeom prst="rect">
            <a:avLst/>
          </a:prstGeom>
          <a:noFill/>
        </p:spPr>
        <p:txBody>
          <a:bodyPr wrap="square">
            <a:spAutoFit/>
          </a:bodyPr>
          <a:lstStyle/>
          <a:p>
            <a:r>
              <a:rPr lang="en-US" dirty="0"/>
              <a:t>In a similar fashion, the interaction term is proportional to</a:t>
            </a:r>
          </a:p>
        </p:txBody>
      </p:sp>
      <p:sp>
        <p:nvSpPr>
          <p:cNvPr id="26" name="Suorakulmio 1">
            <a:extLst>
              <a:ext uri="{FF2B5EF4-FFF2-40B4-BE49-F238E27FC236}">
                <a16:creationId xmlns:a16="http://schemas.microsoft.com/office/drawing/2014/main" id="{9EBD363C-B072-431A-AF2E-15AF830F8648}"/>
              </a:ext>
            </a:extLst>
          </p:cNvPr>
          <p:cNvSpPr/>
          <p:nvPr/>
        </p:nvSpPr>
        <p:spPr>
          <a:xfrm>
            <a:off x="5211096" y="4916797"/>
            <a:ext cx="5662503" cy="369332"/>
          </a:xfrm>
          <a:prstGeom prst="rect">
            <a:avLst/>
          </a:prstGeom>
          <a:noFill/>
        </p:spPr>
        <p:txBody>
          <a:bodyPr wrap="square">
            <a:spAutoFit/>
          </a:bodyPr>
          <a:lstStyle/>
          <a:p>
            <a:r>
              <a:rPr lang="en-US">
                <a:sym typeface="Arial"/>
              </a:rPr>
              <a:t>Hence, the total system Hamiltonian is given as</a:t>
            </a:r>
          </a:p>
        </p:txBody>
      </p:sp>
      <p:pic>
        <p:nvPicPr>
          <p:cNvPr id="27" name="Picture 26">
            <a:extLst>
              <a:ext uri="{FF2B5EF4-FFF2-40B4-BE49-F238E27FC236}">
                <a16:creationId xmlns:a16="http://schemas.microsoft.com/office/drawing/2014/main" id="{ABB39F82-5805-47E3-9733-97FBDF5273B3}"/>
              </a:ext>
            </a:extLst>
          </p:cNvPr>
          <p:cNvPicPr>
            <a:picLocks noChangeAspect="1"/>
          </p:cNvPicPr>
          <p:nvPr/>
        </p:nvPicPr>
        <p:blipFill>
          <a:blip r:embed="rId3"/>
          <a:stretch>
            <a:fillRect/>
          </a:stretch>
        </p:blipFill>
        <p:spPr>
          <a:xfrm rot="5400000">
            <a:off x="1636144" y="5711622"/>
            <a:ext cx="263176" cy="2029581"/>
          </a:xfrm>
          <a:prstGeom prst="rect">
            <a:avLst/>
          </a:prstGeom>
        </p:spPr>
      </p:pic>
      <p:pic>
        <p:nvPicPr>
          <p:cNvPr id="17" name="Picture 16">
            <a:extLst>
              <a:ext uri="{FF2B5EF4-FFF2-40B4-BE49-F238E27FC236}">
                <a16:creationId xmlns:a16="http://schemas.microsoft.com/office/drawing/2014/main" id="{F5CD4869-7ADA-44B4-9AC2-86A875992E26}"/>
              </a:ext>
            </a:extLst>
          </p:cNvPr>
          <p:cNvPicPr>
            <a:picLocks noChangeAspect="1"/>
          </p:cNvPicPr>
          <p:nvPr/>
        </p:nvPicPr>
        <p:blipFill>
          <a:blip r:embed="rId4"/>
          <a:stretch>
            <a:fillRect/>
          </a:stretch>
        </p:blipFill>
        <p:spPr>
          <a:xfrm>
            <a:off x="5363523" y="1918748"/>
            <a:ext cx="6619045" cy="1079260"/>
          </a:xfrm>
          <a:prstGeom prst="rect">
            <a:avLst/>
          </a:prstGeom>
        </p:spPr>
      </p:pic>
      <p:pic>
        <p:nvPicPr>
          <p:cNvPr id="19" name="Picture 18" descr="Diagram&#10;&#10;Description automatically generated">
            <a:extLst>
              <a:ext uri="{FF2B5EF4-FFF2-40B4-BE49-F238E27FC236}">
                <a16:creationId xmlns:a16="http://schemas.microsoft.com/office/drawing/2014/main" id="{4C9C01BE-03BE-4AED-8737-C67A9E244F06}"/>
              </a:ext>
            </a:extLst>
          </p:cNvPr>
          <p:cNvPicPr>
            <a:picLocks noChangeAspect="1"/>
          </p:cNvPicPr>
          <p:nvPr/>
        </p:nvPicPr>
        <p:blipFill>
          <a:blip r:embed="rId5"/>
          <a:stretch>
            <a:fillRect/>
          </a:stretch>
        </p:blipFill>
        <p:spPr>
          <a:xfrm>
            <a:off x="978225" y="4586494"/>
            <a:ext cx="3060971" cy="978062"/>
          </a:xfrm>
          <a:prstGeom prst="rect">
            <a:avLst/>
          </a:prstGeom>
        </p:spPr>
      </p:pic>
      <p:pic>
        <p:nvPicPr>
          <p:cNvPr id="21" name="Picture 20">
            <a:extLst>
              <a:ext uri="{FF2B5EF4-FFF2-40B4-BE49-F238E27FC236}">
                <a16:creationId xmlns:a16="http://schemas.microsoft.com/office/drawing/2014/main" id="{D33856E9-8F25-45AB-8BB6-CC2F471FA23D}"/>
              </a:ext>
            </a:extLst>
          </p:cNvPr>
          <p:cNvPicPr>
            <a:picLocks noChangeAspect="1"/>
          </p:cNvPicPr>
          <p:nvPr/>
        </p:nvPicPr>
        <p:blipFill>
          <a:blip r:embed="rId6"/>
          <a:stretch>
            <a:fillRect/>
          </a:stretch>
        </p:blipFill>
        <p:spPr>
          <a:xfrm>
            <a:off x="7130989" y="3614916"/>
            <a:ext cx="2684941" cy="1100699"/>
          </a:xfrm>
          <a:prstGeom prst="rect">
            <a:avLst/>
          </a:prstGeom>
        </p:spPr>
      </p:pic>
      <p:pic>
        <p:nvPicPr>
          <p:cNvPr id="22" name="Picture 21">
            <a:extLst>
              <a:ext uri="{FF2B5EF4-FFF2-40B4-BE49-F238E27FC236}">
                <a16:creationId xmlns:a16="http://schemas.microsoft.com/office/drawing/2014/main" id="{6D2C1485-A567-4B80-AC4A-450A481DCDB0}"/>
              </a:ext>
            </a:extLst>
          </p:cNvPr>
          <p:cNvPicPr>
            <a:picLocks noChangeAspect="1"/>
          </p:cNvPicPr>
          <p:nvPr/>
        </p:nvPicPr>
        <p:blipFill>
          <a:blip r:embed="rId7"/>
          <a:stretch>
            <a:fillRect/>
          </a:stretch>
        </p:blipFill>
        <p:spPr>
          <a:xfrm>
            <a:off x="4279367" y="5417551"/>
            <a:ext cx="7746877" cy="1142549"/>
          </a:xfrm>
          <a:prstGeom prst="rect">
            <a:avLst/>
          </a:prstGeom>
        </p:spPr>
      </p:pic>
      <p:sp>
        <p:nvSpPr>
          <p:cNvPr id="23" name="TextBox 22">
            <a:extLst>
              <a:ext uri="{FF2B5EF4-FFF2-40B4-BE49-F238E27FC236}">
                <a16:creationId xmlns:a16="http://schemas.microsoft.com/office/drawing/2014/main" id="{34E27D9F-4F76-4BB7-90C9-F23394F41373}"/>
              </a:ext>
            </a:extLst>
          </p:cNvPr>
          <p:cNvSpPr txBox="1"/>
          <p:nvPr/>
        </p:nvSpPr>
        <p:spPr>
          <a:xfrm>
            <a:off x="40982" y="6280215"/>
            <a:ext cx="6096000" cy="261610"/>
          </a:xfrm>
          <a:prstGeom prst="rect">
            <a:avLst/>
          </a:prstGeom>
          <a:noFill/>
        </p:spPr>
        <p:txBody>
          <a:bodyPr wrap="square">
            <a:spAutoFit/>
          </a:bodyPr>
          <a:lstStyle/>
          <a:p>
            <a:r>
              <a:rPr lang="en-US" sz="1100">
                <a:hlinkClick r:id="rId8"/>
              </a:rPr>
              <a:t>https://inst.eecs.berkeley.edu/~cs191/fa14/lectures/lecture5.pdf</a:t>
            </a:r>
            <a:endParaRPr lang="en-DE" sz="1100"/>
          </a:p>
        </p:txBody>
      </p:sp>
    </p:spTree>
    <p:extLst>
      <p:ext uri="{BB962C8B-B14F-4D97-AF65-F5344CB8AC3E}">
        <p14:creationId xmlns:p14="http://schemas.microsoft.com/office/powerpoint/2010/main" val="41094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cPhase</a:t>
            </a:r>
            <a:r>
              <a:rPr lang="en-US"/>
              <a:t> gate with tunable qubits</a:t>
            </a:r>
            <a:endParaRPr lang="en-DE"/>
          </a:p>
        </p:txBody>
      </p:sp>
      <p:pic>
        <p:nvPicPr>
          <p:cNvPr id="15" name="Picture 14" descr="Diagram, schematic&#10;&#10;Description automatically generated">
            <a:extLst>
              <a:ext uri="{FF2B5EF4-FFF2-40B4-BE49-F238E27FC236}">
                <a16:creationId xmlns:a16="http://schemas.microsoft.com/office/drawing/2014/main" id="{F0C9E2C8-4492-4DE1-94EE-D15F78F021BE}"/>
              </a:ext>
            </a:extLst>
          </p:cNvPr>
          <p:cNvPicPr>
            <a:picLocks noChangeAspect="1"/>
          </p:cNvPicPr>
          <p:nvPr/>
        </p:nvPicPr>
        <p:blipFill>
          <a:blip r:embed="rId2"/>
          <a:stretch>
            <a:fillRect/>
          </a:stretch>
        </p:blipFill>
        <p:spPr>
          <a:xfrm>
            <a:off x="40982" y="2278407"/>
            <a:ext cx="5170115" cy="2308087"/>
          </a:xfrm>
          <a:prstGeom prst="rect">
            <a:avLst/>
          </a:prstGeom>
        </p:spPr>
      </p:pic>
      <p:sp>
        <p:nvSpPr>
          <p:cNvPr id="16" name="Rectangle 1">
            <a:extLst>
              <a:ext uri="{FF2B5EF4-FFF2-40B4-BE49-F238E27FC236}">
                <a16:creationId xmlns:a16="http://schemas.microsoft.com/office/drawing/2014/main" id="{8ADFF83D-F418-4995-84B6-F81AC29AD95F}"/>
              </a:ext>
            </a:extLst>
          </p:cNvPr>
          <p:cNvSpPr>
            <a:spLocks noChangeArrowheads="1"/>
          </p:cNvSpPr>
          <p:nvPr/>
        </p:nvSpPr>
        <p:spPr bwMode="auto">
          <a:xfrm>
            <a:off x="5211097" y="1386526"/>
            <a:ext cx="6771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dirty="0">
                <a:ln>
                  <a:noFill/>
                </a:ln>
                <a:solidFill>
                  <a:schemeClr val="tx1"/>
                </a:solidFill>
                <a:effectLst/>
                <a:latin typeface="Arial" panose="020B0604020202020204" pitchFamily="34" charset="0"/>
              </a:rPr>
              <a:t>Then, by controlling the qubit frequencies we set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DE" dirty="0">
                <a:latin typeface="Arial" panose="020B0604020202020204" pitchFamily="34" charset="0"/>
              </a:rPr>
              <a:t>Which leads to</a:t>
            </a:r>
            <a:endParaRPr kumimoji="0" lang="en-DE" altLang="en-DE" sz="1800" b="0" i="0" u="none" strike="noStrike" cap="none" normalizeH="0" baseline="0" dirty="0">
              <a:ln>
                <a:noFill/>
              </a:ln>
              <a:solidFill>
                <a:schemeClr val="tx1"/>
              </a:solidFill>
              <a:effectLst/>
              <a:latin typeface="Arial" panose="020B0604020202020204" pitchFamily="34" charset="0"/>
            </a:endParaRPr>
          </a:p>
        </p:txBody>
      </p:sp>
      <p:sp>
        <p:nvSpPr>
          <p:cNvPr id="26" name="Suorakulmio 1">
            <a:extLst>
              <a:ext uri="{FF2B5EF4-FFF2-40B4-BE49-F238E27FC236}">
                <a16:creationId xmlns:a16="http://schemas.microsoft.com/office/drawing/2014/main" id="{9EBD363C-B072-431A-AF2E-15AF830F8648}"/>
              </a:ext>
            </a:extLst>
          </p:cNvPr>
          <p:cNvSpPr/>
          <p:nvPr/>
        </p:nvSpPr>
        <p:spPr>
          <a:xfrm>
            <a:off x="5211096" y="3577700"/>
            <a:ext cx="5662503" cy="369332"/>
          </a:xfrm>
          <a:prstGeom prst="rect">
            <a:avLst/>
          </a:prstGeom>
          <a:noFill/>
        </p:spPr>
        <p:txBody>
          <a:bodyPr wrap="square">
            <a:spAutoFit/>
          </a:bodyPr>
          <a:lstStyle/>
          <a:p>
            <a:r>
              <a:rPr lang="en-US">
                <a:sym typeface="Arial"/>
              </a:rPr>
              <a:t>Hence, the </a:t>
            </a:r>
            <a:r>
              <a:rPr lang="en-US" err="1">
                <a:sym typeface="Arial"/>
              </a:rPr>
              <a:t>cPhase</a:t>
            </a:r>
            <a:r>
              <a:rPr lang="en-US">
                <a:sym typeface="Arial"/>
              </a:rPr>
              <a:t> gate is achieved by choosing </a:t>
            </a:r>
          </a:p>
        </p:txBody>
      </p:sp>
      <p:pic>
        <p:nvPicPr>
          <p:cNvPr id="27" name="Picture 26">
            <a:extLst>
              <a:ext uri="{FF2B5EF4-FFF2-40B4-BE49-F238E27FC236}">
                <a16:creationId xmlns:a16="http://schemas.microsoft.com/office/drawing/2014/main" id="{ABB39F82-5805-47E3-9733-97FBDF5273B3}"/>
              </a:ext>
            </a:extLst>
          </p:cNvPr>
          <p:cNvPicPr>
            <a:picLocks noChangeAspect="1"/>
          </p:cNvPicPr>
          <p:nvPr/>
        </p:nvPicPr>
        <p:blipFill>
          <a:blip r:embed="rId3"/>
          <a:stretch>
            <a:fillRect/>
          </a:stretch>
        </p:blipFill>
        <p:spPr>
          <a:xfrm rot="5400000">
            <a:off x="1636144" y="5711622"/>
            <a:ext cx="263176" cy="2029581"/>
          </a:xfrm>
          <a:prstGeom prst="rect">
            <a:avLst/>
          </a:prstGeom>
        </p:spPr>
      </p:pic>
      <p:pic>
        <p:nvPicPr>
          <p:cNvPr id="19" name="Picture 18" descr="Diagram&#10;&#10;Description automatically generated">
            <a:extLst>
              <a:ext uri="{FF2B5EF4-FFF2-40B4-BE49-F238E27FC236}">
                <a16:creationId xmlns:a16="http://schemas.microsoft.com/office/drawing/2014/main" id="{4C9C01BE-03BE-4AED-8737-C67A9E244F06}"/>
              </a:ext>
            </a:extLst>
          </p:cNvPr>
          <p:cNvPicPr>
            <a:picLocks noChangeAspect="1"/>
          </p:cNvPicPr>
          <p:nvPr/>
        </p:nvPicPr>
        <p:blipFill>
          <a:blip r:embed="rId4"/>
          <a:stretch>
            <a:fillRect/>
          </a:stretch>
        </p:blipFill>
        <p:spPr>
          <a:xfrm>
            <a:off x="978225" y="4586494"/>
            <a:ext cx="3060971" cy="978062"/>
          </a:xfrm>
          <a:prstGeom prst="rect">
            <a:avLst/>
          </a:prstGeom>
        </p:spPr>
      </p:pic>
      <p:pic>
        <p:nvPicPr>
          <p:cNvPr id="18" name="Picture 17">
            <a:extLst>
              <a:ext uri="{FF2B5EF4-FFF2-40B4-BE49-F238E27FC236}">
                <a16:creationId xmlns:a16="http://schemas.microsoft.com/office/drawing/2014/main" id="{252EE039-D3BD-4E63-A78B-03D31C2BD6CC}"/>
              </a:ext>
            </a:extLst>
          </p:cNvPr>
          <p:cNvPicPr>
            <a:picLocks noChangeAspect="1"/>
          </p:cNvPicPr>
          <p:nvPr/>
        </p:nvPicPr>
        <p:blipFill>
          <a:blip r:embed="rId5"/>
          <a:stretch>
            <a:fillRect/>
          </a:stretch>
        </p:blipFill>
        <p:spPr>
          <a:xfrm>
            <a:off x="10323037" y="1357975"/>
            <a:ext cx="1101124" cy="445263"/>
          </a:xfrm>
          <a:prstGeom prst="rect">
            <a:avLst/>
          </a:prstGeom>
        </p:spPr>
      </p:pic>
      <p:pic>
        <p:nvPicPr>
          <p:cNvPr id="23" name="Picture 22">
            <a:extLst>
              <a:ext uri="{FF2B5EF4-FFF2-40B4-BE49-F238E27FC236}">
                <a16:creationId xmlns:a16="http://schemas.microsoft.com/office/drawing/2014/main" id="{91A59E12-B55A-4E8D-9A3F-6968962505E6}"/>
              </a:ext>
            </a:extLst>
          </p:cNvPr>
          <p:cNvPicPr>
            <a:picLocks noChangeAspect="1"/>
          </p:cNvPicPr>
          <p:nvPr/>
        </p:nvPicPr>
        <p:blipFill>
          <a:blip r:embed="rId6"/>
          <a:stretch>
            <a:fillRect/>
          </a:stretch>
        </p:blipFill>
        <p:spPr>
          <a:xfrm>
            <a:off x="5879218" y="2133541"/>
            <a:ext cx="4994381" cy="1229058"/>
          </a:xfrm>
          <a:prstGeom prst="rect">
            <a:avLst/>
          </a:prstGeom>
        </p:spPr>
      </p:pic>
      <p:pic>
        <p:nvPicPr>
          <p:cNvPr id="24" name="Picture 23">
            <a:extLst>
              <a:ext uri="{FF2B5EF4-FFF2-40B4-BE49-F238E27FC236}">
                <a16:creationId xmlns:a16="http://schemas.microsoft.com/office/drawing/2014/main" id="{365A3AC1-D6B9-4AFE-88BF-1B58C13813DF}"/>
              </a:ext>
            </a:extLst>
          </p:cNvPr>
          <p:cNvPicPr>
            <a:picLocks noChangeAspect="1"/>
          </p:cNvPicPr>
          <p:nvPr/>
        </p:nvPicPr>
        <p:blipFill>
          <a:blip r:embed="rId7"/>
          <a:stretch>
            <a:fillRect/>
          </a:stretch>
        </p:blipFill>
        <p:spPr>
          <a:xfrm>
            <a:off x="6323504" y="4085889"/>
            <a:ext cx="3622169" cy="1160435"/>
          </a:xfrm>
          <a:prstGeom prst="rect">
            <a:avLst/>
          </a:prstGeom>
        </p:spPr>
      </p:pic>
      <p:pic>
        <p:nvPicPr>
          <p:cNvPr id="25" name="Picture 24">
            <a:extLst>
              <a:ext uri="{FF2B5EF4-FFF2-40B4-BE49-F238E27FC236}">
                <a16:creationId xmlns:a16="http://schemas.microsoft.com/office/drawing/2014/main" id="{800A99AF-14BD-45C3-8F06-AF89C7E9DAC8}"/>
              </a:ext>
            </a:extLst>
          </p:cNvPr>
          <p:cNvPicPr>
            <a:picLocks noChangeAspect="1"/>
          </p:cNvPicPr>
          <p:nvPr/>
        </p:nvPicPr>
        <p:blipFill>
          <a:blip r:embed="rId8"/>
          <a:stretch>
            <a:fillRect/>
          </a:stretch>
        </p:blipFill>
        <p:spPr>
          <a:xfrm>
            <a:off x="6323504" y="5451019"/>
            <a:ext cx="4334663" cy="1213426"/>
          </a:xfrm>
          <a:prstGeom prst="rect">
            <a:avLst/>
          </a:prstGeom>
        </p:spPr>
      </p:pic>
    </p:spTree>
    <p:extLst>
      <p:ext uri="{BB962C8B-B14F-4D97-AF65-F5344CB8AC3E}">
        <p14:creationId xmlns:p14="http://schemas.microsoft.com/office/powerpoint/2010/main" val="1506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Review: </a:t>
            </a:r>
            <a:r>
              <a:rPr lang="en-US" dirty="0" err="1"/>
              <a:t>cPhase</a:t>
            </a:r>
            <a:r>
              <a:rPr lang="en-US" dirty="0"/>
              <a:t> gate</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p:txBody>
          <a:bodyPr/>
          <a:lstStyle/>
          <a:p>
            <a:r>
              <a:rPr lang="en-US" dirty="0"/>
              <a:t>The </a:t>
            </a:r>
            <a:r>
              <a:rPr lang="en-US" dirty="0" err="1"/>
              <a:t>cPhase</a:t>
            </a:r>
            <a:r>
              <a:rPr lang="en-US" dirty="0"/>
              <a:t> gate is a diagonal and symmetric gate that induces a phase on the state of the target qubit, depending on the control state.</a:t>
            </a:r>
          </a:p>
          <a:p>
            <a:endParaRPr lang="en-US" dirty="0"/>
          </a:p>
          <a:p>
            <a:r>
              <a:rPr lang="en-US" dirty="0"/>
              <a:t>Since this is a two-qubit gate, we realize it by coupling two qubits mutually on a chip.</a:t>
            </a:r>
          </a:p>
          <a:p>
            <a:endParaRPr lang="en-US" dirty="0"/>
          </a:p>
          <a:p>
            <a:r>
              <a:rPr lang="en-US" dirty="0"/>
              <a:t>By controlling the interaction time and coupling strength, we can control the exact phase induced to the target qubit.</a:t>
            </a:r>
            <a:endParaRPr lang="en-DE" dirty="0"/>
          </a:p>
        </p:txBody>
      </p:sp>
    </p:spTree>
    <p:extLst>
      <p:ext uri="{BB962C8B-B14F-4D97-AF65-F5344CB8AC3E}">
        <p14:creationId xmlns:p14="http://schemas.microsoft.com/office/powerpoint/2010/main" val="14791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a:t>
            </a:r>
          </a:p>
        </p:txBody>
      </p:sp>
      <p:sp>
        <p:nvSpPr>
          <p:cNvPr id="12" name="TextBox 11">
            <a:extLst>
              <a:ext uri="{FF2B5EF4-FFF2-40B4-BE49-F238E27FC236}">
                <a16:creationId xmlns:a16="http://schemas.microsoft.com/office/drawing/2014/main" id="{BDBABF27-0A65-481B-BF88-4F2DE21C38D4}"/>
              </a:ext>
            </a:extLst>
          </p:cNvPr>
          <p:cNvSpPr txBox="1"/>
          <p:nvPr/>
        </p:nvSpPr>
        <p:spPr>
          <a:xfrm>
            <a:off x="781144"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149291"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 name="TextBox 13">
            <a:extLst>
              <a:ext uri="{FF2B5EF4-FFF2-40B4-BE49-F238E27FC236}">
                <a16:creationId xmlns:a16="http://schemas.microsoft.com/office/drawing/2014/main" id="{488646F0-05F2-4721-B2DB-9D585B798110}"/>
              </a:ext>
            </a:extLst>
          </p:cNvPr>
          <p:cNvSpPr txBox="1"/>
          <p:nvPr/>
        </p:nvSpPr>
        <p:spPr>
          <a:xfrm>
            <a:off x="821535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pic>
        <p:nvPicPr>
          <p:cNvPr id="3" name="Picture 2">
            <a:extLst>
              <a:ext uri="{FF2B5EF4-FFF2-40B4-BE49-F238E27FC236}">
                <a16:creationId xmlns:a16="http://schemas.microsoft.com/office/drawing/2014/main" id="{01C27299-1E79-4F10-8E39-5E8CF9C49693}"/>
              </a:ext>
            </a:extLst>
          </p:cNvPr>
          <p:cNvPicPr>
            <a:picLocks noChangeAspect="1"/>
          </p:cNvPicPr>
          <p:nvPr/>
        </p:nvPicPr>
        <p:blipFill>
          <a:blip r:embed="rId2"/>
          <a:stretch>
            <a:fillRect/>
          </a:stretch>
        </p:blipFill>
        <p:spPr>
          <a:xfrm>
            <a:off x="245807" y="3429000"/>
            <a:ext cx="3195484" cy="2015687"/>
          </a:xfrm>
          <a:prstGeom prst="rect">
            <a:avLst/>
          </a:prstGeom>
        </p:spPr>
      </p:pic>
      <p:pic>
        <p:nvPicPr>
          <p:cNvPr id="45" name="Picture 44" descr="Diagram, schematic&#10;&#10;Description automatically generated">
            <a:extLst>
              <a:ext uri="{FF2B5EF4-FFF2-40B4-BE49-F238E27FC236}">
                <a16:creationId xmlns:a16="http://schemas.microsoft.com/office/drawing/2014/main" id="{A6A1CC09-76A6-4A35-9438-435742DD4BE4}"/>
              </a:ext>
            </a:extLst>
          </p:cNvPr>
          <p:cNvPicPr>
            <a:picLocks noChangeAspect="1"/>
          </p:cNvPicPr>
          <p:nvPr/>
        </p:nvPicPr>
        <p:blipFill>
          <a:blip r:embed="rId3"/>
          <a:stretch>
            <a:fillRect/>
          </a:stretch>
        </p:blipFill>
        <p:spPr>
          <a:xfrm>
            <a:off x="4247614" y="3739821"/>
            <a:ext cx="3122656" cy="139404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5A6ED9B9-505C-4C05-866D-3F8ED56C1171}"/>
              </a:ext>
            </a:extLst>
          </p:cNvPr>
          <p:cNvPicPr>
            <a:picLocks noChangeAspect="1"/>
          </p:cNvPicPr>
          <p:nvPr/>
        </p:nvPicPr>
        <p:blipFill>
          <a:blip r:embed="rId4"/>
          <a:stretch>
            <a:fillRect/>
          </a:stretch>
        </p:blipFill>
        <p:spPr>
          <a:xfrm>
            <a:off x="8176593" y="2904089"/>
            <a:ext cx="3436567" cy="2740662"/>
          </a:xfrm>
          <a:prstGeom prst="rect">
            <a:avLst/>
          </a:prstGeom>
        </p:spPr>
      </p:pic>
    </p:spTree>
    <p:extLst>
      <p:ext uri="{BB962C8B-B14F-4D97-AF65-F5344CB8AC3E}">
        <p14:creationId xmlns:p14="http://schemas.microsoft.com/office/powerpoint/2010/main" val="14819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approach: </a:t>
            </a:r>
            <a:r>
              <a:rPr lang="en-US" dirty="0" err="1"/>
              <a:t>cNot</a:t>
            </a:r>
            <a:r>
              <a:rPr lang="en-US" dirty="0"/>
              <a:t> gate</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699637"/>
            <a:ext cx="11533184" cy="4924737"/>
          </a:xfrm>
        </p:spPr>
        <p:txBody>
          <a:bodyPr/>
          <a:lstStyle/>
          <a:p>
            <a:r>
              <a:rPr lang="en-US" dirty="0"/>
              <a:t>In computer science, the controlled NOT gate (also C-NOT or CNOT) is a quantum logic gate that can be used to entangle and disentangle qubits.</a:t>
            </a:r>
          </a:p>
          <a:p>
            <a:pPr marL="0" indent="0">
              <a:buNone/>
            </a:pPr>
            <a:endParaRPr lang="en-US" dirty="0"/>
          </a:p>
          <a:p>
            <a:r>
              <a:rPr lang="en-US" dirty="0"/>
              <a:t>The CNOT gate operates on a quantum register consisting of 2 qubits. The CNOT gate flips the second qubit (the target qubit) if and only if the first qubit (the control qubit) is | 1 ⟩.</a:t>
            </a:r>
          </a:p>
          <a:p>
            <a:endParaRPr lang="en-US" dirty="0"/>
          </a:p>
          <a:p>
            <a:r>
              <a:rPr lang="en-US" dirty="0"/>
              <a:t>Any quantum circuit can be simulated to an arbitrary degree of accuracy using a combination of CNOT gates and single qubit rotations.</a:t>
            </a:r>
          </a:p>
          <a:p>
            <a:pPr marL="0" indent="0">
              <a:buNone/>
            </a:pPr>
            <a:endParaRPr lang="en-US" dirty="0"/>
          </a:p>
        </p:txBody>
      </p:sp>
    </p:spTree>
    <p:extLst>
      <p:ext uri="{BB962C8B-B14F-4D97-AF65-F5344CB8AC3E}">
        <p14:creationId xmlns:p14="http://schemas.microsoft.com/office/powerpoint/2010/main" val="39334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B794771-BF47-4FD1-89A0-9C208C32820F}"/>
              </a:ext>
            </a:extLst>
          </p:cNvPr>
          <p:cNvSpPr>
            <a:spLocks noChangeArrowheads="1"/>
          </p:cNvSpPr>
          <p:nvPr/>
        </p:nvSpPr>
        <p:spPr bwMode="auto">
          <a:xfrm>
            <a:off x="5289755" y="1616637"/>
            <a:ext cx="66928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rPr>
              <a:t>Controlled-NOT gate applies a swap to the target qubit if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rPr>
              <a:t>control qubit is in state |1〉</a:t>
            </a:r>
            <a:endParaRPr kumimoji="0" lang="en-DE" altLang="en-DE" sz="1800" b="0" i="0" u="none" strike="noStrike" cap="none" normalizeH="0" baseline="0">
              <a:ln>
                <a:noFill/>
              </a:ln>
              <a:solidFill>
                <a:schemeClr val="tx1"/>
              </a:solidFill>
              <a:effectLst/>
            </a:endParaRPr>
          </a:p>
        </p:txBody>
      </p:sp>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cNOT</a:t>
            </a:r>
            <a:r>
              <a:rPr lang="en-US"/>
              <a:t> gate between two qubits</a:t>
            </a:r>
            <a:endParaRPr lang="en-DE"/>
          </a:p>
        </p:txBody>
      </p:sp>
      <p:sp>
        <p:nvSpPr>
          <p:cNvPr id="17" name="Rectangle 1">
            <a:extLst>
              <a:ext uri="{FF2B5EF4-FFF2-40B4-BE49-F238E27FC236}">
                <a16:creationId xmlns:a16="http://schemas.microsoft.com/office/drawing/2014/main" id="{3A94ACEA-58FC-429F-A4D9-CCD30BBA4C26}"/>
              </a:ext>
            </a:extLst>
          </p:cNvPr>
          <p:cNvSpPr>
            <a:spLocks noChangeArrowheads="1"/>
          </p:cNvSpPr>
          <p:nvPr/>
        </p:nvSpPr>
        <p:spPr bwMode="auto">
          <a:xfrm>
            <a:off x="5211097" y="3705201"/>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rPr>
              <a:t>Applied to two qubits, the input-output relations are given as</a:t>
            </a:r>
            <a:endParaRPr kumimoji="0" lang="en-DE" altLang="en-DE" sz="1800" b="0" i="0" u="none" strike="noStrike" cap="none" normalizeH="0" baseline="0">
              <a:ln>
                <a:noFill/>
              </a:ln>
              <a:solidFill>
                <a:schemeClr val="tx1"/>
              </a:solidFill>
              <a:effectLst/>
            </a:endParaRPr>
          </a:p>
        </p:txBody>
      </p:sp>
      <p:pic>
        <p:nvPicPr>
          <p:cNvPr id="23" name="Picture 22">
            <a:extLst>
              <a:ext uri="{FF2B5EF4-FFF2-40B4-BE49-F238E27FC236}">
                <a16:creationId xmlns:a16="http://schemas.microsoft.com/office/drawing/2014/main" id="{703EAEDD-A114-4995-A639-1AAE7C8CACCA}"/>
              </a:ext>
            </a:extLst>
          </p:cNvPr>
          <p:cNvPicPr>
            <a:picLocks noChangeAspect="1"/>
          </p:cNvPicPr>
          <p:nvPr/>
        </p:nvPicPr>
        <p:blipFill>
          <a:blip r:embed="rId2"/>
          <a:stretch>
            <a:fillRect/>
          </a:stretch>
        </p:blipFill>
        <p:spPr>
          <a:xfrm rot="5400000">
            <a:off x="1636144" y="5711622"/>
            <a:ext cx="263176" cy="2029581"/>
          </a:xfrm>
          <a:prstGeom prst="rect">
            <a:avLst/>
          </a:prstGeom>
        </p:spPr>
      </p:pic>
      <p:pic>
        <p:nvPicPr>
          <p:cNvPr id="3" name="Picture 2">
            <a:extLst>
              <a:ext uri="{FF2B5EF4-FFF2-40B4-BE49-F238E27FC236}">
                <a16:creationId xmlns:a16="http://schemas.microsoft.com/office/drawing/2014/main" id="{C9512F1A-FC5A-4900-B81A-35B7F3982262}"/>
              </a:ext>
            </a:extLst>
          </p:cNvPr>
          <p:cNvPicPr>
            <a:picLocks noChangeAspect="1"/>
          </p:cNvPicPr>
          <p:nvPr/>
        </p:nvPicPr>
        <p:blipFill>
          <a:blip r:embed="rId3"/>
          <a:stretch>
            <a:fillRect/>
          </a:stretch>
        </p:blipFill>
        <p:spPr>
          <a:xfrm>
            <a:off x="1021641" y="2790466"/>
            <a:ext cx="2086266" cy="1562318"/>
          </a:xfrm>
          <a:prstGeom prst="rect">
            <a:avLst/>
          </a:prstGeom>
        </p:spPr>
      </p:pic>
      <p:pic>
        <p:nvPicPr>
          <p:cNvPr id="5" name="Picture 4">
            <a:extLst>
              <a:ext uri="{FF2B5EF4-FFF2-40B4-BE49-F238E27FC236}">
                <a16:creationId xmlns:a16="http://schemas.microsoft.com/office/drawing/2014/main" id="{74895BA4-942C-4705-96B6-D91C91AA232E}"/>
              </a:ext>
            </a:extLst>
          </p:cNvPr>
          <p:cNvPicPr>
            <a:picLocks noChangeAspect="1"/>
          </p:cNvPicPr>
          <p:nvPr/>
        </p:nvPicPr>
        <p:blipFill>
          <a:blip r:embed="rId4"/>
          <a:stretch>
            <a:fillRect/>
          </a:stretch>
        </p:blipFill>
        <p:spPr>
          <a:xfrm>
            <a:off x="6993910" y="2328419"/>
            <a:ext cx="2686425" cy="1228896"/>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78BF3F22-A287-408E-92EF-C6EA5081A208}"/>
              </a:ext>
            </a:extLst>
          </p:cNvPr>
          <p:cNvPicPr>
            <a:picLocks noChangeAspect="1"/>
          </p:cNvPicPr>
          <p:nvPr/>
        </p:nvPicPr>
        <p:blipFill>
          <a:blip r:embed="rId5"/>
          <a:stretch>
            <a:fillRect/>
          </a:stretch>
        </p:blipFill>
        <p:spPr>
          <a:xfrm>
            <a:off x="6811303" y="4162027"/>
            <a:ext cx="3019513" cy="2408061"/>
          </a:xfrm>
          <a:prstGeom prst="rect">
            <a:avLst/>
          </a:prstGeom>
        </p:spPr>
      </p:pic>
    </p:spTree>
    <p:extLst>
      <p:ext uri="{BB962C8B-B14F-4D97-AF65-F5344CB8AC3E}">
        <p14:creationId xmlns:p14="http://schemas.microsoft.com/office/powerpoint/2010/main" val="24103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B794771-BF47-4FD1-89A0-9C208C32820F}"/>
              </a:ext>
            </a:extLst>
          </p:cNvPr>
          <p:cNvSpPr>
            <a:spLocks noChangeArrowheads="1"/>
          </p:cNvSpPr>
          <p:nvPr/>
        </p:nvSpPr>
        <p:spPr bwMode="auto">
          <a:xfrm>
            <a:off x="5289755" y="1616637"/>
            <a:ext cx="66928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rPr>
              <a:t>It can be shown that a </a:t>
            </a:r>
            <a:r>
              <a:rPr kumimoji="0" lang="en-US" altLang="en-DE" sz="1800" b="0" i="0" u="none" strike="noStrike" cap="none" normalizeH="0" baseline="0" err="1">
                <a:ln>
                  <a:noFill/>
                </a:ln>
                <a:solidFill>
                  <a:schemeClr val="tx1"/>
                </a:solidFill>
                <a:effectLst/>
              </a:rPr>
              <a:t>cNOT</a:t>
            </a:r>
            <a:r>
              <a:rPr kumimoji="0" lang="en-US" altLang="en-DE" sz="1800" b="0" i="0" u="none" strike="noStrike" cap="none" normalizeH="0" baseline="0">
                <a:ln>
                  <a:noFill/>
                </a:ln>
                <a:solidFill>
                  <a:schemeClr val="tx1"/>
                </a:solidFill>
                <a:effectLst/>
              </a:rPr>
              <a:t> gate can be implemented as a series of Hadamard and </a:t>
            </a:r>
            <a:r>
              <a:rPr kumimoji="0" lang="en-US" altLang="en-DE" sz="1800" b="0" i="0" u="none" strike="noStrike" cap="none" normalizeH="0" baseline="0" err="1">
                <a:ln>
                  <a:noFill/>
                </a:ln>
                <a:solidFill>
                  <a:schemeClr val="tx1"/>
                </a:solidFill>
                <a:effectLst/>
              </a:rPr>
              <a:t>cPhase</a:t>
            </a:r>
            <a:r>
              <a:rPr kumimoji="0" lang="en-US" altLang="en-DE" sz="1800" b="0" i="0" u="none" strike="noStrike" cap="none" normalizeH="0" baseline="0">
                <a:ln>
                  <a:noFill/>
                </a:ln>
                <a:solidFill>
                  <a:schemeClr val="tx1"/>
                </a:solidFill>
                <a:effectLst/>
              </a:rPr>
              <a:t> gates</a:t>
            </a:r>
            <a:endParaRPr kumimoji="0" lang="en-DE" altLang="en-DE" sz="1800" b="0" i="0" u="none" strike="noStrike" cap="none" normalizeH="0" baseline="0">
              <a:ln>
                <a:noFill/>
              </a:ln>
              <a:solidFill>
                <a:schemeClr val="tx1"/>
              </a:solidFill>
              <a:effectLst/>
            </a:endParaRPr>
          </a:p>
        </p:txBody>
      </p:sp>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cNOT</a:t>
            </a:r>
            <a:r>
              <a:rPr lang="en-US"/>
              <a:t> gate between two qubits</a:t>
            </a:r>
            <a:endParaRPr lang="en-DE"/>
          </a:p>
        </p:txBody>
      </p:sp>
      <p:sp>
        <p:nvSpPr>
          <p:cNvPr id="17" name="Rectangle 1">
            <a:extLst>
              <a:ext uri="{FF2B5EF4-FFF2-40B4-BE49-F238E27FC236}">
                <a16:creationId xmlns:a16="http://schemas.microsoft.com/office/drawing/2014/main" id="{3A94ACEA-58FC-429F-A4D9-CCD30BBA4C26}"/>
              </a:ext>
            </a:extLst>
          </p:cNvPr>
          <p:cNvSpPr>
            <a:spLocks noChangeArrowheads="1"/>
          </p:cNvSpPr>
          <p:nvPr/>
        </p:nvSpPr>
        <p:spPr bwMode="auto">
          <a:xfrm>
            <a:off x="5211097" y="3705201"/>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dirty="0">
                <a:ln>
                  <a:noFill/>
                </a:ln>
                <a:solidFill>
                  <a:schemeClr val="tx1"/>
                </a:solidFill>
                <a:effectLst/>
              </a:rPr>
              <a:t>Altogether, we can now create a universal</a:t>
            </a:r>
            <a:r>
              <a:rPr kumimoji="0" lang="en-US" altLang="en-DE" sz="1800" b="0" i="0" u="none" strike="noStrike" cap="none" normalizeH="0" dirty="0">
                <a:ln>
                  <a:noFill/>
                </a:ln>
                <a:solidFill>
                  <a:schemeClr val="tx1"/>
                </a:solidFill>
                <a:effectLst/>
              </a:rPr>
              <a:t> quantum gate set</a:t>
            </a:r>
            <a:endParaRPr kumimoji="0" lang="en-DE" altLang="en-DE" sz="1800" b="0" i="0" u="none" strike="noStrike" cap="none" normalizeH="0" baseline="0" dirty="0">
              <a:ln>
                <a:noFill/>
              </a:ln>
              <a:solidFill>
                <a:schemeClr val="tx1"/>
              </a:solidFill>
              <a:effectLst/>
            </a:endParaRPr>
          </a:p>
        </p:txBody>
      </p:sp>
      <p:pic>
        <p:nvPicPr>
          <p:cNvPr id="23" name="Picture 22">
            <a:extLst>
              <a:ext uri="{FF2B5EF4-FFF2-40B4-BE49-F238E27FC236}">
                <a16:creationId xmlns:a16="http://schemas.microsoft.com/office/drawing/2014/main" id="{703EAEDD-A114-4995-A639-1AAE7C8CACCA}"/>
              </a:ext>
            </a:extLst>
          </p:cNvPr>
          <p:cNvPicPr>
            <a:picLocks noChangeAspect="1"/>
          </p:cNvPicPr>
          <p:nvPr/>
        </p:nvPicPr>
        <p:blipFill>
          <a:blip r:embed="rId2"/>
          <a:stretch>
            <a:fillRect/>
          </a:stretch>
        </p:blipFill>
        <p:spPr>
          <a:xfrm rot="5400000">
            <a:off x="1636144" y="5711622"/>
            <a:ext cx="263176" cy="2029581"/>
          </a:xfrm>
          <a:prstGeom prst="rect">
            <a:avLst/>
          </a:prstGeom>
        </p:spPr>
      </p:pic>
      <p:pic>
        <p:nvPicPr>
          <p:cNvPr id="3" name="Picture 2">
            <a:extLst>
              <a:ext uri="{FF2B5EF4-FFF2-40B4-BE49-F238E27FC236}">
                <a16:creationId xmlns:a16="http://schemas.microsoft.com/office/drawing/2014/main" id="{C9512F1A-FC5A-4900-B81A-35B7F3982262}"/>
              </a:ext>
            </a:extLst>
          </p:cNvPr>
          <p:cNvPicPr>
            <a:picLocks noChangeAspect="1"/>
          </p:cNvPicPr>
          <p:nvPr/>
        </p:nvPicPr>
        <p:blipFill>
          <a:blip r:embed="rId3"/>
          <a:stretch>
            <a:fillRect/>
          </a:stretch>
        </p:blipFill>
        <p:spPr>
          <a:xfrm>
            <a:off x="1021641" y="2790466"/>
            <a:ext cx="2086266" cy="1562318"/>
          </a:xfrm>
          <a:prstGeom prst="rect">
            <a:avLst/>
          </a:prstGeom>
        </p:spPr>
      </p:pic>
      <p:pic>
        <p:nvPicPr>
          <p:cNvPr id="14" name="Content Placeholder 4" descr="Diagram, schematic&#10;&#10;Description automatically generated">
            <a:extLst>
              <a:ext uri="{FF2B5EF4-FFF2-40B4-BE49-F238E27FC236}">
                <a16:creationId xmlns:a16="http://schemas.microsoft.com/office/drawing/2014/main" id="{08C29C49-EC71-4E0C-B5D7-A464567A0D7E}"/>
              </a:ext>
            </a:extLst>
          </p:cNvPr>
          <p:cNvPicPr>
            <a:picLocks noGrp="1" noChangeAspect="1"/>
          </p:cNvPicPr>
          <p:nvPr>
            <p:ph idx="1"/>
          </p:nvPr>
        </p:nvPicPr>
        <p:blipFill rotWithShape="1">
          <a:blip r:embed="rId4"/>
          <a:srcRect l="27466" t="14197" r="24978" b="47777"/>
          <a:stretch/>
        </p:blipFill>
        <p:spPr>
          <a:xfrm>
            <a:off x="6044386" y="2441943"/>
            <a:ext cx="4511060" cy="1202338"/>
          </a:xfrm>
        </p:spPr>
      </p:pic>
      <p:pic>
        <p:nvPicPr>
          <p:cNvPr id="4" name="Picture 3">
            <a:extLst>
              <a:ext uri="{FF2B5EF4-FFF2-40B4-BE49-F238E27FC236}">
                <a16:creationId xmlns:a16="http://schemas.microsoft.com/office/drawing/2014/main" id="{E588B69D-8F2B-4F0C-9F01-F80250225C65}"/>
              </a:ext>
            </a:extLst>
          </p:cNvPr>
          <p:cNvPicPr>
            <a:picLocks noChangeAspect="1"/>
          </p:cNvPicPr>
          <p:nvPr/>
        </p:nvPicPr>
        <p:blipFill>
          <a:blip r:embed="rId5"/>
          <a:stretch>
            <a:fillRect/>
          </a:stretch>
        </p:blipFill>
        <p:spPr>
          <a:xfrm>
            <a:off x="6740588" y="4239453"/>
            <a:ext cx="3160943" cy="456163"/>
          </a:xfrm>
          <a:prstGeom prst="rect">
            <a:avLst/>
          </a:prstGeom>
        </p:spPr>
      </p:pic>
      <p:sp>
        <p:nvSpPr>
          <p:cNvPr id="19" name="TextBox 18">
            <a:extLst>
              <a:ext uri="{FF2B5EF4-FFF2-40B4-BE49-F238E27FC236}">
                <a16:creationId xmlns:a16="http://schemas.microsoft.com/office/drawing/2014/main" id="{A6E4D191-325C-4902-94D9-B5E802A25A44}"/>
              </a:ext>
            </a:extLst>
          </p:cNvPr>
          <p:cNvSpPr txBox="1"/>
          <p:nvPr/>
        </p:nvSpPr>
        <p:spPr>
          <a:xfrm>
            <a:off x="5211097" y="4860536"/>
            <a:ext cx="6096000" cy="1477328"/>
          </a:xfrm>
          <a:prstGeom prst="rect">
            <a:avLst/>
          </a:prstGeom>
          <a:noFill/>
        </p:spPr>
        <p:txBody>
          <a:bodyPr wrap="square">
            <a:spAutoFit/>
          </a:bodyPr>
          <a:lstStyle/>
          <a:p>
            <a:r>
              <a:rPr lang="en-US" dirty="0"/>
              <a:t>Informally, a set of </a:t>
            </a:r>
            <a:r>
              <a:rPr lang="en-US" b="1" dirty="0"/>
              <a:t>universal quantum gates</a:t>
            </a:r>
            <a:r>
              <a:rPr lang="en-US" dirty="0"/>
              <a:t> is any set of gates to which any operation possible on a quantum computer can be reduced, that is, any other unitary operation can be expressed as a finite sequence of gates from the set.</a:t>
            </a:r>
            <a:endParaRPr lang="en-DE" dirty="0"/>
          </a:p>
        </p:txBody>
      </p:sp>
    </p:spTree>
    <p:extLst>
      <p:ext uri="{BB962C8B-B14F-4D97-AF65-F5344CB8AC3E}">
        <p14:creationId xmlns:p14="http://schemas.microsoft.com/office/powerpoint/2010/main" val="232396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Short review: </a:t>
            </a:r>
            <a:r>
              <a:rPr lang="en-US" dirty="0" err="1"/>
              <a:t>cNot</a:t>
            </a:r>
            <a:r>
              <a:rPr lang="en-US" dirty="0"/>
              <a:t> gate</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699637"/>
            <a:ext cx="11533184" cy="4924737"/>
          </a:xfrm>
        </p:spPr>
        <p:txBody>
          <a:bodyPr/>
          <a:lstStyle/>
          <a:p>
            <a:r>
              <a:rPr lang="en-US" dirty="0"/>
              <a:t>In computer science, the controlled NOT gate (also C-NOT or CNOT) is a quantum logic gate that can be used to entangle and disentangle qubits.</a:t>
            </a:r>
          </a:p>
          <a:p>
            <a:pPr marL="0" indent="0">
              <a:buNone/>
            </a:pPr>
            <a:endParaRPr lang="en-US" dirty="0"/>
          </a:p>
          <a:p>
            <a:r>
              <a:rPr lang="en-US" dirty="0"/>
              <a:t>The CNOT gate operates on a quantum register consisting of 2 qubits. The CNOT gate flips the second qubit (the target qubit) if and only if the first qubit (the control qubit) is | 1 ⟩.</a:t>
            </a:r>
          </a:p>
          <a:p>
            <a:endParaRPr lang="en-US" dirty="0"/>
          </a:p>
          <a:p>
            <a:r>
              <a:rPr lang="en-US" dirty="0"/>
              <a:t>Any quantum circuit can be simulated to an arbitrary degree of accuracy using a combination of CNOT gates and single qubit rotations.</a:t>
            </a:r>
          </a:p>
          <a:p>
            <a:pPr marL="0" indent="0">
              <a:buNone/>
            </a:pPr>
            <a:endParaRPr lang="en-US" dirty="0"/>
          </a:p>
        </p:txBody>
      </p:sp>
    </p:spTree>
    <p:extLst>
      <p:ext uri="{BB962C8B-B14F-4D97-AF65-F5344CB8AC3E}">
        <p14:creationId xmlns:p14="http://schemas.microsoft.com/office/powerpoint/2010/main" val="341993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EE2E60-DAF7-41CC-B390-E674942EFAE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Example: How to generate a Bell state</a:t>
            </a:r>
            <a:endParaRPr lang="en-DE" dirty="0"/>
          </a:p>
        </p:txBody>
      </p:sp>
      <p:pic>
        <p:nvPicPr>
          <p:cNvPr id="9" name="Picture 8" descr="A picture containing text, clock&#10;&#10;Description automatically generated">
            <a:extLst>
              <a:ext uri="{FF2B5EF4-FFF2-40B4-BE49-F238E27FC236}">
                <a16:creationId xmlns:a16="http://schemas.microsoft.com/office/drawing/2014/main" id="{D639405D-F14C-4D0C-98AB-DDCB5A02798E}"/>
              </a:ext>
            </a:extLst>
          </p:cNvPr>
          <p:cNvPicPr>
            <a:picLocks noChangeAspect="1"/>
          </p:cNvPicPr>
          <p:nvPr/>
        </p:nvPicPr>
        <p:blipFill>
          <a:blip r:embed="rId2"/>
          <a:stretch>
            <a:fillRect/>
          </a:stretch>
        </p:blipFill>
        <p:spPr>
          <a:xfrm>
            <a:off x="62270" y="3037133"/>
            <a:ext cx="4825882" cy="1335161"/>
          </a:xfrm>
          <a:prstGeom prst="rect">
            <a:avLst/>
          </a:prstGeom>
        </p:spPr>
      </p:pic>
      <p:sp>
        <p:nvSpPr>
          <p:cNvPr id="13" name="TextBox 12">
            <a:extLst>
              <a:ext uri="{FF2B5EF4-FFF2-40B4-BE49-F238E27FC236}">
                <a16:creationId xmlns:a16="http://schemas.microsoft.com/office/drawing/2014/main" id="{918005F8-C2D4-4580-B6B8-F75210849F8C}"/>
              </a:ext>
            </a:extLst>
          </p:cNvPr>
          <p:cNvSpPr txBox="1"/>
          <p:nvPr/>
        </p:nvSpPr>
        <p:spPr>
          <a:xfrm>
            <a:off x="5388746" y="1396077"/>
            <a:ext cx="6389702" cy="5663089"/>
          </a:xfrm>
          <a:prstGeom prst="rect">
            <a:avLst/>
          </a:prstGeom>
          <a:noFill/>
        </p:spPr>
        <p:txBody>
          <a:bodyPr wrap="square">
            <a:spAutoFit/>
          </a:bodyPr>
          <a:lstStyle/>
          <a:p>
            <a:r>
              <a:rPr lang="en-US" sz="1600" dirty="0"/>
              <a:t>The Bell states are four specific maximally entangled quantum states of two qubits. They are in a superposition of 0 and 1, their entanglement means the following:</a:t>
            </a:r>
          </a:p>
          <a:p>
            <a:endParaRPr lang="en-US" sz="1600" dirty="0"/>
          </a:p>
          <a:p>
            <a:r>
              <a:rPr lang="en-US" sz="1600" dirty="0"/>
              <a:t>The first qubit can be 0 as well as 1 and measuring the qubit in the standard basis, the outcome would be perfectly random, either possibility 0 or 1 having probability 1/2.</a:t>
            </a:r>
          </a:p>
          <a:p>
            <a:endParaRPr lang="en-US" sz="1600" dirty="0"/>
          </a:p>
          <a:p>
            <a:r>
              <a:rPr lang="en-US" sz="1600" dirty="0"/>
              <a:t>If the second qubit is measured, the outcome would be random on first sight. But if the results are communicated, they would find out that, although their outcomes seemed random, they are perfectly correlated.</a:t>
            </a:r>
          </a:p>
          <a:p>
            <a:endParaRPr lang="en-US" sz="1600" dirty="0"/>
          </a:p>
          <a:p>
            <a:r>
              <a:rPr lang="en-US" sz="1600" dirty="0"/>
              <a:t>This perfect correlation at a distance is special: maybe the two particles "agreed" in advance, when the pair was created (before the qubits were separated), which outcome they would show in case of a measurement.</a:t>
            </a:r>
          </a:p>
          <a:p>
            <a:endParaRPr lang="en-US" sz="1600" dirty="0"/>
          </a:p>
          <a:p>
            <a:r>
              <a:rPr lang="en-US" sz="1600" dirty="0"/>
              <a:t>Hence, following Einstein, </a:t>
            </a:r>
            <a:r>
              <a:rPr lang="en-US" sz="1600" dirty="0" err="1"/>
              <a:t>Podolsky</a:t>
            </a:r>
            <a:r>
              <a:rPr lang="en-US" sz="1600" dirty="0"/>
              <a:t>, and Rosen in 1935 in their famous "EPR paper", there is something missing in the description of the qubit pair given above—namely this "agreement", called more formally a hidden variable. </a:t>
            </a:r>
            <a:endParaRPr lang="en-DE" sz="1600" dirty="0"/>
          </a:p>
        </p:txBody>
      </p:sp>
    </p:spTree>
    <p:extLst>
      <p:ext uri="{BB962C8B-B14F-4D97-AF65-F5344CB8AC3E}">
        <p14:creationId xmlns:p14="http://schemas.microsoft.com/office/powerpoint/2010/main" val="39431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fade">
                                      <p:cBhvr>
                                        <p:cTn id="17" dur="500"/>
                                        <p:tgtEl>
                                          <p:spTgt spid="1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8" end="8"/>
                                            </p:txEl>
                                          </p:spTgt>
                                        </p:tgtEl>
                                        <p:attrNameLst>
                                          <p:attrName>style.visibility</p:attrName>
                                        </p:attrNameLst>
                                      </p:cBhvr>
                                      <p:to>
                                        <p:strVal val="visible"/>
                                      </p:to>
                                    </p:set>
                                    <p:animEffect transition="in" filter="fade">
                                      <p:cBhvr>
                                        <p:cTn id="22"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2A7CC8E8-50A0-4E9A-B740-F7C4E9381366}"/>
              </a:ext>
            </a:extLst>
          </p:cNvPr>
          <p:cNvPicPr>
            <a:picLocks noGrp="1" noChangeAspect="1"/>
          </p:cNvPicPr>
          <p:nvPr>
            <p:ph idx="1"/>
          </p:nvPr>
        </p:nvPicPr>
        <p:blipFill>
          <a:blip r:embed="rId2"/>
          <a:stretch>
            <a:fillRect/>
          </a:stretch>
        </p:blipFill>
        <p:spPr>
          <a:xfrm>
            <a:off x="1357112" y="2581472"/>
            <a:ext cx="9485714" cy="3161905"/>
          </a:xfrm>
        </p:spPr>
      </p:pic>
      <p:sp>
        <p:nvSpPr>
          <p:cNvPr id="6" name="Title 1">
            <a:extLst>
              <a:ext uri="{FF2B5EF4-FFF2-40B4-BE49-F238E27FC236}">
                <a16:creationId xmlns:a16="http://schemas.microsoft.com/office/drawing/2014/main" id="{FDEE2E60-DAF7-41CC-B390-E674942EFAED}"/>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Example: How to apply a SWAP gate</a:t>
            </a:r>
            <a:endParaRPr lang="en-DE" dirty="0"/>
          </a:p>
        </p:txBody>
      </p:sp>
      <p:sp>
        <p:nvSpPr>
          <p:cNvPr id="7" name="Rectangle 6">
            <a:extLst>
              <a:ext uri="{FF2B5EF4-FFF2-40B4-BE49-F238E27FC236}">
                <a16:creationId xmlns:a16="http://schemas.microsoft.com/office/drawing/2014/main" id="{5A183808-2A99-4038-AB3D-1B68907EB397}"/>
              </a:ext>
            </a:extLst>
          </p:cNvPr>
          <p:cNvSpPr/>
          <p:nvPr/>
        </p:nvSpPr>
        <p:spPr>
          <a:xfrm>
            <a:off x="3270249" y="2895600"/>
            <a:ext cx="5651500" cy="150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25837716-0827-4121-83DD-52384242BD03}"/>
              </a:ext>
            </a:extLst>
          </p:cNvPr>
          <p:cNvSpPr/>
          <p:nvPr/>
        </p:nvSpPr>
        <p:spPr>
          <a:xfrm>
            <a:off x="5191326" y="4319489"/>
            <a:ext cx="5651500" cy="150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01011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lectures 7-12</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504753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7. Quantization of electrical networks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Harmonic oscillator: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Lagrangian</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eigenfrequency</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Transfer step: LC oscillator, Legendre transform to Hamiltonian</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d.	Quantization of oscillators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8. Superconducting quantum circuits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Qubits: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Transmon</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qubit, Charge qubit, Flux qubit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st</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Circuit-QED: Rabi model</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Rotating Wave approximation: Jaynes-Cummings model</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9.Single-qubit operations:</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Initialization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2</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nd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Readout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5</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Control:T1, T2 measurements, Randomized benchmarking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3</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Quantum algorithms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Deutsch-</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Josza</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Algorithm</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lang="en-US" sz="1400" b="1" kern="0" spc="267" dirty="0" err="1">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Parameterised</a:t>
            </a: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 circuits and VQE</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12. Challenges in quantum computing </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Scaling</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SW-HW gap</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Error-correction</a:t>
            </a:r>
          </a:p>
        </p:txBody>
      </p:sp>
    </p:spTree>
    <p:extLst>
      <p:ext uri="{BB962C8B-B14F-4D97-AF65-F5344CB8AC3E}">
        <p14:creationId xmlns:p14="http://schemas.microsoft.com/office/powerpoint/2010/main" val="2286293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Review: Two-qubit gates</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a:t>The 4th </a:t>
            </a:r>
            <a:r>
              <a:rPr lang="en-US" err="1"/>
              <a:t>DiVicenzo</a:t>
            </a:r>
            <a:r>
              <a:rPr lang="en-US"/>
              <a:t> criterion is being able to </a:t>
            </a:r>
            <a:r>
              <a:rPr lang="en-US">
                <a:solidFill>
                  <a:schemeClr val="accent5"/>
                </a:solidFill>
              </a:rPr>
              <a:t>generate entanglement </a:t>
            </a:r>
            <a:r>
              <a:rPr lang="en-US"/>
              <a:t>via two-qubit gates (operations)</a:t>
            </a:r>
          </a:p>
          <a:p>
            <a:endParaRPr lang="en-US"/>
          </a:p>
          <a:p>
            <a:r>
              <a:rPr lang="en-US"/>
              <a:t>Three </a:t>
            </a:r>
            <a:r>
              <a:rPr lang="en-US">
                <a:solidFill>
                  <a:schemeClr val="accent5"/>
                </a:solidFill>
              </a:rPr>
              <a:t>favorite gates </a:t>
            </a:r>
            <a:r>
              <a:rPr lang="en-US"/>
              <a:t>with </a:t>
            </a:r>
            <a:r>
              <a:rPr lang="en-US" err="1"/>
              <a:t>transmon</a:t>
            </a:r>
            <a:r>
              <a:rPr lang="en-US"/>
              <a:t> qubits are:</a:t>
            </a:r>
          </a:p>
          <a:p>
            <a:pPr lvl="1"/>
            <a:r>
              <a:rPr lang="en-US" err="1"/>
              <a:t>iSWAP</a:t>
            </a:r>
            <a:r>
              <a:rPr lang="en-US"/>
              <a:t> &amp; entangling sqrt(</a:t>
            </a:r>
            <a:r>
              <a:rPr lang="en-US" err="1"/>
              <a:t>iSWAP</a:t>
            </a:r>
            <a:r>
              <a:rPr lang="en-US"/>
              <a:t>)</a:t>
            </a:r>
          </a:p>
          <a:p>
            <a:pPr lvl="1"/>
            <a:r>
              <a:rPr lang="en-US" err="1"/>
              <a:t>CPhase</a:t>
            </a:r>
            <a:endParaRPr lang="en-US"/>
          </a:p>
          <a:p>
            <a:pPr lvl="1"/>
            <a:r>
              <a:rPr lang="en-US"/>
              <a:t>CNOT</a:t>
            </a:r>
          </a:p>
          <a:p>
            <a:endParaRPr lang="en-US"/>
          </a:p>
          <a:p>
            <a:r>
              <a:rPr lang="en-US"/>
              <a:t>They are realized by creating a </a:t>
            </a:r>
            <a:r>
              <a:rPr lang="en-US">
                <a:solidFill>
                  <a:schemeClr val="accent5"/>
                </a:solidFill>
              </a:rPr>
              <a:t>mutual interaction </a:t>
            </a:r>
            <a:r>
              <a:rPr lang="en-US"/>
              <a:t>between the qubits, either directly or through a coupling element.</a:t>
            </a:r>
          </a:p>
        </p:txBody>
      </p:sp>
    </p:spTree>
    <p:extLst>
      <p:ext uri="{BB962C8B-B14F-4D97-AF65-F5344CB8AC3E}">
        <p14:creationId xmlns:p14="http://schemas.microsoft.com/office/powerpoint/2010/main" val="18592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a:t>
            </a:r>
          </a:p>
        </p:txBody>
      </p:sp>
      <p:sp>
        <p:nvSpPr>
          <p:cNvPr id="12" name="TextBox 11">
            <a:extLst>
              <a:ext uri="{FF2B5EF4-FFF2-40B4-BE49-F238E27FC236}">
                <a16:creationId xmlns:a16="http://schemas.microsoft.com/office/drawing/2014/main" id="{BDBABF27-0A65-481B-BF88-4F2DE21C38D4}"/>
              </a:ext>
            </a:extLst>
          </p:cNvPr>
          <p:cNvSpPr txBox="1"/>
          <p:nvPr/>
        </p:nvSpPr>
        <p:spPr>
          <a:xfrm>
            <a:off x="781144"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149291"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 name="TextBox 13">
            <a:extLst>
              <a:ext uri="{FF2B5EF4-FFF2-40B4-BE49-F238E27FC236}">
                <a16:creationId xmlns:a16="http://schemas.microsoft.com/office/drawing/2014/main" id="{488646F0-05F2-4721-B2DB-9D585B798110}"/>
              </a:ext>
            </a:extLst>
          </p:cNvPr>
          <p:cNvSpPr txBox="1"/>
          <p:nvPr/>
        </p:nvSpPr>
        <p:spPr>
          <a:xfrm>
            <a:off x="821535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pic>
        <p:nvPicPr>
          <p:cNvPr id="3" name="Picture 2">
            <a:extLst>
              <a:ext uri="{FF2B5EF4-FFF2-40B4-BE49-F238E27FC236}">
                <a16:creationId xmlns:a16="http://schemas.microsoft.com/office/drawing/2014/main" id="{01C27299-1E79-4F10-8E39-5E8CF9C49693}"/>
              </a:ext>
            </a:extLst>
          </p:cNvPr>
          <p:cNvPicPr>
            <a:picLocks noChangeAspect="1"/>
          </p:cNvPicPr>
          <p:nvPr/>
        </p:nvPicPr>
        <p:blipFill>
          <a:blip r:embed="rId2"/>
          <a:stretch>
            <a:fillRect/>
          </a:stretch>
        </p:blipFill>
        <p:spPr>
          <a:xfrm>
            <a:off x="245807" y="3429000"/>
            <a:ext cx="3195484" cy="2015687"/>
          </a:xfrm>
          <a:prstGeom prst="rect">
            <a:avLst/>
          </a:prstGeom>
        </p:spPr>
      </p:pic>
      <p:pic>
        <p:nvPicPr>
          <p:cNvPr id="45" name="Picture 44" descr="Diagram, schematic&#10;&#10;Description automatically generated">
            <a:extLst>
              <a:ext uri="{FF2B5EF4-FFF2-40B4-BE49-F238E27FC236}">
                <a16:creationId xmlns:a16="http://schemas.microsoft.com/office/drawing/2014/main" id="{A6A1CC09-76A6-4A35-9438-435742DD4BE4}"/>
              </a:ext>
            </a:extLst>
          </p:cNvPr>
          <p:cNvPicPr>
            <a:picLocks noChangeAspect="1"/>
          </p:cNvPicPr>
          <p:nvPr/>
        </p:nvPicPr>
        <p:blipFill>
          <a:blip r:embed="rId3"/>
          <a:stretch>
            <a:fillRect/>
          </a:stretch>
        </p:blipFill>
        <p:spPr>
          <a:xfrm>
            <a:off x="4247614" y="3739821"/>
            <a:ext cx="3122656" cy="139404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5A6ED9B9-505C-4C05-866D-3F8ED56C1171}"/>
              </a:ext>
            </a:extLst>
          </p:cNvPr>
          <p:cNvPicPr>
            <a:picLocks noChangeAspect="1"/>
          </p:cNvPicPr>
          <p:nvPr/>
        </p:nvPicPr>
        <p:blipFill>
          <a:blip r:embed="rId4"/>
          <a:stretch>
            <a:fillRect/>
          </a:stretch>
        </p:blipFill>
        <p:spPr>
          <a:xfrm>
            <a:off x="8176593" y="2904089"/>
            <a:ext cx="3436567" cy="2740662"/>
          </a:xfrm>
          <a:prstGeom prst="rect">
            <a:avLst/>
          </a:prstGeom>
        </p:spPr>
      </p:pic>
    </p:spTree>
    <p:extLst>
      <p:ext uri="{BB962C8B-B14F-4D97-AF65-F5344CB8AC3E}">
        <p14:creationId xmlns:p14="http://schemas.microsoft.com/office/powerpoint/2010/main" val="118626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a:t>General approach: Two-qubit gates</a:t>
            </a:r>
            <a:endParaRPr lang="en-DE"/>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The 4th </a:t>
            </a:r>
            <a:r>
              <a:rPr lang="en-US" dirty="0" err="1"/>
              <a:t>DiVicenzo</a:t>
            </a:r>
            <a:r>
              <a:rPr lang="en-US" dirty="0"/>
              <a:t> criterion is being able to </a:t>
            </a:r>
            <a:r>
              <a:rPr lang="en-US" dirty="0">
                <a:solidFill>
                  <a:schemeClr val="accent5"/>
                </a:solidFill>
              </a:rPr>
              <a:t>generate entanglement </a:t>
            </a:r>
            <a:r>
              <a:rPr lang="en-US" dirty="0"/>
              <a:t>via two-qubit gates (operations)</a:t>
            </a:r>
          </a:p>
          <a:p>
            <a:endParaRPr lang="en-US" dirty="0"/>
          </a:p>
          <a:p>
            <a:r>
              <a:rPr lang="en-US" dirty="0"/>
              <a:t>Three </a:t>
            </a:r>
            <a:r>
              <a:rPr lang="en-US" dirty="0">
                <a:solidFill>
                  <a:schemeClr val="accent5"/>
                </a:solidFill>
              </a:rPr>
              <a:t>favorite gates </a:t>
            </a:r>
            <a:r>
              <a:rPr lang="en-US" dirty="0"/>
              <a:t>with </a:t>
            </a:r>
            <a:r>
              <a:rPr lang="en-US" dirty="0" err="1"/>
              <a:t>transmon</a:t>
            </a:r>
            <a:r>
              <a:rPr lang="en-US" dirty="0"/>
              <a:t> qubits are:</a:t>
            </a:r>
          </a:p>
          <a:p>
            <a:pPr lvl="1"/>
            <a:r>
              <a:rPr lang="en-US" dirty="0" err="1"/>
              <a:t>iSWAP</a:t>
            </a:r>
            <a:r>
              <a:rPr lang="en-US" dirty="0"/>
              <a:t> &amp; entangling sqrt(</a:t>
            </a:r>
            <a:r>
              <a:rPr lang="en-US" dirty="0" err="1"/>
              <a:t>iSWAP</a:t>
            </a:r>
            <a:r>
              <a:rPr lang="en-US" dirty="0"/>
              <a:t>)</a:t>
            </a:r>
          </a:p>
          <a:p>
            <a:pPr lvl="1"/>
            <a:r>
              <a:rPr lang="en-US" dirty="0" err="1"/>
              <a:t>CPhase</a:t>
            </a:r>
            <a:endParaRPr lang="en-US" dirty="0"/>
          </a:p>
          <a:p>
            <a:pPr lvl="1"/>
            <a:r>
              <a:rPr lang="en-US" dirty="0"/>
              <a:t>CNOT</a:t>
            </a:r>
          </a:p>
          <a:p>
            <a:endParaRPr lang="en-US" dirty="0"/>
          </a:p>
          <a:p>
            <a:r>
              <a:rPr lang="en-US" dirty="0"/>
              <a:t>They are realized by creating a </a:t>
            </a:r>
            <a:r>
              <a:rPr lang="en-US" dirty="0">
                <a:solidFill>
                  <a:schemeClr val="accent5"/>
                </a:solidFill>
              </a:rPr>
              <a:t>mutual interaction </a:t>
            </a:r>
            <a:r>
              <a:rPr lang="en-US" dirty="0"/>
              <a:t>between the qubits, either directly or through a coupling element.</a:t>
            </a:r>
          </a:p>
        </p:txBody>
      </p:sp>
    </p:spTree>
    <p:extLst>
      <p:ext uri="{BB962C8B-B14F-4D97-AF65-F5344CB8AC3E}">
        <p14:creationId xmlns:p14="http://schemas.microsoft.com/office/powerpoint/2010/main" val="32573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fontScale="90000"/>
          </a:bodyPr>
          <a:lstStyle/>
          <a:p>
            <a:r>
              <a:rPr lang="en-US"/>
              <a:t>Short intro: The basic elements of quantum algorithms</a:t>
            </a:r>
            <a:endParaRPr lang="en-DE"/>
          </a:p>
        </p:txBody>
      </p:sp>
      <p:pic>
        <p:nvPicPr>
          <p:cNvPr id="4" name="Picture 3" descr="Diagram, schematic&#10;&#10;Description automatically generated">
            <a:extLst>
              <a:ext uri="{FF2B5EF4-FFF2-40B4-BE49-F238E27FC236}">
                <a16:creationId xmlns:a16="http://schemas.microsoft.com/office/drawing/2014/main" id="{F8A524C2-DC37-41B2-A013-10832EAB7FCD}"/>
              </a:ext>
            </a:extLst>
          </p:cNvPr>
          <p:cNvPicPr>
            <a:picLocks noChangeAspect="1"/>
          </p:cNvPicPr>
          <p:nvPr/>
        </p:nvPicPr>
        <p:blipFill>
          <a:blip r:embed="rId3"/>
          <a:stretch>
            <a:fillRect/>
          </a:stretch>
        </p:blipFill>
        <p:spPr>
          <a:xfrm>
            <a:off x="1727200" y="1778000"/>
            <a:ext cx="8737600" cy="3302000"/>
          </a:xfrm>
          <a:prstGeom prst="rect">
            <a:avLst/>
          </a:prstGeom>
        </p:spPr>
      </p:pic>
      <p:sp>
        <p:nvSpPr>
          <p:cNvPr id="7" name="TextBox 6">
            <a:extLst>
              <a:ext uri="{FF2B5EF4-FFF2-40B4-BE49-F238E27FC236}">
                <a16:creationId xmlns:a16="http://schemas.microsoft.com/office/drawing/2014/main" id="{B04EDB76-B240-4A05-BDD6-BA55CB5085F4}"/>
              </a:ext>
            </a:extLst>
          </p:cNvPr>
          <p:cNvSpPr txBox="1"/>
          <p:nvPr/>
        </p:nvSpPr>
        <p:spPr>
          <a:xfrm>
            <a:off x="2856322" y="4834264"/>
            <a:ext cx="7635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Sans Serif"/>
                <a:ea typeface="+mn-ea"/>
                <a:cs typeface="+mn-cs"/>
              </a:rPr>
              <a:t>time</a:t>
            </a:r>
            <a:endParaRPr kumimoji="0" lang="en-DE" sz="1800" b="0" i="1" u="none" strike="noStrike" kern="1200" cap="none" spc="0" normalizeH="0" baseline="0" noProof="0">
              <a:ln>
                <a:noFill/>
              </a:ln>
              <a:solidFill>
                <a:srgbClr val="000000"/>
              </a:solidFill>
              <a:effectLst/>
              <a:uLnTx/>
              <a:uFillTx/>
              <a:latin typeface="Microsoft Sans Serif"/>
              <a:ea typeface="+mn-ea"/>
              <a:cs typeface="+mn-cs"/>
            </a:endParaRPr>
          </a:p>
        </p:txBody>
      </p:sp>
      <p:cxnSp>
        <p:nvCxnSpPr>
          <p:cNvPr id="6" name="Straight Arrow Connector 5">
            <a:extLst>
              <a:ext uri="{FF2B5EF4-FFF2-40B4-BE49-F238E27FC236}">
                <a16:creationId xmlns:a16="http://schemas.microsoft.com/office/drawing/2014/main" id="{233137C1-26AF-41AC-90D5-5637722D1735}"/>
              </a:ext>
            </a:extLst>
          </p:cNvPr>
          <p:cNvCxnSpPr>
            <a:cxnSpLocks/>
          </p:cNvCxnSpPr>
          <p:nvPr/>
        </p:nvCxnSpPr>
        <p:spPr>
          <a:xfrm>
            <a:off x="2856322" y="5203596"/>
            <a:ext cx="858428" cy="0"/>
          </a:xfrm>
          <a:prstGeom prst="straightConnector1">
            <a:avLst/>
          </a:prstGeom>
          <a:ln w="28575">
            <a:solidFill>
              <a:schemeClr val="tx1"/>
            </a:solidFill>
            <a:headEnd type="diamond"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22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r>
              <a:rPr kumimoji="0" lang="en-US" sz="14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a:t>
            </a:r>
          </a:p>
        </p:txBody>
      </p:sp>
      <p:sp>
        <p:nvSpPr>
          <p:cNvPr id="12" name="TextBox 11">
            <a:extLst>
              <a:ext uri="{FF2B5EF4-FFF2-40B4-BE49-F238E27FC236}">
                <a16:creationId xmlns:a16="http://schemas.microsoft.com/office/drawing/2014/main" id="{BDBABF27-0A65-481B-BF88-4F2DE21C38D4}"/>
              </a:ext>
            </a:extLst>
          </p:cNvPr>
          <p:cNvSpPr txBox="1"/>
          <p:nvPr/>
        </p:nvSpPr>
        <p:spPr>
          <a:xfrm>
            <a:off x="781144"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149291"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 name="TextBox 13">
            <a:extLst>
              <a:ext uri="{FF2B5EF4-FFF2-40B4-BE49-F238E27FC236}">
                <a16:creationId xmlns:a16="http://schemas.microsoft.com/office/drawing/2014/main" id="{488646F0-05F2-4721-B2DB-9D585B798110}"/>
              </a:ext>
            </a:extLst>
          </p:cNvPr>
          <p:cNvSpPr txBox="1"/>
          <p:nvPr/>
        </p:nvSpPr>
        <p:spPr>
          <a:xfrm>
            <a:off x="821535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pic>
        <p:nvPicPr>
          <p:cNvPr id="3" name="Picture 2">
            <a:extLst>
              <a:ext uri="{FF2B5EF4-FFF2-40B4-BE49-F238E27FC236}">
                <a16:creationId xmlns:a16="http://schemas.microsoft.com/office/drawing/2014/main" id="{01C27299-1E79-4F10-8E39-5E8CF9C49693}"/>
              </a:ext>
            </a:extLst>
          </p:cNvPr>
          <p:cNvPicPr>
            <a:picLocks noChangeAspect="1"/>
          </p:cNvPicPr>
          <p:nvPr/>
        </p:nvPicPr>
        <p:blipFill>
          <a:blip r:embed="rId2"/>
          <a:stretch>
            <a:fillRect/>
          </a:stretch>
        </p:blipFill>
        <p:spPr>
          <a:xfrm>
            <a:off x="245807" y="3429000"/>
            <a:ext cx="3195484" cy="2015687"/>
          </a:xfrm>
          <a:prstGeom prst="rect">
            <a:avLst/>
          </a:prstGeom>
        </p:spPr>
      </p:pic>
      <p:pic>
        <p:nvPicPr>
          <p:cNvPr id="45" name="Picture 44" descr="Diagram, schematic&#10;&#10;Description automatically generated">
            <a:extLst>
              <a:ext uri="{FF2B5EF4-FFF2-40B4-BE49-F238E27FC236}">
                <a16:creationId xmlns:a16="http://schemas.microsoft.com/office/drawing/2014/main" id="{A6A1CC09-76A6-4A35-9438-435742DD4BE4}"/>
              </a:ext>
            </a:extLst>
          </p:cNvPr>
          <p:cNvPicPr>
            <a:picLocks noChangeAspect="1"/>
          </p:cNvPicPr>
          <p:nvPr/>
        </p:nvPicPr>
        <p:blipFill>
          <a:blip r:embed="rId3"/>
          <a:stretch>
            <a:fillRect/>
          </a:stretch>
        </p:blipFill>
        <p:spPr>
          <a:xfrm>
            <a:off x="4247614" y="3739821"/>
            <a:ext cx="3122656" cy="1394043"/>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DC02009E-DA00-48AA-BFB1-3E32409EE91E}"/>
              </a:ext>
            </a:extLst>
          </p:cNvPr>
          <p:cNvPicPr>
            <a:picLocks noChangeAspect="1"/>
          </p:cNvPicPr>
          <p:nvPr/>
        </p:nvPicPr>
        <p:blipFill>
          <a:blip r:embed="rId4"/>
          <a:stretch>
            <a:fillRect/>
          </a:stretch>
        </p:blipFill>
        <p:spPr>
          <a:xfrm>
            <a:off x="8176593" y="2904089"/>
            <a:ext cx="3436567" cy="2740662"/>
          </a:xfrm>
          <a:prstGeom prst="rect">
            <a:avLst/>
          </a:prstGeom>
        </p:spPr>
      </p:pic>
    </p:spTree>
    <p:extLst>
      <p:ext uri="{BB962C8B-B14F-4D97-AF65-F5344CB8AC3E}">
        <p14:creationId xmlns:p14="http://schemas.microsoft.com/office/powerpoint/2010/main" val="285070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approach: </a:t>
            </a:r>
            <a:r>
              <a:rPr lang="en-US" dirty="0" err="1"/>
              <a:t>iSWAP</a:t>
            </a:r>
            <a:r>
              <a:rPr lang="en-US" dirty="0"/>
              <a:t> gate</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p:txBody>
          <a:bodyPr/>
          <a:lstStyle/>
          <a:p>
            <a:r>
              <a:rPr lang="en-US" dirty="0"/>
              <a:t>A general task in (quantum) logic is to swap states. By adding a phase factor, one can create an </a:t>
            </a:r>
            <a:r>
              <a:rPr lang="en-US" dirty="0" err="1"/>
              <a:t>iSWAP</a:t>
            </a:r>
            <a:r>
              <a:rPr lang="en-US" dirty="0"/>
              <a:t> gate.</a:t>
            </a:r>
            <a:endParaRPr lang="en-US" dirty="0">
              <a:solidFill>
                <a:schemeClr val="accent5"/>
              </a:solidFill>
            </a:endParaRPr>
          </a:p>
          <a:p>
            <a:endParaRPr lang="en-US" dirty="0"/>
          </a:p>
          <a:p>
            <a:r>
              <a:rPr lang="en-US" dirty="0"/>
              <a:t>Since this is a two-qubit gate, we realize it by coupling two qubits mutually on a chip.</a:t>
            </a:r>
          </a:p>
          <a:p>
            <a:endParaRPr lang="en-US" dirty="0"/>
          </a:p>
          <a:p>
            <a:r>
              <a:rPr lang="en-US" dirty="0"/>
              <a:t>By controlling the interaction time, we can also implement sqrt(</a:t>
            </a:r>
            <a:r>
              <a:rPr lang="en-US" dirty="0" err="1"/>
              <a:t>iSWAP</a:t>
            </a:r>
            <a:r>
              <a:rPr lang="en-US" dirty="0"/>
              <a:t>) gates.</a:t>
            </a:r>
            <a:endParaRPr lang="en-DE" dirty="0"/>
          </a:p>
        </p:txBody>
      </p:sp>
    </p:spTree>
    <p:extLst>
      <p:ext uri="{BB962C8B-B14F-4D97-AF65-F5344CB8AC3E}">
        <p14:creationId xmlns:p14="http://schemas.microsoft.com/office/powerpoint/2010/main" val="40227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10;&#10;Description automatically generated">
            <a:extLst>
              <a:ext uri="{FF2B5EF4-FFF2-40B4-BE49-F238E27FC236}">
                <a16:creationId xmlns:a16="http://schemas.microsoft.com/office/drawing/2014/main" id="{0E395EB9-5A97-47C3-9213-EE2E225F1F81}"/>
              </a:ext>
            </a:extLst>
          </p:cNvPr>
          <p:cNvPicPr>
            <a:picLocks noGrp="1" noChangeAspect="1"/>
          </p:cNvPicPr>
          <p:nvPr>
            <p:ph idx="1"/>
          </p:nvPr>
        </p:nvPicPr>
        <p:blipFill rotWithShape="1">
          <a:blip r:embed="rId2"/>
          <a:srcRect l="69742" t="70240" b="18004"/>
          <a:stretch/>
        </p:blipFill>
        <p:spPr>
          <a:xfrm>
            <a:off x="6955195" y="2205739"/>
            <a:ext cx="3088125" cy="1474256"/>
          </a:xfrm>
        </p:spPr>
      </p:pic>
      <p:sp>
        <p:nvSpPr>
          <p:cNvPr id="6" name="Rectangle 1">
            <a:extLst>
              <a:ext uri="{FF2B5EF4-FFF2-40B4-BE49-F238E27FC236}">
                <a16:creationId xmlns:a16="http://schemas.microsoft.com/office/drawing/2014/main" id="{5B794771-BF47-4FD1-89A0-9C208C32820F}"/>
              </a:ext>
            </a:extLst>
          </p:cNvPr>
          <p:cNvSpPr>
            <a:spLocks noChangeArrowheads="1"/>
          </p:cNvSpPr>
          <p:nvPr/>
        </p:nvSpPr>
        <p:spPr bwMode="auto">
          <a:xfrm>
            <a:off x="5211097" y="1436405"/>
            <a:ext cx="6771471"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DE" altLang="en-DE" sz="1800" b="0" i="0" u="none" strike="noStrike" cap="none" normalizeH="0" baseline="0">
                <a:ln>
                  <a:noFill/>
                </a:ln>
                <a:solidFill>
                  <a:schemeClr val="tx1"/>
                </a:solidFill>
                <a:effectLst/>
                <a:latin typeface="Arial" panose="020B0604020202020204" pitchFamily="34" charset="0"/>
              </a:rPr>
              <a:t>The swap gate </a:t>
            </a:r>
            <a:r>
              <a:rPr kumimoji="0" lang="en-US" altLang="en-DE" sz="1800" b="0" i="0" u="none" strike="noStrike" cap="none" normalizeH="0" baseline="0">
                <a:ln>
                  <a:noFill/>
                </a:ln>
                <a:solidFill>
                  <a:schemeClr val="accent5"/>
                </a:solidFill>
                <a:effectLst/>
                <a:latin typeface="Arial" panose="020B0604020202020204" pitchFamily="34" charset="0"/>
              </a:rPr>
              <a:t>exchange the state </a:t>
            </a:r>
            <a:r>
              <a:rPr kumimoji="0" lang="en-US" altLang="en-DE" sz="1800" b="0" i="0" u="none" strike="noStrike" cap="none" normalizeH="0" baseline="0">
                <a:ln>
                  <a:noFill/>
                </a:ln>
                <a:solidFill>
                  <a:schemeClr val="tx1"/>
                </a:solidFill>
                <a:effectLst/>
                <a:latin typeface="Arial" panose="020B0604020202020204" pitchFamily="34" charset="0"/>
              </a:rPr>
              <a:t>of</a:t>
            </a:r>
            <a:r>
              <a:rPr kumimoji="0" lang="en-DE" altLang="en-DE" sz="1800" b="0" i="0" u="none" strike="noStrike" cap="none" normalizeH="0" baseline="0">
                <a:ln>
                  <a:noFill/>
                </a:ln>
                <a:solidFill>
                  <a:schemeClr val="tx1"/>
                </a:solidFill>
                <a:effectLst/>
                <a:latin typeface="Arial" panose="020B0604020202020204" pitchFamily="34" charset="0"/>
              </a:rPr>
              <a:t> two qubits. With respect to the basis   </a:t>
            </a:r>
            <a:r>
              <a:rPr kumimoji="0" lang="en-DE" altLang="en-DE" sz="1900" b="0" i="0" u="none" strike="noStrike" cap="none" normalizeH="0" baseline="0">
                <a:ln>
                  <a:noFill/>
                </a:ln>
                <a:solidFill>
                  <a:schemeClr val="tx1"/>
                </a:solidFill>
                <a:effectLst/>
                <a:latin typeface="Arial" panose="020B0604020202020204" pitchFamily="34" charset="0"/>
              </a:rPr>
              <a:t>    </a:t>
            </a:r>
            <a:r>
              <a:rPr kumimoji="0" lang="en-DE" altLang="en-DE" sz="1800" b="0" i="0" u="none" strike="noStrike" cap="none" normalizeH="0" baseline="0">
                <a:ln>
                  <a:noFill/>
                </a:ln>
                <a:solidFill>
                  <a:schemeClr val="tx1"/>
                </a:solidFill>
                <a:effectLst/>
                <a:latin typeface="Arial" panose="020B0604020202020204" pitchFamily="34" charset="0"/>
              </a:rPr>
              <a:t>,   </a:t>
            </a:r>
            <a:r>
              <a:rPr kumimoji="0" lang="en-DE" altLang="en-DE" sz="1900" b="0" i="0" u="none" strike="noStrike" cap="none" normalizeH="0" baseline="0">
                <a:ln>
                  <a:noFill/>
                </a:ln>
                <a:solidFill>
                  <a:schemeClr val="tx1"/>
                </a:solidFill>
                <a:effectLst/>
                <a:latin typeface="Arial" panose="020B0604020202020204" pitchFamily="34" charset="0"/>
              </a:rPr>
              <a:t>     </a:t>
            </a:r>
            <a:r>
              <a:rPr kumimoji="0" lang="en-DE" altLang="en-DE" sz="1800" b="0" i="0" u="none" strike="noStrike" cap="none" normalizeH="0" baseline="0">
                <a:ln>
                  <a:noFill/>
                </a:ln>
                <a:solidFill>
                  <a:schemeClr val="tx1"/>
                </a:solidFill>
                <a:effectLst/>
                <a:latin typeface="Arial" panose="020B0604020202020204" pitchFamily="34" charset="0"/>
              </a:rPr>
              <a:t>,   </a:t>
            </a:r>
            <a:r>
              <a:rPr kumimoji="0" lang="en-DE" altLang="en-DE" sz="1900" b="0" i="0" u="none" strike="noStrike" cap="none" normalizeH="0" baseline="0">
                <a:ln>
                  <a:noFill/>
                </a:ln>
                <a:solidFill>
                  <a:schemeClr val="tx1"/>
                </a:solidFill>
                <a:effectLst/>
                <a:latin typeface="Arial" panose="020B0604020202020204" pitchFamily="34" charset="0"/>
              </a:rPr>
              <a:t>     </a:t>
            </a:r>
            <a:r>
              <a:rPr kumimoji="0" lang="en-DE" altLang="en-DE" sz="1800" b="0" i="0" u="none" strike="noStrike" cap="none" normalizeH="0" baseline="0">
                <a:ln>
                  <a:noFill/>
                </a:ln>
                <a:solidFill>
                  <a:schemeClr val="tx1"/>
                </a:solidFill>
                <a:effectLst/>
                <a:latin typeface="Arial" panose="020B0604020202020204" pitchFamily="34" charset="0"/>
              </a:rPr>
              <a:t>,   </a:t>
            </a:r>
            <a:r>
              <a:rPr kumimoji="0" lang="en-DE" altLang="en-DE" sz="1900" b="0" i="0" u="none" strike="noStrike" cap="none" normalizeH="0" baseline="0">
                <a:ln>
                  <a:noFill/>
                </a:ln>
                <a:solidFill>
                  <a:schemeClr val="tx1"/>
                </a:solidFill>
                <a:effectLst/>
                <a:latin typeface="Arial" panose="020B0604020202020204" pitchFamily="34" charset="0"/>
              </a:rPr>
              <a:t>     </a:t>
            </a:r>
            <a:r>
              <a:rPr kumimoji="0" lang="en-DE" altLang="en-DE" sz="1800" b="0" i="0" u="none" strike="noStrike" cap="none" normalizeH="0" baseline="0">
                <a:ln>
                  <a:noFill/>
                </a:ln>
                <a:solidFill>
                  <a:schemeClr val="tx1"/>
                </a:solidFill>
                <a:effectLst/>
                <a:latin typeface="Arial" panose="020B0604020202020204" pitchFamily="34" charset="0"/>
              </a:rPr>
              <a:t>, it is represented by the matrix: </a:t>
            </a:r>
          </a:p>
        </p:txBody>
      </p:sp>
      <p:sp>
        <p:nvSpPr>
          <p:cNvPr id="7" name="AutoShape 2" descr="|00\rangle ">
            <a:extLst>
              <a:ext uri="{FF2B5EF4-FFF2-40B4-BE49-F238E27FC236}">
                <a16:creationId xmlns:a16="http://schemas.microsoft.com/office/drawing/2014/main" id="{CC2DDACD-8DB3-486C-B6F7-2A86787CE583}"/>
              </a:ext>
            </a:extLst>
          </p:cNvPr>
          <p:cNvSpPr>
            <a:spLocks noChangeAspect="1" noChangeArrowheads="1"/>
          </p:cNvSpPr>
          <p:nvPr/>
        </p:nvSpPr>
        <p:spPr bwMode="auto">
          <a:xfrm>
            <a:off x="640653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8" name="AutoShape 3" descr="|01\rangle">
            <a:extLst>
              <a:ext uri="{FF2B5EF4-FFF2-40B4-BE49-F238E27FC236}">
                <a16:creationId xmlns:a16="http://schemas.microsoft.com/office/drawing/2014/main" id="{A2A02ACA-8063-4EF5-AD79-BD208AF1B976}"/>
              </a:ext>
            </a:extLst>
          </p:cNvPr>
          <p:cNvSpPr>
            <a:spLocks noChangeAspect="1" noChangeArrowheads="1"/>
          </p:cNvSpPr>
          <p:nvPr/>
        </p:nvSpPr>
        <p:spPr bwMode="auto">
          <a:xfrm>
            <a:off x="699391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9" name="AutoShape 4" descr="|10\rangle">
            <a:extLst>
              <a:ext uri="{FF2B5EF4-FFF2-40B4-BE49-F238E27FC236}">
                <a16:creationId xmlns:a16="http://schemas.microsoft.com/office/drawing/2014/main" id="{6DB739C9-F072-4835-A70F-7BA8CDA2AD23}"/>
              </a:ext>
            </a:extLst>
          </p:cNvPr>
          <p:cNvSpPr>
            <a:spLocks noChangeAspect="1" noChangeArrowheads="1"/>
          </p:cNvSpPr>
          <p:nvPr/>
        </p:nvSpPr>
        <p:spPr bwMode="auto">
          <a:xfrm>
            <a:off x="7581285"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0" name="AutoShape 5" descr="|11\rangle ">
            <a:extLst>
              <a:ext uri="{FF2B5EF4-FFF2-40B4-BE49-F238E27FC236}">
                <a16:creationId xmlns:a16="http://schemas.microsoft.com/office/drawing/2014/main" id="{48466924-7303-45D3-B2C7-28A914817D0F}"/>
              </a:ext>
            </a:extLst>
          </p:cNvPr>
          <p:cNvSpPr>
            <a:spLocks noChangeAspect="1" noChangeArrowheads="1"/>
          </p:cNvSpPr>
          <p:nvPr/>
        </p:nvSpPr>
        <p:spPr bwMode="auto">
          <a:xfrm>
            <a:off x="8168660" y="2638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pic>
        <p:nvPicPr>
          <p:cNvPr id="12" name="Picture 11">
            <a:extLst>
              <a:ext uri="{FF2B5EF4-FFF2-40B4-BE49-F238E27FC236}">
                <a16:creationId xmlns:a16="http://schemas.microsoft.com/office/drawing/2014/main" id="{9296A0B9-C61D-4BFE-9B9A-9C5E9BD75A2C}"/>
              </a:ext>
            </a:extLst>
          </p:cNvPr>
          <p:cNvPicPr>
            <a:picLocks noChangeAspect="1"/>
          </p:cNvPicPr>
          <p:nvPr/>
        </p:nvPicPr>
        <p:blipFill>
          <a:blip r:embed="rId3"/>
          <a:stretch>
            <a:fillRect/>
          </a:stretch>
        </p:blipFill>
        <p:spPr>
          <a:xfrm>
            <a:off x="6286204" y="1792665"/>
            <a:ext cx="2263456" cy="377243"/>
          </a:xfrm>
          <a:prstGeom prst="rect">
            <a:avLst/>
          </a:prstGeom>
        </p:spPr>
      </p:pic>
      <p:sp>
        <p:nvSpPr>
          <p:cNvPr id="13" name="Title 1">
            <a:extLst>
              <a:ext uri="{FF2B5EF4-FFF2-40B4-BE49-F238E27FC236}">
                <a16:creationId xmlns:a16="http://schemas.microsoft.com/office/drawing/2014/main" id="{8711B094-F3C3-4709-B561-AB7C7664F561}"/>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swap gate between two qubits</a:t>
            </a:r>
            <a:endParaRPr lang="en-DE"/>
          </a:p>
        </p:txBody>
      </p:sp>
      <p:pic>
        <p:nvPicPr>
          <p:cNvPr id="15" name="Picture 14" descr="A picture containing text, clock&#10;&#10;Description automatically generated">
            <a:extLst>
              <a:ext uri="{FF2B5EF4-FFF2-40B4-BE49-F238E27FC236}">
                <a16:creationId xmlns:a16="http://schemas.microsoft.com/office/drawing/2014/main" id="{559053F2-E144-4B10-A588-BC650B3270F4}"/>
              </a:ext>
            </a:extLst>
          </p:cNvPr>
          <p:cNvPicPr>
            <a:picLocks noChangeAspect="1"/>
          </p:cNvPicPr>
          <p:nvPr/>
        </p:nvPicPr>
        <p:blipFill>
          <a:blip r:embed="rId4"/>
          <a:stretch>
            <a:fillRect/>
          </a:stretch>
        </p:blipFill>
        <p:spPr>
          <a:xfrm>
            <a:off x="6036072" y="4027242"/>
            <a:ext cx="3676650" cy="1619250"/>
          </a:xfrm>
          <a:prstGeom prst="rect">
            <a:avLst/>
          </a:prstGeom>
        </p:spPr>
      </p:pic>
      <p:pic>
        <p:nvPicPr>
          <p:cNvPr id="16" name="Content Placeholder 4" descr="A picture containing table&#10;&#10;Description automatically generated">
            <a:extLst>
              <a:ext uri="{FF2B5EF4-FFF2-40B4-BE49-F238E27FC236}">
                <a16:creationId xmlns:a16="http://schemas.microsoft.com/office/drawing/2014/main" id="{6EBA118C-BF36-4E91-A655-1CC661F4CFC5}"/>
              </a:ext>
            </a:extLst>
          </p:cNvPr>
          <p:cNvPicPr>
            <a:picLocks noChangeAspect="1"/>
          </p:cNvPicPr>
          <p:nvPr/>
        </p:nvPicPr>
        <p:blipFill rotWithShape="1">
          <a:blip r:embed="rId2"/>
          <a:srcRect l="33710" t="70240" r="33889" b="18004"/>
          <a:stretch/>
        </p:blipFill>
        <p:spPr>
          <a:xfrm>
            <a:off x="329407" y="2590169"/>
            <a:ext cx="3306813" cy="1474256"/>
          </a:xfrm>
          <a:prstGeom prst="rect">
            <a:avLst/>
          </a:prstGeom>
        </p:spPr>
      </p:pic>
      <p:sp>
        <p:nvSpPr>
          <p:cNvPr id="17" name="Rectangle 1">
            <a:extLst>
              <a:ext uri="{FF2B5EF4-FFF2-40B4-BE49-F238E27FC236}">
                <a16:creationId xmlns:a16="http://schemas.microsoft.com/office/drawing/2014/main" id="{3A94ACEA-58FC-429F-A4D9-CCD30BBA4C26}"/>
              </a:ext>
            </a:extLst>
          </p:cNvPr>
          <p:cNvSpPr>
            <a:spLocks noChangeArrowheads="1"/>
          </p:cNvSpPr>
          <p:nvPr/>
        </p:nvSpPr>
        <p:spPr bwMode="auto">
          <a:xfrm>
            <a:off x="5211097" y="3705201"/>
            <a:ext cx="6771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latin typeface="Arial" panose="020B0604020202020204" pitchFamily="34" charset="0"/>
              </a:rPr>
              <a:t>Applied to two qubits, the </a:t>
            </a:r>
            <a:r>
              <a:rPr kumimoji="0" lang="en-US" altLang="en-DE" sz="1800" b="0" i="0" u="none" strike="noStrike" cap="none" normalizeH="0" baseline="0">
                <a:ln>
                  <a:noFill/>
                </a:ln>
                <a:solidFill>
                  <a:schemeClr val="accent5"/>
                </a:solidFill>
                <a:effectLst/>
                <a:latin typeface="Arial" panose="020B0604020202020204" pitchFamily="34" charset="0"/>
              </a:rPr>
              <a:t>input-output relations </a:t>
            </a:r>
            <a:r>
              <a:rPr kumimoji="0" lang="en-US" altLang="en-DE" sz="1800" b="0" i="0" u="none" strike="noStrike" cap="none" normalizeH="0" baseline="0">
                <a:ln>
                  <a:noFill/>
                </a:ln>
                <a:solidFill>
                  <a:schemeClr val="tx1"/>
                </a:solidFill>
                <a:effectLst/>
                <a:latin typeface="Arial" panose="020B0604020202020204" pitchFamily="34" charset="0"/>
              </a:rPr>
              <a:t>are given as</a:t>
            </a:r>
            <a:endParaRPr kumimoji="0" lang="en-DE" altLang="en-DE" sz="1800" b="0" i="0" u="none" strike="noStrike" cap="none" normalizeH="0" baseline="0">
              <a:ln>
                <a:noFill/>
              </a:ln>
              <a:solidFill>
                <a:schemeClr val="tx1"/>
              </a:solidFill>
              <a:effectLst/>
              <a:latin typeface="Arial" panose="020B0604020202020204" pitchFamily="34" charset="0"/>
            </a:endParaRPr>
          </a:p>
        </p:txBody>
      </p:sp>
      <p:sp>
        <p:nvSpPr>
          <p:cNvPr id="18" name="Rectangle 1">
            <a:extLst>
              <a:ext uri="{FF2B5EF4-FFF2-40B4-BE49-F238E27FC236}">
                <a16:creationId xmlns:a16="http://schemas.microsoft.com/office/drawing/2014/main" id="{C943E02B-D0F6-4D59-B4C9-A11A6497CFDB}"/>
              </a:ext>
            </a:extLst>
          </p:cNvPr>
          <p:cNvSpPr>
            <a:spLocks noChangeArrowheads="1"/>
          </p:cNvSpPr>
          <p:nvPr/>
        </p:nvSpPr>
        <p:spPr bwMode="auto">
          <a:xfrm>
            <a:off x="5211097" y="5646492"/>
            <a:ext cx="6771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DE" sz="1800" b="0" i="0" u="none" strike="noStrike" cap="none" normalizeH="0" baseline="0">
                <a:ln>
                  <a:noFill/>
                </a:ln>
                <a:solidFill>
                  <a:schemeClr val="tx1"/>
                </a:solidFill>
                <a:effectLst/>
                <a:latin typeface="Arial" panose="020B0604020202020204" pitchFamily="34" charset="0"/>
              </a:rPr>
              <a:t>Since the swap gate is </a:t>
            </a:r>
            <a:r>
              <a:rPr kumimoji="0" lang="en-US" altLang="en-DE" sz="1800" b="0" i="0" u="none" strike="noStrike" cap="none" normalizeH="0" baseline="0">
                <a:ln>
                  <a:noFill/>
                </a:ln>
                <a:solidFill>
                  <a:schemeClr val="accent5"/>
                </a:solidFill>
                <a:effectLst/>
                <a:latin typeface="Arial" panose="020B0604020202020204" pitchFamily="34" charset="0"/>
              </a:rPr>
              <a:t>hard to realize</a:t>
            </a:r>
            <a:r>
              <a:rPr kumimoji="0" lang="en-US" altLang="en-DE" sz="1800" b="0" i="0" u="none" strike="noStrike" cap="none" normalizeH="0" baseline="0">
                <a:ln>
                  <a:noFill/>
                </a:ln>
                <a:solidFill>
                  <a:schemeClr val="tx1"/>
                </a:solidFill>
                <a:effectLst/>
                <a:latin typeface="Arial" panose="020B0604020202020204" pitchFamily="34" charset="0"/>
              </a:rPr>
              <a:t>, we first focus on the </a:t>
            </a:r>
            <a:r>
              <a:rPr kumimoji="0" lang="en-US" altLang="en-DE" sz="1800" b="0" i="0" u="none" strike="noStrike" cap="none" normalizeH="0" baseline="0" err="1">
                <a:ln>
                  <a:noFill/>
                </a:ln>
                <a:solidFill>
                  <a:schemeClr val="tx1"/>
                </a:solidFill>
                <a:effectLst/>
                <a:latin typeface="Arial" panose="020B0604020202020204" pitchFamily="34" charset="0"/>
              </a:rPr>
              <a:t>iSWAP</a:t>
            </a:r>
            <a:r>
              <a:rPr kumimoji="0" lang="en-US" altLang="en-DE" sz="1800" b="0" i="0" u="none" strike="noStrike" cap="none" normalizeH="0" baseline="0">
                <a:ln>
                  <a:noFill/>
                </a:ln>
                <a:solidFill>
                  <a:schemeClr val="tx1"/>
                </a:solidFill>
                <a:effectLst/>
                <a:latin typeface="Arial" panose="020B0604020202020204" pitchFamily="34" charset="0"/>
              </a:rPr>
              <a:t> gate.</a:t>
            </a:r>
            <a:endParaRPr kumimoji="0" lang="en-DE" altLang="en-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12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FA696-F67F-CB44-AE52-16A3361B4AC0}"/>
              </a:ext>
            </a:extLst>
          </p:cNvPr>
          <p:cNvPicPr>
            <a:picLocks noChangeAspect="1"/>
          </p:cNvPicPr>
          <p:nvPr/>
        </p:nvPicPr>
        <p:blipFill rotWithShape="1">
          <a:blip r:embed="rId3"/>
          <a:srcRect r="29304"/>
          <a:stretch/>
        </p:blipFill>
        <p:spPr>
          <a:xfrm>
            <a:off x="7465706" y="4785511"/>
            <a:ext cx="1875644" cy="1163005"/>
          </a:xfrm>
          <a:prstGeom prst="rect">
            <a:avLst/>
          </a:prstGeom>
        </p:spPr>
      </p:pic>
      <p:pic>
        <p:nvPicPr>
          <p:cNvPr id="11" name="Picture 10">
            <a:extLst>
              <a:ext uri="{FF2B5EF4-FFF2-40B4-BE49-F238E27FC236}">
                <a16:creationId xmlns:a16="http://schemas.microsoft.com/office/drawing/2014/main" id="{1E29E087-8D08-425E-9D90-C66A9B615E14}"/>
              </a:ext>
            </a:extLst>
          </p:cNvPr>
          <p:cNvPicPr>
            <a:picLocks noChangeAspect="1"/>
          </p:cNvPicPr>
          <p:nvPr/>
        </p:nvPicPr>
        <p:blipFill>
          <a:blip r:embed="rId4"/>
          <a:stretch>
            <a:fillRect/>
          </a:stretch>
        </p:blipFill>
        <p:spPr>
          <a:xfrm>
            <a:off x="329407" y="2300748"/>
            <a:ext cx="4750303" cy="2996455"/>
          </a:xfrm>
          <a:prstGeom prst="rect">
            <a:avLst/>
          </a:prstGeom>
        </p:spPr>
      </p:pic>
      <p:sp>
        <p:nvSpPr>
          <p:cNvPr id="2" name="Rectangle 1">
            <a:extLst>
              <a:ext uri="{FF2B5EF4-FFF2-40B4-BE49-F238E27FC236}">
                <a16:creationId xmlns:a16="http://schemas.microsoft.com/office/drawing/2014/main" id="{A9103C42-F45E-4472-B54C-A3E14AFF9191}"/>
              </a:ext>
            </a:extLst>
          </p:cNvPr>
          <p:cNvSpPr>
            <a:spLocks noChangeArrowheads="1"/>
          </p:cNvSpPr>
          <p:nvPr/>
        </p:nvSpPr>
        <p:spPr bwMode="auto">
          <a:xfrm>
            <a:off x="5527041" y="1510328"/>
            <a:ext cx="62382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DE" sz="1800" b="0" i="0" u="none" strike="noStrike" cap="none" normalizeH="0" baseline="0" dirty="0">
                <a:ln>
                  <a:noFill/>
                </a:ln>
                <a:solidFill>
                  <a:schemeClr val="tx1"/>
                </a:solidFill>
                <a:effectLst/>
              </a:rPr>
              <a:t>The </a:t>
            </a:r>
            <a:r>
              <a:rPr kumimoji="0" lang="en-US" altLang="en-DE" sz="1800" b="0" i="0" u="none" strike="noStrike" cap="none" normalizeH="0" baseline="0" dirty="0" err="1">
                <a:ln>
                  <a:noFill/>
                </a:ln>
                <a:solidFill>
                  <a:schemeClr val="tx1"/>
                </a:solidFill>
                <a:effectLst/>
              </a:rPr>
              <a:t>iSWAP</a:t>
            </a:r>
            <a:r>
              <a:rPr kumimoji="0" lang="en-US" altLang="en-DE" sz="1800" b="0" i="0" u="none" strike="noStrike" cap="none" normalizeH="0" baseline="0" dirty="0">
                <a:ln>
                  <a:noFill/>
                </a:ln>
                <a:solidFill>
                  <a:schemeClr val="tx1"/>
                </a:solidFill>
                <a:effectLst/>
              </a:rPr>
              <a:t> gate is a</a:t>
            </a:r>
            <a:r>
              <a:rPr kumimoji="0" lang="en-DE" altLang="en-DE" sz="1800" b="0" i="0" u="none" strike="noStrike" cap="none" normalizeH="0" baseline="0" dirty="0">
                <a:ln>
                  <a:noFill/>
                </a:ln>
                <a:solidFill>
                  <a:schemeClr val="tx1"/>
                </a:solidFill>
                <a:effectLst/>
              </a:rPr>
              <a:t> 2-qubit XX+YY interaction</a:t>
            </a:r>
            <a:r>
              <a:rPr kumimoji="0" lang="en-US" altLang="en-DE" sz="1800" b="0" i="0" u="none" strike="noStrike" cap="none" normalizeH="0" baseline="0" dirty="0">
                <a:ln>
                  <a:noFill/>
                </a:ln>
                <a:solidFill>
                  <a:schemeClr val="tx1"/>
                </a:solidFill>
                <a:effectLst/>
              </a:rPr>
              <a:t> and </a:t>
            </a:r>
            <a:r>
              <a:rPr kumimoji="0" lang="en-DE" altLang="en-DE" sz="1800" b="0" i="0" u="none" strike="noStrike" cap="none" normalizeH="0" baseline="0" dirty="0">
                <a:ln>
                  <a:noFill/>
                </a:ln>
                <a:solidFill>
                  <a:schemeClr val="tx1"/>
                </a:solidFill>
                <a:effectLst/>
              </a:rPr>
              <a:t>a Clifford and symmetric gate. Its action is to swap two qubit states and </a:t>
            </a:r>
            <a:r>
              <a:rPr lang="en-FI" dirty="0"/>
              <a:t>puts phase of </a:t>
            </a:r>
            <a:r>
              <a:rPr lang="en-FI" i="1" dirty="0"/>
              <a:t>-</a:t>
            </a:r>
            <a:r>
              <a:rPr lang="en-FI" i="1" dirty="0" err="1"/>
              <a:t>i</a:t>
            </a:r>
            <a:r>
              <a:rPr lang="en-FI" i="1" dirty="0"/>
              <a:t> </a:t>
            </a:r>
            <a:r>
              <a:rPr lang="en-FI" dirty="0"/>
              <a:t>on the swapped elements</a:t>
            </a:r>
            <a:r>
              <a:rPr lang="en-US" dirty="0"/>
              <a:t>.</a:t>
            </a:r>
            <a:endParaRPr kumimoji="0" lang="en-DE" altLang="en-DE"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19E78B57-59F0-4242-AFF1-8BBBE4BD8C0B}"/>
              </a:ext>
            </a:extLst>
          </p:cNvPr>
          <p:cNvPicPr>
            <a:picLocks noChangeAspect="1"/>
          </p:cNvPicPr>
          <p:nvPr/>
        </p:nvPicPr>
        <p:blipFill>
          <a:blip r:embed="rId5"/>
          <a:stretch>
            <a:fillRect/>
          </a:stretch>
        </p:blipFill>
        <p:spPr>
          <a:xfrm>
            <a:off x="6096000" y="2928709"/>
            <a:ext cx="5029902" cy="1495634"/>
          </a:xfrm>
          <a:prstGeom prst="rect">
            <a:avLst/>
          </a:prstGeom>
        </p:spPr>
      </p:pic>
      <p:sp>
        <p:nvSpPr>
          <p:cNvPr id="14" name="Title 1">
            <a:extLst>
              <a:ext uri="{FF2B5EF4-FFF2-40B4-BE49-F238E27FC236}">
                <a16:creationId xmlns:a16="http://schemas.microsoft.com/office/drawing/2014/main" id="{FFA655FD-8CCE-42D3-BB62-33F6420CDCD4}"/>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a:t>The </a:t>
            </a:r>
            <a:r>
              <a:rPr lang="en-US" err="1"/>
              <a:t>iSWAP</a:t>
            </a:r>
            <a:r>
              <a:rPr lang="en-US"/>
              <a:t> gate between two qubits</a:t>
            </a:r>
            <a:endParaRPr lang="en-DE"/>
          </a:p>
        </p:txBody>
      </p:sp>
      <p:pic>
        <p:nvPicPr>
          <p:cNvPr id="13" name="Picture 12" descr="Diagram&#10;&#10;Description automatically generated">
            <a:extLst>
              <a:ext uri="{FF2B5EF4-FFF2-40B4-BE49-F238E27FC236}">
                <a16:creationId xmlns:a16="http://schemas.microsoft.com/office/drawing/2014/main" id="{C35BE191-1EFC-4A57-9322-DC28B8166420}"/>
              </a:ext>
            </a:extLst>
          </p:cNvPr>
          <p:cNvPicPr>
            <a:picLocks noChangeAspect="1"/>
          </p:cNvPicPr>
          <p:nvPr/>
        </p:nvPicPr>
        <p:blipFill rotWithShape="1">
          <a:blip r:embed="rId6"/>
          <a:srcRect r="82364"/>
          <a:stretch/>
        </p:blipFill>
        <p:spPr>
          <a:xfrm>
            <a:off x="9440745" y="4782792"/>
            <a:ext cx="618180" cy="1168441"/>
          </a:xfrm>
          <a:prstGeom prst="rect">
            <a:avLst/>
          </a:prstGeom>
        </p:spPr>
      </p:pic>
      <p:sp>
        <p:nvSpPr>
          <p:cNvPr id="21" name="TextBox 20">
            <a:extLst>
              <a:ext uri="{FF2B5EF4-FFF2-40B4-BE49-F238E27FC236}">
                <a16:creationId xmlns:a16="http://schemas.microsoft.com/office/drawing/2014/main" id="{C5D2C662-3C02-4406-A126-B0D866D1BE25}"/>
              </a:ext>
            </a:extLst>
          </p:cNvPr>
          <p:cNvSpPr txBox="1"/>
          <p:nvPr/>
        </p:nvSpPr>
        <p:spPr>
          <a:xfrm>
            <a:off x="9636765" y="3284441"/>
            <a:ext cx="226141" cy="369332"/>
          </a:xfrm>
          <a:prstGeom prst="rect">
            <a:avLst/>
          </a:prstGeom>
          <a:noFill/>
        </p:spPr>
        <p:txBody>
          <a:bodyPr wrap="square">
            <a:spAutoFit/>
          </a:bodyPr>
          <a:lstStyle/>
          <a:p>
            <a:r>
              <a:rPr lang="en-FI" i="1"/>
              <a:t>-</a:t>
            </a:r>
            <a:endParaRPr lang="en-DE"/>
          </a:p>
        </p:txBody>
      </p:sp>
      <p:sp>
        <p:nvSpPr>
          <p:cNvPr id="23" name="TextBox 22">
            <a:extLst>
              <a:ext uri="{FF2B5EF4-FFF2-40B4-BE49-F238E27FC236}">
                <a16:creationId xmlns:a16="http://schemas.microsoft.com/office/drawing/2014/main" id="{AFC9DCFF-B474-4F16-9A43-038C5F99A08C}"/>
              </a:ext>
            </a:extLst>
          </p:cNvPr>
          <p:cNvSpPr txBox="1"/>
          <p:nvPr/>
        </p:nvSpPr>
        <p:spPr>
          <a:xfrm>
            <a:off x="9976118" y="3628000"/>
            <a:ext cx="226141" cy="369332"/>
          </a:xfrm>
          <a:prstGeom prst="rect">
            <a:avLst/>
          </a:prstGeom>
          <a:noFill/>
        </p:spPr>
        <p:txBody>
          <a:bodyPr wrap="square">
            <a:spAutoFit/>
          </a:bodyPr>
          <a:lstStyle/>
          <a:p>
            <a:r>
              <a:rPr lang="en-FI" i="1"/>
              <a:t>-</a:t>
            </a:r>
            <a:endParaRPr lang="en-DE"/>
          </a:p>
        </p:txBody>
      </p:sp>
      <p:sp>
        <p:nvSpPr>
          <p:cNvPr id="24" name="Rectangle 23">
            <a:extLst>
              <a:ext uri="{FF2B5EF4-FFF2-40B4-BE49-F238E27FC236}">
                <a16:creationId xmlns:a16="http://schemas.microsoft.com/office/drawing/2014/main" id="{4B02877A-DF3C-4FD1-848C-F284947B5437}"/>
              </a:ext>
            </a:extLst>
          </p:cNvPr>
          <p:cNvSpPr>
            <a:spLocks noChangeArrowheads="1"/>
          </p:cNvSpPr>
          <p:nvPr/>
        </p:nvSpPr>
        <p:spPr bwMode="auto">
          <a:xfrm>
            <a:off x="5527041" y="2496517"/>
            <a:ext cx="62382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DE" sz="1800" b="0" i="0" u="none" strike="noStrike" cap="none" normalizeH="0" baseline="0">
                <a:ln>
                  <a:noFill/>
                </a:ln>
                <a:solidFill>
                  <a:schemeClr val="tx1"/>
                </a:solidFill>
                <a:effectLst/>
              </a:rPr>
              <a:t>The matrix representation of this system is given as</a:t>
            </a:r>
            <a:endParaRPr kumimoji="0" lang="en-DE" altLang="en-DE" b="0" i="0" u="none" strike="noStrike" cap="none" normalizeH="0" baseline="0">
              <a:ln>
                <a:noFill/>
              </a:ln>
              <a:solidFill>
                <a:schemeClr val="tx1"/>
              </a:solidFill>
              <a:effectLst/>
            </a:endParaRPr>
          </a:p>
        </p:txBody>
      </p:sp>
      <p:pic>
        <p:nvPicPr>
          <p:cNvPr id="25" name="Picture 24">
            <a:extLst>
              <a:ext uri="{FF2B5EF4-FFF2-40B4-BE49-F238E27FC236}">
                <a16:creationId xmlns:a16="http://schemas.microsoft.com/office/drawing/2014/main" id="{7A8C382D-1DEE-4DD5-AB1F-539449BE4619}"/>
              </a:ext>
            </a:extLst>
          </p:cNvPr>
          <p:cNvPicPr>
            <a:picLocks noChangeAspect="1"/>
          </p:cNvPicPr>
          <p:nvPr/>
        </p:nvPicPr>
        <p:blipFill rotWithShape="1">
          <a:blip r:embed="rId5"/>
          <a:srcRect l="19958" r="74178"/>
          <a:stretch/>
        </p:blipFill>
        <p:spPr>
          <a:xfrm>
            <a:off x="7112292" y="4619195"/>
            <a:ext cx="294968" cy="1495634"/>
          </a:xfrm>
          <a:prstGeom prst="rect">
            <a:avLst/>
          </a:prstGeom>
        </p:spPr>
      </p:pic>
      <p:pic>
        <p:nvPicPr>
          <p:cNvPr id="26" name="Picture 25">
            <a:extLst>
              <a:ext uri="{FF2B5EF4-FFF2-40B4-BE49-F238E27FC236}">
                <a16:creationId xmlns:a16="http://schemas.microsoft.com/office/drawing/2014/main" id="{5067970C-2D1F-426B-8EEC-77375A665020}"/>
              </a:ext>
            </a:extLst>
          </p:cNvPr>
          <p:cNvPicPr>
            <a:picLocks noChangeAspect="1"/>
          </p:cNvPicPr>
          <p:nvPr/>
        </p:nvPicPr>
        <p:blipFill>
          <a:blip r:embed="rId7"/>
          <a:stretch>
            <a:fillRect/>
          </a:stretch>
        </p:blipFill>
        <p:spPr>
          <a:xfrm rot="5400000">
            <a:off x="1636144" y="5711622"/>
            <a:ext cx="263176" cy="2029581"/>
          </a:xfrm>
          <a:prstGeom prst="rect">
            <a:avLst/>
          </a:prstGeom>
        </p:spPr>
      </p:pic>
    </p:spTree>
    <p:extLst>
      <p:ext uri="{BB962C8B-B14F-4D97-AF65-F5344CB8AC3E}">
        <p14:creationId xmlns:p14="http://schemas.microsoft.com/office/powerpoint/2010/main" val="239213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theme/theme1.xml><?xml version="1.0" encoding="utf-8"?>
<a:theme xmlns:a="http://schemas.openxmlformats.org/drawingml/2006/main" name="IQM BLACK THEME">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02 IQM BLACK TITLE">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03 IQM BLACK TITLE">
  <a:themeElements>
    <a:clrScheme name="IQM COLORS">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THANKS">
  <a:themeElements>
    <a:clrScheme name="IQM COLORS">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IQM WHITE THEME">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QM WHITE THEME 02">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latin typeface="Monument Grotesk" panose="02010504030000020004" pitchFamily="2" charset="0"/>
          </a:defRPr>
        </a:defPPr>
      </a:lstStyle>
    </a:txDef>
  </a:objectDefaults>
  <a:extraClrSchemeLst/>
  <a:extLst>
    <a:ext uri="{05A4C25C-085E-4340-85A3-A5531E510DB2}">
      <thm15:themeFamily xmlns:thm15="http://schemas.microsoft.com/office/thememl/2012/main" name="IQM_Master_Temp 2" id="{EE92F88F-2247-D041-BC7B-453AD4CFA5EF}" vid="{77B33DF3-BA01-5043-A416-5C8C13C45DC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F2ADF00DD55514AA737DD7B1D86D3C6" ma:contentTypeVersion="13" ma:contentTypeDescription="Luo uusi asiakirja." ma:contentTypeScope="" ma:versionID="636d87b555248357e1c31d811c4b997d">
  <xsd:schema xmlns:xsd="http://www.w3.org/2001/XMLSchema" xmlns:xs="http://www.w3.org/2001/XMLSchema" xmlns:p="http://schemas.microsoft.com/office/2006/metadata/properties" xmlns:ns2="7e8c6fc8-b6a1-4e44-ad76-07cee3f632d9" xmlns:ns3="c2daaf82-1853-4855-9448-43479372ce5b" targetNamespace="http://schemas.microsoft.com/office/2006/metadata/properties" ma:root="true" ma:fieldsID="70d3c128d32a27e1a778da74295d4421" ns2:_="" ns3:_="">
    <xsd:import namespace="7e8c6fc8-b6a1-4e44-ad76-07cee3f632d9"/>
    <xsd:import namespace="c2daaf82-1853-4855-9448-43479372ce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c6fc8-b6a1-4e44-ad76-07cee3f632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daaf82-1853-4855-9448-43479372ce5b"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127758-9EAE-42B6-B397-AB383198C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c6fc8-b6a1-4e44-ad76-07cee3f632d9"/>
    <ds:schemaRef ds:uri="c2daaf82-1853-4855-9448-43479372ce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D7EBB6-FA40-472B-AD01-4C35AC81227E}">
  <ds:schemaRefs>
    <ds:schemaRef ds:uri="http://schemas.microsoft.com/sharepoint/v3/contenttype/forms"/>
  </ds:schemaRefs>
</ds:datastoreItem>
</file>

<file path=customXml/itemProps3.xml><?xml version="1.0" encoding="utf-8"?>
<ds:datastoreItem xmlns:ds="http://schemas.openxmlformats.org/officeDocument/2006/customXml" ds:itemID="{31B497F5-DCB3-49C9-8504-14FC632EB10E}">
  <ds:schemaRefs>
    <ds:schemaRef ds:uri="http://schemas.microsoft.com/office/2006/documentManagement/types"/>
    <ds:schemaRef ds:uri="7e8c6fc8-b6a1-4e44-ad76-07cee3f632d9"/>
    <ds:schemaRef ds:uri="http://purl.org/dc/elements/1.1/"/>
    <ds:schemaRef ds:uri="http://purl.org/dc/dcmitype/"/>
    <ds:schemaRef ds:uri="http://schemas.microsoft.com/office/2006/metadata/properties"/>
    <ds:schemaRef ds:uri="http://purl.org/dc/terms/"/>
    <ds:schemaRef ds:uri="c2daaf82-1853-4855-9448-43479372ce5b"/>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238</TotalTime>
  <Words>2078</Words>
  <Application>Microsoft Office PowerPoint</Application>
  <PresentationFormat>Widescreen</PresentationFormat>
  <Paragraphs>217</Paragraphs>
  <Slides>31</Slides>
  <Notes>15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31</vt:i4>
      </vt:variant>
    </vt:vector>
  </HeadingPairs>
  <TitlesOfParts>
    <vt:vector size="43" baseType="lpstr">
      <vt:lpstr>Arial</vt:lpstr>
      <vt:lpstr>Calibri</vt:lpstr>
      <vt:lpstr>Cambria Math</vt:lpstr>
      <vt:lpstr>Microsoft Sans Serif</vt:lpstr>
      <vt:lpstr>Monument Grotesk</vt:lpstr>
      <vt:lpstr>Symbol</vt:lpstr>
      <vt:lpstr>IQM BLACK THEME</vt:lpstr>
      <vt:lpstr>02 IQM BLACK TITLE</vt:lpstr>
      <vt:lpstr>03 IQM BLACK TITLE</vt:lpstr>
      <vt:lpstr>THANKS</vt:lpstr>
      <vt:lpstr>IQM WHITE THEME</vt:lpstr>
      <vt:lpstr>1_IQM WHITE THEME 02</vt:lpstr>
      <vt:lpstr>PowerPoint Presentation</vt:lpstr>
      <vt:lpstr>PowerPoint Presentation</vt:lpstr>
      <vt:lpstr>Agenda for lectures 7-12</vt:lpstr>
      <vt:lpstr>General approach: Two-qubit gates</vt:lpstr>
      <vt:lpstr>Short intro: The basic elements of quantum algorithms</vt:lpstr>
      <vt:lpstr>Agenda for today</vt:lpstr>
      <vt:lpstr>General approach: iSWAP gate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iSWAP gate</vt:lpstr>
      <vt:lpstr>Agenda for today</vt:lpstr>
      <vt:lpstr>General approach: cPhase gate</vt:lpstr>
      <vt:lpstr>PowerPoint Presentation</vt:lpstr>
      <vt:lpstr>PowerPoint Presentation</vt:lpstr>
      <vt:lpstr>PowerPoint Presentation</vt:lpstr>
      <vt:lpstr>PowerPoint Presentation</vt:lpstr>
      <vt:lpstr>Review: cPhase gate</vt:lpstr>
      <vt:lpstr>Agenda for today</vt:lpstr>
      <vt:lpstr>General approach: cNot gate</vt:lpstr>
      <vt:lpstr>PowerPoint Presentation</vt:lpstr>
      <vt:lpstr>PowerPoint Presentation</vt:lpstr>
      <vt:lpstr>Short review: cNot gate</vt:lpstr>
      <vt:lpstr>PowerPoint Presentation</vt:lpstr>
      <vt:lpstr>PowerPoint Presentation</vt:lpstr>
      <vt:lpstr>Review: Two-qubit gates</vt:lpstr>
      <vt:lpstr>Agenda for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IQM - What wee do</dc:title>
  <dc:creator>Henrikki Mäkynen</dc:creator>
  <cp:lastModifiedBy>Antti Vepsäläinen</cp:lastModifiedBy>
  <cp:revision>5</cp:revision>
  <cp:lastPrinted>2022-04-01T10:57:15Z</cp:lastPrinted>
  <dcterms:created xsi:type="dcterms:W3CDTF">2020-11-24T12:37:11Z</dcterms:created>
  <dcterms:modified xsi:type="dcterms:W3CDTF">2022-04-01T14:11:42Z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0x0101005F2ADF00DD55514AA737DD7B1D86D3C6</vt:lpwstr>
  </property>
</Properties>
</file>