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8" r:id="rId1"/>
  </p:sldMasterIdLst>
  <p:sldIdLst>
    <p:sldId id="256" r:id="rId2"/>
    <p:sldId id="349" r:id="rId3"/>
    <p:sldId id="350" r:id="rId4"/>
    <p:sldId id="351" r:id="rId5"/>
    <p:sldId id="352" r:id="rId6"/>
    <p:sldId id="353" r:id="rId7"/>
    <p:sldId id="354" r:id="rId8"/>
    <p:sldId id="355" r:id="rId9"/>
    <p:sldId id="356" r:id="rId10"/>
    <p:sldId id="357" r:id="rId11"/>
    <p:sldId id="358" r:id="rId12"/>
    <p:sldId id="359" r:id="rId13"/>
    <p:sldId id="360" r:id="rId14"/>
    <p:sldId id="361" r:id="rId15"/>
    <p:sldId id="362" r:id="rId16"/>
    <p:sldId id="363" r:id="rId17"/>
    <p:sldId id="364" r:id="rId18"/>
    <p:sldId id="365" r:id="rId19"/>
    <p:sldId id="366" r:id="rId20"/>
    <p:sldId id="367" r:id="rId21"/>
    <p:sldId id="368" r:id="rId22"/>
    <p:sldId id="369" r:id="rId23"/>
    <p:sldId id="370" r:id="rId24"/>
    <p:sldId id="371" r:id="rId25"/>
    <p:sldId id="372" r:id="rId26"/>
    <p:sldId id="373" r:id="rId27"/>
    <p:sldId id="374" r:id="rId28"/>
    <p:sldId id="375" r:id="rId29"/>
    <p:sldId id="376" r:id="rId30"/>
    <p:sldId id="377" r:id="rId31"/>
    <p:sldId id="378" r:id="rId32"/>
    <p:sldId id="379" r:id="rId33"/>
    <p:sldId id="380" r:id="rId34"/>
    <p:sldId id="381" r:id="rId35"/>
    <p:sldId id="382" r:id="rId36"/>
    <p:sldId id="383" r:id="rId37"/>
    <p:sldId id="384" r:id="rId38"/>
    <p:sldId id="385" r:id="rId39"/>
    <p:sldId id="386" r:id="rId40"/>
    <p:sldId id="387" r:id="rId41"/>
    <p:sldId id="388" r:id="rId42"/>
    <p:sldId id="389" r:id="rId43"/>
    <p:sldId id="390" r:id="rId44"/>
    <p:sldId id="391" r:id="rId45"/>
    <p:sldId id="392" r:id="rId46"/>
    <p:sldId id="393" r:id="rId47"/>
    <p:sldId id="394" r:id="rId48"/>
    <p:sldId id="395" r:id="rId49"/>
    <p:sldId id="396" r:id="rId50"/>
    <p:sldId id="397" r:id="rId51"/>
    <p:sldId id="398" r:id="rId52"/>
    <p:sldId id="399" r:id="rId53"/>
    <p:sldId id="400" r:id="rId54"/>
    <p:sldId id="401" r:id="rId55"/>
    <p:sldId id="402" r:id="rId56"/>
    <p:sldId id="403" r:id="rId57"/>
    <p:sldId id="404" r:id="rId58"/>
    <p:sldId id="405" r:id="rId59"/>
    <p:sldId id="406" r:id="rId60"/>
    <p:sldId id="407" r:id="rId61"/>
    <p:sldId id="408" r:id="rId62"/>
    <p:sldId id="409" r:id="rId63"/>
    <p:sldId id="410" r:id="rId64"/>
    <p:sldId id="411" r:id="rId65"/>
    <p:sldId id="412" r:id="rId66"/>
    <p:sldId id="413" r:id="rId67"/>
    <p:sldId id="414" r:id="rId68"/>
    <p:sldId id="415" r:id="rId69"/>
    <p:sldId id="416" r:id="rId70"/>
    <p:sldId id="417" r:id="rId71"/>
    <p:sldId id="418" r:id="rId72"/>
    <p:sldId id="419" r:id="rId73"/>
    <p:sldId id="420" r:id="rId74"/>
    <p:sldId id="421" r:id="rId75"/>
    <p:sldId id="422" r:id="rId76"/>
    <p:sldId id="423" r:id="rId77"/>
    <p:sldId id="424" r:id="rId7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915"/>
  </p:normalViewPr>
  <p:slideViewPr>
    <p:cSldViewPr snapToGrid="0" snapToObjects="1">
      <p:cViewPr varScale="1">
        <p:scale>
          <a:sx n="109" d="100"/>
          <a:sy n="109" d="100"/>
        </p:scale>
        <p:origin x="6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559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470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4/20/20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780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9" r:id="rId2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32">
            <a:extLst>
              <a:ext uri="{FF2B5EF4-FFF2-40B4-BE49-F238E27FC236}">
                <a16:creationId xmlns:a16="http://schemas.microsoft.com/office/drawing/2014/main" id="{8A95209C-5275-4E15-8EA7-7F42980ABF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Kuva, joka sisältää kohteen savu, aalto, juna, kakku&#10;&#10;Kuvaus luotu automaattisesti">
            <a:extLst>
              <a:ext uri="{FF2B5EF4-FFF2-40B4-BE49-F238E27FC236}">
                <a16:creationId xmlns:a16="http://schemas.microsoft.com/office/drawing/2014/main" id="{0F0F5735-6555-4CC3-A1D7-6B05EC87136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t="7855" r="-1" b="7853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42" name="Rectangle 6">
            <a:extLst>
              <a:ext uri="{FF2B5EF4-FFF2-40B4-BE49-F238E27FC236}">
                <a16:creationId xmlns:a16="http://schemas.microsoft.com/office/drawing/2014/main" id="{4F2ED431-E304-4FF0-9F4E-032783C9D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38200" y="720953"/>
            <a:ext cx="10515600" cy="5416094"/>
          </a:xfrm>
          <a:custGeom>
            <a:avLst/>
            <a:gdLst>
              <a:gd name="connsiteX0" fmla="*/ 0 w 10515600"/>
              <a:gd name="connsiteY0" fmla="*/ 0 h 5416094"/>
              <a:gd name="connsiteX1" fmla="*/ 657225 w 10515600"/>
              <a:gd name="connsiteY1" fmla="*/ 0 h 5416094"/>
              <a:gd name="connsiteX2" fmla="*/ 1419606 w 10515600"/>
              <a:gd name="connsiteY2" fmla="*/ 0 h 5416094"/>
              <a:gd name="connsiteX3" fmla="*/ 2181987 w 10515600"/>
              <a:gd name="connsiteY3" fmla="*/ 0 h 5416094"/>
              <a:gd name="connsiteX4" fmla="*/ 3049524 w 10515600"/>
              <a:gd name="connsiteY4" fmla="*/ 0 h 5416094"/>
              <a:gd name="connsiteX5" fmla="*/ 3706749 w 10515600"/>
              <a:gd name="connsiteY5" fmla="*/ 0 h 5416094"/>
              <a:gd name="connsiteX6" fmla="*/ 4469130 w 10515600"/>
              <a:gd name="connsiteY6" fmla="*/ 0 h 5416094"/>
              <a:gd name="connsiteX7" fmla="*/ 5126355 w 10515600"/>
              <a:gd name="connsiteY7" fmla="*/ 0 h 5416094"/>
              <a:gd name="connsiteX8" fmla="*/ 5783580 w 10515600"/>
              <a:gd name="connsiteY8" fmla="*/ 0 h 5416094"/>
              <a:gd name="connsiteX9" fmla="*/ 6440805 w 10515600"/>
              <a:gd name="connsiteY9" fmla="*/ 0 h 5416094"/>
              <a:gd name="connsiteX10" fmla="*/ 6782562 w 10515600"/>
              <a:gd name="connsiteY10" fmla="*/ 0 h 5416094"/>
              <a:gd name="connsiteX11" fmla="*/ 7544943 w 10515600"/>
              <a:gd name="connsiteY11" fmla="*/ 0 h 5416094"/>
              <a:gd name="connsiteX12" fmla="*/ 7886700 w 10515600"/>
              <a:gd name="connsiteY12" fmla="*/ 0 h 5416094"/>
              <a:gd name="connsiteX13" fmla="*/ 8543925 w 10515600"/>
              <a:gd name="connsiteY13" fmla="*/ 0 h 5416094"/>
              <a:gd name="connsiteX14" fmla="*/ 9411462 w 10515600"/>
              <a:gd name="connsiteY14" fmla="*/ 0 h 5416094"/>
              <a:gd name="connsiteX15" fmla="*/ 10515600 w 10515600"/>
              <a:gd name="connsiteY15" fmla="*/ 0 h 5416094"/>
              <a:gd name="connsiteX16" fmla="*/ 10515600 w 10515600"/>
              <a:gd name="connsiteY16" fmla="*/ 731173 h 5416094"/>
              <a:gd name="connsiteX17" fmla="*/ 10515600 w 10515600"/>
              <a:gd name="connsiteY17" fmla="*/ 1299863 h 5416094"/>
              <a:gd name="connsiteX18" fmla="*/ 10515600 w 10515600"/>
              <a:gd name="connsiteY18" fmla="*/ 1868552 h 5416094"/>
              <a:gd name="connsiteX19" fmla="*/ 10515600 w 10515600"/>
              <a:gd name="connsiteY19" fmla="*/ 2545564 h 5416094"/>
              <a:gd name="connsiteX20" fmla="*/ 10515600 w 10515600"/>
              <a:gd name="connsiteY20" fmla="*/ 3222576 h 5416094"/>
              <a:gd name="connsiteX21" fmla="*/ 10515600 w 10515600"/>
              <a:gd name="connsiteY21" fmla="*/ 3845427 h 5416094"/>
              <a:gd name="connsiteX22" fmla="*/ 10515600 w 10515600"/>
              <a:gd name="connsiteY22" fmla="*/ 4630760 h 5416094"/>
              <a:gd name="connsiteX23" fmla="*/ 10515600 w 10515600"/>
              <a:gd name="connsiteY23" fmla="*/ 5416094 h 5416094"/>
              <a:gd name="connsiteX24" fmla="*/ 9648063 w 10515600"/>
              <a:gd name="connsiteY24" fmla="*/ 5416094 h 5416094"/>
              <a:gd name="connsiteX25" fmla="*/ 8885682 w 10515600"/>
              <a:gd name="connsiteY25" fmla="*/ 5416094 h 5416094"/>
              <a:gd name="connsiteX26" fmla="*/ 8543925 w 10515600"/>
              <a:gd name="connsiteY26" fmla="*/ 5416094 h 5416094"/>
              <a:gd name="connsiteX27" fmla="*/ 7676388 w 10515600"/>
              <a:gd name="connsiteY27" fmla="*/ 5416094 h 5416094"/>
              <a:gd name="connsiteX28" fmla="*/ 7124319 w 10515600"/>
              <a:gd name="connsiteY28" fmla="*/ 5416094 h 5416094"/>
              <a:gd name="connsiteX29" fmla="*/ 6361938 w 10515600"/>
              <a:gd name="connsiteY29" fmla="*/ 5416094 h 5416094"/>
              <a:gd name="connsiteX30" fmla="*/ 6020181 w 10515600"/>
              <a:gd name="connsiteY30" fmla="*/ 5416094 h 5416094"/>
              <a:gd name="connsiteX31" fmla="*/ 5152644 w 10515600"/>
              <a:gd name="connsiteY31" fmla="*/ 5416094 h 5416094"/>
              <a:gd name="connsiteX32" fmla="*/ 4600575 w 10515600"/>
              <a:gd name="connsiteY32" fmla="*/ 5416094 h 5416094"/>
              <a:gd name="connsiteX33" fmla="*/ 3943350 w 10515600"/>
              <a:gd name="connsiteY33" fmla="*/ 5416094 h 5416094"/>
              <a:gd name="connsiteX34" fmla="*/ 3496437 w 10515600"/>
              <a:gd name="connsiteY34" fmla="*/ 5416094 h 5416094"/>
              <a:gd name="connsiteX35" fmla="*/ 2734056 w 10515600"/>
              <a:gd name="connsiteY35" fmla="*/ 5416094 h 5416094"/>
              <a:gd name="connsiteX36" fmla="*/ 1866519 w 10515600"/>
              <a:gd name="connsiteY36" fmla="*/ 5416094 h 5416094"/>
              <a:gd name="connsiteX37" fmla="*/ 1314450 w 10515600"/>
              <a:gd name="connsiteY37" fmla="*/ 5416094 h 5416094"/>
              <a:gd name="connsiteX38" fmla="*/ 0 w 10515600"/>
              <a:gd name="connsiteY38" fmla="*/ 5416094 h 5416094"/>
              <a:gd name="connsiteX39" fmla="*/ 0 w 10515600"/>
              <a:gd name="connsiteY39" fmla="*/ 4739082 h 5416094"/>
              <a:gd name="connsiteX40" fmla="*/ 0 w 10515600"/>
              <a:gd name="connsiteY40" fmla="*/ 4062071 h 5416094"/>
              <a:gd name="connsiteX41" fmla="*/ 0 w 10515600"/>
              <a:gd name="connsiteY41" fmla="*/ 3330898 h 5416094"/>
              <a:gd name="connsiteX42" fmla="*/ 0 w 10515600"/>
              <a:gd name="connsiteY42" fmla="*/ 2653886 h 5416094"/>
              <a:gd name="connsiteX43" fmla="*/ 0 w 10515600"/>
              <a:gd name="connsiteY43" fmla="*/ 1922713 h 5416094"/>
              <a:gd name="connsiteX44" fmla="*/ 0 w 10515600"/>
              <a:gd name="connsiteY44" fmla="*/ 1191541 h 5416094"/>
              <a:gd name="connsiteX45" fmla="*/ 0 w 10515600"/>
              <a:gd name="connsiteY45" fmla="*/ 0 h 5416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0515600" h="5416094" fill="none" extrusionOk="0">
                <a:moveTo>
                  <a:pt x="0" y="0"/>
                </a:moveTo>
                <a:cubicBezTo>
                  <a:pt x="177150" y="-2233"/>
                  <a:pt x="437740" y="9549"/>
                  <a:pt x="657225" y="0"/>
                </a:cubicBezTo>
                <a:cubicBezTo>
                  <a:pt x="876711" y="-9549"/>
                  <a:pt x="1120002" y="4103"/>
                  <a:pt x="1419606" y="0"/>
                </a:cubicBezTo>
                <a:cubicBezTo>
                  <a:pt x="1719210" y="-4103"/>
                  <a:pt x="1938104" y="16641"/>
                  <a:pt x="2181987" y="0"/>
                </a:cubicBezTo>
                <a:cubicBezTo>
                  <a:pt x="2425870" y="-16641"/>
                  <a:pt x="2669395" y="-9276"/>
                  <a:pt x="3049524" y="0"/>
                </a:cubicBezTo>
                <a:cubicBezTo>
                  <a:pt x="3429653" y="9276"/>
                  <a:pt x="3553691" y="29352"/>
                  <a:pt x="3706749" y="0"/>
                </a:cubicBezTo>
                <a:cubicBezTo>
                  <a:pt x="3859808" y="-29352"/>
                  <a:pt x="4111295" y="-6375"/>
                  <a:pt x="4469130" y="0"/>
                </a:cubicBezTo>
                <a:cubicBezTo>
                  <a:pt x="4826965" y="6375"/>
                  <a:pt x="4916661" y="-30390"/>
                  <a:pt x="5126355" y="0"/>
                </a:cubicBezTo>
                <a:cubicBezTo>
                  <a:pt x="5336049" y="30390"/>
                  <a:pt x="5578402" y="-7004"/>
                  <a:pt x="5783580" y="0"/>
                </a:cubicBezTo>
                <a:cubicBezTo>
                  <a:pt x="5988759" y="7004"/>
                  <a:pt x="6270371" y="29583"/>
                  <a:pt x="6440805" y="0"/>
                </a:cubicBezTo>
                <a:cubicBezTo>
                  <a:pt x="6611240" y="-29583"/>
                  <a:pt x="6667725" y="8173"/>
                  <a:pt x="6782562" y="0"/>
                </a:cubicBezTo>
                <a:cubicBezTo>
                  <a:pt x="6897399" y="-8173"/>
                  <a:pt x="7375754" y="-24084"/>
                  <a:pt x="7544943" y="0"/>
                </a:cubicBezTo>
                <a:cubicBezTo>
                  <a:pt x="7714132" y="24084"/>
                  <a:pt x="7790780" y="5607"/>
                  <a:pt x="7886700" y="0"/>
                </a:cubicBezTo>
                <a:cubicBezTo>
                  <a:pt x="7982620" y="-5607"/>
                  <a:pt x="8404356" y="28301"/>
                  <a:pt x="8543925" y="0"/>
                </a:cubicBezTo>
                <a:cubicBezTo>
                  <a:pt x="8683495" y="-28301"/>
                  <a:pt x="9088340" y="-5992"/>
                  <a:pt x="9411462" y="0"/>
                </a:cubicBezTo>
                <a:cubicBezTo>
                  <a:pt x="9734584" y="5992"/>
                  <a:pt x="10083951" y="22703"/>
                  <a:pt x="10515600" y="0"/>
                </a:cubicBezTo>
                <a:cubicBezTo>
                  <a:pt x="10497934" y="171001"/>
                  <a:pt x="10537777" y="498242"/>
                  <a:pt x="10515600" y="731173"/>
                </a:cubicBezTo>
                <a:cubicBezTo>
                  <a:pt x="10493423" y="964104"/>
                  <a:pt x="10516932" y="1174374"/>
                  <a:pt x="10515600" y="1299863"/>
                </a:cubicBezTo>
                <a:cubicBezTo>
                  <a:pt x="10514269" y="1425352"/>
                  <a:pt x="10522086" y="1677469"/>
                  <a:pt x="10515600" y="1868552"/>
                </a:cubicBezTo>
                <a:cubicBezTo>
                  <a:pt x="10509114" y="2059635"/>
                  <a:pt x="10499452" y="2266556"/>
                  <a:pt x="10515600" y="2545564"/>
                </a:cubicBezTo>
                <a:cubicBezTo>
                  <a:pt x="10531748" y="2824572"/>
                  <a:pt x="10506359" y="3046060"/>
                  <a:pt x="10515600" y="3222576"/>
                </a:cubicBezTo>
                <a:cubicBezTo>
                  <a:pt x="10524841" y="3399092"/>
                  <a:pt x="10507180" y="3536552"/>
                  <a:pt x="10515600" y="3845427"/>
                </a:cubicBezTo>
                <a:cubicBezTo>
                  <a:pt x="10524020" y="4154302"/>
                  <a:pt x="10505750" y="4362578"/>
                  <a:pt x="10515600" y="4630760"/>
                </a:cubicBezTo>
                <a:cubicBezTo>
                  <a:pt x="10525450" y="4898942"/>
                  <a:pt x="10492122" y="5233505"/>
                  <a:pt x="10515600" y="5416094"/>
                </a:cubicBezTo>
                <a:cubicBezTo>
                  <a:pt x="10321022" y="5373763"/>
                  <a:pt x="9841056" y="5373781"/>
                  <a:pt x="9648063" y="5416094"/>
                </a:cubicBezTo>
                <a:cubicBezTo>
                  <a:pt x="9455070" y="5458407"/>
                  <a:pt x="9225135" y="5428993"/>
                  <a:pt x="8885682" y="5416094"/>
                </a:cubicBezTo>
                <a:cubicBezTo>
                  <a:pt x="8546229" y="5403195"/>
                  <a:pt x="8660252" y="5403063"/>
                  <a:pt x="8543925" y="5416094"/>
                </a:cubicBezTo>
                <a:cubicBezTo>
                  <a:pt x="8427598" y="5429125"/>
                  <a:pt x="8066747" y="5419630"/>
                  <a:pt x="7676388" y="5416094"/>
                </a:cubicBezTo>
                <a:cubicBezTo>
                  <a:pt x="7286029" y="5412558"/>
                  <a:pt x="7286084" y="5427534"/>
                  <a:pt x="7124319" y="5416094"/>
                </a:cubicBezTo>
                <a:cubicBezTo>
                  <a:pt x="6962554" y="5404654"/>
                  <a:pt x="6638960" y="5390930"/>
                  <a:pt x="6361938" y="5416094"/>
                </a:cubicBezTo>
                <a:cubicBezTo>
                  <a:pt x="6084916" y="5441258"/>
                  <a:pt x="6131919" y="5418087"/>
                  <a:pt x="6020181" y="5416094"/>
                </a:cubicBezTo>
                <a:cubicBezTo>
                  <a:pt x="5908443" y="5414101"/>
                  <a:pt x="5558871" y="5407232"/>
                  <a:pt x="5152644" y="5416094"/>
                </a:cubicBezTo>
                <a:cubicBezTo>
                  <a:pt x="4746417" y="5424956"/>
                  <a:pt x="4798774" y="5402919"/>
                  <a:pt x="4600575" y="5416094"/>
                </a:cubicBezTo>
                <a:cubicBezTo>
                  <a:pt x="4402376" y="5429269"/>
                  <a:pt x="4180360" y="5402655"/>
                  <a:pt x="3943350" y="5416094"/>
                </a:cubicBezTo>
                <a:cubicBezTo>
                  <a:pt x="3706340" y="5429533"/>
                  <a:pt x="3658445" y="5419171"/>
                  <a:pt x="3496437" y="5416094"/>
                </a:cubicBezTo>
                <a:cubicBezTo>
                  <a:pt x="3334429" y="5413017"/>
                  <a:pt x="3010124" y="5399344"/>
                  <a:pt x="2734056" y="5416094"/>
                </a:cubicBezTo>
                <a:cubicBezTo>
                  <a:pt x="2457988" y="5432844"/>
                  <a:pt x="2236739" y="5427521"/>
                  <a:pt x="1866519" y="5416094"/>
                </a:cubicBezTo>
                <a:cubicBezTo>
                  <a:pt x="1496299" y="5404667"/>
                  <a:pt x="1510850" y="5404957"/>
                  <a:pt x="1314450" y="5416094"/>
                </a:cubicBezTo>
                <a:cubicBezTo>
                  <a:pt x="1118050" y="5427231"/>
                  <a:pt x="570195" y="5429560"/>
                  <a:pt x="0" y="5416094"/>
                </a:cubicBezTo>
                <a:cubicBezTo>
                  <a:pt x="-26608" y="5186086"/>
                  <a:pt x="-30817" y="5026509"/>
                  <a:pt x="0" y="4739082"/>
                </a:cubicBezTo>
                <a:cubicBezTo>
                  <a:pt x="30817" y="4451655"/>
                  <a:pt x="30406" y="4379302"/>
                  <a:pt x="0" y="4062071"/>
                </a:cubicBezTo>
                <a:cubicBezTo>
                  <a:pt x="-30406" y="3744840"/>
                  <a:pt x="16937" y="3655631"/>
                  <a:pt x="0" y="3330898"/>
                </a:cubicBezTo>
                <a:cubicBezTo>
                  <a:pt x="-16937" y="3006165"/>
                  <a:pt x="-2848" y="2928355"/>
                  <a:pt x="0" y="2653886"/>
                </a:cubicBezTo>
                <a:cubicBezTo>
                  <a:pt x="2848" y="2379417"/>
                  <a:pt x="-4508" y="2270960"/>
                  <a:pt x="0" y="1922713"/>
                </a:cubicBezTo>
                <a:cubicBezTo>
                  <a:pt x="4508" y="1574466"/>
                  <a:pt x="-7038" y="1405929"/>
                  <a:pt x="0" y="1191541"/>
                </a:cubicBezTo>
                <a:cubicBezTo>
                  <a:pt x="7038" y="977153"/>
                  <a:pt x="-53038" y="292447"/>
                  <a:pt x="0" y="0"/>
                </a:cubicBezTo>
                <a:close/>
              </a:path>
              <a:path w="10515600" h="5416094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24919" y="196329"/>
                  <a:pt x="10549062" y="488432"/>
                  <a:pt x="10515600" y="785334"/>
                </a:cubicBezTo>
                <a:cubicBezTo>
                  <a:pt x="10482138" y="1082236"/>
                  <a:pt x="10536385" y="1323726"/>
                  <a:pt x="10515600" y="1516506"/>
                </a:cubicBezTo>
                <a:cubicBezTo>
                  <a:pt x="10494815" y="1709286"/>
                  <a:pt x="10546328" y="2097632"/>
                  <a:pt x="10515600" y="2247679"/>
                </a:cubicBezTo>
                <a:cubicBezTo>
                  <a:pt x="10484872" y="2397726"/>
                  <a:pt x="10491771" y="2577292"/>
                  <a:pt x="10515600" y="2762208"/>
                </a:cubicBezTo>
                <a:cubicBezTo>
                  <a:pt x="10539429" y="2947124"/>
                  <a:pt x="10511007" y="3105736"/>
                  <a:pt x="10515600" y="3330898"/>
                </a:cubicBezTo>
                <a:cubicBezTo>
                  <a:pt x="10520194" y="3556060"/>
                  <a:pt x="10497393" y="3882611"/>
                  <a:pt x="10515600" y="4062071"/>
                </a:cubicBezTo>
                <a:cubicBezTo>
                  <a:pt x="10533807" y="4241531"/>
                  <a:pt x="10544791" y="4505155"/>
                  <a:pt x="10515600" y="4684921"/>
                </a:cubicBezTo>
                <a:cubicBezTo>
                  <a:pt x="10486410" y="4864687"/>
                  <a:pt x="10497356" y="5246484"/>
                  <a:pt x="10515600" y="5416094"/>
                </a:cubicBezTo>
                <a:cubicBezTo>
                  <a:pt x="10245623" y="5445692"/>
                  <a:pt x="10029676" y="5415505"/>
                  <a:pt x="9753219" y="5416094"/>
                </a:cubicBezTo>
                <a:cubicBezTo>
                  <a:pt x="9476762" y="5416683"/>
                  <a:pt x="9553148" y="5422760"/>
                  <a:pt x="9411462" y="5416094"/>
                </a:cubicBezTo>
                <a:cubicBezTo>
                  <a:pt x="9269776" y="5409428"/>
                  <a:pt x="8927709" y="5385012"/>
                  <a:pt x="8754237" y="5416094"/>
                </a:cubicBezTo>
                <a:cubicBezTo>
                  <a:pt x="8580766" y="5447176"/>
                  <a:pt x="8413264" y="5410024"/>
                  <a:pt x="8307324" y="5416094"/>
                </a:cubicBezTo>
                <a:cubicBezTo>
                  <a:pt x="8201384" y="5422164"/>
                  <a:pt x="7912690" y="5421686"/>
                  <a:pt x="7544943" y="5416094"/>
                </a:cubicBezTo>
                <a:cubicBezTo>
                  <a:pt x="7177196" y="5410502"/>
                  <a:pt x="7304235" y="5418502"/>
                  <a:pt x="7098030" y="5416094"/>
                </a:cubicBezTo>
                <a:cubicBezTo>
                  <a:pt x="6891825" y="5413686"/>
                  <a:pt x="6541479" y="5434609"/>
                  <a:pt x="6335649" y="5416094"/>
                </a:cubicBezTo>
                <a:cubicBezTo>
                  <a:pt x="6129819" y="5397579"/>
                  <a:pt x="6106541" y="5402791"/>
                  <a:pt x="5993892" y="5416094"/>
                </a:cubicBezTo>
                <a:cubicBezTo>
                  <a:pt x="5881243" y="5429397"/>
                  <a:pt x="5545248" y="5437743"/>
                  <a:pt x="5231511" y="5416094"/>
                </a:cubicBezTo>
                <a:cubicBezTo>
                  <a:pt x="4917774" y="5394445"/>
                  <a:pt x="4963237" y="5426599"/>
                  <a:pt x="4784598" y="5416094"/>
                </a:cubicBezTo>
                <a:cubicBezTo>
                  <a:pt x="4605959" y="5405589"/>
                  <a:pt x="4605904" y="5406658"/>
                  <a:pt x="4442841" y="5416094"/>
                </a:cubicBezTo>
                <a:cubicBezTo>
                  <a:pt x="4279778" y="5425530"/>
                  <a:pt x="4177180" y="5426138"/>
                  <a:pt x="3995928" y="5416094"/>
                </a:cubicBezTo>
                <a:cubicBezTo>
                  <a:pt x="3814676" y="5406050"/>
                  <a:pt x="3516440" y="5429234"/>
                  <a:pt x="3233547" y="5416094"/>
                </a:cubicBezTo>
                <a:cubicBezTo>
                  <a:pt x="2950654" y="5402954"/>
                  <a:pt x="2884354" y="5436103"/>
                  <a:pt x="2786634" y="5416094"/>
                </a:cubicBezTo>
                <a:cubicBezTo>
                  <a:pt x="2688914" y="5396085"/>
                  <a:pt x="2522958" y="5423232"/>
                  <a:pt x="2444877" y="5416094"/>
                </a:cubicBezTo>
                <a:cubicBezTo>
                  <a:pt x="2366796" y="5408956"/>
                  <a:pt x="2104768" y="5395479"/>
                  <a:pt x="1997964" y="5416094"/>
                </a:cubicBezTo>
                <a:cubicBezTo>
                  <a:pt x="1891160" y="5436709"/>
                  <a:pt x="1573016" y="5412376"/>
                  <a:pt x="1445895" y="5416094"/>
                </a:cubicBezTo>
                <a:cubicBezTo>
                  <a:pt x="1318774" y="5419812"/>
                  <a:pt x="986443" y="5400529"/>
                  <a:pt x="788670" y="5416094"/>
                </a:cubicBezTo>
                <a:cubicBezTo>
                  <a:pt x="590897" y="5431659"/>
                  <a:pt x="363709" y="5381266"/>
                  <a:pt x="0" y="5416094"/>
                </a:cubicBezTo>
                <a:cubicBezTo>
                  <a:pt x="-22973" y="5218643"/>
                  <a:pt x="-26699" y="5010779"/>
                  <a:pt x="0" y="4630760"/>
                </a:cubicBezTo>
                <a:cubicBezTo>
                  <a:pt x="26699" y="4250741"/>
                  <a:pt x="-15389" y="4196664"/>
                  <a:pt x="0" y="3953749"/>
                </a:cubicBezTo>
                <a:cubicBezTo>
                  <a:pt x="15389" y="3710834"/>
                  <a:pt x="468" y="3611311"/>
                  <a:pt x="0" y="3276737"/>
                </a:cubicBezTo>
                <a:cubicBezTo>
                  <a:pt x="-468" y="2942163"/>
                  <a:pt x="15360" y="2781998"/>
                  <a:pt x="0" y="2599725"/>
                </a:cubicBezTo>
                <a:cubicBezTo>
                  <a:pt x="-15360" y="2417452"/>
                  <a:pt x="14816" y="2100232"/>
                  <a:pt x="0" y="1922713"/>
                </a:cubicBezTo>
                <a:cubicBezTo>
                  <a:pt x="-14816" y="1745194"/>
                  <a:pt x="-24648" y="1604167"/>
                  <a:pt x="0" y="1299863"/>
                </a:cubicBezTo>
                <a:cubicBezTo>
                  <a:pt x="24648" y="995559"/>
                  <a:pt x="2182" y="279525"/>
                  <a:pt x="0" y="0"/>
                </a:cubicBezTo>
                <a:close/>
              </a:path>
            </a:pathLst>
          </a:custGeom>
          <a:gradFill>
            <a:gsLst>
              <a:gs pos="50000">
                <a:schemeClr val="tx1">
                  <a:alpha val="30000"/>
                </a:schemeClr>
              </a:gs>
              <a:gs pos="80000">
                <a:schemeClr val="tx1">
                  <a:alpha val="15000"/>
                </a:schemeClr>
              </a:gs>
              <a:gs pos="0">
                <a:schemeClr val="tx1">
                  <a:alpha val="0"/>
                </a:schemeClr>
              </a:gs>
              <a:gs pos="20000">
                <a:schemeClr val="tx1">
                  <a:alpha val="15000"/>
                </a:schemeClr>
              </a:gs>
              <a:gs pos="100000">
                <a:schemeClr val="tx1">
                  <a:alpha val="0"/>
                </a:schemeClr>
              </a:gs>
            </a:gsLst>
            <a:lin ang="16200000" scaled="1"/>
          </a:gradFill>
          <a:ln w="5715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80A0A8AF-B187-A448-B015-0AEEB03C70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7048" y="1124712"/>
            <a:ext cx="9144000" cy="3063240"/>
          </a:xfrm>
        </p:spPr>
        <p:txBody>
          <a:bodyPr>
            <a:normAutofit/>
          </a:bodyPr>
          <a:lstStyle/>
          <a:p>
            <a:pPr algn="ctr"/>
            <a:r>
              <a:rPr lang="fi-FI">
                <a:solidFill>
                  <a:schemeClr val="bg1"/>
                </a:solidFill>
              </a:rPr>
              <a:t>SANATYYPIT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9A78C15-C41D-3E4F-BAA4-06C1E9CCE6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227520"/>
          </a:xfrm>
        </p:spPr>
        <p:txBody>
          <a:bodyPr>
            <a:normAutofit/>
          </a:bodyPr>
          <a:lstStyle/>
          <a:p>
            <a:pPr algn="ctr"/>
            <a:r>
              <a:rPr lang="fi-FI" sz="3200" dirty="0">
                <a:solidFill>
                  <a:schemeClr val="bg1"/>
                </a:solidFill>
              </a:rPr>
              <a:t>E-sanat, NEN-sanat, I-sanat</a:t>
            </a:r>
          </a:p>
        </p:txBody>
      </p:sp>
      <p:sp>
        <p:nvSpPr>
          <p:cNvPr id="43" name="Rectangle 6">
            <a:extLst>
              <a:ext uri="{FF2B5EF4-FFF2-40B4-BE49-F238E27FC236}">
                <a16:creationId xmlns:a16="http://schemas.microsoft.com/office/drawing/2014/main" id="{4E87FCFB-2CCE-460D-B3DD-557C8BD1B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4194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5181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E-SANAT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vene, perhe, huone, lentokone…</a:t>
            </a:r>
          </a:p>
          <a:p>
            <a:pPr lvl="1"/>
            <a:r>
              <a:rPr lang="fi-FI" dirty="0"/>
              <a:t>ven</a:t>
            </a:r>
            <a:r>
              <a:rPr lang="fi-FI" b="1" dirty="0"/>
              <a:t>e (N), </a:t>
            </a:r>
            <a:r>
              <a:rPr lang="fi-FI" dirty="0"/>
              <a:t>vene</a:t>
            </a:r>
            <a:r>
              <a:rPr lang="fi-FI" b="1" dirty="0"/>
              <a:t>ttä</a:t>
            </a:r>
            <a:r>
              <a:rPr lang="fi-FI" dirty="0"/>
              <a:t> </a:t>
            </a:r>
            <a:r>
              <a:rPr lang="fi-FI" b="1" dirty="0"/>
              <a:t>(P), </a:t>
            </a:r>
            <a:r>
              <a:rPr lang="fi-FI" dirty="0"/>
              <a:t>vene</a:t>
            </a:r>
            <a:r>
              <a:rPr lang="fi-FI" b="1" dirty="0"/>
              <a:t>en (G)</a:t>
            </a:r>
          </a:p>
          <a:p>
            <a:pPr lvl="1"/>
            <a:r>
              <a:rPr lang="fi-FI" dirty="0" err="1"/>
              <a:t>ven</a:t>
            </a:r>
            <a:r>
              <a:rPr lang="fi-FI" b="1" dirty="0" err="1"/>
              <a:t>ee</a:t>
            </a:r>
            <a:r>
              <a:rPr lang="fi-FI" dirty="0"/>
              <a:t>-</a:t>
            </a:r>
          </a:p>
          <a:p>
            <a:pPr lvl="2"/>
            <a:r>
              <a:rPr lang="fi-FI" dirty="0"/>
              <a:t>veneessä</a:t>
            </a:r>
          </a:p>
          <a:p>
            <a:pPr lvl="2"/>
            <a:r>
              <a:rPr lang="fi-FI" dirty="0"/>
              <a:t>veneestä</a:t>
            </a:r>
          </a:p>
          <a:p>
            <a:pPr lvl="2"/>
            <a:r>
              <a:rPr lang="fi-FI" dirty="0"/>
              <a:t>venee</a:t>
            </a:r>
            <a:r>
              <a:rPr lang="fi-FI" b="1" dirty="0"/>
              <a:t>seen (VV + </a:t>
            </a:r>
            <a:r>
              <a:rPr lang="fi-FI" b="1" dirty="0" err="1"/>
              <a:t>seen</a:t>
            </a:r>
            <a:r>
              <a:rPr lang="fi-FI" b="1" dirty="0"/>
              <a:t>)</a:t>
            </a:r>
          </a:p>
          <a:p>
            <a:pPr lvl="2"/>
            <a:r>
              <a:rPr lang="fi-FI" dirty="0"/>
              <a:t>veneellä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379167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E-SANAT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vene, perhe, huone, lentokone…</a:t>
            </a:r>
          </a:p>
          <a:p>
            <a:pPr lvl="1"/>
            <a:r>
              <a:rPr lang="fi-FI" dirty="0"/>
              <a:t>ven</a:t>
            </a:r>
            <a:r>
              <a:rPr lang="fi-FI" b="1" dirty="0"/>
              <a:t>e (N), </a:t>
            </a:r>
            <a:r>
              <a:rPr lang="fi-FI" dirty="0"/>
              <a:t>vene</a:t>
            </a:r>
            <a:r>
              <a:rPr lang="fi-FI" b="1" dirty="0"/>
              <a:t>ttä</a:t>
            </a:r>
            <a:r>
              <a:rPr lang="fi-FI" dirty="0"/>
              <a:t> </a:t>
            </a:r>
            <a:r>
              <a:rPr lang="fi-FI" b="1" dirty="0"/>
              <a:t>(P), </a:t>
            </a:r>
            <a:r>
              <a:rPr lang="fi-FI" dirty="0"/>
              <a:t>vene</a:t>
            </a:r>
            <a:r>
              <a:rPr lang="fi-FI" b="1" dirty="0"/>
              <a:t>en (G)</a:t>
            </a:r>
          </a:p>
          <a:p>
            <a:pPr lvl="1"/>
            <a:r>
              <a:rPr lang="fi-FI" dirty="0" err="1"/>
              <a:t>ven</a:t>
            </a:r>
            <a:r>
              <a:rPr lang="fi-FI" b="1" dirty="0" err="1"/>
              <a:t>ee</a:t>
            </a:r>
            <a:r>
              <a:rPr lang="fi-FI" dirty="0"/>
              <a:t>-</a:t>
            </a:r>
          </a:p>
          <a:p>
            <a:pPr lvl="2"/>
            <a:r>
              <a:rPr lang="fi-FI" dirty="0"/>
              <a:t>veneessä</a:t>
            </a:r>
          </a:p>
          <a:p>
            <a:pPr lvl="2"/>
            <a:r>
              <a:rPr lang="fi-FI" dirty="0"/>
              <a:t>veneestä</a:t>
            </a:r>
          </a:p>
          <a:p>
            <a:pPr lvl="2"/>
            <a:r>
              <a:rPr lang="fi-FI" dirty="0"/>
              <a:t>venee</a:t>
            </a:r>
            <a:r>
              <a:rPr lang="fi-FI" b="1" dirty="0"/>
              <a:t>seen (VV + </a:t>
            </a:r>
            <a:r>
              <a:rPr lang="fi-FI" b="1" dirty="0" err="1"/>
              <a:t>seen</a:t>
            </a:r>
            <a:r>
              <a:rPr lang="fi-FI" b="1" dirty="0"/>
              <a:t>)</a:t>
            </a:r>
          </a:p>
          <a:p>
            <a:pPr lvl="2"/>
            <a:r>
              <a:rPr lang="fi-FI" dirty="0"/>
              <a:t>veneellä</a:t>
            </a:r>
          </a:p>
          <a:p>
            <a:pPr lvl="2"/>
            <a:r>
              <a:rPr lang="fi-FI" dirty="0"/>
              <a:t>veneeltä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08836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E-SANAT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vene, perhe, huone, lentokone…</a:t>
            </a:r>
          </a:p>
          <a:p>
            <a:pPr lvl="1"/>
            <a:r>
              <a:rPr lang="fi-FI" dirty="0"/>
              <a:t>ven</a:t>
            </a:r>
            <a:r>
              <a:rPr lang="fi-FI" b="1" dirty="0"/>
              <a:t>e (N), </a:t>
            </a:r>
            <a:r>
              <a:rPr lang="fi-FI" dirty="0"/>
              <a:t>vene</a:t>
            </a:r>
            <a:r>
              <a:rPr lang="fi-FI" b="1" dirty="0"/>
              <a:t>ttä</a:t>
            </a:r>
            <a:r>
              <a:rPr lang="fi-FI" dirty="0"/>
              <a:t> </a:t>
            </a:r>
            <a:r>
              <a:rPr lang="fi-FI" b="1" dirty="0"/>
              <a:t>(P), </a:t>
            </a:r>
            <a:r>
              <a:rPr lang="fi-FI" dirty="0"/>
              <a:t>vene</a:t>
            </a:r>
            <a:r>
              <a:rPr lang="fi-FI" b="1" dirty="0"/>
              <a:t>en (G)</a:t>
            </a:r>
          </a:p>
          <a:p>
            <a:pPr lvl="1"/>
            <a:r>
              <a:rPr lang="fi-FI" dirty="0" err="1"/>
              <a:t>ven</a:t>
            </a:r>
            <a:r>
              <a:rPr lang="fi-FI" b="1" dirty="0" err="1"/>
              <a:t>ee</a:t>
            </a:r>
            <a:r>
              <a:rPr lang="fi-FI" dirty="0"/>
              <a:t>-</a:t>
            </a:r>
          </a:p>
          <a:p>
            <a:pPr lvl="2"/>
            <a:r>
              <a:rPr lang="fi-FI" dirty="0"/>
              <a:t>veneessä</a:t>
            </a:r>
          </a:p>
          <a:p>
            <a:pPr lvl="2"/>
            <a:r>
              <a:rPr lang="fi-FI" dirty="0"/>
              <a:t>veneestä</a:t>
            </a:r>
          </a:p>
          <a:p>
            <a:pPr lvl="2"/>
            <a:r>
              <a:rPr lang="fi-FI" dirty="0"/>
              <a:t>venee</a:t>
            </a:r>
            <a:r>
              <a:rPr lang="fi-FI" b="1" dirty="0"/>
              <a:t>seen (VV + </a:t>
            </a:r>
            <a:r>
              <a:rPr lang="fi-FI" b="1" dirty="0" err="1"/>
              <a:t>seen</a:t>
            </a:r>
            <a:r>
              <a:rPr lang="fi-FI" b="1"/>
              <a:t>)</a:t>
            </a:r>
            <a:endParaRPr lang="fi-FI" b="1" dirty="0"/>
          </a:p>
          <a:p>
            <a:pPr lvl="2"/>
            <a:r>
              <a:rPr lang="fi-FI" dirty="0"/>
              <a:t>veneellä</a:t>
            </a:r>
          </a:p>
          <a:p>
            <a:pPr lvl="2"/>
            <a:r>
              <a:rPr lang="fi-FI" dirty="0"/>
              <a:t>veneeltä</a:t>
            </a:r>
          </a:p>
          <a:p>
            <a:pPr lvl="2"/>
            <a:r>
              <a:rPr lang="fi-FI" dirty="0"/>
              <a:t>veneelle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228082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NEN-SANAT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sininen, suomalainen, nainen, iloinen…</a:t>
            </a:r>
          </a:p>
          <a:p>
            <a:pPr marL="457200" lvl="1" indent="0">
              <a:buNone/>
            </a:pP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991771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NEN-SANAT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sininen, suomalainen, nainen, iloinen…</a:t>
            </a:r>
          </a:p>
          <a:p>
            <a:pPr lvl="1"/>
            <a:r>
              <a:rPr lang="fi-FI" dirty="0"/>
              <a:t>sininen</a:t>
            </a:r>
            <a:r>
              <a:rPr lang="fi-FI" b="1" dirty="0"/>
              <a:t> (N)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492148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NEN-SANAT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sininen, suomalainen, nainen, iloinen…</a:t>
            </a:r>
          </a:p>
          <a:p>
            <a:pPr lvl="1"/>
            <a:r>
              <a:rPr lang="fi-FI" dirty="0"/>
              <a:t>sininen</a:t>
            </a:r>
            <a:r>
              <a:rPr lang="fi-FI" b="1" dirty="0"/>
              <a:t> (N), </a:t>
            </a:r>
            <a:r>
              <a:rPr lang="fi-FI" dirty="0"/>
              <a:t>sini</a:t>
            </a:r>
            <a:r>
              <a:rPr lang="fi-FI" b="1" dirty="0"/>
              <a:t>stä</a:t>
            </a:r>
            <a:r>
              <a:rPr lang="fi-FI" dirty="0"/>
              <a:t> </a:t>
            </a:r>
            <a:r>
              <a:rPr lang="fi-FI" b="1" dirty="0"/>
              <a:t>(P)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380268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NEN-SANAT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sininen, suomalainen, nainen, iloinen…</a:t>
            </a:r>
          </a:p>
          <a:p>
            <a:pPr lvl="1"/>
            <a:r>
              <a:rPr lang="fi-FI" dirty="0"/>
              <a:t>sininen</a:t>
            </a:r>
            <a:r>
              <a:rPr lang="fi-FI" b="1" dirty="0"/>
              <a:t> (N), </a:t>
            </a:r>
            <a:r>
              <a:rPr lang="fi-FI" dirty="0"/>
              <a:t>sini</a:t>
            </a:r>
            <a:r>
              <a:rPr lang="fi-FI" b="1" dirty="0"/>
              <a:t>stä</a:t>
            </a:r>
            <a:r>
              <a:rPr lang="fi-FI" dirty="0"/>
              <a:t> </a:t>
            </a:r>
            <a:r>
              <a:rPr lang="fi-FI" b="1" dirty="0"/>
              <a:t>(P), </a:t>
            </a:r>
            <a:r>
              <a:rPr lang="fi-FI" dirty="0"/>
              <a:t>sini</a:t>
            </a:r>
            <a:r>
              <a:rPr lang="fi-FI" b="1" dirty="0"/>
              <a:t>sen (G)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275508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NEN-SANAT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sininen, suomalainen, nainen, iloinen…</a:t>
            </a:r>
          </a:p>
          <a:p>
            <a:pPr lvl="1"/>
            <a:r>
              <a:rPr lang="fi-FI" dirty="0"/>
              <a:t>sininen</a:t>
            </a:r>
            <a:r>
              <a:rPr lang="fi-FI" b="1" dirty="0"/>
              <a:t> (N), </a:t>
            </a:r>
            <a:r>
              <a:rPr lang="fi-FI" dirty="0"/>
              <a:t>sini</a:t>
            </a:r>
            <a:r>
              <a:rPr lang="fi-FI" b="1" dirty="0"/>
              <a:t>stä</a:t>
            </a:r>
            <a:r>
              <a:rPr lang="fi-FI" dirty="0"/>
              <a:t> </a:t>
            </a:r>
            <a:r>
              <a:rPr lang="fi-FI" b="1" dirty="0"/>
              <a:t>(P), </a:t>
            </a:r>
            <a:r>
              <a:rPr lang="fi-FI" dirty="0"/>
              <a:t>sini</a:t>
            </a:r>
            <a:r>
              <a:rPr lang="fi-FI" b="1" dirty="0"/>
              <a:t>sen (G)</a:t>
            </a:r>
          </a:p>
          <a:p>
            <a:pPr lvl="1"/>
            <a:r>
              <a:rPr lang="fi-FI" dirty="0" err="1"/>
              <a:t>sini</a:t>
            </a:r>
            <a:r>
              <a:rPr lang="fi-FI" b="1" dirty="0" err="1"/>
              <a:t>se</a:t>
            </a:r>
            <a:r>
              <a:rPr lang="fi-FI" dirty="0"/>
              <a:t>-</a:t>
            </a:r>
          </a:p>
          <a:p>
            <a:pPr marL="914400" lvl="2" indent="0">
              <a:buNone/>
            </a:pP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22216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NEN-SANAT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sininen, suomalainen, nainen, iloinen…</a:t>
            </a:r>
          </a:p>
          <a:p>
            <a:pPr lvl="1"/>
            <a:r>
              <a:rPr lang="fi-FI" dirty="0"/>
              <a:t>sininen</a:t>
            </a:r>
            <a:r>
              <a:rPr lang="fi-FI" b="1" dirty="0"/>
              <a:t> (N), </a:t>
            </a:r>
            <a:r>
              <a:rPr lang="fi-FI" dirty="0"/>
              <a:t>sini</a:t>
            </a:r>
            <a:r>
              <a:rPr lang="fi-FI" b="1" dirty="0"/>
              <a:t>stä</a:t>
            </a:r>
            <a:r>
              <a:rPr lang="fi-FI" dirty="0"/>
              <a:t> </a:t>
            </a:r>
            <a:r>
              <a:rPr lang="fi-FI" b="1" dirty="0"/>
              <a:t>(P), </a:t>
            </a:r>
            <a:r>
              <a:rPr lang="fi-FI" dirty="0"/>
              <a:t>sini</a:t>
            </a:r>
            <a:r>
              <a:rPr lang="fi-FI" b="1" dirty="0"/>
              <a:t>sen (G)</a:t>
            </a:r>
          </a:p>
          <a:p>
            <a:pPr lvl="1"/>
            <a:r>
              <a:rPr lang="fi-FI" dirty="0" err="1"/>
              <a:t>sini</a:t>
            </a:r>
            <a:r>
              <a:rPr lang="fi-FI" b="1" dirty="0" err="1"/>
              <a:t>se</a:t>
            </a:r>
            <a:r>
              <a:rPr lang="fi-FI" dirty="0"/>
              <a:t>-</a:t>
            </a:r>
          </a:p>
          <a:p>
            <a:pPr lvl="2"/>
            <a:r>
              <a:rPr lang="fi-FI" dirty="0"/>
              <a:t>sinisessä</a:t>
            </a:r>
          </a:p>
          <a:p>
            <a:pPr marL="914400" lvl="2" indent="0">
              <a:buNone/>
            </a:pP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034207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NEN-SANAT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sininen, suomalainen, nainen, iloinen…</a:t>
            </a:r>
          </a:p>
          <a:p>
            <a:pPr lvl="1"/>
            <a:r>
              <a:rPr lang="fi-FI" dirty="0"/>
              <a:t>sininen</a:t>
            </a:r>
            <a:r>
              <a:rPr lang="fi-FI" b="1" dirty="0"/>
              <a:t> (N), </a:t>
            </a:r>
            <a:r>
              <a:rPr lang="fi-FI" dirty="0"/>
              <a:t>sini</a:t>
            </a:r>
            <a:r>
              <a:rPr lang="fi-FI" b="1" dirty="0"/>
              <a:t>stä</a:t>
            </a:r>
            <a:r>
              <a:rPr lang="fi-FI" dirty="0"/>
              <a:t> </a:t>
            </a:r>
            <a:r>
              <a:rPr lang="fi-FI" b="1" dirty="0"/>
              <a:t>(P), </a:t>
            </a:r>
            <a:r>
              <a:rPr lang="fi-FI" dirty="0"/>
              <a:t>sini</a:t>
            </a:r>
            <a:r>
              <a:rPr lang="fi-FI" b="1" dirty="0"/>
              <a:t>sen (G)</a:t>
            </a:r>
          </a:p>
          <a:p>
            <a:pPr lvl="1"/>
            <a:r>
              <a:rPr lang="fi-FI" dirty="0" err="1"/>
              <a:t>sini</a:t>
            </a:r>
            <a:r>
              <a:rPr lang="fi-FI" b="1" dirty="0" err="1"/>
              <a:t>se</a:t>
            </a:r>
            <a:r>
              <a:rPr lang="fi-FI" dirty="0"/>
              <a:t>-</a:t>
            </a:r>
          </a:p>
          <a:p>
            <a:pPr lvl="2"/>
            <a:r>
              <a:rPr lang="fi-FI" dirty="0"/>
              <a:t>sinisessä</a:t>
            </a:r>
          </a:p>
          <a:p>
            <a:pPr lvl="2"/>
            <a:r>
              <a:rPr lang="fi-FI" dirty="0"/>
              <a:t>sinisestä</a:t>
            </a:r>
          </a:p>
          <a:p>
            <a:pPr marL="914400" lvl="2" indent="0">
              <a:buNone/>
            </a:pP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58861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E-SANAT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vene, perhe, huone, lentokone…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44555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NEN-SANAT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sininen, suomalainen, nainen, iloinen…</a:t>
            </a:r>
          </a:p>
          <a:p>
            <a:pPr lvl="1"/>
            <a:r>
              <a:rPr lang="fi-FI" dirty="0"/>
              <a:t>sininen</a:t>
            </a:r>
            <a:r>
              <a:rPr lang="fi-FI" b="1" dirty="0"/>
              <a:t> (N), </a:t>
            </a:r>
            <a:r>
              <a:rPr lang="fi-FI" dirty="0"/>
              <a:t>sini</a:t>
            </a:r>
            <a:r>
              <a:rPr lang="fi-FI" b="1" dirty="0"/>
              <a:t>stä</a:t>
            </a:r>
            <a:r>
              <a:rPr lang="fi-FI" dirty="0"/>
              <a:t> </a:t>
            </a:r>
            <a:r>
              <a:rPr lang="fi-FI" b="1" dirty="0"/>
              <a:t>(P), </a:t>
            </a:r>
            <a:r>
              <a:rPr lang="fi-FI" dirty="0"/>
              <a:t>sini</a:t>
            </a:r>
            <a:r>
              <a:rPr lang="fi-FI" b="1" dirty="0"/>
              <a:t>sen (G)</a:t>
            </a:r>
          </a:p>
          <a:p>
            <a:pPr lvl="1"/>
            <a:r>
              <a:rPr lang="fi-FI" dirty="0" err="1"/>
              <a:t>sini</a:t>
            </a:r>
            <a:r>
              <a:rPr lang="fi-FI" b="1" dirty="0" err="1"/>
              <a:t>se</a:t>
            </a:r>
            <a:r>
              <a:rPr lang="fi-FI" dirty="0"/>
              <a:t>-</a:t>
            </a:r>
          </a:p>
          <a:p>
            <a:pPr lvl="2"/>
            <a:r>
              <a:rPr lang="fi-FI" dirty="0"/>
              <a:t>sinisessä</a:t>
            </a:r>
          </a:p>
          <a:p>
            <a:pPr lvl="2"/>
            <a:r>
              <a:rPr lang="fi-FI" dirty="0"/>
              <a:t>sinisestä</a:t>
            </a:r>
          </a:p>
          <a:p>
            <a:pPr lvl="2"/>
            <a:r>
              <a:rPr lang="fi-FI" dirty="0"/>
              <a:t>sinise</a:t>
            </a:r>
            <a:r>
              <a:rPr lang="fi-FI" b="1" dirty="0"/>
              <a:t>en (V + </a:t>
            </a:r>
            <a:r>
              <a:rPr lang="fi-FI" b="1" dirty="0" err="1"/>
              <a:t>Vn</a:t>
            </a:r>
            <a:r>
              <a:rPr lang="fi-FI" b="1" dirty="0"/>
              <a:t>)</a:t>
            </a:r>
          </a:p>
          <a:p>
            <a:pPr marL="914400" lvl="2" indent="0">
              <a:buNone/>
            </a:pP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675458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NEN-SANAT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sininen, suomalainen, nainen, iloinen…</a:t>
            </a:r>
          </a:p>
          <a:p>
            <a:pPr lvl="1"/>
            <a:r>
              <a:rPr lang="fi-FI" dirty="0"/>
              <a:t>sininen</a:t>
            </a:r>
            <a:r>
              <a:rPr lang="fi-FI" b="1" dirty="0"/>
              <a:t> (N), </a:t>
            </a:r>
            <a:r>
              <a:rPr lang="fi-FI" dirty="0"/>
              <a:t>sini</a:t>
            </a:r>
            <a:r>
              <a:rPr lang="fi-FI" b="1" dirty="0"/>
              <a:t>stä</a:t>
            </a:r>
            <a:r>
              <a:rPr lang="fi-FI" dirty="0"/>
              <a:t> </a:t>
            </a:r>
            <a:r>
              <a:rPr lang="fi-FI" b="1" dirty="0"/>
              <a:t>(P), </a:t>
            </a:r>
            <a:r>
              <a:rPr lang="fi-FI" dirty="0"/>
              <a:t>sini</a:t>
            </a:r>
            <a:r>
              <a:rPr lang="fi-FI" b="1" dirty="0"/>
              <a:t>sen (G)</a:t>
            </a:r>
          </a:p>
          <a:p>
            <a:pPr lvl="1"/>
            <a:r>
              <a:rPr lang="fi-FI" dirty="0" err="1"/>
              <a:t>sini</a:t>
            </a:r>
            <a:r>
              <a:rPr lang="fi-FI" b="1" dirty="0" err="1"/>
              <a:t>se</a:t>
            </a:r>
            <a:r>
              <a:rPr lang="fi-FI" dirty="0"/>
              <a:t>-</a:t>
            </a:r>
          </a:p>
          <a:p>
            <a:pPr lvl="2"/>
            <a:r>
              <a:rPr lang="fi-FI" dirty="0"/>
              <a:t>sinisessä</a:t>
            </a:r>
          </a:p>
          <a:p>
            <a:pPr lvl="2"/>
            <a:r>
              <a:rPr lang="fi-FI" dirty="0"/>
              <a:t>sinisestä</a:t>
            </a:r>
          </a:p>
          <a:p>
            <a:pPr lvl="2"/>
            <a:r>
              <a:rPr lang="fi-FI" dirty="0"/>
              <a:t>sinise</a:t>
            </a:r>
            <a:r>
              <a:rPr lang="fi-FI" b="1" dirty="0"/>
              <a:t>en (V + </a:t>
            </a:r>
            <a:r>
              <a:rPr lang="fi-FI" b="1" dirty="0" err="1"/>
              <a:t>Vn</a:t>
            </a:r>
            <a:r>
              <a:rPr lang="fi-FI" b="1" dirty="0"/>
              <a:t>)</a:t>
            </a:r>
          </a:p>
          <a:p>
            <a:pPr lvl="2"/>
            <a:r>
              <a:rPr lang="fi-FI" dirty="0"/>
              <a:t>sinisellä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101419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NEN-SANAT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sininen, suomalainen, nainen, iloinen…</a:t>
            </a:r>
          </a:p>
          <a:p>
            <a:pPr lvl="1"/>
            <a:r>
              <a:rPr lang="fi-FI" dirty="0"/>
              <a:t>sininen</a:t>
            </a:r>
            <a:r>
              <a:rPr lang="fi-FI" b="1" dirty="0"/>
              <a:t> (N), </a:t>
            </a:r>
            <a:r>
              <a:rPr lang="fi-FI" dirty="0"/>
              <a:t>sini</a:t>
            </a:r>
            <a:r>
              <a:rPr lang="fi-FI" b="1" dirty="0"/>
              <a:t>stä</a:t>
            </a:r>
            <a:r>
              <a:rPr lang="fi-FI" dirty="0"/>
              <a:t> </a:t>
            </a:r>
            <a:r>
              <a:rPr lang="fi-FI" b="1" dirty="0"/>
              <a:t>(P), </a:t>
            </a:r>
            <a:r>
              <a:rPr lang="fi-FI" dirty="0"/>
              <a:t>sini</a:t>
            </a:r>
            <a:r>
              <a:rPr lang="fi-FI" b="1" dirty="0"/>
              <a:t>sen (G)</a:t>
            </a:r>
          </a:p>
          <a:p>
            <a:pPr lvl="1"/>
            <a:r>
              <a:rPr lang="fi-FI" dirty="0" err="1"/>
              <a:t>sini</a:t>
            </a:r>
            <a:r>
              <a:rPr lang="fi-FI" b="1" dirty="0" err="1"/>
              <a:t>se</a:t>
            </a:r>
            <a:r>
              <a:rPr lang="fi-FI" dirty="0"/>
              <a:t>-</a:t>
            </a:r>
          </a:p>
          <a:p>
            <a:pPr lvl="2"/>
            <a:r>
              <a:rPr lang="fi-FI" dirty="0"/>
              <a:t>sinisessä</a:t>
            </a:r>
          </a:p>
          <a:p>
            <a:pPr lvl="2"/>
            <a:r>
              <a:rPr lang="fi-FI" dirty="0"/>
              <a:t>sinisestä</a:t>
            </a:r>
          </a:p>
          <a:p>
            <a:pPr lvl="2"/>
            <a:r>
              <a:rPr lang="fi-FI" dirty="0"/>
              <a:t>sinise</a:t>
            </a:r>
            <a:r>
              <a:rPr lang="fi-FI" b="1" dirty="0"/>
              <a:t>en (V + </a:t>
            </a:r>
            <a:r>
              <a:rPr lang="fi-FI" b="1" dirty="0" err="1"/>
              <a:t>Vn</a:t>
            </a:r>
            <a:r>
              <a:rPr lang="fi-FI" b="1" dirty="0"/>
              <a:t>)</a:t>
            </a:r>
          </a:p>
          <a:p>
            <a:pPr lvl="2"/>
            <a:r>
              <a:rPr lang="fi-FI" dirty="0"/>
              <a:t>sinisellä</a:t>
            </a:r>
          </a:p>
          <a:p>
            <a:pPr lvl="2"/>
            <a:r>
              <a:rPr lang="fi-FI" dirty="0"/>
              <a:t>siniseltä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558749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NEN-SANAT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sininen, suomalainen, nainen, iloinen…</a:t>
            </a:r>
          </a:p>
          <a:p>
            <a:pPr lvl="1"/>
            <a:r>
              <a:rPr lang="fi-FI" dirty="0"/>
              <a:t>sininen</a:t>
            </a:r>
            <a:r>
              <a:rPr lang="fi-FI" b="1" dirty="0"/>
              <a:t> (N), </a:t>
            </a:r>
            <a:r>
              <a:rPr lang="fi-FI" dirty="0"/>
              <a:t>sini</a:t>
            </a:r>
            <a:r>
              <a:rPr lang="fi-FI" b="1" dirty="0"/>
              <a:t>stä</a:t>
            </a:r>
            <a:r>
              <a:rPr lang="fi-FI" dirty="0"/>
              <a:t> </a:t>
            </a:r>
            <a:r>
              <a:rPr lang="fi-FI" b="1" dirty="0"/>
              <a:t>(P), </a:t>
            </a:r>
            <a:r>
              <a:rPr lang="fi-FI" dirty="0"/>
              <a:t>sini</a:t>
            </a:r>
            <a:r>
              <a:rPr lang="fi-FI" b="1" dirty="0"/>
              <a:t>sen (G)</a:t>
            </a:r>
          </a:p>
          <a:p>
            <a:pPr lvl="1"/>
            <a:r>
              <a:rPr lang="fi-FI" dirty="0" err="1"/>
              <a:t>sini</a:t>
            </a:r>
            <a:r>
              <a:rPr lang="fi-FI" b="1" dirty="0" err="1"/>
              <a:t>se</a:t>
            </a:r>
            <a:r>
              <a:rPr lang="fi-FI" dirty="0"/>
              <a:t>-</a:t>
            </a:r>
          </a:p>
          <a:p>
            <a:pPr lvl="2"/>
            <a:r>
              <a:rPr lang="fi-FI" dirty="0"/>
              <a:t>sinisessä</a:t>
            </a:r>
          </a:p>
          <a:p>
            <a:pPr lvl="2"/>
            <a:r>
              <a:rPr lang="fi-FI" dirty="0"/>
              <a:t>sinisestä</a:t>
            </a:r>
          </a:p>
          <a:p>
            <a:pPr lvl="2"/>
            <a:r>
              <a:rPr lang="fi-FI" dirty="0"/>
              <a:t>sinise</a:t>
            </a:r>
            <a:r>
              <a:rPr lang="fi-FI" b="1" dirty="0"/>
              <a:t>en (V + </a:t>
            </a:r>
            <a:r>
              <a:rPr lang="fi-FI" b="1" dirty="0" err="1"/>
              <a:t>Vn</a:t>
            </a:r>
            <a:r>
              <a:rPr lang="fi-FI" b="1" dirty="0"/>
              <a:t>)</a:t>
            </a:r>
          </a:p>
          <a:p>
            <a:pPr lvl="2"/>
            <a:r>
              <a:rPr lang="fi-FI" dirty="0"/>
              <a:t>sinisellä</a:t>
            </a:r>
          </a:p>
          <a:p>
            <a:pPr lvl="2"/>
            <a:r>
              <a:rPr lang="fi-FI" dirty="0"/>
              <a:t>siniseltä</a:t>
            </a:r>
          </a:p>
          <a:p>
            <a:pPr lvl="2"/>
            <a:r>
              <a:rPr lang="fi-FI" dirty="0"/>
              <a:t>siniselle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582893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hotelli, posti, pankki, turisti 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i-SANAT, ryhmä 1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5996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hotelli, posti, pankki, turisti </a:t>
            </a:r>
          </a:p>
          <a:p>
            <a:r>
              <a:rPr lang="fi-FI" b="1" dirty="0"/>
              <a:t>HUOM! k-p-t</a:t>
            </a:r>
          </a:p>
          <a:p>
            <a:pPr marL="457200" lvl="1" indent="0">
              <a:buNone/>
            </a:pPr>
            <a:endParaRPr lang="fi-FI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i-SANAT, ryhmä 1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194264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hotelli, posti, pankki, turisti </a:t>
            </a:r>
          </a:p>
          <a:p>
            <a:r>
              <a:rPr lang="fi-FI" b="1" dirty="0"/>
              <a:t>HUOM! k-p-t</a:t>
            </a:r>
          </a:p>
          <a:p>
            <a:pPr lvl="1"/>
            <a:r>
              <a:rPr lang="fi-FI" dirty="0"/>
              <a:t>pankki </a:t>
            </a:r>
            <a:r>
              <a:rPr lang="fi-FI" b="1" dirty="0"/>
              <a:t>(N)</a:t>
            </a:r>
            <a:endParaRPr lang="fi-FI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i-SANAT, ryhmä 1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230198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hotelli, posti, pankki, turisti </a:t>
            </a:r>
          </a:p>
          <a:p>
            <a:r>
              <a:rPr lang="fi-FI" b="1" dirty="0"/>
              <a:t>HUOM! k-p-t</a:t>
            </a:r>
          </a:p>
          <a:p>
            <a:pPr lvl="1"/>
            <a:r>
              <a:rPr lang="fi-FI" dirty="0"/>
              <a:t>pankki </a:t>
            </a:r>
            <a:r>
              <a:rPr lang="fi-FI" b="1" dirty="0"/>
              <a:t>(N), </a:t>
            </a:r>
            <a:r>
              <a:rPr lang="fi-FI" dirty="0"/>
              <a:t>pan</a:t>
            </a:r>
            <a:r>
              <a:rPr lang="fi-FI" b="1" dirty="0"/>
              <a:t>kk</a:t>
            </a:r>
            <a:r>
              <a:rPr lang="fi-FI" dirty="0"/>
              <a:t>i</a:t>
            </a:r>
            <a:r>
              <a:rPr lang="fi-FI" b="1" dirty="0"/>
              <a:t>a (P)</a:t>
            </a:r>
            <a:endParaRPr lang="fi-FI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i-SANAT, ryhmä 1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982565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hotelli, posti, pankki, turisti </a:t>
            </a:r>
          </a:p>
          <a:p>
            <a:r>
              <a:rPr lang="fi-FI" b="1" dirty="0"/>
              <a:t>HUOM! k-p-t</a:t>
            </a:r>
          </a:p>
          <a:p>
            <a:pPr lvl="1"/>
            <a:r>
              <a:rPr lang="fi-FI" dirty="0"/>
              <a:t>pankki </a:t>
            </a:r>
            <a:r>
              <a:rPr lang="fi-FI" b="1" dirty="0"/>
              <a:t>(N), </a:t>
            </a:r>
            <a:r>
              <a:rPr lang="fi-FI" dirty="0"/>
              <a:t>pan</a:t>
            </a:r>
            <a:r>
              <a:rPr lang="fi-FI" b="1" dirty="0"/>
              <a:t>kk</a:t>
            </a:r>
            <a:r>
              <a:rPr lang="fi-FI" dirty="0"/>
              <a:t>i</a:t>
            </a:r>
            <a:r>
              <a:rPr lang="fi-FI" b="1" dirty="0"/>
              <a:t>a (P), </a:t>
            </a:r>
            <a:r>
              <a:rPr lang="fi-FI" dirty="0"/>
              <a:t>pan</a:t>
            </a:r>
            <a:r>
              <a:rPr lang="fi-FI" b="1" dirty="0"/>
              <a:t>k</a:t>
            </a:r>
            <a:r>
              <a:rPr lang="fi-FI" dirty="0"/>
              <a:t>i</a:t>
            </a:r>
            <a:r>
              <a:rPr lang="fi-FI" b="1" dirty="0"/>
              <a:t>n (GEN)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i-SANAT, ryhmä 1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145095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hotelli, posti, pankki, turisti </a:t>
            </a:r>
          </a:p>
          <a:p>
            <a:r>
              <a:rPr lang="fi-FI" b="1" dirty="0"/>
              <a:t>HUOM! k-p-t</a:t>
            </a:r>
          </a:p>
          <a:p>
            <a:pPr lvl="1"/>
            <a:r>
              <a:rPr lang="fi-FI" dirty="0"/>
              <a:t>pankki </a:t>
            </a:r>
            <a:r>
              <a:rPr lang="fi-FI" b="1" dirty="0"/>
              <a:t>(N), </a:t>
            </a:r>
            <a:r>
              <a:rPr lang="fi-FI" dirty="0"/>
              <a:t>pan</a:t>
            </a:r>
            <a:r>
              <a:rPr lang="fi-FI" b="1" dirty="0"/>
              <a:t>kk</a:t>
            </a:r>
            <a:r>
              <a:rPr lang="fi-FI" dirty="0"/>
              <a:t>i</a:t>
            </a:r>
            <a:r>
              <a:rPr lang="fi-FI" b="1" dirty="0"/>
              <a:t>a (P), </a:t>
            </a:r>
            <a:r>
              <a:rPr lang="fi-FI" dirty="0"/>
              <a:t>pan</a:t>
            </a:r>
            <a:r>
              <a:rPr lang="fi-FI" b="1" dirty="0"/>
              <a:t>k</a:t>
            </a:r>
            <a:r>
              <a:rPr lang="fi-FI" dirty="0"/>
              <a:t>i</a:t>
            </a:r>
            <a:r>
              <a:rPr lang="fi-FI" b="1" dirty="0"/>
              <a:t>n (GEN)</a:t>
            </a:r>
          </a:p>
          <a:p>
            <a:pPr lvl="1"/>
            <a:r>
              <a:rPr lang="fi-FI" dirty="0" err="1"/>
              <a:t>panki</a:t>
            </a:r>
            <a:r>
              <a:rPr lang="fi-FI" dirty="0"/>
              <a:t>-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i-SANAT, ryhmä 1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67213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E-SANAT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vene, perhe, huone, lentokone…</a:t>
            </a:r>
          </a:p>
          <a:p>
            <a:pPr lvl="1"/>
            <a:r>
              <a:rPr lang="fi-FI" dirty="0"/>
              <a:t>ven</a:t>
            </a:r>
            <a:r>
              <a:rPr lang="fi-FI" b="1" dirty="0"/>
              <a:t>e (N)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192881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hotelli, posti, pankki, turisti </a:t>
            </a:r>
          </a:p>
          <a:p>
            <a:r>
              <a:rPr lang="fi-FI" b="1" dirty="0"/>
              <a:t>HUOM! k-p-t</a:t>
            </a:r>
          </a:p>
          <a:p>
            <a:pPr lvl="1"/>
            <a:r>
              <a:rPr lang="fi-FI" dirty="0"/>
              <a:t>pankki </a:t>
            </a:r>
            <a:r>
              <a:rPr lang="fi-FI" b="1" dirty="0"/>
              <a:t>(N), </a:t>
            </a:r>
            <a:r>
              <a:rPr lang="fi-FI" dirty="0"/>
              <a:t>pan</a:t>
            </a:r>
            <a:r>
              <a:rPr lang="fi-FI" b="1" dirty="0"/>
              <a:t>kk</a:t>
            </a:r>
            <a:r>
              <a:rPr lang="fi-FI" dirty="0"/>
              <a:t>i</a:t>
            </a:r>
            <a:r>
              <a:rPr lang="fi-FI" b="1" dirty="0"/>
              <a:t>a (P), </a:t>
            </a:r>
            <a:r>
              <a:rPr lang="fi-FI" dirty="0"/>
              <a:t>pan</a:t>
            </a:r>
            <a:r>
              <a:rPr lang="fi-FI" b="1" dirty="0"/>
              <a:t>k</a:t>
            </a:r>
            <a:r>
              <a:rPr lang="fi-FI" dirty="0"/>
              <a:t>i</a:t>
            </a:r>
            <a:r>
              <a:rPr lang="fi-FI" b="1" dirty="0"/>
              <a:t>n (GEN)</a:t>
            </a:r>
          </a:p>
          <a:p>
            <a:pPr lvl="1"/>
            <a:r>
              <a:rPr lang="fi-FI" dirty="0" err="1"/>
              <a:t>panki</a:t>
            </a:r>
            <a:r>
              <a:rPr lang="fi-FI" dirty="0"/>
              <a:t>-</a:t>
            </a:r>
          </a:p>
          <a:p>
            <a:pPr lvl="2"/>
            <a:r>
              <a:rPr lang="fi-FI" dirty="0"/>
              <a:t>pankissa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i-SANAT, ryhmä 1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131589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hotelli, posti, pankki, turisti </a:t>
            </a:r>
          </a:p>
          <a:p>
            <a:r>
              <a:rPr lang="fi-FI" b="1" dirty="0"/>
              <a:t>HUOM! k-p-t</a:t>
            </a:r>
          </a:p>
          <a:p>
            <a:pPr lvl="1"/>
            <a:r>
              <a:rPr lang="fi-FI" dirty="0"/>
              <a:t>pankki </a:t>
            </a:r>
            <a:r>
              <a:rPr lang="fi-FI" b="1" dirty="0"/>
              <a:t>(N), </a:t>
            </a:r>
            <a:r>
              <a:rPr lang="fi-FI" dirty="0"/>
              <a:t>pan</a:t>
            </a:r>
            <a:r>
              <a:rPr lang="fi-FI" b="1" dirty="0"/>
              <a:t>kk</a:t>
            </a:r>
            <a:r>
              <a:rPr lang="fi-FI" dirty="0"/>
              <a:t>i</a:t>
            </a:r>
            <a:r>
              <a:rPr lang="fi-FI" b="1" dirty="0"/>
              <a:t>a (P), </a:t>
            </a:r>
            <a:r>
              <a:rPr lang="fi-FI" dirty="0"/>
              <a:t>pan</a:t>
            </a:r>
            <a:r>
              <a:rPr lang="fi-FI" b="1" dirty="0"/>
              <a:t>k</a:t>
            </a:r>
            <a:r>
              <a:rPr lang="fi-FI" dirty="0"/>
              <a:t>i</a:t>
            </a:r>
            <a:r>
              <a:rPr lang="fi-FI" b="1" dirty="0"/>
              <a:t>n (GEN)</a:t>
            </a:r>
          </a:p>
          <a:p>
            <a:pPr lvl="1"/>
            <a:r>
              <a:rPr lang="fi-FI" dirty="0" err="1"/>
              <a:t>panki</a:t>
            </a:r>
            <a:r>
              <a:rPr lang="fi-FI" dirty="0"/>
              <a:t>-</a:t>
            </a:r>
          </a:p>
          <a:p>
            <a:pPr lvl="2"/>
            <a:r>
              <a:rPr lang="fi-FI" dirty="0"/>
              <a:t>pankissa</a:t>
            </a:r>
          </a:p>
          <a:p>
            <a:pPr lvl="2"/>
            <a:r>
              <a:rPr lang="fi-FI" dirty="0"/>
              <a:t>pankista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i-SANAT, ryhmä 1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19657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hotelli, posti, pankki, turisti </a:t>
            </a:r>
          </a:p>
          <a:p>
            <a:r>
              <a:rPr lang="fi-FI" b="1" dirty="0"/>
              <a:t>HUOM! k-p-t</a:t>
            </a:r>
          </a:p>
          <a:p>
            <a:pPr lvl="1"/>
            <a:r>
              <a:rPr lang="fi-FI" dirty="0"/>
              <a:t>pankki </a:t>
            </a:r>
            <a:r>
              <a:rPr lang="fi-FI" b="1" dirty="0"/>
              <a:t>(N), </a:t>
            </a:r>
            <a:r>
              <a:rPr lang="fi-FI" dirty="0"/>
              <a:t>pan</a:t>
            </a:r>
            <a:r>
              <a:rPr lang="fi-FI" b="1" dirty="0"/>
              <a:t>kk</a:t>
            </a:r>
            <a:r>
              <a:rPr lang="fi-FI" dirty="0"/>
              <a:t>i</a:t>
            </a:r>
            <a:r>
              <a:rPr lang="fi-FI" b="1" dirty="0"/>
              <a:t>a (P), </a:t>
            </a:r>
            <a:r>
              <a:rPr lang="fi-FI" dirty="0"/>
              <a:t>pan</a:t>
            </a:r>
            <a:r>
              <a:rPr lang="fi-FI" b="1" dirty="0"/>
              <a:t>k</a:t>
            </a:r>
            <a:r>
              <a:rPr lang="fi-FI" dirty="0"/>
              <a:t>i</a:t>
            </a:r>
            <a:r>
              <a:rPr lang="fi-FI" b="1" dirty="0"/>
              <a:t>n (GEN)</a:t>
            </a:r>
          </a:p>
          <a:p>
            <a:pPr lvl="1"/>
            <a:r>
              <a:rPr lang="fi-FI" dirty="0" err="1"/>
              <a:t>panki</a:t>
            </a:r>
            <a:r>
              <a:rPr lang="fi-FI" dirty="0"/>
              <a:t>-</a:t>
            </a:r>
          </a:p>
          <a:p>
            <a:pPr lvl="2"/>
            <a:r>
              <a:rPr lang="fi-FI" dirty="0"/>
              <a:t>pankissa</a:t>
            </a:r>
          </a:p>
          <a:p>
            <a:pPr lvl="2"/>
            <a:r>
              <a:rPr lang="fi-FI" dirty="0"/>
              <a:t>pankista</a:t>
            </a:r>
          </a:p>
          <a:p>
            <a:pPr lvl="2"/>
            <a:r>
              <a:rPr lang="fi-FI" dirty="0"/>
              <a:t>pan</a:t>
            </a:r>
            <a:r>
              <a:rPr lang="fi-FI" b="1" dirty="0"/>
              <a:t>kk</a:t>
            </a:r>
            <a:r>
              <a:rPr lang="fi-FI" dirty="0"/>
              <a:t>i</a:t>
            </a:r>
            <a:r>
              <a:rPr lang="fi-FI" b="1" dirty="0"/>
              <a:t>in (V + </a:t>
            </a:r>
            <a:r>
              <a:rPr lang="fi-FI" b="1" dirty="0" err="1"/>
              <a:t>Vn</a:t>
            </a:r>
            <a:r>
              <a:rPr lang="fi-FI" b="1" dirty="0"/>
              <a:t>, k-p-t: VAHVA)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i-SANAT, ryhmä 1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241938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hotelli, posti, pankki, turisti </a:t>
            </a:r>
          </a:p>
          <a:p>
            <a:r>
              <a:rPr lang="fi-FI" b="1" dirty="0"/>
              <a:t>HUOM! k-p-t</a:t>
            </a:r>
          </a:p>
          <a:p>
            <a:pPr lvl="1"/>
            <a:r>
              <a:rPr lang="fi-FI" dirty="0"/>
              <a:t>pankki </a:t>
            </a:r>
            <a:r>
              <a:rPr lang="fi-FI" b="1" dirty="0"/>
              <a:t>(N), </a:t>
            </a:r>
            <a:r>
              <a:rPr lang="fi-FI" dirty="0"/>
              <a:t>pan</a:t>
            </a:r>
            <a:r>
              <a:rPr lang="fi-FI" b="1" dirty="0"/>
              <a:t>kk</a:t>
            </a:r>
            <a:r>
              <a:rPr lang="fi-FI" dirty="0"/>
              <a:t>i</a:t>
            </a:r>
            <a:r>
              <a:rPr lang="fi-FI" b="1" dirty="0"/>
              <a:t>a (P), </a:t>
            </a:r>
            <a:r>
              <a:rPr lang="fi-FI" dirty="0"/>
              <a:t>pan</a:t>
            </a:r>
            <a:r>
              <a:rPr lang="fi-FI" b="1" dirty="0"/>
              <a:t>k</a:t>
            </a:r>
            <a:r>
              <a:rPr lang="fi-FI" dirty="0"/>
              <a:t>i</a:t>
            </a:r>
            <a:r>
              <a:rPr lang="fi-FI" b="1" dirty="0"/>
              <a:t>n (GEN)</a:t>
            </a:r>
          </a:p>
          <a:p>
            <a:pPr lvl="1"/>
            <a:r>
              <a:rPr lang="fi-FI" dirty="0" err="1"/>
              <a:t>panki</a:t>
            </a:r>
            <a:r>
              <a:rPr lang="fi-FI" dirty="0"/>
              <a:t>-</a:t>
            </a:r>
          </a:p>
          <a:p>
            <a:pPr lvl="2"/>
            <a:r>
              <a:rPr lang="fi-FI" dirty="0"/>
              <a:t>pankissa</a:t>
            </a:r>
          </a:p>
          <a:p>
            <a:pPr lvl="2"/>
            <a:r>
              <a:rPr lang="fi-FI" dirty="0"/>
              <a:t>pankista</a:t>
            </a:r>
          </a:p>
          <a:p>
            <a:pPr lvl="2"/>
            <a:r>
              <a:rPr lang="fi-FI" dirty="0"/>
              <a:t>pan</a:t>
            </a:r>
            <a:r>
              <a:rPr lang="fi-FI" b="1" dirty="0"/>
              <a:t>kk</a:t>
            </a:r>
            <a:r>
              <a:rPr lang="fi-FI" dirty="0"/>
              <a:t>i</a:t>
            </a:r>
            <a:r>
              <a:rPr lang="fi-FI" b="1" dirty="0"/>
              <a:t>in (V + </a:t>
            </a:r>
            <a:r>
              <a:rPr lang="fi-FI" b="1" dirty="0" err="1"/>
              <a:t>Vn</a:t>
            </a:r>
            <a:r>
              <a:rPr lang="fi-FI" b="1" dirty="0"/>
              <a:t>, k-p-t: VAHVA)</a:t>
            </a:r>
          </a:p>
          <a:p>
            <a:pPr lvl="2"/>
            <a:r>
              <a:rPr lang="fi-FI" dirty="0"/>
              <a:t>pankilla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i-SANAT, ryhmä 1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728908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 lnSpcReduction="10000"/>
          </a:bodyPr>
          <a:lstStyle/>
          <a:p>
            <a:r>
              <a:rPr lang="fi-FI" dirty="0"/>
              <a:t>hotelli, posti, pankki, turisti </a:t>
            </a:r>
          </a:p>
          <a:p>
            <a:r>
              <a:rPr lang="fi-FI" b="1" dirty="0"/>
              <a:t>HUOM! k-p-t</a:t>
            </a:r>
          </a:p>
          <a:p>
            <a:pPr lvl="1"/>
            <a:r>
              <a:rPr lang="fi-FI" dirty="0"/>
              <a:t>pankki </a:t>
            </a:r>
            <a:r>
              <a:rPr lang="fi-FI" b="1" dirty="0"/>
              <a:t>(N), </a:t>
            </a:r>
            <a:r>
              <a:rPr lang="fi-FI" dirty="0"/>
              <a:t>pan</a:t>
            </a:r>
            <a:r>
              <a:rPr lang="fi-FI" b="1" dirty="0"/>
              <a:t>kk</a:t>
            </a:r>
            <a:r>
              <a:rPr lang="fi-FI" dirty="0"/>
              <a:t>i</a:t>
            </a:r>
            <a:r>
              <a:rPr lang="fi-FI" b="1" dirty="0"/>
              <a:t>a (P), </a:t>
            </a:r>
            <a:r>
              <a:rPr lang="fi-FI" dirty="0"/>
              <a:t>pan</a:t>
            </a:r>
            <a:r>
              <a:rPr lang="fi-FI" b="1" dirty="0"/>
              <a:t>k</a:t>
            </a:r>
            <a:r>
              <a:rPr lang="fi-FI" dirty="0"/>
              <a:t>i</a:t>
            </a:r>
            <a:r>
              <a:rPr lang="fi-FI" b="1" dirty="0"/>
              <a:t>n (GEN)</a:t>
            </a:r>
          </a:p>
          <a:p>
            <a:pPr lvl="1"/>
            <a:r>
              <a:rPr lang="fi-FI" dirty="0" err="1"/>
              <a:t>panki</a:t>
            </a:r>
            <a:r>
              <a:rPr lang="fi-FI" dirty="0"/>
              <a:t>-</a:t>
            </a:r>
          </a:p>
          <a:p>
            <a:pPr lvl="2"/>
            <a:r>
              <a:rPr lang="fi-FI" dirty="0"/>
              <a:t>pankissa</a:t>
            </a:r>
          </a:p>
          <a:p>
            <a:pPr lvl="2"/>
            <a:r>
              <a:rPr lang="fi-FI" dirty="0"/>
              <a:t>pankista</a:t>
            </a:r>
          </a:p>
          <a:p>
            <a:pPr lvl="2"/>
            <a:r>
              <a:rPr lang="fi-FI" dirty="0"/>
              <a:t>pan</a:t>
            </a:r>
            <a:r>
              <a:rPr lang="fi-FI" b="1" dirty="0"/>
              <a:t>kk</a:t>
            </a:r>
            <a:r>
              <a:rPr lang="fi-FI" dirty="0"/>
              <a:t>i</a:t>
            </a:r>
            <a:r>
              <a:rPr lang="fi-FI" b="1" dirty="0"/>
              <a:t>in (V + </a:t>
            </a:r>
            <a:r>
              <a:rPr lang="fi-FI" b="1" dirty="0" err="1"/>
              <a:t>Vn</a:t>
            </a:r>
            <a:r>
              <a:rPr lang="fi-FI" b="1" dirty="0"/>
              <a:t>, k-p-t: VAHVA)</a:t>
            </a:r>
          </a:p>
          <a:p>
            <a:pPr lvl="2"/>
            <a:r>
              <a:rPr lang="fi-FI" dirty="0"/>
              <a:t>pankilla</a:t>
            </a:r>
          </a:p>
          <a:p>
            <a:pPr lvl="2"/>
            <a:r>
              <a:rPr lang="fi-FI" dirty="0"/>
              <a:t>pankilta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i-SANAT, ryhmä 1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304347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hotelli, posti, pankki, turisti </a:t>
            </a:r>
          </a:p>
          <a:p>
            <a:r>
              <a:rPr lang="fi-FI" b="1" dirty="0"/>
              <a:t>HUOM! k-p-t</a:t>
            </a:r>
          </a:p>
          <a:p>
            <a:pPr lvl="1"/>
            <a:r>
              <a:rPr lang="fi-FI" dirty="0"/>
              <a:t>pankki </a:t>
            </a:r>
            <a:r>
              <a:rPr lang="fi-FI" b="1" dirty="0"/>
              <a:t>(N), </a:t>
            </a:r>
            <a:r>
              <a:rPr lang="fi-FI" dirty="0"/>
              <a:t>pan</a:t>
            </a:r>
            <a:r>
              <a:rPr lang="fi-FI" b="1" dirty="0"/>
              <a:t>kk</a:t>
            </a:r>
            <a:r>
              <a:rPr lang="fi-FI" dirty="0"/>
              <a:t>i</a:t>
            </a:r>
            <a:r>
              <a:rPr lang="fi-FI" b="1" dirty="0"/>
              <a:t>a (P), </a:t>
            </a:r>
            <a:r>
              <a:rPr lang="fi-FI" dirty="0"/>
              <a:t>pan</a:t>
            </a:r>
            <a:r>
              <a:rPr lang="fi-FI" b="1" dirty="0"/>
              <a:t>k</a:t>
            </a:r>
            <a:r>
              <a:rPr lang="fi-FI" dirty="0"/>
              <a:t>i</a:t>
            </a:r>
            <a:r>
              <a:rPr lang="fi-FI" b="1" dirty="0"/>
              <a:t>n (GEN)</a:t>
            </a:r>
          </a:p>
          <a:p>
            <a:pPr lvl="1"/>
            <a:r>
              <a:rPr lang="fi-FI" dirty="0" err="1"/>
              <a:t>panki</a:t>
            </a:r>
            <a:r>
              <a:rPr lang="fi-FI" dirty="0"/>
              <a:t>-</a:t>
            </a:r>
          </a:p>
          <a:p>
            <a:pPr lvl="2"/>
            <a:r>
              <a:rPr lang="fi-FI" dirty="0"/>
              <a:t>pankissa</a:t>
            </a:r>
          </a:p>
          <a:p>
            <a:pPr lvl="2"/>
            <a:r>
              <a:rPr lang="fi-FI" dirty="0"/>
              <a:t>pankista</a:t>
            </a:r>
          </a:p>
          <a:p>
            <a:pPr lvl="2"/>
            <a:r>
              <a:rPr lang="fi-FI" dirty="0"/>
              <a:t>pan</a:t>
            </a:r>
            <a:r>
              <a:rPr lang="fi-FI" b="1" dirty="0"/>
              <a:t>kk</a:t>
            </a:r>
            <a:r>
              <a:rPr lang="fi-FI" dirty="0"/>
              <a:t>i</a:t>
            </a:r>
            <a:r>
              <a:rPr lang="fi-FI" b="1" dirty="0"/>
              <a:t>in (V + </a:t>
            </a:r>
            <a:r>
              <a:rPr lang="fi-FI" b="1" dirty="0" err="1"/>
              <a:t>Vn</a:t>
            </a:r>
            <a:r>
              <a:rPr lang="fi-FI" b="1" dirty="0"/>
              <a:t>, k-p-t: VAHVA)</a:t>
            </a:r>
          </a:p>
          <a:p>
            <a:pPr lvl="2"/>
            <a:r>
              <a:rPr lang="fi-FI" dirty="0"/>
              <a:t>pankilla</a:t>
            </a:r>
          </a:p>
          <a:p>
            <a:pPr lvl="2"/>
            <a:r>
              <a:rPr lang="fi-FI" dirty="0"/>
              <a:t>pankilta</a:t>
            </a:r>
          </a:p>
          <a:p>
            <a:pPr lvl="2"/>
            <a:r>
              <a:rPr lang="fi-FI" dirty="0"/>
              <a:t>pankille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i-SANAT, ryhmä 1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5453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hotelli, posti, pankki, turisti </a:t>
            </a:r>
          </a:p>
          <a:p>
            <a:r>
              <a:rPr lang="fi-FI" b="1" dirty="0"/>
              <a:t>HUOM! k-p-t</a:t>
            </a:r>
          </a:p>
          <a:p>
            <a:pPr lvl="1"/>
            <a:r>
              <a:rPr lang="fi-FI" dirty="0"/>
              <a:t>pankki </a:t>
            </a:r>
            <a:r>
              <a:rPr lang="fi-FI" b="1" dirty="0"/>
              <a:t>(N), </a:t>
            </a:r>
            <a:r>
              <a:rPr lang="fi-FI" dirty="0"/>
              <a:t>pan</a:t>
            </a:r>
            <a:r>
              <a:rPr lang="fi-FI" b="1" dirty="0"/>
              <a:t>kk</a:t>
            </a:r>
            <a:r>
              <a:rPr lang="fi-FI" dirty="0"/>
              <a:t>i</a:t>
            </a:r>
            <a:r>
              <a:rPr lang="fi-FI" b="1" dirty="0"/>
              <a:t>a (P), </a:t>
            </a:r>
            <a:r>
              <a:rPr lang="fi-FI" dirty="0"/>
              <a:t>pan</a:t>
            </a:r>
            <a:r>
              <a:rPr lang="fi-FI" b="1" dirty="0"/>
              <a:t>k</a:t>
            </a:r>
            <a:r>
              <a:rPr lang="fi-FI" dirty="0"/>
              <a:t>i</a:t>
            </a:r>
            <a:r>
              <a:rPr lang="fi-FI" b="1" dirty="0"/>
              <a:t>n (GEN)</a:t>
            </a:r>
          </a:p>
          <a:p>
            <a:pPr lvl="1"/>
            <a:r>
              <a:rPr lang="fi-FI" dirty="0" err="1"/>
              <a:t>panki</a:t>
            </a:r>
            <a:r>
              <a:rPr lang="fi-FI" dirty="0"/>
              <a:t>-</a:t>
            </a:r>
          </a:p>
          <a:p>
            <a:pPr lvl="2"/>
            <a:r>
              <a:rPr lang="fi-FI" dirty="0"/>
              <a:t>pankissa</a:t>
            </a:r>
          </a:p>
          <a:p>
            <a:pPr lvl="2"/>
            <a:r>
              <a:rPr lang="fi-FI" dirty="0"/>
              <a:t>pankista</a:t>
            </a:r>
          </a:p>
          <a:p>
            <a:pPr lvl="2"/>
            <a:r>
              <a:rPr lang="fi-FI" dirty="0"/>
              <a:t>pan</a:t>
            </a:r>
            <a:r>
              <a:rPr lang="fi-FI" b="1" dirty="0"/>
              <a:t>kk</a:t>
            </a:r>
            <a:r>
              <a:rPr lang="fi-FI" dirty="0"/>
              <a:t>i</a:t>
            </a:r>
            <a:r>
              <a:rPr lang="fi-FI" b="1" dirty="0"/>
              <a:t>in (V + </a:t>
            </a:r>
            <a:r>
              <a:rPr lang="fi-FI" b="1" dirty="0" err="1"/>
              <a:t>Vn</a:t>
            </a:r>
            <a:r>
              <a:rPr lang="fi-FI" b="1" dirty="0"/>
              <a:t>, k-p-t: VAHVA)</a:t>
            </a:r>
          </a:p>
          <a:p>
            <a:pPr lvl="2"/>
            <a:r>
              <a:rPr lang="fi-FI" dirty="0"/>
              <a:t>pankilla</a:t>
            </a:r>
          </a:p>
          <a:p>
            <a:pPr lvl="2"/>
            <a:r>
              <a:rPr lang="fi-FI" dirty="0"/>
              <a:t>pankilta</a:t>
            </a:r>
          </a:p>
          <a:p>
            <a:pPr lvl="2"/>
            <a:r>
              <a:rPr lang="fi-FI" dirty="0"/>
              <a:t>pankille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i-SANAT, ryhmä 1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HUOM! koti</a:t>
            </a:r>
          </a:p>
        </p:txBody>
      </p:sp>
    </p:spTree>
    <p:extLst>
      <p:ext uri="{BB962C8B-B14F-4D97-AF65-F5344CB8AC3E}">
        <p14:creationId xmlns:p14="http://schemas.microsoft.com/office/powerpoint/2010/main" val="34025702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hotelli, posti, pankki, turisti </a:t>
            </a:r>
          </a:p>
          <a:p>
            <a:r>
              <a:rPr lang="fi-FI" b="1" dirty="0"/>
              <a:t>HUOM! k-p-t</a:t>
            </a:r>
          </a:p>
          <a:p>
            <a:pPr lvl="1"/>
            <a:r>
              <a:rPr lang="fi-FI" dirty="0"/>
              <a:t>pankki </a:t>
            </a:r>
            <a:r>
              <a:rPr lang="fi-FI" b="1" dirty="0"/>
              <a:t>(N), </a:t>
            </a:r>
            <a:r>
              <a:rPr lang="fi-FI" dirty="0"/>
              <a:t>pan</a:t>
            </a:r>
            <a:r>
              <a:rPr lang="fi-FI" b="1" dirty="0"/>
              <a:t>kk</a:t>
            </a:r>
            <a:r>
              <a:rPr lang="fi-FI" dirty="0"/>
              <a:t>i</a:t>
            </a:r>
            <a:r>
              <a:rPr lang="fi-FI" b="1" dirty="0"/>
              <a:t>a (P), </a:t>
            </a:r>
            <a:r>
              <a:rPr lang="fi-FI" dirty="0"/>
              <a:t>pan</a:t>
            </a:r>
            <a:r>
              <a:rPr lang="fi-FI" b="1" dirty="0"/>
              <a:t>k</a:t>
            </a:r>
            <a:r>
              <a:rPr lang="fi-FI" dirty="0"/>
              <a:t>i</a:t>
            </a:r>
            <a:r>
              <a:rPr lang="fi-FI" b="1" dirty="0"/>
              <a:t>n (GEN)</a:t>
            </a:r>
          </a:p>
          <a:p>
            <a:pPr lvl="1"/>
            <a:r>
              <a:rPr lang="fi-FI" dirty="0" err="1"/>
              <a:t>panki</a:t>
            </a:r>
            <a:r>
              <a:rPr lang="fi-FI" dirty="0"/>
              <a:t>-</a:t>
            </a:r>
          </a:p>
          <a:p>
            <a:pPr lvl="2"/>
            <a:r>
              <a:rPr lang="fi-FI" dirty="0"/>
              <a:t>pankissa</a:t>
            </a:r>
          </a:p>
          <a:p>
            <a:pPr lvl="2"/>
            <a:r>
              <a:rPr lang="fi-FI" dirty="0"/>
              <a:t>pankista</a:t>
            </a:r>
          </a:p>
          <a:p>
            <a:pPr lvl="2"/>
            <a:r>
              <a:rPr lang="fi-FI" dirty="0"/>
              <a:t>pan</a:t>
            </a:r>
            <a:r>
              <a:rPr lang="fi-FI" b="1" dirty="0"/>
              <a:t>kk</a:t>
            </a:r>
            <a:r>
              <a:rPr lang="fi-FI" dirty="0"/>
              <a:t>i</a:t>
            </a:r>
            <a:r>
              <a:rPr lang="fi-FI" b="1" dirty="0"/>
              <a:t>in (V + </a:t>
            </a:r>
            <a:r>
              <a:rPr lang="fi-FI" b="1" dirty="0" err="1"/>
              <a:t>Vn</a:t>
            </a:r>
            <a:r>
              <a:rPr lang="fi-FI" b="1" dirty="0"/>
              <a:t>, k-p-t: VAHVA)</a:t>
            </a:r>
          </a:p>
          <a:p>
            <a:pPr lvl="2"/>
            <a:r>
              <a:rPr lang="fi-FI" dirty="0"/>
              <a:t>pankilla</a:t>
            </a:r>
          </a:p>
          <a:p>
            <a:pPr lvl="2"/>
            <a:r>
              <a:rPr lang="fi-FI" dirty="0"/>
              <a:t>pankilta</a:t>
            </a:r>
          </a:p>
          <a:p>
            <a:pPr lvl="2"/>
            <a:r>
              <a:rPr lang="fi-FI" dirty="0"/>
              <a:t>pankille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i-SANAT, ryhmä 1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HUOM! koti</a:t>
            </a:r>
          </a:p>
          <a:p>
            <a:r>
              <a:rPr lang="fi-FI" dirty="0"/>
              <a:t>koti, kotia, kodin</a:t>
            </a:r>
          </a:p>
        </p:txBody>
      </p:sp>
    </p:spTree>
    <p:extLst>
      <p:ext uri="{BB962C8B-B14F-4D97-AF65-F5344CB8AC3E}">
        <p14:creationId xmlns:p14="http://schemas.microsoft.com/office/powerpoint/2010/main" val="231091055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hotelli, posti, pankki, turisti </a:t>
            </a:r>
          </a:p>
          <a:p>
            <a:r>
              <a:rPr lang="fi-FI" b="1" dirty="0"/>
              <a:t>HUOM! k-p-t</a:t>
            </a:r>
          </a:p>
          <a:p>
            <a:pPr lvl="1"/>
            <a:r>
              <a:rPr lang="fi-FI" dirty="0"/>
              <a:t>pankki </a:t>
            </a:r>
            <a:r>
              <a:rPr lang="fi-FI" b="1" dirty="0"/>
              <a:t>(N), </a:t>
            </a:r>
            <a:r>
              <a:rPr lang="fi-FI" dirty="0"/>
              <a:t>pan</a:t>
            </a:r>
            <a:r>
              <a:rPr lang="fi-FI" b="1" dirty="0"/>
              <a:t>kk</a:t>
            </a:r>
            <a:r>
              <a:rPr lang="fi-FI" dirty="0"/>
              <a:t>i</a:t>
            </a:r>
            <a:r>
              <a:rPr lang="fi-FI" b="1" dirty="0"/>
              <a:t>a (P), </a:t>
            </a:r>
            <a:r>
              <a:rPr lang="fi-FI" dirty="0"/>
              <a:t>pan</a:t>
            </a:r>
            <a:r>
              <a:rPr lang="fi-FI" b="1" dirty="0"/>
              <a:t>k</a:t>
            </a:r>
            <a:r>
              <a:rPr lang="fi-FI" dirty="0"/>
              <a:t>i</a:t>
            </a:r>
            <a:r>
              <a:rPr lang="fi-FI" b="1" dirty="0"/>
              <a:t>n (GEN)</a:t>
            </a:r>
          </a:p>
          <a:p>
            <a:pPr lvl="1"/>
            <a:r>
              <a:rPr lang="fi-FI" dirty="0" err="1"/>
              <a:t>panki</a:t>
            </a:r>
            <a:r>
              <a:rPr lang="fi-FI" dirty="0"/>
              <a:t>-</a:t>
            </a:r>
          </a:p>
          <a:p>
            <a:pPr lvl="2"/>
            <a:r>
              <a:rPr lang="fi-FI" dirty="0"/>
              <a:t>pankissa</a:t>
            </a:r>
          </a:p>
          <a:p>
            <a:pPr lvl="2"/>
            <a:r>
              <a:rPr lang="fi-FI" dirty="0"/>
              <a:t>pankista</a:t>
            </a:r>
          </a:p>
          <a:p>
            <a:pPr lvl="2"/>
            <a:r>
              <a:rPr lang="fi-FI" dirty="0"/>
              <a:t>pan</a:t>
            </a:r>
            <a:r>
              <a:rPr lang="fi-FI" b="1" dirty="0"/>
              <a:t>kk</a:t>
            </a:r>
            <a:r>
              <a:rPr lang="fi-FI" dirty="0"/>
              <a:t>i</a:t>
            </a:r>
            <a:r>
              <a:rPr lang="fi-FI" b="1" dirty="0"/>
              <a:t>in (V + </a:t>
            </a:r>
            <a:r>
              <a:rPr lang="fi-FI" b="1" dirty="0" err="1"/>
              <a:t>Vn</a:t>
            </a:r>
            <a:r>
              <a:rPr lang="fi-FI" b="1" dirty="0"/>
              <a:t>, k-p-t: VAHVA)</a:t>
            </a:r>
          </a:p>
          <a:p>
            <a:pPr lvl="2"/>
            <a:r>
              <a:rPr lang="fi-FI" dirty="0"/>
              <a:t>pankilla</a:t>
            </a:r>
          </a:p>
          <a:p>
            <a:pPr lvl="2"/>
            <a:r>
              <a:rPr lang="fi-FI" dirty="0"/>
              <a:t>pankilta</a:t>
            </a:r>
          </a:p>
          <a:p>
            <a:pPr lvl="2"/>
            <a:r>
              <a:rPr lang="fi-FI" dirty="0"/>
              <a:t>pankille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i-SANAT, ryhmä 1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HUOM! koti</a:t>
            </a:r>
          </a:p>
          <a:p>
            <a:r>
              <a:rPr lang="fi-FI" dirty="0"/>
              <a:t>koti, kotia, kodin</a:t>
            </a:r>
          </a:p>
          <a:p>
            <a:pPr lvl="1"/>
            <a:r>
              <a:rPr lang="fi-FI" dirty="0"/>
              <a:t>kotona (MISSÄ?)</a:t>
            </a:r>
          </a:p>
        </p:txBody>
      </p:sp>
    </p:spTree>
    <p:extLst>
      <p:ext uri="{BB962C8B-B14F-4D97-AF65-F5344CB8AC3E}">
        <p14:creationId xmlns:p14="http://schemas.microsoft.com/office/powerpoint/2010/main" val="20921554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hotelli, posti, pankki, turisti </a:t>
            </a:r>
          </a:p>
          <a:p>
            <a:r>
              <a:rPr lang="fi-FI" b="1" dirty="0"/>
              <a:t>HUOM! k-p-t</a:t>
            </a:r>
          </a:p>
          <a:p>
            <a:pPr lvl="1"/>
            <a:r>
              <a:rPr lang="fi-FI" dirty="0"/>
              <a:t>pankki </a:t>
            </a:r>
            <a:r>
              <a:rPr lang="fi-FI" b="1" dirty="0"/>
              <a:t>(N), </a:t>
            </a:r>
            <a:r>
              <a:rPr lang="fi-FI" dirty="0"/>
              <a:t>pan</a:t>
            </a:r>
            <a:r>
              <a:rPr lang="fi-FI" b="1" dirty="0"/>
              <a:t>kk</a:t>
            </a:r>
            <a:r>
              <a:rPr lang="fi-FI" dirty="0"/>
              <a:t>i</a:t>
            </a:r>
            <a:r>
              <a:rPr lang="fi-FI" b="1" dirty="0"/>
              <a:t>a (P), </a:t>
            </a:r>
            <a:r>
              <a:rPr lang="fi-FI" dirty="0"/>
              <a:t>pan</a:t>
            </a:r>
            <a:r>
              <a:rPr lang="fi-FI" b="1" dirty="0"/>
              <a:t>k</a:t>
            </a:r>
            <a:r>
              <a:rPr lang="fi-FI" dirty="0"/>
              <a:t>i</a:t>
            </a:r>
            <a:r>
              <a:rPr lang="fi-FI" b="1" dirty="0"/>
              <a:t>n (GEN)</a:t>
            </a:r>
          </a:p>
          <a:p>
            <a:pPr lvl="1"/>
            <a:r>
              <a:rPr lang="fi-FI" dirty="0" err="1"/>
              <a:t>panki</a:t>
            </a:r>
            <a:r>
              <a:rPr lang="fi-FI" dirty="0"/>
              <a:t>-</a:t>
            </a:r>
          </a:p>
          <a:p>
            <a:pPr lvl="2"/>
            <a:r>
              <a:rPr lang="fi-FI" dirty="0"/>
              <a:t>pankissa</a:t>
            </a:r>
          </a:p>
          <a:p>
            <a:pPr lvl="2"/>
            <a:r>
              <a:rPr lang="fi-FI" dirty="0"/>
              <a:t>pankista</a:t>
            </a:r>
          </a:p>
          <a:p>
            <a:pPr lvl="2"/>
            <a:r>
              <a:rPr lang="fi-FI" dirty="0"/>
              <a:t>pan</a:t>
            </a:r>
            <a:r>
              <a:rPr lang="fi-FI" b="1" dirty="0"/>
              <a:t>kk</a:t>
            </a:r>
            <a:r>
              <a:rPr lang="fi-FI" dirty="0"/>
              <a:t>i</a:t>
            </a:r>
            <a:r>
              <a:rPr lang="fi-FI" b="1" dirty="0"/>
              <a:t>in (V + </a:t>
            </a:r>
            <a:r>
              <a:rPr lang="fi-FI" b="1" dirty="0" err="1"/>
              <a:t>Vn</a:t>
            </a:r>
            <a:r>
              <a:rPr lang="fi-FI" b="1" dirty="0"/>
              <a:t>, k-p-t: VAHVA)</a:t>
            </a:r>
          </a:p>
          <a:p>
            <a:pPr lvl="2"/>
            <a:r>
              <a:rPr lang="fi-FI" dirty="0"/>
              <a:t>pankilla</a:t>
            </a:r>
          </a:p>
          <a:p>
            <a:pPr lvl="2"/>
            <a:r>
              <a:rPr lang="fi-FI" dirty="0"/>
              <a:t>pankilta</a:t>
            </a:r>
          </a:p>
          <a:p>
            <a:pPr lvl="2"/>
            <a:r>
              <a:rPr lang="fi-FI" dirty="0"/>
              <a:t>pankille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i-SANAT, ryhmä 1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HUOM! koti</a:t>
            </a:r>
          </a:p>
          <a:p>
            <a:r>
              <a:rPr lang="fi-FI" dirty="0"/>
              <a:t>koti, kotia, kodin</a:t>
            </a:r>
          </a:p>
          <a:p>
            <a:pPr lvl="1"/>
            <a:r>
              <a:rPr lang="fi-FI" dirty="0"/>
              <a:t>kotona (MISSÄ?)</a:t>
            </a:r>
          </a:p>
          <a:p>
            <a:pPr lvl="1"/>
            <a:r>
              <a:rPr lang="fi-FI" dirty="0"/>
              <a:t>kotoa (MISTÄ?)</a:t>
            </a:r>
          </a:p>
        </p:txBody>
      </p:sp>
    </p:spTree>
    <p:extLst>
      <p:ext uri="{BB962C8B-B14F-4D97-AF65-F5344CB8AC3E}">
        <p14:creationId xmlns:p14="http://schemas.microsoft.com/office/powerpoint/2010/main" val="3141188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E-SANAT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vene, perhe, huone, lentokone…</a:t>
            </a:r>
          </a:p>
          <a:p>
            <a:pPr lvl="1"/>
            <a:r>
              <a:rPr lang="fi-FI" dirty="0"/>
              <a:t>ven</a:t>
            </a:r>
            <a:r>
              <a:rPr lang="fi-FI" b="1" dirty="0"/>
              <a:t>e (N), </a:t>
            </a:r>
            <a:r>
              <a:rPr lang="fi-FI" dirty="0"/>
              <a:t>vene</a:t>
            </a:r>
            <a:r>
              <a:rPr lang="fi-FI" b="1" dirty="0"/>
              <a:t>ttä</a:t>
            </a:r>
            <a:r>
              <a:rPr lang="fi-FI" dirty="0"/>
              <a:t> </a:t>
            </a:r>
            <a:r>
              <a:rPr lang="fi-FI" b="1" dirty="0"/>
              <a:t>(P)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5323112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hotelli, posti, pankki, turisti </a:t>
            </a:r>
          </a:p>
          <a:p>
            <a:r>
              <a:rPr lang="fi-FI" b="1" dirty="0"/>
              <a:t>HUOM! k-p-t</a:t>
            </a:r>
          </a:p>
          <a:p>
            <a:pPr lvl="1"/>
            <a:r>
              <a:rPr lang="fi-FI" dirty="0"/>
              <a:t>pankki </a:t>
            </a:r>
            <a:r>
              <a:rPr lang="fi-FI" b="1" dirty="0"/>
              <a:t>(N), </a:t>
            </a:r>
            <a:r>
              <a:rPr lang="fi-FI" dirty="0"/>
              <a:t>pan</a:t>
            </a:r>
            <a:r>
              <a:rPr lang="fi-FI" b="1" dirty="0"/>
              <a:t>kk</a:t>
            </a:r>
            <a:r>
              <a:rPr lang="fi-FI" dirty="0"/>
              <a:t>i</a:t>
            </a:r>
            <a:r>
              <a:rPr lang="fi-FI" b="1" dirty="0"/>
              <a:t>a (P), </a:t>
            </a:r>
            <a:r>
              <a:rPr lang="fi-FI" dirty="0"/>
              <a:t>pan</a:t>
            </a:r>
            <a:r>
              <a:rPr lang="fi-FI" b="1" dirty="0"/>
              <a:t>k</a:t>
            </a:r>
            <a:r>
              <a:rPr lang="fi-FI" dirty="0"/>
              <a:t>i</a:t>
            </a:r>
            <a:r>
              <a:rPr lang="fi-FI" b="1" dirty="0"/>
              <a:t>n (GEN)</a:t>
            </a:r>
          </a:p>
          <a:p>
            <a:pPr lvl="1"/>
            <a:r>
              <a:rPr lang="fi-FI" dirty="0" err="1"/>
              <a:t>panki</a:t>
            </a:r>
            <a:r>
              <a:rPr lang="fi-FI" dirty="0"/>
              <a:t>-</a:t>
            </a:r>
          </a:p>
          <a:p>
            <a:pPr lvl="2"/>
            <a:r>
              <a:rPr lang="fi-FI" dirty="0"/>
              <a:t>pankissa</a:t>
            </a:r>
          </a:p>
          <a:p>
            <a:pPr lvl="2"/>
            <a:r>
              <a:rPr lang="fi-FI" dirty="0"/>
              <a:t>pankista</a:t>
            </a:r>
          </a:p>
          <a:p>
            <a:pPr lvl="2"/>
            <a:r>
              <a:rPr lang="fi-FI" dirty="0"/>
              <a:t>pan</a:t>
            </a:r>
            <a:r>
              <a:rPr lang="fi-FI" b="1" dirty="0"/>
              <a:t>kk</a:t>
            </a:r>
            <a:r>
              <a:rPr lang="fi-FI" dirty="0"/>
              <a:t>i</a:t>
            </a:r>
            <a:r>
              <a:rPr lang="fi-FI" b="1" dirty="0"/>
              <a:t>in (V + </a:t>
            </a:r>
            <a:r>
              <a:rPr lang="fi-FI" b="1" dirty="0" err="1"/>
              <a:t>Vn</a:t>
            </a:r>
            <a:r>
              <a:rPr lang="fi-FI" b="1" dirty="0"/>
              <a:t>, k-p-t: VAHVA)</a:t>
            </a:r>
          </a:p>
          <a:p>
            <a:pPr lvl="2"/>
            <a:r>
              <a:rPr lang="fi-FI" dirty="0"/>
              <a:t>pankilla</a:t>
            </a:r>
          </a:p>
          <a:p>
            <a:pPr lvl="2"/>
            <a:r>
              <a:rPr lang="fi-FI" dirty="0"/>
              <a:t>pankilta</a:t>
            </a:r>
          </a:p>
          <a:p>
            <a:pPr lvl="2"/>
            <a:r>
              <a:rPr lang="fi-FI" dirty="0"/>
              <a:t>pankille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i-SANAT, ryhmä 1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HUOM! koti</a:t>
            </a:r>
          </a:p>
          <a:p>
            <a:r>
              <a:rPr lang="fi-FI" dirty="0"/>
              <a:t>koti, kotia, kodin</a:t>
            </a:r>
          </a:p>
          <a:p>
            <a:pPr lvl="1"/>
            <a:r>
              <a:rPr lang="fi-FI" dirty="0"/>
              <a:t>kotona (MISSÄ?)</a:t>
            </a:r>
          </a:p>
          <a:p>
            <a:pPr lvl="1"/>
            <a:r>
              <a:rPr lang="fi-FI" dirty="0"/>
              <a:t>kotoa (MISTÄ?)</a:t>
            </a:r>
          </a:p>
          <a:p>
            <a:pPr lvl="1"/>
            <a:r>
              <a:rPr lang="fi-FI" dirty="0"/>
              <a:t>kotiin</a:t>
            </a:r>
          </a:p>
        </p:txBody>
      </p:sp>
    </p:spTree>
    <p:extLst>
      <p:ext uri="{BB962C8B-B14F-4D97-AF65-F5344CB8AC3E}">
        <p14:creationId xmlns:p14="http://schemas.microsoft.com/office/powerpoint/2010/main" val="243620395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hotelli, posti, pankki, turisti </a:t>
            </a:r>
          </a:p>
          <a:p>
            <a:r>
              <a:rPr lang="fi-FI" b="1" dirty="0"/>
              <a:t>HUOM! k-p-t</a:t>
            </a:r>
          </a:p>
          <a:p>
            <a:pPr lvl="1"/>
            <a:r>
              <a:rPr lang="fi-FI" dirty="0"/>
              <a:t>pankki </a:t>
            </a:r>
            <a:r>
              <a:rPr lang="fi-FI" b="1" dirty="0"/>
              <a:t>(N), </a:t>
            </a:r>
            <a:r>
              <a:rPr lang="fi-FI" dirty="0"/>
              <a:t>pan</a:t>
            </a:r>
            <a:r>
              <a:rPr lang="fi-FI" b="1" dirty="0"/>
              <a:t>kk</a:t>
            </a:r>
            <a:r>
              <a:rPr lang="fi-FI" dirty="0"/>
              <a:t>i</a:t>
            </a:r>
            <a:r>
              <a:rPr lang="fi-FI" b="1" dirty="0"/>
              <a:t>a (P), </a:t>
            </a:r>
            <a:r>
              <a:rPr lang="fi-FI" dirty="0"/>
              <a:t>pan</a:t>
            </a:r>
            <a:r>
              <a:rPr lang="fi-FI" b="1" dirty="0"/>
              <a:t>k</a:t>
            </a:r>
            <a:r>
              <a:rPr lang="fi-FI" dirty="0"/>
              <a:t>i</a:t>
            </a:r>
            <a:r>
              <a:rPr lang="fi-FI" b="1" dirty="0"/>
              <a:t>n (GEN)</a:t>
            </a:r>
          </a:p>
          <a:p>
            <a:pPr lvl="1"/>
            <a:r>
              <a:rPr lang="fi-FI" dirty="0" err="1"/>
              <a:t>panki</a:t>
            </a:r>
            <a:r>
              <a:rPr lang="fi-FI" dirty="0"/>
              <a:t>-</a:t>
            </a:r>
          </a:p>
          <a:p>
            <a:pPr lvl="2"/>
            <a:r>
              <a:rPr lang="fi-FI" dirty="0"/>
              <a:t>pankissa</a:t>
            </a:r>
          </a:p>
          <a:p>
            <a:pPr lvl="2"/>
            <a:r>
              <a:rPr lang="fi-FI" dirty="0"/>
              <a:t>pankista</a:t>
            </a:r>
          </a:p>
          <a:p>
            <a:pPr lvl="2"/>
            <a:r>
              <a:rPr lang="fi-FI" dirty="0"/>
              <a:t>pan</a:t>
            </a:r>
            <a:r>
              <a:rPr lang="fi-FI" b="1" dirty="0"/>
              <a:t>kk</a:t>
            </a:r>
            <a:r>
              <a:rPr lang="fi-FI" dirty="0"/>
              <a:t>i</a:t>
            </a:r>
            <a:r>
              <a:rPr lang="fi-FI" b="1" dirty="0"/>
              <a:t>in (V + </a:t>
            </a:r>
            <a:r>
              <a:rPr lang="fi-FI" b="1" dirty="0" err="1"/>
              <a:t>Vn</a:t>
            </a:r>
            <a:r>
              <a:rPr lang="fi-FI" b="1" dirty="0"/>
              <a:t>, k-p-t: VAHVA)</a:t>
            </a:r>
          </a:p>
          <a:p>
            <a:pPr lvl="2"/>
            <a:r>
              <a:rPr lang="fi-FI" dirty="0"/>
              <a:t>pankilla</a:t>
            </a:r>
          </a:p>
          <a:p>
            <a:pPr lvl="2"/>
            <a:r>
              <a:rPr lang="fi-FI" dirty="0"/>
              <a:t>pankilta</a:t>
            </a:r>
          </a:p>
          <a:p>
            <a:pPr lvl="2"/>
            <a:r>
              <a:rPr lang="fi-FI" dirty="0"/>
              <a:t>pankille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i-SANAT, ryhmä 1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HUOM! koti</a:t>
            </a:r>
          </a:p>
          <a:p>
            <a:r>
              <a:rPr lang="fi-FI" dirty="0"/>
              <a:t>koti, kotia, kodin</a:t>
            </a:r>
          </a:p>
          <a:p>
            <a:pPr lvl="1"/>
            <a:r>
              <a:rPr lang="fi-FI" dirty="0"/>
              <a:t>kotona (MISSÄ?)</a:t>
            </a:r>
          </a:p>
          <a:p>
            <a:pPr lvl="1"/>
            <a:r>
              <a:rPr lang="fi-FI" dirty="0"/>
              <a:t>kotoa (MISTÄ?)</a:t>
            </a:r>
          </a:p>
          <a:p>
            <a:pPr lvl="1"/>
            <a:r>
              <a:rPr lang="fi-FI" dirty="0"/>
              <a:t>kotiin</a:t>
            </a:r>
          </a:p>
          <a:p>
            <a:pPr lvl="2"/>
            <a:r>
              <a:rPr lang="fi-FI" dirty="0"/>
              <a:t>kodilla</a:t>
            </a:r>
          </a:p>
          <a:p>
            <a:pPr lvl="2"/>
            <a:r>
              <a:rPr lang="fi-FI" dirty="0"/>
              <a:t>kodilta</a:t>
            </a:r>
          </a:p>
          <a:p>
            <a:pPr lvl="2"/>
            <a:r>
              <a:rPr lang="fi-FI"/>
              <a:t>kodille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5088273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RYHMÄ 2A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i-SANAT, ryhmä 2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r>
              <a:rPr lang="fi-FI" dirty="0"/>
              <a:t>RYHMÄ 2B</a:t>
            </a:r>
          </a:p>
        </p:txBody>
      </p:sp>
    </p:spTree>
    <p:extLst>
      <p:ext uri="{BB962C8B-B14F-4D97-AF65-F5344CB8AC3E}">
        <p14:creationId xmlns:p14="http://schemas.microsoft.com/office/powerpoint/2010/main" val="25048799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RYHMÄ 2A (-</a:t>
            </a:r>
            <a:r>
              <a:rPr lang="fi-FI" dirty="0" err="1"/>
              <a:t>ri</a:t>
            </a:r>
            <a:r>
              <a:rPr lang="fi-FI" dirty="0"/>
              <a:t>, -li, -</a:t>
            </a:r>
            <a:r>
              <a:rPr lang="fi-FI" dirty="0" err="1"/>
              <a:t>ni</a:t>
            </a:r>
            <a:r>
              <a:rPr lang="fi-FI" dirty="0"/>
              <a:t>) </a:t>
            </a:r>
          </a:p>
          <a:p>
            <a:pPr marL="457200" lvl="1" indent="0">
              <a:buNone/>
            </a:pPr>
            <a:endParaRPr lang="fi-FI" b="1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i-SANAT, ryhmä 2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r>
              <a:rPr lang="fi-FI" dirty="0"/>
              <a:t>RYHMÄ 2B</a:t>
            </a:r>
          </a:p>
        </p:txBody>
      </p:sp>
    </p:spTree>
    <p:extLst>
      <p:ext uri="{BB962C8B-B14F-4D97-AF65-F5344CB8AC3E}">
        <p14:creationId xmlns:p14="http://schemas.microsoft.com/office/powerpoint/2010/main" val="378465106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RYHMÄ 2A (-</a:t>
            </a:r>
            <a:r>
              <a:rPr lang="fi-FI" dirty="0" err="1"/>
              <a:t>ri</a:t>
            </a:r>
            <a:r>
              <a:rPr lang="fi-FI" dirty="0"/>
              <a:t>, -li, -</a:t>
            </a:r>
            <a:r>
              <a:rPr lang="fi-FI" dirty="0" err="1"/>
              <a:t>ni</a:t>
            </a:r>
            <a:r>
              <a:rPr lang="fi-FI" dirty="0"/>
              <a:t>) </a:t>
            </a:r>
          </a:p>
          <a:p>
            <a:r>
              <a:rPr lang="fi-FI" dirty="0"/>
              <a:t>suuri, meri, saari, kieli, pieni, tuuli…</a:t>
            </a:r>
          </a:p>
          <a:p>
            <a:pPr marL="457200" lvl="1" indent="0">
              <a:buNone/>
            </a:pPr>
            <a:endParaRPr lang="fi-FI" b="1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i-SANAT, ryhmä 2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r>
              <a:rPr lang="fi-FI" dirty="0"/>
              <a:t>RYHMÄ 2B</a:t>
            </a:r>
          </a:p>
        </p:txBody>
      </p:sp>
    </p:spTree>
    <p:extLst>
      <p:ext uri="{BB962C8B-B14F-4D97-AF65-F5344CB8AC3E}">
        <p14:creationId xmlns:p14="http://schemas.microsoft.com/office/powerpoint/2010/main" val="406663454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RYHMÄ 2A (-</a:t>
            </a:r>
            <a:r>
              <a:rPr lang="fi-FI" dirty="0" err="1"/>
              <a:t>ri</a:t>
            </a:r>
            <a:r>
              <a:rPr lang="fi-FI" dirty="0"/>
              <a:t>, -li, -</a:t>
            </a:r>
            <a:r>
              <a:rPr lang="fi-FI" dirty="0" err="1"/>
              <a:t>ni</a:t>
            </a:r>
            <a:r>
              <a:rPr lang="fi-FI" dirty="0"/>
              <a:t>) </a:t>
            </a:r>
          </a:p>
          <a:p>
            <a:r>
              <a:rPr lang="fi-FI" dirty="0"/>
              <a:t>suuri, meri, saari, kieli, pieni, tuuli…</a:t>
            </a:r>
          </a:p>
          <a:p>
            <a:pPr lvl="1"/>
            <a:r>
              <a:rPr lang="fi-FI" dirty="0"/>
              <a:t>kieli </a:t>
            </a:r>
            <a:r>
              <a:rPr lang="fi-FI" b="1" dirty="0"/>
              <a:t>(N)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i-SANAT, ryhmä 2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r>
              <a:rPr lang="fi-FI" dirty="0"/>
              <a:t>RYHMÄ 2B</a:t>
            </a:r>
          </a:p>
        </p:txBody>
      </p:sp>
    </p:spTree>
    <p:extLst>
      <p:ext uri="{BB962C8B-B14F-4D97-AF65-F5344CB8AC3E}">
        <p14:creationId xmlns:p14="http://schemas.microsoft.com/office/powerpoint/2010/main" val="275276644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RYHMÄ 2A (-</a:t>
            </a:r>
            <a:r>
              <a:rPr lang="fi-FI" dirty="0" err="1"/>
              <a:t>ri</a:t>
            </a:r>
            <a:r>
              <a:rPr lang="fi-FI" dirty="0"/>
              <a:t>, -li, -</a:t>
            </a:r>
            <a:r>
              <a:rPr lang="fi-FI" dirty="0" err="1"/>
              <a:t>ni</a:t>
            </a:r>
            <a:r>
              <a:rPr lang="fi-FI" dirty="0"/>
              <a:t>) </a:t>
            </a:r>
          </a:p>
          <a:p>
            <a:r>
              <a:rPr lang="fi-FI" dirty="0"/>
              <a:t>suuri, meri, saari, kieli, pieni, tuuli…</a:t>
            </a:r>
          </a:p>
          <a:p>
            <a:pPr lvl="1"/>
            <a:r>
              <a:rPr lang="fi-FI" dirty="0"/>
              <a:t>kieli </a:t>
            </a:r>
            <a:r>
              <a:rPr lang="fi-FI" b="1" dirty="0"/>
              <a:t>(N), </a:t>
            </a:r>
            <a:r>
              <a:rPr lang="fi-FI" dirty="0"/>
              <a:t>kiel</a:t>
            </a:r>
            <a:r>
              <a:rPr lang="fi-FI" b="1" dirty="0"/>
              <a:t>tä (P)</a:t>
            </a:r>
            <a:endParaRPr lang="fi-FI" dirty="0"/>
          </a:p>
          <a:p>
            <a:pPr lvl="1"/>
            <a:endParaRPr lang="fi-FI" b="1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i-SANAT, ryhmä 2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r>
              <a:rPr lang="fi-FI" dirty="0"/>
              <a:t>RYHMÄ 2B</a:t>
            </a:r>
          </a:p>
        </p:txBody>
      </p:sp>
    </p:spTree>
    <p:extLst>
      <p:ext uri="{BB962C8B-B14F-4D97-AF65-F5344CB8AC3E}">
        <p14:creationId xmlns:p14="http://schemas.microsoft.com/office/powerpoint/2010/main" val="169516717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RYHMÄ 2A (-</a:t>
            </a:r>
            <a:r>
              <a:rPr lang="fi-FI" dirty="0" err="1"/>
              <a:t>ri</a:t>
            </a:r>
            <a:r>
              <a:rPr lang="fi-FI" dirty="0"/>
              <a:t>, -li, -</a:t>
            </a:r>
            <a:r>
              <a:rPr lang="fi-FI" dirty="0" err="1"/>
              <a:t>ni</a:t>
            </a:r>
            <a:r>
              <a:rPr lang="fi-FI" dirty="0"/>
              <a:t>) </a:t>
            </a:r>
          </a:p>
          <a:p>
            <a:r>
              <a:rPr lang="fi-FI" dirty="0"/>
              <a:t>suuri, meri, saari, kieli, pieni, tuuli…</a:t>
            </a:r>
          </a:p>
          <a:p>
            <a:pPr lvl="1"/>
            <a:r>
              <a:rPr lang="fi-FI" dirty="0"/>
              <a:t>kieli </a:t>
            </a:r>
            <a:r>
              <a:rPr lang="fi-FI" b="1" dirty="0"/>
              <a:t>(N), </a:t>
            </a:r>
            <a:r>
              <a:rPr lang="fi-FI" dirty="0"/>
              <a:t>kiel</a:t>
            </a:r>
            <a:r>
              <a:rPr lang="fi-FI" b="1" dirty="0"/>
              <a:t>tä (P), </a:t>
            </a:r>
            <a:r>
              <a:rPr lang="fi-FI" dirty="0"/>
              <a:t>kiel</a:t>
            </a:r>
            <a:r>
              <a:rPr lang="fi-FI" b="1" dirty="0"/>
              <a:t>en (G)</a:t>
            </a:r>
          </a:p>
          <a:p>
            <a:pPr marL="457200" lvl="1" indent="0">
              <a:buNone/>
            </a:pPr>
            <a:endParaRPr lang="fi-FI" b="1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i-SANAT, ryhmä 2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r>
              <a:rPr lang="fi-FI" dirty="0"/>
              <a:t>RYHMÄ 2B</a:t>
            </a:r>
          </a:p>
        </p:txBody>
      </p:sp>
    </p:spTree>
    <p:extLst>
      <p:ext uri="{BB962C8B-B14F-4D97-AF65-F5344CB8AC3E}">
        <p14:creationId xmlns:p14="http://schemas.microsoft.com/office/powerpoint/2010/main" val="146745293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RYHMÄ 2A (-</a:t>
            </a:r>
            <a:r>
              <a:rPr lang="fi-FI" dirty="0" err="1"/>
              <a:t>ri</a:t>
            </a:r>
            <a:r>
              <a:rPr lang="fi-FI" dirty="0"/>
              <a:t>, -li, -</a:t>
            </a:r>
            <a:r>
              <a:rPr lang="fi-FI" dirty="0" err="1"/>
              <a:t>ni</a:t>
            </a:r>
            <a:r>
              <a:rPr lang="fi-FI" dirty="0"/>
              <a:t>) </a:t>
            </a:r>
          </a:p>
          <a:p>
            <a:r>
              <a:rPr lang="fi-FI" dirty="0"/>
              <a:t>suuri, meri, saari, kieli, pieni, tuuli…</a:t>
            </a:r>
          </a:p>
          <a:p>
            <a:pPr lvl="1"/>
            <a:r>
              <a:rPr lang="fi-FI" dirty="0"/>
              <a:t>kieli </a:t>
            </a:r>
            <a:r>
              <a:rPr lang="fi-FI" b="1" dirty="0"/>
              <a:t>(N), </a:t>
            </a:r>
            <a:r>
              <a:rPr lang="fi-FI" dirty="0"/>
              <a:t>kiel</a:t>
            </a:r>
            <a:r>
              <a:rPr lang="fi-FI" b="1" dirty="0"/>
              <a:t>tä (P), </a:t>
            </a:r>
            <a:r>
              <a:rPr lang="fi-FI" dirty="0"/>
              <a:t>kiel</a:t>
            </a:r>
            <a:r>
              <a:rPr lang="fi-FI" b="1" dirty="0"/>
              <a:t>en (G)</a:t>
            </a:r>
          </a:p>
          <a:p>
            <a:pPr lvl="1"/>
            <a:r>
              <a:rPr lang="fi-FI" dirty="0" err="1"/>
              <a:t>kiel</a:t>
            </a:r>
            <a:r>
              <a:rPr lang="fi-FI" b="1" dirty="0" err="1"/>
              <a:t>e</a:t>
            </a:r>
            <a:r>
              <a:rPr lang="fi-FI" b="1" dirty="0"/>
              <a:t>- (i -&gt; e)</a:t>
            </a:r>
          </a:p>
          <a:p>
            <a:pPr marL="457200" lvl="1" indent="0">
              <a:buNone/>
            </a:pPr>
            <a:endParaRPr lang="fi-FI" b="1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i-SANAT, ryhmä 2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r>
              <a:rPr lang="fi-FI" dirty="0"/>
              <a:t>RYHMÄ 2B</a:t>
            </a:r>
          </a:p>
        </p:txBody>
      </p:sp>
    </p:spTree>
    <p:extLst>
      <p:ext uri="{BB962C8B-B14F-4D97-AF65-F5344CB8AC3E}">
        <p14:creationId xmlns:p14="http://schemas.microsoft.com/office/powerpoint/2010/main" val="17233296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RYHMÄ 2A (-</a:t>
            </a:r>
            <a:r>
              <a:rPr lang="fi-FI" dirty="0" err="1"/>
              <a:t>ri</a:t>
            </a:r>
            <a:r>
              <a:rPr lang="fi-FI" dirty="0"/>
              <a:t>, -li, -</a:t>
            </a:r>
            <a:r>
              <a:rPr lang="fi-FI" dirty="0" err="1"/>
              <a:t>ni</a:t>
            </a:r>
            <a:r>
              <a:rPr lang="fi-FI" dirty="0"/>
              <a:t>) </a:t>
            </a:r>
          </a:p>
          <a:p>
            <a:r>
              <a:rPr lang="fi-FI" dirty="0"/>
              <a:t>suuri, meri, saari, kieli, pieni, tuuli…</a:t>
            </a:r>
          </a:p>
          <a:p>
            <a:pPr lvl="1"/>
            <a:r>
              <a:rPr lang="fi-FI" dirty="0"/>
              <a:t>kieli </a:t>
            </a:r>
            <a:r>
              <a:rPr lang="fi-FI" b="1" dirty="0"/>
              <a:t>(N), </a:t>
            </a:r>
            <a:r>
              <a:rPr lang="fi-FI" dirty="0"/>
              <a:t>kiel</a:t>
            </a:r>
            <a:r>
              <a:rPr lang="fi-FI" b="1" dirty="0"/>
              <a:t>tä (P), </a:t>
            </a:r>
            <a:r>
              <a:rPr lang="fi-FI" dirty="0"/>
              <a:t>kiel</a:t>
            </a:r>
            <a:r>
              <a:rPr lang="fi-FI" b="1" dirty="0"/>
              <a:t>en (G)</a:t>
            </a:r>
          </a:p>
          <a:p>
            <a:pPr lvl="1"/>
            <a:r>
              <a:rPr lang="fi-FI" dirty="0" err="1"/>
              <a:t>kiel</a:t>
            </a:r>
            <a:r>
              <a:rPr lang="fi-FI" b="1" dirty="0" err="1"/>
              <a:t>e</a:t>
            </a:r>
            <a:r>
              <a:rPr lang="fi-FI" b="1" dirty="0"/>
              <a:t>- (i -&gt; e)</a:t>
            </a:r>
          </a:p>
          <a:p>
            <a:pPr lvl="2"/>
            <a:r>
              <a:rPr lang="fi-FI" dirty="0"/>
              <a:t>kielessä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i-SANAT, ryhmä 2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r>
              <a:rPr lang="fi-FI" dirty="0"/>
              <a:t>RYHMÄ 2B</a:t>
            </a:r>
          </a:p>
        </p:txBody>
      </p:sp>
    </p:spTree>
    <p:extLst>
      <p:ext uri="{BB962C8B-B14F-4D97-AF65-F5344CB8AC3E}">
        <p14:creationId xmlns:p14="http://schemas.microsoft.com/office/powerpoint/2010/main" val="438963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E-SANAT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vene, perhe, huone, lentokone…</a:t>
            </a:r>
          </a:p>
          <a:p>
            <a:pPr lvl="1"/>
            <a:r>
              <a:rPr lang="fi-FI" dirty="0"/>
              <a:t>ven</a:t>
            </a:r>
            <a:r>
              <a:rPr lang="fi-FI" b="1" dirty="0"/>
              <a:t>e (N), </a:t>
            </a:r>
            <a:r>
              <a:rPr lang="fi-FI" dirty="0"/>
              <a:t>vene</a:t>
            </a:r>
            <a:r>
              <a:rPr lang="fi-FI" b="1" dirty="0"/>
              <a:t>ttä</a:t>
            </a:r>
            <a:r>
              <a:rPr lang="fi-FI" dirty="0"/>
              <a:t> </a:t>
            </a:r>
            <a:r>
              <a:rPr lang="fi-FI" b="1" dirty="0"/>
              <a:t>(P), </a:t>
            </a:r>
            <a:r>
              <a:rPr lang="fi-FI" dirty="0"/>
              <a:t>vene</a:t>
            </a:r>
            <a:r>
              <a:rPr lang="fi-FI" b="1" dirty="0"/>
              <a:t>en (G)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5032722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RYHMÄ 2A (-</a:t>
            </a:r>
            <a:r>
              <a:rPr lang="fi-FI" dirty="0" err="1"/>
              <a:t>ri</a:t>
            </a:r>
            <a:r>
              <a:rPr lang="fi-FI" dirty="0"/>
              <a:t>, -li, -</a:t>
            </a:r>
            <a:r>
              <a:rPr lang="fi-FI" dirty="0" err="1"/>
              <a:t>ni</a:t>
            </a:r>
            <a:r>
              <a:rPr lang="fi-FI" dirty="0"/>
              <a:t>) </a:t>
            </a:r>
          </a:p>
          <a:p>
            <a:r>
              <a:rPr lang="fi-FI" dirty="0"/>
              <a:t>suuri, meri, saari, kieli, pieni, tuuli…</a:t>
            </a:r>
          </a:p>
          <a:p>
            <a:pPr lvl="1"/>
            <a:r>
              <a:rPr lang="fi-FI" dirty="0"/>
              <a:t>kieli </a:t>
            </a:r>
            <a:r>
              <a:rPr lang="fi-FI" b="1" dirty="0"/>
              <a:t>(N), </a:t>
            </a:r>
            <a:r>
              <a:rPr lang="fi-FI" dirty="0"/>
              <a:t>kiel</a:t>
            </a:r>
            <a:r>
              <a:rPr lang="fi-FI" b="1" dirty="0"/>
              <a:t>tä (P), </a:t>
            </a:r>
            <a:r>
              <a:rPr lang="fi-FI" dirty="0"/>
              <a:t>kiel</a:t>
            </a:r>
            <a:r>
              <a:rPr lang="fi-FI" b="1" dirty="0"/>
              <a:t>en (G)</a:t>
            </a:r>
          </a:p>
          <a:p>
            <a:pPr lvl="1"/>
            <a:r>
              <a:rPr lang="fi-FI" dirty="0" err="1"/>
              <a:t>kiel</a:t>
            </a:r>
            <a:r>
              <a:rPr lang="fi-FI" b="1" dirty="0" err="1"/>
              <a:t>e</a:t>
            </a:r>
            <a:r>
              <a:rPr lang="fi-FI" b="1" dirty="0"/>
              <a:t>- (i -&gt; e)</a:t>
            </a:r>
          </a:p>
          <a:p>
            <a:pPr lvl="2"/>
            <a:r>
              <a:rPr lang="fi-FI" dirty="0"/>
              <a:t>kielessä</a:t>
            </a:r>
          </a:p>
          <a:p>
            <a:pPr lvl="2"/>
            <a:r>
              <a:rPr lang="fi-FI" dirty="0"/>
              <a:t>kielestä</a:t>
            </a:r>
          </a:p>
          <a:p>
            <a:pPr marL="457200" lvl="1" indent="0">
              <a:buNone/>
            </a:pPr>
            <a:endParaRPr lang="fi-FI" b="1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i-SANAT, ryhmä 2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r>
              <a:rPr lang="fi-FI" dirty="0"/>
              <a:t>RYHMÄ 2B</a:t>
            </a:r>
          </a:p>
        </p:txBody>
      </p:sp>
    </p:spTree>
    <p:extLst>
      <p:ext uri="{BB962C8B-B14F-4D97-AF65-F5344CB8AC3E}">
        <p14:creationId xmlns:p14="http://schemas.microsoft.com/office/powerpoint/2010/main" val="36608833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RYHMÄ 2A (-</a:t>
            </a:r>
            <a:r>
              <a:rPr lang="fi-FI" dirty="0" err="1"/>
              <a:t>ri</a:t>
            </a:r>
            <a:r>
              <a:rPr lang="fi-FI" dirty="0"/>
              <a:t>, -li, -</a:t>
            </a:r>
            <a:r>
              <a:rPr lang="fi-FI" dirty="0" err="1"/>
              <a:t>ni</a:t>
            </a:r>
            <a:r>
              <a:rPr lang="fi-FI" dirty="0"/>
              <a:t>) </a:t>
            </a:r>
          </a:p>
          <a:p>
            <a:r>
              <a:rPr lang="fi-FI" dirty="0"/>
              <a:t>suuri, meri, saari, kieli, pieni, tuuli…</a:t>
            </a:r>
          </a:p>
          <a:p>
            <a:pPr lvl="1"/>
            <a:r>
              <a:rPr lang="fi-FI" dirty="0"/>
              <a:t>kieli </a:t>
            </a:r>
            <a:r>
              <a:rPr lang="fi-FI" b="1" dirty="0"/>
              <a:t>(N), </a:t>
            </a:r>
            <a:r>
              <a:rPr lang="fi-FI" dirty="0"/>
              <a:t>kiel</a:t>
            </a:r>
            <a:r>
              <a:rPr lang="fi-FI" b="1" dirty="0"/>
              <a:t>tä (P), </a:t>
            </a:r>
            <a:r>
              <a:rPr lang="fi-FI" dirty="0"/>
              <a:t>kiel</a:t>
            </a:r>
            <a:r>
              <a:rPr lang="fi-FI" b="1" dirty="0"/>
              <a:t>en (G)</a:t>
            </a:r>
          </a:p>
          <a:p>
            <a:pPr lvl="1"/>
            <a:r>
              <a:rPr lang="fi-FI" dirty="0" err="1"/>
              <a:t>kiel</a:t>
            </a:r>
            <a:r>
              <a:rPr lang="fi-FI" b="1" dirty="0" err="1"/>
              <a:t>e</a:t>
            </a:r>
            <a:r>
              <a:rPr lang="fi-FI" b="1" dirty="0"/>
              <a:t>- (i -&gt; e)</a:t>
            </a:r>
          </a:p>
          <a:p>
            <a:pPr lvl="2"/>
            <a:r>
              <a:rPr lang="fi-FI" dirty="0"/>
              <a:t>kielessä</a:t>
            </a:r>
          </a:p>
          <a:p>
            <a:pPr lvl="2"/>
            <a:r>
              <a:rPr lang="fi-FI" dirty="0"/>
              <a:t>kielestä</a:t>
            </a:r>
          </a:p>
          <a:p>
            <a:pPr lvl="2"/>
            <a:r>
              <a:rPr lang="fi-FI" dirty="0"/>
              <a:t>kiele</a:t>
            </a:r>
            <a:r>
              <a:rPr lang="fi-FI" b="1" dirty="0"/>
              <a:t>en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i-SANAT, ryhmä 2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r>
              <a:rPr lang="fi-FI" dirty="0"/>
              <a:t>RYHMÄ 2B</a:t>
            </a:r>
          </a:p>
        </p:txBody>
      </p:sp>
    </p:spTree>
    <p:extLst>
      <p:ext uri="{BB962C8B-B14F-4D97-AF65-F5344CB8AC3E}">
        <p14:creationId xmlns:p14="http://schemas.microsoft.com/office/powerpoint/2010/main" val="359060271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RYHMÄ 2A (-</a:t>
            </a:r>
            <a:r>
              <a:rPr lang="fi-FI" dirty="0" err="1"/>
              <a:t>ri</a:t>
            </a:r>
            <a:r>
              <a:rPr lang="fi-FI" dirty="0"/>
              <a:t>, -li, -</a:t>
            </a:r>
            <a:r>
              <a:rPr lang="fi-FI" dirty="0" err="1"/>
              <a:t>ni</a:t>
            </a:r>
            <a:r>
              <a:rPr lang="fi-FI" dirty="0"/>
              <a:t>) </a:t>
            </a:r>
          </a:p>
          <a:p>
            <a:r>
              <a:rPr lang="fi-FI" dirty="0"/>
              <a:t>suuri, meri, saari, kieli, pieni, tuuli…</a:t>
            </a:r>
          </a:p>
          <a:p>
            <a:pPr lvl="1"/>
            <a:r>
              <a:rPr lang="fi-FI" dirty="0"/>
              <a:t>kieli </a:t>
            </a:r>
            <a:r>
              <a:rPr lang="fi-FI" b="1" dirty="0"/>
              <a:t>(N), </a:t>
            </a:r>
            <a:r>
              <a:rPr lang="fi-FI" dirty="0"/>
              <a:t>kiel</a:t>
            </a:r>
            <a:r>
              <a:rPr lang="fi-FI" b="1" dirty="0"/>
              <a:t>tä (P), </a:t>
            </a:r>
            <a:r>
              <a:rPr lang="fi-FI" dirty="0"/>
              <a:t>kiel</a:t>
            </a:r>
            <a:r>
              <a:rPr lang="fi-FI" b="1" dirty="0"/>
              <a:t>en (G)</a:t>
            </a:r>
          </a:p>
          <a:p>
            <a:pPr lvl="1"/>
            <a:r>
              <a:rPr lang="fi-FI" dirty="0" err="1"/>
              <a:t>kiel</a:t>
            </a:r>
            <a:r>
              <a:rPr lang="fi-FI" b="1" dirty="0" err="1"/>
              <a:t>e</a:t>
            </a:r>
            <a:r>
              <a:rPr lang="fi-FI" b="1" dirty="0"/>
              <a:t>- (i -&gt; e)</a:t>
            </a:r>
          </a:p>
          <a:p>
            <a:pPr lvl="2"/>
            <a:r>
              <a:rPr lang="fi-FI" dirty="0"/>
              <a:t>kielessä</a:t>
            </a:r>
          </a:p>
          <a:p>
            <a:pPr lvl="2"/>
            <a:r>
              <a:rPr lang="fi-FI" dirty="0"/>
              <a:t>kielestä</a:t>
            </a:r>
          </a:p>
          <a:p>
            <a:pPr lvl="2"/>
            <a:r>
              <a:rPr lang="fi-FI" dirty="0"/>
              <a:t>kiele</a:t>
            </a:r>
            <a:r>
              <a:rPr lang="fi-FI" b="1" dirty="0"/>
              <a:t>en</a:t>
            </a:r>
          </a:p>
          <a:p>
            <a:pPr lvl="2"/>
            <a:r>
              <a:rPr lang="fi-FI" dirty="0"/>
              <a:t>kielellä</a:t>
            </a:r>
          </a:p>
          <a:p>
            <a:pPr marL="457200" lvl="1" indent="0">
              <a:buNone/>
            </a:pPr>
            <a:endParaRPr lang="fi-FI" b="1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i-SANAT, ryhmä 2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r>
              <a:rPr lang="fi-FI" dirty="0"/>
              <a:t>RYHMÄ 2B</a:t>
            </a:r>
          </a:p>
        </p:txBody>
      </p:sp>
    </p:spTree>
    <p:extLst>
      <p:ext uri="{BB962C8B-B14F-4D97-AF65-F5344CB8AC3E}">
        <p14:creationId xmlns:p14="http://schemas.microsoft.com/office/powerpoint/2010/main" val="9034900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 lnSpcReduction="10000"/>
          </a:bodyPr>
          <a:lstStyle/>
          <a:p>
            <a:r>
              <a:rPr lang="fi-FI" dirty="0"/>
              <a:t>RYHMÄ 2A (-</a:t>
            </a:r>
            <a:r>
              <a:rPr lang="fi-FI" dirty="0" err="1"/>
              <a:t>ri</a:t>
            </a:r>
            <a:r>
              <a:rPr lang="fi-FI" dirty="0"/>
              <a:t>, -li, -</a:t>
            </a:r>
            <a:r>
              <a:rPr lang="fi-FI" dirty="0" err="1"/>
              <a:t>ni</a:t>
            </a:r>
            <a:r>
              <a:rPr lang="fi-FI" dirty="0"/>
              <a:t>) </a:t>
            </a:r>
          </a:p>
          <a:p>
            <a:r>
              <a:rPr lang="fi-FI" dirty="0"/>
              <a:t>suuri, meri, saari, kieli, pieni, tuuli…</a:t>
            </a:r>
          </a:p>
          <a:p>
            <a:pPr lvl="1"/>
            <a:r>
              <a:rPr lang="fi-FI" dirty="0"/>
              <a:t>kieli </a:t>
            </a:r>
            <a:r>
              <a:rPr lang="fi-FI" b="1" dirty="0"/>
              <a:t>(N), </a:t>
            </a:r>
            <a:r>
              <a:rPr lang="fi-FI" dirty="0"/>
              <a:t>kiel</a:t>
            </a:r>
            <a:r>
              <a:rPr lang="fi-FI" b="1" dirty="0"/>
              <a:t>tä (P), </a:t>
            </a:r>
            <a:r>
              <a:rPr lang="fi-FI" dirty="0"/>
              <a:t>kiel</a:t>
            </a:r>
            <a:r>
              <a:rPr lang="fi-FI" b="1" dirty="0"/>
              <a:t>en (G)</a:t>
            </a:r>
          </a:p>
          <a:p>
            <a:pPr lvl="1"/>
            <a:r>
              <a:rPr lang="fi-FI" dirty="0" err="1"/>
              <a:t>kiel</a:t>
            </a:r>
            <a:r>
              <a:rPr lang="fi-FI" b="1" dirty="0" err="1"/>
              <a:t>e</a:t>
            </a:r>
            <a:r>
              <a:rPr lang="fi-FI" b="1" dirty="0"/>
              <a:t>- (i -&gt; e)</a:t>
            </a:r>
          </a:p>
          <a:p>
            <a:pPr lvl="2"/>
            <a:r>
              <a:rPr lang="fi-FI" dirty="0"/>
              <a:t>kielessä</a:t>
            </a:r>
          </a:p>
          <a:p>
            <a:pPr lvl="2"/>
            <a:r>
              <a:rPr lang="fi-FI" dirty="0"/>
              <a:t>kielestä</a:t>
            </a:r>
          </a:p>
          <a:p>
            <a:pPr lvl="2"/>
            <a:r>
              <a:rPr lang="fi-FI" dirty="0"/>
              <a:t>kiele</a:t>
            </a:r>
            <a:r>
              <a:rPr lang="fi-FI" b="1" dirty="0"/>
              <a:t>en</a:t>
            </a:r>
          </a:p>
          <a:p>
            <a:pPr lvl="2"/>
            <a:r>
              <a:rPr lang="fi-FI" dirty="0"/>
              <a:t>kielellä</a:t>
            </a:r>
          </a:p>
          <a:p>
            <a:pPr lvl="2"/>
            <a:r>
              <a:rPr lang="fi-FI" dirty="0"/>
              <a:t>kieleltä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i-SANAT, ryhmä 2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 lnSpcReduction="10000"/>
          </a:bodyPr>
          <a:lstStyle/>
          <a:p>
            <a:r>
              <a:rPr lang="fi-FI" dirty="0"/>
              <a:t>RYHMÄ 2B</a:t>
            </a:r>
          </a:p>
        </p:txBody>
      </p:sp>
    </p:spTree>
    <p:extLst>
      <p:ext uri="{BB962C8B-B14F-4D97-AF65-F5344CB8AC3E}">
        <p14:creationId xmlns:p14="http://schemas.microsoft.com/office/powerpoint/2010/main" val="196310518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RYHMÄ 2A (-</a:t>
            </a:r>
            <a:r>
              <a:rPr lang="fi-FI" dirty="0" err="1"/>
              <a:t>ri</a:t>
            </a:r>
            <a:r>
              <a:rPr lang="fi-FI" dirty="0"/>
              <a:t>, -li, -</a:t>
            </a:r>
            <a:r>
              <a:rPr lang="fi-FI" dirty="0" err="1"/>
              <a:t>ni</a:t>
            </a:r>
            <a:r>
              <a:rPr lang="fi-FI" dirty="0"/>
              <a:t>) </a:t>
            </a:r>
          </a:p>
          <a:p>
            <a:r>
              <a:rPr lang="fi-FI" dirty="0"/>
              <a:t>suuri, meri, saari, kieli, pieni, tuuli…</a:t>
            </a:r>
          </a:p>
          <a:p>
            <a:pPr lvl="1"/>
            <a:r>
              <a:rPr lang="fi-FI" dirty="0"/>
              <a:t>kieli </a:t>
            </a:r>
            <a:r>
              <a:rPr lang="fi-FI" b="1" dirty="0"/>
              <a:t>(N), </a:t>
            </a:r>
            <a:r>
              <a:rPr lang="fi-FI" dirty="0"/>
              <a:t>kiel</a:t>
            </a:r>
            <a:r>
              <a:rPr lang="fi-FI" b="1" dirty="0"/>
              <a:t>tä (P), </a:t>
            </a:r>
            <a:r>
              <a:rPr lang="fi-FI" dirty="0"/>
              <a:t>kiel</a:t>
            </a:r>
            <a:r>
              <a:rPr lang="fi-FI" b="1" dirty="0"/>
              <a:t>en (G)</a:t>
            </a:r>
          </a:p>
          <a:p>
            <a:pPr lvl="1"/>
            <a:r>
              <a:rPr lang="fi-FI" dirty="0" err="1"/>
              <a:t>kiel</a:t>
            </a:r>
            <a:r>
              <a:rPr lang="fi-FI" b="1" dirty="0" err="1"/>
              <a:t>e</a:t>
            </a:r>
            <a:r>
              <a:rPr lang="fi-FI" b="1" dirty="0"/>
              <a:t>- (i -&gt; e)</a:t>
            </a:r>
          </a:p>
          <a:p>
            <a:pPr lvl="2"/>
            <a:r>
              <a:rPr lang="fi-FI" dirty="0"/>
              <a:t>kielessä</a:t>
            </a:r>
          </a:p>
          <a:p>
            <a:pPr lvl="2"/>
            <a:r>
              <a:rPr lang="fi-FI" dirty="0"/>
              <a:t>kielestä</a:t>
            </a:r>
          </a:p>
          <a:p>
            <a:pPr lvl="2"/>
            <a:r>
              <a:rPr lang="fi-FI" dirty="0"/>
              <a:t>kiele</a:t>
            </a:r>
            <a:r>
              <a:rPr lang="fi-FI" b="1" dirty="0"/>
              <a:t>en</a:t>
            </a:r>
          </a:p>
          <a:p>
            <a:pPr lvl="2"/>
            <a:r>
              <a:rPr lang="fi-FI" dirty="0"/>
              <a:t>kielellä</a:t>
            </a:r>
          </a:p>
          <a:p>
            <a:pPr lvl="2"/>
            <a:r>
              <a:rPr lang="fi-FI" dirty="0"/>
              <a:t>kieleltä</a:t>
            </a:r>
          </a:p>
          <a:p>
            <a:pPr lvl="2"/>
            <a:r>
              <a:rPr lang="fi-FI"/>
              <a:t>kielelle</a:t>
            </a:r>
            <a:endParaRPr lang="fi-FI" dirty="0"/>
          </a:p>
          <a:p>
            <a:pPr lvl="1"/>
            <a:endParaRPr lang="fi-FI" b="1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i-SANAT, ryhmä 2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RYHMÄ 2B</a:t>
            </a:r>
          </a:p>
        </p:txBody>
      </p:sp>
    </p:spTree>
    <p:extLst>
      <p:ext uri="{BB962C8B-B14F-4D97-AF65-F5344CB8AC3E}">
        <p14:creationId xmlns:p14="http://schemas.microsoft.com/office/powerpoint/2010/main" val="151368571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RYHMÄ 2A (-</a:t>
            </a:r>
            <a:r>
              <a:rPr lang="fi-FI" dirty="0" err="1"/>
              <a:t>ri</a:t>
            </a:r>
            <a:r>
              <a:rPr lang="fi-FI" dirty="0"/>
              <a:t>, -li, -</a:t>
            </a:r>
            <a:r>
              <a:rPr lang="fi-FI" dirty="0" err="1"/>
              <a:t>ni</a:t>
            </a:r>
            <a:r>
              <a:rPr lang="fi-FI" dirty="0"/>
              <a:t>) </a:t>
            </a:r>
          </a:p>
          <a:p>
            <a:r>
              <a:rPr lang="fi-FI" dirty="0"/>
              <a:t>suuri, meri, saari, kieli, pieni, tuuli…</a:t>
            </a:r>
          </a:p>
          <a:p>
            <a:pPr lvl="1"/>
            <a:r>
              <a:rPr lang="fi-FI" dirty="0"/>
              <a:t>kieli </a:t>
            </a:r>
            <a:r>
              <a:rPr lang="fi-FI" b="1" dirty="0"/>
              <a:t>(N), </a:t>
            </a:r>
            <a:r>
              <a:rPr lang="fi-FI" dirty="0"/>
              <a:t>kiel</a:t>
            </a:r>
            <a:r>
              <a:rPr lang="fi-FI" b="1" dirty="0"/>
              <a:t>tä (P), </a:t>
            </a:r>
            <a:r>
              <a:rPr lang="fi-FI" dirty="0"/>
              <a:t>kiel</a:t>
            </a:r>
            <a:r>
              <a:rPr lang="fi-FI" b="1" dirty="0"/>
              <a:t>en (G)</a:t>
            </a:r>
          </a:p>
          <a:p>
            <a:pPr lvl="1"/>
            <a:r>
              <a:rPr lang="fi-FI" dirty="0" err="1"/>
              <a:t>kiel</a:t>
            </a:r>
            <a:r>
              <a:rPr lang="fi-FI" b="1" dirty="0" err="1"/>
              <a:t>e</a:t>
            </a:r>
            <a:r>
              <a:rPr lang="fi-FI" b="1" dirty="0"/>
              <a:t>- (i -&gt; e)</a:t>
            </a:r>
          </a:p>
          <a:p>
            <a:pPr lvl="2"/>
            <a:r>
              <a:rPr lang="fi-FI" dirty="0"/>
              <a:t>kielessä</a:t>
            </a:r>
          </a:p>
          <a:p>
            <a:pPr lvl="2"/>
            <a:r>
              <a:rPr lang="fi-FI" dirty="0"/>
              <a:t>kielestä</a:t>
            </a:r>
          </a:p>
          <a:p>
            <a:pPr lvl="2"/>
            <a:r>
              <a:rPr lang="fi-FI" dirty="0"/>
              <a:t>kiele</a:t>
            </a:r>
            <a:r>
              <a:rPr lang="fi-FI" b="1" dirty="0"/>
              <a:t>en</a:t>
            </a:r>
          </a:p>
          <a:p>
            <a:pPr lvl="2"/>
            <a:r>
              <a:rPr lang="fi-FI" dirty="0"/>
              <a:t>kielellä</a:t>
            </a:r>
          </a:p>
          <a:p>
            <a:pPr lvl="2"/>
            <a:r>
              <a:rPr lang="fi-FI" dirty="0"/>
              <a:t>kieleltä</a:t>
            </a:r>
          </a:p>
          <a:p>
            <a:pPr lvl="2"/>
            <a:r>
              <a:rPr lang="fi-FI"/>
              <a:t>kielelle</a:t>
            </a:r>
            <a:endParaRPr lang="fi-FI" dirty="0"/>
          </a:p>
          <a:p>
            <a:pPr lvl="1"/>
            <a:endParaRPr lang="fi-FI" b="1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i-SANAT, ryhmä 2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RYHMÄ 2B</a:t>
            </a:r>
          </a:p>
          <a:p>
            <a:r>
              <a:rPr lang="fi-FI" dirty="0"/>
              <a:t>nimi, järvi, onni, joki, mäki… </a:t>
            </a:r>
            <a:r>
              <a:rPr lang="fi-FI" b="1" dirty="0"/>
              <a:t>(HUOM! k-p-t)</a:t>
            </a:r>
          </a:p>
        </p:txBody>
      </p:sp>
    </p:spTree>
    <p:extLst>
      <p:ext uri="{BB962C8B-B14F-4D97-AF65-F5344CB8AC3E}">
        <p14:creationId xmlns:p14="http://schemas.microsoft.com/office/powerpoint/2010/main" val="393398374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RYHMÄ 2A (-</a:t>
            </a:r>
            <a:r>
              <a:rPr lang="fi-FI" dirty="0" err="1"/>
              <a:t>ri</a:t>
            </a:r>
            <a:r>
              <a:rPr lang="fi-FI" dirty="0"/>
              <a:t>, -li, -</a:t>
            </a:r>
            <a:r>
              <a:rPr lang="fi-FI" dirty="0" err="1"/>
              <a:t>ni</a:t>
            </a:r>
            <a:r>
              <a:rPr lang="fi-FI" dirty="0"/>
              <a:t>) </a:t>
            </a:r>
          </a:p>
          <a:p>
            <a:r>
              <a:rPr lang="fi-FI" dirty="0"/>
              <a:t>suuri, meri, saari, kieli, pieni, tuuli…</a:t>
            </a:r>
          </a:p>
          <a:p>
            <a:pPr lvl="1"/>
            <a:r>
              <a:rPr lang="fi-FI" dirty="0"/>
              <a:t>kieli </a:t>
            </a:r>
            <a:r>
              <a:rPr lang="fi-FI" b="1" dirty="0"/>
              <a:t>(N), </a:t>
            </a:r>
            <a:r>
              <a:rPr lang="fi-FI" dirty="0"/>
              <a:t>kiel</a:t>
            </a:r>
            <a:r>
              <a:rPr lang="fi-FI" b="1" dirty="0"/>
              <a:t>tä (P), </a:t>
            </a:r>
            <a:r>
              <a:rPr lang="fi-FI" dirty="0"/>
              <a:t>kiel</a:t>
            </a:r>
            <a:r>
              <a:rPr lang="fi-FI" b="1" dirty="0"/>
              <a:t>en (G)</a:t>
            </a:r>
          </a:p>
          <a:p>
            <a:pPr lvl="1"/>
            <a:r>
              <a:rPr lang="fi-FI" dirty="0" err="1"/>
              <a:t>kiel</a:t>
            </a:r>
            <a:r>
              <a:rPr lang="fi-FI" b="1" dirty="0" err="1"/>
              <a:t>e</a:t>
            </a:r>
            <a:r>
              <a:rPr lang="fi-FI" b="1" dirty="0"/>
              <a:t>- (i -&gt; e)</a:t>
            </a:r>
          </a:p>
          <a:p>
            <a:pPr lvl="2"/>
            <a:r>
              <a:rPr lang="fi-FI" dirty="0"/>
              <a:t>kielessä</a:t>
            </a:r>
          </a:p>
          <a:p>
            <a:pPr lvl="2"/>
            <a:r>
              <a:rPr lang="fi-FI" dirty="0"/>
              <a:t>kielestä</a:t>
            </a:r>
          </a:p>
          <a:p>
            <a:pPr lvl="2"/>
            <a:r>
              <a:rPr lang="fi-FI" dirty="0"/>
              <a:t>kiele</a:t>
            </a:r>
            <a:r>
              <a:rPr lang="fi-FI" b="1" dirty="0"/>
              <a:t>en</a:t>
            </a:r>
          </a:p>
          <a:p>
            <a:pPr lvl="2"/>
            <a:r>
              <a:rPr lang="fi-FI" dirty="0"/>
              <a:t>kielellä</a:t>
            </a:r>
          </a:p>
          <a:p>
            <a:pPr lvl="2"/>
            <a:r>
              <a:rPr lang="fi-FI" dirty="0"/>
              <a:t>kieleltä</a:t>
            </a:r>
          </a:p>
          <a:p>
            <a:pPr lvl="2"/>
            <a:r>
              <a:rPr lang="fi-FI"/>
              <a:t>kielelle</a:t>
            </a:r>
            <a:endParaRPr lang="fi-FI" dirty="0"/>
          </a:p>
          <a:p>
            <a:pPr lvl="1"/>
            <a:endParaRPr lang="fi-FI" b="1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i-SANAT, ryhmä 2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RYHMÄ 2B</a:t>
            </a:r>
          </a:p>
          <a:p>
            <a:r>
              <a:rPr lang="fi-FI" dirty="0"/>
              <a:t>nimi, järvi, onni, joki, mäki… </a:t>
            </a:r>
            <a:r>
              <a:rPr lang="fi-FI" b="1" dirty="0"/>
              <a:t>(HUOM! k-p-t)</a:t>
            </a:r>
          </a:p>
          <a:p>
            <a:pPr lvl="1"/>
            <a:r>
              <a:rPr lang="fi-FI" dirty="0"/>
              <a:t>joki</a:t>
            </a:r>
            <a:r>
              <a:rPr lang="fi-FI" b="1" dirty="0"/>
              <a:t> (N)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8450363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RYHMÄ 2A (-</a:t>
            </a:r>
            <a:r>
              <a:rPr lang="fi-FI" dirty="0" err="1"/>
              <a:t>ri</a:t>
            </a:r>
            <a:r>
              <a:rPr lang="fi-FI" dirty="0"/>
              <a:t>, -li, -</a:t>
            </a:r>
            <a:r>
              <a:rPr lang="fi-FI" dirty="0" err="1"/>
              <a:t>ni</a:t>
            </a:r>
            <a:r>
              <a:rPr lang="fi-FI" dirty="0"/>
              <a:t>) </a:t>
            </a:r>
          </a:p>
          <a:p>
            <a:r>
              <a:rPr lang="fi-FI" dirty="0"/>
              <a:t>suuri, meri, saari, kieli, pieni, tuuli…</a:t>
            </a:r>
          </a:p>
          <a:p>
            <a:pPr lvl="1"/>
            <a:r>
              <a:rPr lang="fi-FI" dirty="0"/>
              <a:t>kieli </a:t>
            </a:r>
            <a:r>
              <a:rPr lang="fi-FI" b="1" dirty="0"/>
              <a:t>(N), </a:t>
            </a:r>
            <a:r>
              <a:rPr lang="fi-FI" dirty="0"/>
              <a:t>kiel</a:t>
            </a:r>
            <a:r>
              <a:rPr lang="fi-FI" b="1" dirty="0"/>
              <a:t>tä (P), </a:t>
            </a:r>
            <a:r>
              <a:rPr lang="fi-FI" dirty="0"/>
              <a:t>kiel</a:t>
            </a:r>
            <a:r>
              <a:rPr lang="fi-FI" b="1" dirty="0"/>
              <a:t>en (G)</a:t>
            </a:r>
          </a:p>
          <a:p>
            <a:pPr lvl="1"/>
            <a:r>
              <a:rPr lang="fi-FI" dirty="0" err="1"/>
              <a:t>kiel</a:t>
            </a:r>
            <a:r>
              <a:rPr lang="fi-FI" b="1" dirty="0" err="1"/>
              <a:t>e</a:t>
            </a:r>
            <a:r>
              <a:rPr lang="fi-FI" b="1" dirty="0"/>
              <a:t>- (i -&gt; e)</a:t>
            </a:r>
          </a:p>
          <a:p>
            <a:pPr lvl="2"/>
            <a:r>
              <a:rPr lang="fi-FI" dirty="0"/>
              <a:t>kielessä</a:t>
            </a:r>
          </a:p>
          <a:p>
            <a:pPr lvl="2"/>
            <a:r>
              <a:rPr lang="fi-FI" dirty="0"/>
              <a:t>kielestä</a:t>
            </a:r>
          </a:p>
          <a:p>
            <a:pPr lvl="2"/>
            <a:r>
              <a:rPr lang="fi-FI" dirty="0"/>
              <a:t>kiele</a:t>
            </a:r>
            <a:r>
              <a:rPr lang="fi-FI" b="1" dirty="0"/>
              <a:t>en</a:t>
            </a:r>
          </a:p>
          <a:p>
            <a:pPr lvl="2"/>
            <a:r>
              <a:rPr lang="fi-FI" dirty="0"/>
              <a:t>kielellä</a:t>
            </a:r>
          </a:p>
          <a:p>
            <a:pPr lvl="2"/>
            <a:r>
              <a:rPr lang="fi-FI" dirty="0"/>
              <a:t>kieleltä</a:t>
            </a:r>
          </a:p>
          <a:p>
            <a:pPr lvl="2"/>
            <a:r>
              <a:rPr lang="fi-FI"/>
              <a:t>kielelle</a:t>
            </a:r>
            <a:endParaRPr lang="fi-FI" dirty="0"/>
          </a:p>
          <a:p>
            <a:pPr lvl="1"/>
            <a:endParaRPr lang="fi-FI" b="1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i-SANAT, ryhmä 2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RYHMÄ 2B</a:t>
            </a:r>
          </a:p>
          <a:p>
            <a:r>
              <a:rPr lang="fi-FI" dirty="0"/>
              <a:t>nimi, järvi, onni, joki, mäki… </a:t>
            </a:r>
            <a:r>
              <a:rPr lang="fi-FI" b="1" dirty="0"/>
              <a:t>(HUOM! k-p-t)</a:t>
            </a:r>
          </a:p>
          <a:p>
            <a:pPr lvl="1"/>
            <a:r>
              <a:rPr lang="fi-FI" dirty="0"/>
              <a:t>joki</a:t>
            </a:r>
            <a:r>
              <a:rPr lang="fi-FI" b="1" dirty="0"/>
              <a:t> (N)</a:t>
            </a:r>
            <a:r>
              <a:rPr lang="fi-FI" dirty="0"/>
              <a:t>, joke</a:t>
            </a:r>
            <a:r>
              <a:rPr lang="fi-FI" b="1" dirty="0"/>
              <a:t>a (P)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7531074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RYHMÄ 2A (-</a:t>
            </a:r>
            <a:r>
              <a:rPr lang="fi-FI" dirty="0" err="1"/>
              <a:t>ri</a:t>
            </a:r>
            <a:r>
              <a:rPr lang="fi-FI" dirty="0"/>
              <a:t>, -li, -</a:t>
            </a:r>
            <a:r>
              <a:rPr lang="fi-FI" dirty="0" err="1"/>
              <a:t>ni</a:t>
            </a:r>
            <a:r>
              <a:rPr lang="fi-FI" dirty="0"/>
              <a:t>) </a:t>
            </a:r>
          </a:p>
          <a:p>
            <a:r>
              <a:rPr lang="fi-FI" dirty="0"/>
              <a:t>suuri, meri, saari, kieli, pieni, tuuli…</a:t>
            </a:r>
          </a:p>
          <a:p>
            <a:pPr lvl="1"/>
            <a:r>
              <a:rPr lang="fi-FI" dirty="0"/>
              <a:t>kieli </a:t>
            </a:r>
            <a:r>
              <a:rPr lang="fi-FI" b="1" dirty="0"/>
              <a:t>(N), </a:t>
            </a:r>
            <a:r>
              <a:rPr lang="fi-FI" dirty="0"/>
              <a:t>kiel</a:t>
            </a:r>
            <a:r>
              <a:rPr lang="fi-FI" b="1" dirty="0"/>
              <a:t>tä (P), </a:t>
            </a:r>
            <a:r>
              <a:rPr lang="fi-FI" dirty="0"/>
              <a:t>kiel</a:t>
            </a:r>
            <a:r>
              <a:rPr lang="fi-FI" b="1" dirty="0"/>
              <a:t>en (G)</a:t>
            </a:r>
          </a:p>
          <a:p>
            <a:pPr lvl="1"/>
            <a:r>
              <a:rPr lang="fi-FI" dirty="0" err="1"/>
              <a:t>kiel</a:t>
            </a:r>
            <a:r>
              <a:rPr lang="fi-FI" b="1" dirty="0" err="1"/>
              <a:t>e</a:t>
            </a:r>
            <a:r>
              <a:rPr lang="fi-FI" b="1" dirty="0"/>
              <a:t>- (i -&gt; e)</a:t>
            </a:r>
          </a:p>
          <a:p>
            <a:pPr lvl="2"/>
            <a:r>
              <a:rPr lang="fi-FI" dirty="0"/>
              <a:t>kielessä</a:t>
            </a:r>
          </a:p>
          <a:p>
            <a:pPr lvl="2"/>
            <a:r>
              <a:rPr lang="fi-FI" dirty="0"/>
              <a:t>kielestä</a:t>
            </a:r>
          </a:p>
          <a:p>
            <a:pPr lvl="2"/>
            <a:r>
              <a:rPr lang="fi-FI" dirty="0"/>
              <a:t>kiele</a:t>
            </a:r>
            <a:r>
              <a:rPr lang="fi-FI" b="1" dirty="0"/>
              <a:t>en</a:t>
            </a:r>
          </a:p>
          <a:p>
            <a:pPr lvl="2"/>
            <a:r>
              <a:rPr lang="fi-FI" dirty="0"/>
              <a:t>kielellä</a:t>
            </a:r>
          </a:p>
          <a:p>
            <a:pPr lvl="2"/>
            <a:r>
              <a:rPr lang="fi-FI" dirty="0"/>
              <a:t>kieleltä</a:t>
            </a:r>
          </a:p>
          <a:p>
            <a:pPr lvl="2"/>
            <a:r>
              <a:rPr lang="fi-FI"/>
              <a:t>kielelle</a:t>
            </a:r>
            <a:endParaRPr lang="fi-FI" dirty="0"/>
          </a:p>
          <a:p>
            <a:pPr lvl="1"/>
            <a:endParaRPr lang="fi-FI" b="1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i-SANAT, ryhmä 2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RYHMÄ 2B</a:t>
            </a:r>
          </a:p>
          <a:p>
            <a:r>
              <a:rPr lang="fi-FI" dirty="0"/>
              <a:t>nimi, järvi, onni, joki, mäki… </a:t>
            </a:r>
            <a:r>
              <a:rPr lang="fi-FI" b="1" dirty="0"/>
              <a:t>(HUOM! k-p-t)</a:t>
            </a:r>
          </a:p>
          <a:p>
            <a:pPr lvl="1"/>
            <a:r>
              <a:rPr lang="fi-FI" dirty="0"/>
              <a:t>joki</a:t>
            </a:r>
            <a:r>
              <a:rPr lang="fi-FI" b="1" dirty="0"/>
              <a:t> (N)</a:t>
            </a:r>
            <a:r>
              <a:rPr lang="fi-FI" dirty="0"/>
              <a:t>, joke</a:t>
            </a:r>
            <a:r>
              <a:rPr lang="fi-FI" b="1" dirty="0"/>
              <a:t>a (P), </a:t>
            </a:r>
            <a:r>
              <a:rPr lang="fi-FI" dirty="0"/>
              <a:t>joe</a:t>
            </a:r>
            <a:r>
              <a:rPr lang="fi-FI" b="1" dirty="0"/>
              <a:t>n (G)</a:t>
            </a:r>
          </a:p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8222968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RYHMÄ 2A (-</a:t>
            </a:r>
            <a:r>
              <a:rPr lang="fi-FI" dirty="0" err="1"/>
              <a:t>ri</a:t>
            </a:r>
            <a:r>
              <a:rPr lang="fi-FI" dirty="0"/>
              <a:t>, -li, -</a:t>
            </a:r>
            <a:r>
              <a:rPr lang="fi-FI" dirty="0" err="1"/>
              <a:t>ni</a:t>
            </a:r>
            <a:r>
              <a:rPr lang="fi-FI" dirty="0"/>
              <a:t>) </a:t>
            </a:r>
          </a:p>
          <a:p>
            <a:r>
              <a:rPr lang="fi-FI" dirty="0"/>
              <a:t>suuri, meri, saari, kieli, pieni, tuuli…</a:t>
            </a:r>
          </a:p>
          <a:p>
            <a:pPr lvl="1"/>
            <a:r>
              <a:rPr lang="fi-FI" dirty="0"/>
              <a:t>kieli </a:t>
            </a:r>
            <a:r>
              <a:rPr lang="fi-FI" b="1" dirty="0"/>
              <a:t>(N), </a:t>
            </a:r>
            <a:r>
              <a:rPr lang="fi-FI" dirty="0"/>
              <a:t>kiel</a:t>
            </a:r>
            <a:r>
              <a:rPr lang="fi-FI" b="1" dirty="0"/>
              <a:t>tä (P), </a:t>
            </a:r>
            <a:r>
              <a:rPr lang="fi-FI" dirty="0"/>
              <a:t>kiel</a:t>
            </a:r>
            <a:r>
              <a:rPr lang="fi-FI" b="1" dirty="0"/>
              <a:t>en (G)</a:t>
            </a:r>
          </a:p>
          <a:p>
            <a:pPr lvl="1"/>
            <a:r>
              <a:rPr lang="fi-FI" dirty="0" err="1"/>
              <a:t>kiel</a:t>
            </a:r>
            <a:r>
              <a:rPr lang="fi-FI" b="1" dirty="0" err="1"/>
              <a:t>e</a:t>
            </a:r>
            <a:r>
              <a:rPr lang="fi-FI" b="1" dirty="0"/>
              <a:t>- (i -&gt; e)</a:t>
            </a:r>
          </a:p>
          <a:p>
            <a:pPr lvl="2"/>
            <a:r>
              <a:rPr lang="fi-FI" dirty="0"/>
              <a:t>kielessä</a:t>
            </a:r>
          </a:p>
          <a:p>
            <a:pPr lvl="2"/>
            <a:r>
              <a:rPr lang="fi-FI" dirty="0"/>
              <a:t>kielestä</a:t>
            </a:r>
          </a:p>
          <a:p>
            <a:pPr lvl="2"/>
            <a:r>
              <a:rPr lang="fi-FI" dirty="0"/>
              <a:t>kiele</a:t>
            </a:r>
            <a:r>
              <a:rPr lang="fi-FI" b="1" dirty="0"/>
              <a:t>en</a:t>
            </a:r>
          </a:p>
          <a:p>
            <a:pPr lvl="2"/>
            <a:r>
              <a:rPr lang="fi-FI" dirty="0"/>
              <a:t>kielellä</a:t>
            </a:r>
          </a:p>
          <a:p>
            <a:pPr lvl="2"/>
            <a:r>
              <a:rPr lang="fi-FI" dirty="0"/>
              <a:t>kieleltä</a:t>
            </a:r>
          </a:p>
          <a:p>
            <a:pPr lvl="2"/>
            <a:r>
              <a:rPr lang="fi-FI"/>
              <a:t>kielelle</a:t>
            </a:r>
            <a:endParaRPr lang="fi-FI" dirty="0"/>
          </a:p>
          <a:p>
            <a:pPr lvl="1"/>
            <a:endParaRPr lang="fi-FI" b="1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i-SANAT, ryhmä 2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RYHMÄ 2B</a:t>
            </a:r>
          </a:p>
          <a:p>
            <a:r>
              <a:rPr lang="fi-FI" dirty="0"/>
              <a:t>nimi, järvi, onni, joki, mäki… </a:t>
            </a:r>
            <a:r>
              <a:rPr lang="fi-FI" b="1" dirty="0"/>
              <a:t>(HUOM! k-p-t)</a:t>
            </a:r>
          </a:p>
          <a:p>
            <a:pPr lvl="1"/>
            <a:r>
              <a:rPr lang="fi-FI" dirty="0"/>
              <a:t>joki</a:t>
            </a:r>
            <a:r>
              <a:rPr lang="fi-FI" b="1" dirty="0"/>
              <a:t> (N)</a:t>
            </a:r>
            <a:r>
              <a:rPr lang="fi-FI" dirty="0"/>
              <a:t>, joke</a:t>
            </a:r>
            <a:r>
              <a:rPr lang="fi-FI" b="1" dirty="0"/>
              <a:t>a (P), </a:t>
            </a:r>
            <a:r>
              <a:rPr lang="fi-FI" dirty="0"/>
              <a:t>joe</a:t>
            </a:r>
            <a:r>
              <a:rPr lang="fi-FI" b="1" dirty="0"/>
              <a:t>n (G)</a:t>
            </a:r>
          </a:p>
          <a:p>
            <a:pPr lvl="1"/>
            <a:r>
              <a:rPr lang="fi-FI" dirty="0" err="1"/>
              <a:t>joe-</a:t>
            </a:r>
            <a:r>
              <a:rPr lang="fi-FI" dirty="0"/>
              <a:t> </a:t>
            </a:r>
            <a:r>
              <a:rPr lang="fi-FI" b="1" dirty="0"/>
              <a:t>(i -&gt; e)</a:t>
            </a:r>
          </a:p>
        </p:txBody>
      </p:sp>
    </p:spTree>
    <p:extLst>
      <p:ext uri="{BB962C8B-B14F-4D97-AF65-F5344CB8AC3E}">
        <p14:creationId xmlns:p14="http://schemas.microsoft.com/office/powerpoint/2010/main" val="717162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E-SANAT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vene, perhe, huone, lentokone…</a:t>
            </a:r>
          </a:p>
          <a:p>
            <a:pPr lvl="1"/>
            <a:r>
              <a:rPr lang="fi-FI" dirty="0"/>
              <a:t>ven</a:t>
            </a:r>
            <a:r>
              <a:rPr lang="fi-FI" b="1" dirty="0"/>
              <a:t>e (N), </a:t>
            </a:r>
            <a:r>
              <a:rPr lang="fi-FI" dirty="0"/>
              <a:t>vene</a:t>
            </a:r>
            <a:r>
              <a:rPr lang="fi-FI" b="1" dirty="0"/>
              <a:t>ttä</a:t>
            </a:r>
            <a:r>
              <a:rPr lang="fi-FI" dirty="0"/>
              <a:t> </a:t>
            </a:r>
            <a:r>
              <a:rPr lang="fi-FI" b="1" dirty="0"/>
              <a:t>(P), </a:t>
            </a:r>
            <a:r>
              <a:rPr lang="fi-FI" dirty="0"/>
              <a:t>vene</a:t>
            </a:r>
            <a:r>
              <a:rPr lang="fi-FI" b="1" dirty="0"/>
              <a:t>en (G)</a:t>
            </a:r>
          </a:p>
          <a:p>
            <a:pPr lvl="1"/>
            <a:r>
              <a:rPr lang="fi-FI" dirty="0" err="1"/>
              <a:t>ven</a:t>
            </a:r>
            <a:r>
              <a:rPr lang="fi-FI" b="1" dirty="0" err="1"/>
              <a:t>ee</a:t>
            </a:r>
            <a:r>
              <a:rPr lang="fi-FI" dirty="0"/>
              <a:t>-</a:t>
            </a:r>
          </a:p>
          <a:p>
            <a:pPr marL="914400" lvl="2" indent="0">
              <a:buNone/>
            </a:pP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0417135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RYHMÄ 2A (-</a:t>
            </a:r>
            <a:r>
              <a:rPr lang="fi-FI" dirty="0" err="1"/>
              <a:t>ri</a:t>
            </a:r>
            <a:r>
              <a:rPr lang="fi-FI" dirty="0"/>
              <a:t>, -li, -</a:t>
            </a:r>
            <a:r>
              <a:rPr lang="fi-FI" dirty="0" err="1"/>
              <a:t>ni</a:t>
            </a:r>
            <a:r>
              <a:rPr lang="fi-FI" dirty="0"/>
              <a:t>) </a:t>
            </a:r>
          </a:p>
          <a:p>
            <a:r>
              <a:rPr lang="fi-FI" dirty="0"/>
              <a:t>suuri, meri, saari, kieli, pieni, tuuli…</a:t>
            </a:r>
          </a:p>
          <a:p>
            <a:pPr lvl="1"/>
            <a:r>
              <a:rPr lang="fi-FI" dirty="0"/>
              <a:t>kieli </a:t>
            </a:r>
            <a:r>
              <a:rPr lang="fi-FI" b="1" dirty="0"/>
              <a:t>(N), </a:t>
            </a:r>
            <a:r>
              <a:rPr lang="fi-FI" dirty="0"/>
              <a:t>kiel</a:t>
            </a:r>
            <a:r>
              <a:rPr lang="fi-FI" b="1" dirty="0"/>
              <a:t>tä (P), </a:t>
            </a:r>
            <a:r>
              <a:rPr lang="fi-FI" dirty="0"/>
              <a:t>kiel</a:t>
            </a:r>
            <a:r>
              <a:rPr lang="fi-FI" b="1" dirty="0"/>
              <a:t>en (G)</a:t>
            </a:r>
          </a:p>
          <a:p>
            <a:pPr lvl="1"/>
            <a:r>
              <a:rPr lang="fi-FI" dirty="0" err="1"/>
              <a:t>kiel</a:t>
            </a:r>
            <a:r>
              <a:rPr lang="fi-FI" b="1" dirty="0" err="1"/>
              <a:t>e</a:t>
            </a:r>
            <a:r>
              <a:rPr lang="fi-FI" b="1" dirty="0"/>
              <a:t>- (i -&gt; e)</a:t>
            </a:r>
          </a:p>
          <a:p>
            <a:pPr lvl="2"/>
            <a:r>
              <a:rPr lang="fi-FI" dirty="0"/>
              <a:t>kielessä</a:t>
            </a:r>
          </a:p>
          <a:p>
            <a:pPr lvl="2"/>
            <a:r>
              <a:rPr lang="fi-FI" dirty="0"/>
              <a:t>kielestä</a:t>
            </a:r>
          </a:p>
          <a:p>
            <a:pPr lvl="2"/>
            <a:r>
              <a:rPr lang="fi-FI" dirty="0"/>
              <a:t>kiele</a:t>
            </a:r>
            <a:r>
              <a:rPr lang="fi-FI" b="1" dirty="0"/>
              <a:t>en</a:t>
            </a:r>
          </a:p>
          <a:p>
            <a:pPr lvl="2"/>
            <a:r>
              <a:rPr lang="fi-FI" dirty="0"/>
              <a:t>kielellä</a:t>
            </a:r>
          </a:p>
          <a:p>
            <a:pPr lvl="2"/>
            <a:r>
              <a:rPr lang="fi-FI" dirty="0"/>
              <a:t>kieleltä</a:t>
            </a:r>
          </a:p>
          <a:p>
            <a:pPr lvl="2"/>
            <a:r>
              <a:rPr lang="fi-FI"/>
              <a:t>kielelle</a:t>
            </a:r>
            <a:endParaRPr lang="fi-FI" dirty="0"/>
          </a:p>
          <a:p>
            <a:pPr lvl="1"/>
            <a:endParaRPr lang="fi-FI" b="1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i-SANAT, ryhmä 2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RYHMÄ 2B</a:t>
            </a:r>
          </a:p>
          <a:p>
            <a:r>
              <a:rPr lang="fi-FI" dirty="0"/>
              <a:t>nimi, järvi, onni, joki, mäki… </a:t>
            </a:r>
            <a:r>
              <a:rPr lang="fi-FI" b="1" dirty="0"/>
              <a:t>(HUOM! k-p-t)</a:t>
            </a:r>
          </a:p>
          <a:p>
            <a:pPr lvl="1"/>
            <a:r>
              <a:rPr lang="fi-FI" dirty="0"/>
              <a:t>joki</a:t>
            </a:r>
            <a:r>
              <a:rPr lang="fi-FI" b="1" dirty="0"/>
              <a:t> (N)</a:t>
            </a:r>
            <a:r>
              <a:rPr lang="fi-FI" dirty="0"/>
              <a:t>, joke</a:t>
            </a:r>
            <a:r>
              <a:rPr lang="fi-FI" b="1" dirty="0"/>
              <a:t>a (P), </a:t>
            </a:r>
            <a:r>
              <a:rPr lang="fi-FI" dirty="0"/>
              <a:t>joe</a:t>
            </a:r>
            <a:r>
              <a:rPr lang="fi-FI" b="1" dirty="0"/>
              <a:t>n (G)</a:t>
            </a:r>
          </a:p>
          <a:p>
            <a:pPr lvl="1"/>
            <a:r>
              <a:rPr lang="fi-FI" dirty="0" err="1"/>
              <a:t>joe-</a:t>
            </a:r>
            <a:r>
              <a:rPr lang="fi-FI" dirty="0"/>
              <a:t> </a:t>
            </a:r>
            <a:r>
              <a:rPr lang="fi-FI" b="1" dirty="0"/>
              <a:t>(i -&gt; e)</a:t>
            </a:r>
          </a:p>
          <a:p>
            <a:pPr lvl="2"/>
            <a:r>
              <a:rPr lang="fi-FI" dirty="0"/>
              <a:t>joessa</a:t>
            </a:r>
          </a:p>
        </p:txBody>
      </p:sp>
    </p:spTree>
    <p:extLst>
      <p:ext uri="{BB962C8B-B14F-4D97-AF65-F5344CB8AC3E}">
        <p14:creationId xmlns:p14="http://schemas.microsoft.com/office/powerpoint/2010/main" val="213204549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RYHMÄ 2A (-</a:t>
            </a:r>
            <a:r>
              <a:rPr lang="fi-FI" dirty="0" err="1"/>
              <a:t>ri</a:t>
            </a:r>
            <a:r>
              <a:rPr lang="fi-FI" dirty="0"/>
              <a:t>, -li, -</a:t>
            </a:r>
            <a:r>
              <a:rPr lang="fi-FI" dirty="0" err="1"/>
              <a:t>ni</a:t>
            </a:r>
            <a:r>
              <a:rPr lang="fi-FI" dirty="0"/>
              <a:t>) </a:t>
            </a:r>
          </a:p>
          <a:p>
            <a:r>
              <a:rPr lang="fi-FI" dirty="0"/>
              <a:t>suuri, meri, saari, kieli, pieni, tuuli…</a:t>
            </a:r>
          </a:p>
          <a:p>
            <a:pPr lvl="1"/>
            <a:r>
              <a:rPr lang="fi-FI" dirty="0"/>
              <a:t>kieli </a:t>
            </a:r>
            <a:r>
              <a:rPr lang="fi-FI" b="1" dirty="0"/>
              <a:t>(N), </a:t>
            </a:r>
            <a:r>
              <a:rPr lang="fi-FI" dirty="0"/>
              <a:t>kiel</a:t>
            </a:r>
            <a:r>
              <a:rPr lang="fi-FI" b="1" dirty="0"/>
              <a:t>tä (P), </a:t>
            </a:r>
            <a:r>
              <a:rPr lang="fi-FI" dirty="0"/>
              <a:t>kiel</a:t>
            </a:r>
            <a:r>
              <a:rPr lang="fi-FI" b="1" dirty="0"/>
              <a:t>en (G)</a:t>
            </a:r>
          </a:p>
          <a:p>
            <a:pPr lvl="1"/>
            <a:r>
              <a:rPr lang="fi-FI" dirty="0" err="1"/>
              <a:t>kiel</a:t>
            </a:r>
            <a:r>
              <a:rPr lang="fi-FI" b="1" dirty="0" err="1"/>
              <a:t>e</a:t>
            </a:r>
            <a:r>
              <a:rPr lang="fi-FI" b="1" dirty="0"/>
              <a:t>- (i -&gt; e)</a:t>
            </a:r>
          </a:p>
          <a:p>
            <a:pPr lvl="2"/>
            <a:r>
              <a:rPr lang="fi-FI" dirty="0"/>
              <a:t>kielessä</a:t>
            </a:r>
          </a:p>
          <a:p>
            <a:pPr lvl="2"/>
            <a:r>
              <a:rPr lang="fi-FI" dirty="0"/>
              <a:t>kielestä</a:t>
            </a:r>
          </a:p>
          <a:p>
            <a:pPr lvl="2"/>
            <a:r>
              <a:rPr lang="fi-FI" dirty="0"/>
              <a:t>kiele</a:t>
            </a:r>
            <a:r>
              <a:rPr lang="fi-FI" b="1" dirty="0"/>
              <a:t>en</a:t>
            </a:r>
          </a:p>
          <a:p>
            <a:pPr lvl="2"/>
            <a:r>
              <a:rPr lang="fi-FI" dirty="0"/>
              <a:t>kielellä</a:t>
            </a:r>
          </a:p>
          <a:p>
            <a:pPr lvl="2"/>
            <a:r>
              <a:rPr lang="fi-FI" dirty="0"/>
              <a:t>kieleltä</a:t>
            </a:r>
          </a:p>
          <a:p>
            <a:pPr lvl="2"/>
            <a:r>
              <a:rPr lang="fi-FI"/>
              <a:t>kielelle</a:t>
            </a:r>
            <a:endParaRPr lang="fi-FI" dirty="0"/>
          </a:p>
          <a:p>
            <a:pPr lvl="1"/>
            <a:endParaRPr lang="fi-FI" b="1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i-SANAT, ryhmä 2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RYHMÄ 2B</a:t>
            </a:r>
          </a:p>
          <a:p>
            <a:r>
              <a:rPr lang="fi-FI" dirty="0"/>
              <a:t>nimi, järvi, onni, joki, mäki… </a:t>
            </a:r>
            <a:r>
              <a:rPr lang="fi-FI" b="1" dirty="0"/>
              <a:t>(HUOM! k-p-t)</a:t>
            </a:r>
          </a:p>
          <a:p>
            <a:pPr lvl="1"/>
            <a:r>
              <a:rPr lang="fi-FI" dirty="0"/>
              <a:t>joki</a:t>
            </a:r>
            <a:r>
              <a:rPr lang="fi-FI" b="1" dirty="0"/>
              <a:t> (N)</a:t>
            </a:r>
            <a:r>
              <a:rPr lang="fi-FI" dirty="0"/>
              <a:t>, joke</a:t>
            </a:r>
            <a:r>
              <a:rPr lang="fi-FI" b="1" dirty="0"/>
              <a:t>a (P), </a:t>
            </a:r>
            <a:r>
              <a:rPr lang="fi-FI" dirty="0"/>
              <a:t>joe</a:t>
            </a:r>
            <a:r>
              <a:rPr lang="fi-FI" b="1" dirty="0"/>
              <a:t>n (G)</a:t>
            </a:r>
          </a:p>
          <a:p>
            <a:pPr lvl="1"/>
            <a:r>
              <a:rPr lang="fi-FI" dirty="0" err="1"/>
              <a:t>joe-</a:t>
            </a:r>
            <a:r>
              <a:rPr lang="fi-FI" dirty="0"/>
              <a:t> </a:t>
            </a:r>
            <a:r>
              <a:rPr lang="fi-FI" b="1" dirty="0"/>
              <a:t>(i -&gt; e)</a:t>
            </a:r>
          </a:p>
          <a:p>
            <a:pPr lvl="2"/>
            <a:r>
              <a:rPr lang="fi-FI" dirty="0"/>
              <a:t>joessa</a:t>
            </a:r>
          </a:p>
          <a:p>
            <a:pPr lvl="2"/>
            <a:r>
              <a:rPr lang="fi-FI" dirty="0"/>
              <a:t>joesta</a:t>
            </a:r>
          </a:p>
        </p:txBody>
      </p:sp>
    </p:spTree>
    <p:extLst>
      <p:ext uri="{BB962C8B-B14F-4D97-AF65-F5344CB8AC3E}">
        <p14:creationId xmlns:p14="http://schemas.microsoft.com/office/powerpoint/2010/main" val="410257829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RYHMÄ 2A (-</a:t>
            </a:r>
            <a:r>
              <a:rPr lang="fi-FI" dirty="0" err="1"/>
              <a:t>ri</a:t>
            </a:r>
            <a:r>
              <a:rPr lang="fi-FI" dirty="0"/>
              <a:t>, -li, -</a:t>
            </a:r>
            <a:r>
              <a:rPr lang="fi-FI" dirty="0" err="1"/>
              <a:t>ni</a:t>
            </a:r>
            <a:r>
              <a:rPr lang="fi-FI" dirty="0"/>
              <a:t>) </a:t>
            </a:r>
          </a:p>
          <a:p>
            <a:r>
              <a:rPr lang="fi-FI" dirty="0"/>
              <a:t>suuri, meri, saari, kieli, pieni, tuuli…</a:t>
            </a:r>
          </a:p>
          <a:p>
            <a:pPr lvl="1"/>
            <a:r>
              <a:rPr lang="fi-FI" dirty="0"/>
              <a:t>kieli </a:t>
            </a:r>
            <a:r>
              <a:rPr lang="fi-FI" b="1" dirty="0"/>
              <a:t>(N), </a:t>
            </a:r>
            <a:r>
              <a:rPr lang="fi-FI" dirty="0"/>
              <a:t>kiel</a:t>
            </a:r>
            <a:r>
              <a:rPr lang="fi-FI" b="1" dirty="0"/>
              <a:t>tä (P), </a:t>
            </a:r>
            <a:r>
              <a:rPr lang="fi-FI" dirty="0"/>
              <a:t>kiel</a:t>
            </a:r>
            <a:r>
              <a:rPr lang="fi-FI" b="1" dirty="0"/>
              <a:t>en (G)</a:t>
            </a:r>
          </a:p>
          <a:p>
            <a:pPr lvl="1"/>
            <a:r>
              <a:rPr lang="fi-FI" dirty="0" err="1"/>
              <a:t>kiel</a:t>
            </a:r>
            <a:r>
              <a:rPr lang="fi-FI" b="1" dirty="0" err="1"/>
              <a:t>e</a:t>
            </a:r>
            <a:r>
              <a:rPr lang="fi-FI" b="1" dirty="0"/>
              <a:t>- (i -&gt; e)</a:t>
            </a:r>
          </a:p>
          <a:p>
            <a:pPr lvl="2"/>
            <a:r>
              <a:rPr lang="fi-FI" dirty="0"/>
              <a:t>kielessä</a:t>
            </a:r>
          </a:p>
          <a:p>
            <a:pPr lvl="2"/>
            <a:r>
              <a:rPr lang="fi-FI" dirty="0"/>
              <a:t>kielestä</a:t>
            </a:r>
          </a:p>
          <a:p>
            <a:pPr lvl="2"/>
            <a:r>
              <a:rPr lang="fi-FI" dirty="0"/>
              <a:t>kiele</a:t>
            </a:r>
            <a:r>
              <a:rPr lang="fi-FI" b="1" dirty="0"/>
              <a:t>en</a:t>
            </a:r>
          </a:p>
          <a:p>
            <a:pPr lvl="2"/>
            <a:r>
              <a:rPr lang="fi-FI" dirty="0"/>
              <a:t>kielellä</a:t>
            </a:r>
          </a:p>
          <a:p>
            <a:pPr lvl="2"/>
            <a:r>
              <a:rPr lang="fi-FI" dirty="0"/>
              <a:t>kieleltä</a:t>
            </a:r>
          </a:p>
          <a:p>
            <a:pPr lvl="2"/>
            <a:r>
              <a:rPr lang="fi-FI"/>
              <a:t>kielelle</a:t>
            </a:r>
            <a:endParaRPr lang="fi-FI" dirty="0"/>
          </a:p>
          <a:p>
            <a:pPr lvl="1"/>
            <a:endParaRPr lang="fi-FI" b="1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i-SANAT, ryhmä 2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RYHMÄ 2B</a:t>
            </a:r>
          </a:p>
          <a:p>
            <a:r>
              <a:rPr lang="fi-FI" dirty="0"/>
              <a:t>nimi, järvi, onni, joki, mäki… </a:t>
            </a:r>
            <a:r>
              <a:rPr lang="fi-FI" b="1" dirty="0"/>
              <a:t>(HUOM! k-p-t)</a:t>
            </a:r>
          </a:p>
          <a:p>
            <a:pPr lvl="1"/>
            <a:r>
              <a:rPr lang="fi-FI" dirty="0"/>
              <a:t>joki</a:t>
            </a:r>
            <a:r>
              <a:rPr lang="fi-FI" b="1" dirty="0"/>
              <a:t> (N)</a:t>
            </a:r>
            <a:r>
              <a:rPr lang="fi-FI" dirty="0"/>
              <a:t>, joke</a:t>
            </a:r>
            <a:r>
              <a:rPr lang="fi-FI" b="1" dirty="0"/>
              <a:t>a (P), </a:t>
            </a:r>
            <a:r>
              <a:rPr lang="fi-FI" dirty="0"/>
              <a:t>joe</a:t>
            </a:r>
            <a:r>
              <a:rPr lang="fi-FI" b="1" dirty="0"/>
              <a:t>n (G)</a:t>
            </a:r>
          </a:p>
          <a:p>
            <a:pPr lvl="1"/>
            <a:r>
              <a:rPr lang="fi-FI" dirty="0" err="1"/>
              <a:t>joe-</a:t>
            </a:r>
            <a:r>
              <a:rPr lang="fi-FI" dirty="0"/>
              <a:t> </a:t>
            </a:r>
            <a:r>
              <a:rPr lang="fi-FI" b="1" dirty="0"/>
              <a:t>(i -&gt; e)</a:t>
            </a:r>
          </a:p>
          <a:p>
            <a:pPr lvl="2"/>
            <a:r>
              <a:rPr lang="fi-FI" dirty="0"/>
              <a:t>joessa</a:t>
            </a:r>
          </a:p>
          <a:p>
            <a:pPr lvl="2"/>
            <a:r>
              <a:rPr lang="fi-FI" dirty="0"/>
              <a:t>joesta</a:t>
            </a:r>
          </a:p>
          <a:p>
            <a:pPr lvl="2"/>
            <a:r>
              <a:rPr lang="fi-FI" dirty="0"/>
              <a:t>jo</a:t>
            </a:r>
            <a:r>
              <a:rPr lang="fi-FI" b="1" dirty="0"/>
              <a:t>k</a:t>
            </a:r>
            <a:r>
              <a:rPr lang="fi-FI" dirty="0"/>
              <a:t>e</a:t>
            </a:r>
            <a:r>
              <a:rPr lang="fi-FI" b="1" dirty="0"/>
              <a:t>en </a:t>
            </a:r>
          </a:p>
        </p:txBody>
      </p:sp>
    </p:spTree>
    <p:extLst>
      <p:ext uri="{BB962C8B-B14F-4D97-AF65-F5344CB8AC3E}">
        <p14:creationId xmlns:p14="http://schemas.microsoft.com/office/powerpoint/2010/main" val="151760976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RYHMÄ 2A (-</a:t>
            </a:r>
            <a:r>
              <a:rPr lang="fi-FI" dirty="0" err="1"/>
              <a:t>ri</a:t>
            </a:r>
            <a:r>
              <a:rPr lang="fi-FI" dirty="0"/>
              <a:t>, -li, -</a:t>
            </a:r>
            <a:r>
              <a:rPr lang="fi-FI" dirty="0" err="1"/>
              <a:t>ni</a:t>
            </a:r>
            <a:r>
              <a:rPr lang="fi-FI" dirty="0"/>
              <a:t>) </a:t>
            </a:r>
          </a:p>
          <a:p>
            <a:r>
              <a:rPr lang="fi-FI" dirty="0"/>
              <a:t>suuri, meri, saari, kieli, pieni, tuuli…</a:t>
            </a:r>
          </a:p>
          <a:p>
            <a:pPr lvl="1"/>
            <a:r>
              <a:rPr lang="fi-FI" dirty="0"/>
              <a:t>kieli </a:t>
            </a:r>
            <a:r>
              <a:rPr lang="fi-FI" b="1" dirty="0"/>
              <a:t>(N), </a:t>
            </a:r>
            <a:r>
              <a:rPr lang="fi-FI" dirty="0"/>
              <a:t>kiel</a:t>
            </a:r>
            <a:r>
              <a:rPr lang="fi-FI" b="1" dirty="0"/>
              <a:t>tä (P), </a:t>
            </a:r>
            <a:r>
              <a:rPr lang="fi-FI" dirty="0"/>
              <a:t>kiel</a:t>
            </a:r>
            <a:r>
              <a:rPr lang="fi-FI" b="1" dirty="0"/>
              <a:t>en (G)</a:t>
            </a:r>
          </a:p>
          <a:p>
            <a:pPr lvl="1"/>
            <a:r>
              <a:rPr lang="fi-FI" dirty="0" err="1"/>
              <a:t>kiel</a:t>
            </a:r>
            <a:r>
              <a:rPr lang="fi-FI" b="1" dirty="0" err="1"/>
              <a:t>e</a:t>
            </a:r>
            <a:r>
              <a:rPr lang="fi-FI" b="1" dirty="0"/>
              <a:t>- (i -&gt; e)</a:t>
            </a:r>
          </a:p>
          <a:p>
            <a:pPr lvl="2"/>
            <a:r>
              <a:rPr lang="fi-FI" dirty="0"/>
              <a:t>kielessä</a:t>
            </a:r>
          </a:p>
          <a:p>
            <a:pPr lvl="2"/>
            <a:r>
              <a:rPr lang="fi-FI" dirty="0"/>
              <a:t>kielestä</a:t>
            </a:r>
          </a:p>
          <a:p>
            <a:pPr lvl="2"/>
            <a:r>
              <a:rPr lang="fi-FI" dirty="0"/>
              <a:t>kiele</a:t>
            </a:r>
            <a:r>
              <a:rPr lang="fi-FI" b="1" dirty="0"/>
              <a:t>en</a:t>
            </a:r>
          </a:p>
          <a:p>
            <a:pPr lvl="2"/>
            <a:r>
              <a:rPr lang="fi-FI" dirty="0"/>
              <a:t>kielellä</a:t>
            </a:r>
          </a:p>
          <a:p>
            <a:pPr lvl="2"/>
            <a:r>
              <a:rPr lang="fi-FI" dirty="0"/>
              <a:t>kieleltä</a:t>
            </a:r>
          </a:p>
          <a:p>
            <a:pPr lvl="2"/>
            <a:r>
              <a:rPr lang="fi-FI"/>
              <a:t>kielelle</a:t>
            </a:r>
            <a:endParaRPr lang="fi-FI" dirty="0"/>
          </a:p>
          <a:p>
            <a:pPr lvl="1"/>
            <a:endParaRPr lang="fi-FI" b="1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i-SANAT, ryhmä 2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RYHMÄ 2B</a:t>
            </a:r>
          </a:p>
          <a:p>
            <a:r>
              <a:rPr lang="fi-FI" dirty="0"/>
              <a:t>nimi, järvi, onni, joki, mäki… </a:t>
            </a:r>
            <a:r>
              <a:rPr lang="fi-FI" b="1" dirty="0"/>
              <a:t>(HUOM! k-p-t)</a:t>
            </a:r>
          </a:p>
          <a:p>
            <a:pPr lvl="1"/>
            <a:r>
              <a:rPr lang="fi-FI" dirty="0"/>
              <a:t>joki</a:t>
            </a:r>
            <a:r>
              <a:rPr lang="fi-FI" b="1" dirty="0"/>
              <a:t> (N)</a:t>
            </a:r>
            <a:r>
              <a:rPr lang="fi-FI" dirty="0"/>
              <a:t>, joke</a:t>
            </a:r>
            <a:r>
              <a:rPr lang="fi-FI" b="1" dirty="0"/>
              <a:t>a (P), </a:t>
            </a:r>
            <a:r>
              <a:rPr lang="fi-FI" dirty="0"/>
              <a:t>joe</a:t>
            </a:r>
            <a:r>
              <a:rPr lang="fi-FI" b="1" dirty="0"/>
              <a:t>n (G)</a:t>
            </a:r>
          </a:p>
          <a:p>
            <a:pPr lvl="1"/>
            <a:r>
              <a:rPr lang="fi-FI" dirty="0" err="1"/>
              <a:t>joe-</a:t>
            </a:r>
            <a:r>
              <a:rPr lang="fi-FI" dirty="0"/>
              <a:t> </a:t>
            </a:r>
            <a:r>
              <a:rPr lang="fi-FI" b="1" dirty="0"/>
              <a:t>(i -&gt; e)</a:t>
            </a:r>
          </a:p>
          <a:p>
            <a:pPr lvl="2"/>
            <a:r>
              <a:rPr lang="fi-FI" dirty="0"/>
              <a:t>joessa</a:t>
            </a:r>
          </a:p>
          <a:p>
            <a:pPr lvl="2"/>
            <a:r>
              <a:rPr lang="fi-FI" dirty="0"/>
              <a:t>joesta</a:t>
            </a:r>
          </a:p>
          <a:p>
            <a:pPr lvl="2"/>
            <a:r>
              <a:rPr lang="fi-FI" dirty="0"/>
              <a:t>jo</a:t>
            </a:r>
            <a:r>
              <a:rPr lang="fi-FI" b="1" dirty="0"/>
              <a:t>k</a:t>
            </a:r>
            <a:r>
              <a:rPr lang="fi-FI" dirty="0"/>
              <a:t>e</a:t>
            </a:r>
            <a:r>
              <a:rPr lang="fi-FI" b="1" dirty="0"/>
              <a:t>en </a:t>
            </a:r>
          </a:p>
          <a:p>
            <a:pPr lvl="2"/>
            <a:r>
              <a:rPr lang="fi-FI" dirty="0"/>
              <a:t>joella</a:t>
            </a:r>
          </a:p>
        </p:txBody>
      </p:sp>
    </p:spTree>
    <p:extLst>
      <p:ext uri="{BB962C8B-B14F-4D97-AF65-F5344CB8AC3E}">
        <p14:creationId xmlns:p14="http://schemas.microsoft.com/office/powerpoint/2010/main" val="31393581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RYHMÄ 2A (-</a:t>
            </a:r>
            <a:r>
              <a:rPr lang="fi-FI" dirty="0" err="1"/>
              <a:t>ri</a:t>
            </a:r>
            <a:r>
              <a:rPr lang="fi-FI" dirty="0"/>
              <a:t>, -li, -</a:t>
            </a:r>
            <a:r>
              <a:rPr lang="fi-FI" dirty="0" err="1"/>
              <a:t>ni</a:t>
            </a:r>
            <a:r>
              <a:rPr lang="fi-FI" dirty="0"/>
              <a:t>) </a:t>
            </a:r>
          </a:p>
          <a:p>
            <a:r>
              <a:rPr lang="fi-FI" dirty="0"/>
              <a:t>suuri, meri, saari, kieli, pieni, tuuli…</a:t>
            </a:r>
          </a:p>
          <a:p>
            <a:pPr lvl="1"/>
            <a:r>
              <a:rPr lang="fi-FI" dirty="0"/>
              <a:t>kieli </a:t>
            </a:r>
            <a:r>
              <a:rPr lang="fi-FI" b="1" dirty="0"/>
              <a:t>(N), </a:t>
            </a:r>
            <a:r>
              <a:rPr lang="fi-FI" dirty="0"/>
              <a:t>kiel</a:t>
            </a:r>
            <a:r>
              <a:rPr lang="fi-FI" b="1" dirty="0"/>
              <a:t>tä (P), </a:t>
            </a:r>
            <a:r>
              <a:rPr lang="fi-FI" dirty="0"/>
              <a:t>kiel</a:t>
            </a:r>
            <a:r>
              <a:rPr lang="fi-FI" b="1" dirty="0"/>
              <a:t>en (G)</a:t>
            </a:r>
          </a:p>
          <a:p>
            <a:pPr lvl="1"/>
            <a:r>
              <a:rPr lang="fi-FI" dirty="0" err="1"/>
              <a:t>kiel</a:t>
            </a:r>
            <a:r>
              <a:rPr lang="fi-FI" b="1" dirty="0" err="1"/>
              <a:t>e</a:t>
            </a:r>
            <a:r>
              <a:rPr lang="fi-FI" b="1" dirty="0"/>
              <a:t>- (i -&gt; e)</a:t>
            </a:r>
          </a:p>
          <a:p>
            <a:pPr lvl="2"/>
            <a:r>
              <a:rPr lang="fi-FI" dirty="0"/>
              <a:t>kielessä</a:t>
            </a:r>
          </a:p>
          <a:p>
            <a:pPr lvl="2"/>
            <a:r>
              <a:rPr lang="fi-FI" dirty="0"/>
              <a:t>kielestä</a:t>
            </a:r>
          </a:p>
          <a:p>
            <a:pPr lvl="2"/>
            <a:r>
              <a:rPr lang="fi-FI" dirty="0"/>
              <a:t>kiele</a:t>
            </a:r>
            <a:r>
              <a:rPr lang="fi-FI" b="1" dirty="0"/>
              <a:t>en</a:t>
            </a:r>
          </a:p>
          <a:p>
            <a:pPr lvl="2"/>
            <a:r>
              <a:rPr lang="fi-FI" dirty="0"/>
              <a:t>kielellä</a:t>
            </a:r>
          </a:p>
          <a:p>
            <a:pPr lvl="2"/>
            <a:r>
              <a:rPr lang="fi-FI" dirty="0"/>
              <a:t>kieleltä</a:t>
            </a:r>
          </a:p>
          <a:p>
            <a:pPr lvl="2"/>
            <a:r>
              <a:rPr lang="fi-FI"/>
              <a:t>kielelle</a:t>
            </a:r>
            <a:endParaRPr lang="fi-FI" dirty="0"/>
          </a:p>
          <a:p>
            <a:pPr lvl="1"/>
            <a:endParaRPr lang="fi-FI" b="1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i-SANAT, ryhmä 2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RYHMÄ 2B</a:t>
            </a:r>
          </a:p>
          <a:p>
            <a:r>
              <a:rPr lang="fi-FI" dirty="0"/>
              <a:t>nimi, järvi, onni, joki, mäki… </a:t>
            </a:r>
            <a:r>
              <a:rPr lang="fi-FI" b="1" dirty="0"/>
              <a:t>(HUOM! k-p-t)</a:t>
            </a:r>
          </a:p>
          <a:p>
            <a:pPr lvl="1"/>
            <a:r>
              <a:rPr lang="fi-FI" dirty="0"/>
              <a:t>joki</a:t>
            </a:r>
            <a:r>
              <a:rPr lang="fi-FI" b="1" dirty="0"/>
              <a:t> (N)</a:t>
            </a:r>
            <a:r>
              <a:rPr lang="fi-FI" dirty="0"/>
              <a:t>, joke</a:t>
            </a:r>
            <a:r>
              <a:rPr lang="fi-FI" b="1" dirty="0"/>
              <a:t>a (P), </a:t>
            </a:r>
            <a:r>
              <a:rPr lang="fi-FI" dirty="0"/>
              <a:t>joe</a:t>
            </a:r>
            <a:r>
              <a:rPr lang="fi-FI" b="1" dirty="0"/>
              <a:t>n (G)</a:t>
            </a:r>
          </a:p>
          <a:p>
            <a:pPr lvl="1"/>
            <a:r>
              <a:rPr lang="fi-FI" dirty="0" err="1"/>
              <a:t>joe-</a:t>
            </a:r>
            <a:r>
              <a:rPr lang="fi-FI" dirty="0"/>
              <a:t> </a:t>
            </a:r>
            <a:r>
              <a:rPr lang="fi-FI" b="1" dirty="0"/>
              <a:t>(i -&gt; e)</a:t>
            </a:r>
          </a:p>
          <a:p>
            <a:pPr lvl="2"/>
            <a:r>
              <a:rPr lang="fi-FI" dirty="0"/>
              <a:t>joessa</a:t>
            </a:r>
          </a:p>
          <a:p>
            <a:pPr lvl="2"/>
            <a:r>
              <a:rPr lang="fi-FI" dirty="0"/>
              <a:t>joesta</a:t>
            </a:r>
          </a:p>
          <a:p>
            <a:pPr lvl="2"/>
            <a:r>
              <a:rPr lang="fi-FI" dirty="0"/>
              <a:t>jo</a:t>
            </a:r>
            <a:r>
              <a:rPr lang="fi-FI" b="1" dirty="0"/>
              <a:t>k</a:t>
            </a:r>
            <a:r>
              <a:rPr lang="fi-FI" dirty="0"/>
              <a:t>e</a:t>
            </a:r>
            <a:r>
              <a:rPr lang="fi-FI" b="1" dirty="0"/>
              <a:t>en </a:t>
            </a:r>
          </a:p>
          <a:p>
            <a:pPr lvl="2"/>
            <a:r>
              <a:rPr lang="fi-FI" dirty="0"/>
              <a:t>joella</a:t>
            </a:r>
          </a:p>
          <a:p>
            <a:pPr lvl="2"/>
            <a:r>
              <a:rPr lang="fi-FI" dirty="0"/>
              <a:t>joelta</a:t>
            </a:r>
          </a:p>
        </p:txBody>
      </p:sp>
    </p:spTree>
    <p:extLst>
      <p:ext uri="{BB962C8B-B14F-4D97-AF65-F5344CB8AC3E}">
        <p14:creationId xmlns:p14="http://schemas.microsoft.com/office/powerpoint/2010/main" val="276014784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RYHMÄ 2A (-</a:t>
            </a:r>
            <a:r>
              <a:rPr lang="fi-FI" dirty="0" err="1"/>
              <a:t>ri</a:t>
            </a:r>
            <a:r>
              <a:rPr lang="fi-FI" dirty="0"/>
              <a:t>, -li, -</a:t>
            </a:r>
            <a:r>
              <a:rPr lang="fi-FI" dirty="0" err="1"/>
              <a:t>ni</a:t>
            </a:r>
            <a:r>
              <a:rPr lang="fi-FI" dirty="0"/>
              <a:t>) </a:t>
            </a:r>
          </a:p>
          <a:p>
            <a:r>
              <a:rPr lang="fi-FI" dirty="0"/>
              <a:t>suuri, meri, saari, kieli, pieni, tuuli…</a:t>
            </a:r>
          </a:p>
          <a:p>
            <a:pPr lvl="1"/>
            <a:r>
              <a:rPr lang="fi-FI" dirty="0"/>
              <a:t>kieli </a:t>
            </a:r>
            <a:r>
              <a:rPr lang="fi-FI" b="1" dirty="0"/>
              <a:t>(N), </a:t>
            </a:r>
            <a:r>
              <a:rPr lang="fi-FI" dirty="0"/>
              <a:t>kiel</a:t>
            </a:r>
            <a:r>
              <a:rPr lang="fi-FI" b="1" dirty="0"/>
              <a:t>tä (P), </a:t>
            </a:r>
            <a:r>
              <a:rPr lang="fi-FI" dirty="0"/>
              <a:t>kiel</a:t>
            </a:r>
            <a:r>
              <a:rPr lang="fi-FI" b="1" dirty="0"/>
              <a:t>en (G)</a:t>
            </a:r>
          </a:p>
          <a:p>
            <a:pPr lvl="1"/>
            <a:r>
              <a:rPr lang="fi-FI" dirty="0" err="1"/>
              <a:t>kiel</a:t>
            </a:r>
            <a:r>
              <a:rPr lang="fi-FI" b="1" dirty="0" err="1"/>
              <a:t>e</a:t>
            </a:r>
            <a:r>
              <a:rPr lang="fi-FI" b="1" dirty="0"/>
              <a:t>- (i -&gt; e)</a:t>
            </a:r>
          </a:p>
          <a:p>
            <a:pPr lvl="2"/>
            <a:r>
              <a:rPr lang="fi-FI" dirty="0"/>
              <a:t>kielessä</a:t>
            </a:r>
          </a:p>
          <a:p>
            <a:pPr lvl="2"/>
            <a:r>
              <a:rPr lang="fi-FI" dirty="0"/>
              <a:t>kielestä</a:t>
            </a:r>
          </a:p>
          <a:p>
            <a:pPr lvl="2"/>
            <a:r>
              <a:rPr lang="fi-FI" dirty="0"/>
              <a:t>kiele</a:t>
            </a:r>
            <a:r>
              <a:rPr lang="fi-FI" b="1" dirty="0"/>
              <a:t>en</a:t>
            </a:r>
          </a:p>
          <a:p>
            <a:pPr lvl="2"/>
            <a:r>
              <a:rPr lang="fi-FI" dirty="0"/>
              <a:t>kielellä</a:t>
            </a:r>
          </a:p>
          <a:p>
            <a:pPr lvl="2"/>
            <a:r>
              <a:rPr lang="fi-FI" dirty="0"/>
              <a:t>kieleltä</a:t>
            </a:r>
          </a:p>
          <a:p>
            <a:pPr lvl="2"/>
            <a:r>
              <a:rPr lang="fi-FI"/>
              <a:t>kielelle</a:t>
            </a:r>
            <a:endParaRPr lang="fi-FI" dirty="0"/>
          </a:p>
          <a:p>
            <a:pPr lvl="1"/>
            <a:endParaRPr lang="fi-FI" b="1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i-SANAT, ryhmä 2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RYHMÄ 2B</a:t>
            </a:r>
          </a:p>
          <a:p>
            <a:r>
              <a:rPr lang="fi-FI" dirty="0"/>
              <a:t>nimi, järvi, onni, joki, mäki… </a:t>
            </a:r>
            <a:r>
              <a:rPr lang="fi-FI" b="1" dirty="0"/>
              <a:t>(HUOM! k-p-t)</a:t>
            </a:r>
          </a:p>
          <a:p>
            <a:pPr lvl="1"/>
            <a:r>
              <a:rPr lang="fi-FI" dirty="0"/>
              <a:t>joki</a:t>
            </a:r>
            <a:r>
              <a:rPr lang="fi-FI" b="1" dirty="0"/>
              <a:t> (N)</a:t>
            </a:r>
            <a:r>
              <a:rPr lang="fi-FI" dirty="0"/>
              <a:t>, joke</a:t>
            </a:r>
            <a:r>
              <a:rPr lang="fi-FI" b="1" dirty="0"/>
              <a:t>a (P), </a:t>
            </a:r>
            <a:r>
              <a:rPr lang="fi-FI" dirty="0"/>
              <a:t>joe</a:t>
            </a:r>
            <a:r>
              <a:rPr lang="fi-FI" b="1" dirty="0"/>
              <a:t>n (G)</a:t>
            </a:r>
          </a:p>
          <a:p>
            <a:pPr lvl="1"/>
            <a:r>
              <a:rPr lang="fi-FI" dirty="0" err="1"/>
              <a:t>joe-</a:t>
            </a:r>
            <a:r>
              <a:rPr lang="fi-FI" dirty="0"/>
              <a:t> </a:t>
            </a:r>
            <a:r>
              <a:rPr lang="fi-FI" b="1" dirty="0"/>
              <a:t>(i -&gt; e)</a:t>
            </a:r>
          </a:p>
          <a:p>
            <a:pPr lvl="2"/>
            <a:r>
              <a:rPr lang="fi-FI" dirty="0"/>
              <a:t>joessa</a:t>
            </a:r>
          </a:p>
          <a:p>
            <a:pPr lvl="2"/>
            <a:r>
              <a:rPr lang="fi-FI" dirty="0"/>
              <a:t>joesta</a:t>
            </a:r>
          </a:p>
          <a:p>
            <a:pPr lvl="2"/>
            <a:r>
              <a:rPr lang="fi-FI" dirty="0"/>
              <a:t>jo</a:t>
            </a:r>
            <a:r>
              <a:rPr lang="fi-FI" b="1" dirty="0"/>
              <a:t>k</a:t>
            </a:r>
            <a:r>
              <a:rPr lang="fi-FI" dirty="0"/>
              <a:t>e</a:t>
            </a:r>
            <a:r>
              <a:rPr lang="fi-FI" b="1" dirty="0"/>
              <a:t>en </a:t>
            </a:r>
          </a:p>
          <a:p>
            <a:pPr lvl="2"/>
            <a:r>
              <a:rPr lang="fi-FI" dirty="0"/>
              <a:t>joella</a:t>
            </a:r>
          </a:p>
          <a:p>
            <a:pPr lvl="2"/>
            <a:r>
              <a:rPr lang="fi-FI" dirty="0"/>
              <a:t>joelta</a:t>
            </a:r>
          </a:p>
          <a:p>
            <a:pPr lvl="2"/>
            <a:r>
              <a:rPr lang="fi-FI" dirty="0"/>
              <a:t>joelle</a:t>
            </a:r>
          </a:p>
        </p:txBody>
      </p:sp>
    </p:spTree>
    <p:extLst>
      <p:ext uri="{BB962C8B-B14F-4D97-AF65-F5344CB8AC3E}">
        <p14:creationId xmlns:p14="http://schemas.microsoft.com/office/powerpoint/2010/main" val="153440848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RYHMÄ 2A (-</a:t>
            </a:r>
            <a:r>
              <a:rPr lang="fi-FI" dirty="0" err="1"/>
              <a:t>ri</a:t>
            </a:r>
            <a:r>
              <a:rPr lang="fi-FI" dirty="0"/>
              <a:t>, -li, -</a:t>
            </a:r>
            <a:r>
              <a:rPr lang="fi-FI" dirty="0" err="1"/>
              <a:t>ni</a:t>
            </a:r>
            <a:r>
              <a:rPr lang="fi-FI" dirty="0"/>
              <a:t>) </a:t>
            </a:r>
          </a:p>
          <a:p>
            <a:r>
              <a:rPr lang="fi-FI" dirty="0"/>
              <a:t>suuri, meri, saari, kieli, pieni, tuuli…</a:t>
            </a:r>
          </a:p>
          <a:p>
            <a:pPr lvl="1"/>
            <a:r>
              <a:rPr lang="fi-FI" dirty="0"/>
              <a:t>kieli </a:t>
            </a:r>
            <a:r>
              <a:rPr lang="fi-FI" b="1" dirty="0"/>
              <a:t>(N), </a:t>
            </a:r>
            <a:r>
              <a:rPr lang="fi-FI" dirty="0"/>
              <a:t>kiel</a:t>
            </a:r>
            <a:r>
              <a:rPr lang="fi-FI" b="1" dirty="0"/>
              <a:t>tä (P), </a:t>
            </a:r>
            <a:r>
              <a:rPr lang="fi-FI" dirty="0"/>
              <a:t>kiel</a:t>
            </a:r>
            <a:r>
              <a:rPr lang="fi-FI" b="1" dirty="0"/>
              <a:t>en (G)</a:t>
            </a:r>
          </a:p>
          <a:p>
            <a:pPr lvl="1"/>
            <a:r>
              <a:rPr lang="fi-FI" dirty="0" err="1"/>
              <a:t>kiel</a:t>
            </a:r>
            <a:r>
              <a:rPr lang="fi-FI" b="1" dirty="0" err="1"/>
              <a:t>e</a:t>
            </a:r>
            <a:r>
              <a:rPr lang="fi-FI" b="1" dirty="0"/>
              <a:t>- (i -&gt; e)</a:t>
            </a:r>
          </a:p>
          <a:p>
            <a:pPr lvl="2"/>
            <a:r>
              <a:rPr lang="fi-FI" dirty="0"/>
              <a:t>kielessä</a:t>
            </a:r>
          </a:p>
          <a:p>
            <a:pPr lvl="2"/>
            <a:r>
              <a:rPr lang="fi-FI" dirty="0"/>
              <a:t>kielestä</a:t>
            </a:r>
          </a:p>
          <a:p>
            <a:pPr lvl="2"/>
            <a:r>
              <a:rPr lang="fi-FI" dirty="0"/>
              <a:t>kiele</a:t>
            </a:r>
            <a:r>
              <a:rPr lang="fi-FI" b="1" dirty="0"/>
              <a:t>en</a:t>
            </a:r>
          </a:p>
          <a:p>
            <a:pPr lvl="2"/>
            <a:r>
              <a:rPr lang="fi-FI" dirty="0"/>
              <a:t>kielellä</a:t>
            </a:r>
          </a:p>
          <a:p>
            <a:pPr lvl="2"/>
            <a:r>
              <a:rPr lang="fi-FI" dirty="0"/>
              <a:t>kieleltä</a:t>
            </a:r>
          </a:p>
          <a:p>
            <a:pPr lvl="2"/>
            <a:r>
              <a:rPr lang="fi-FI"/>
              <a:t>kielelle</a:t>
            </a:r>
            <a:endParaRPr lang="fi-FI" dirty="0"/>
          </a:p>
          <a:p>
            <a:pPr lvl="1"/>
            <a:endParaRPr lang="fi-FI" b="1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i-SANAT, ryhmä 2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RYHMÄ 2B</a:t>
            </a:r>
          </a:p>
          <a:p>
            <a:r>
              <a:rPr lang="fi-FI" dirty="0"/>
              <a:t>nimi, järvi, onni, joki, mäki… </a:t>
            </a:r>
            <a:r>
              <a:rPr lang="fi-FI" b="1" dirty="0"/>
              <a:t>(HUOM! k-p-t)</a:t>
            </a:r>
          </a:p>
          <a:p>
            <a:pPr lvl="1"/>
            <a:r>
              <a:rPr lang="fi-FI" dirty="0"/>
              <a:t>joki</a:t>
            </a:r>
            <a:r>
              <a:rPr lang="fi-FI" b="1" dirty="0"/>
              <a:t> (N)</a:t>
            </a:r>
            <a:r>
              <a:rPr lang="fi-FI" dirty="0"/>
              <a:t>, joke</a:t>
            </a:r>
            <a:r>
              <a:rPr lang="fi-FI" b="1" dirty="0"/>
              <a:t>a (P), </a:t>
            </a:r>
            <a:r>
              <a:rPr lang="fi-FI" dirty="0"/>
              <a:t>joe</a:t>
            </a:r>
            <a:r>
              <a:rPr lang="fi-FI" b="1" dirty="0"/>
              <a:t>n (G)</a:t>
            </a:r>
          </a:p>
          <a:p>
            <a:pPr lvl="1"/>
            <a:r>
              <a:rPr lang="fi-FI" dirty="0" err="1"/>
              <a:t>joe-</a:t>
            </a:r>
            <a:r>
              <a:rPr lang="fi-FI" dirty="0"/>
              <a:t> </a:t>
            </a:r>
            <a:r>
              <a:rPr lang="fi-FI" b="1" dirty="0"/>
              <a:t>(i -&gt; e)</a:t>
            </a:r>
          </a:p>
          <a:p>
            <a:pPr lvl="2"/>
            <a:r>
              <a:rPr lang="fi-FI" dirty="0"/>
              <a:t>joessa</a:t>
            </a:r>
          </a:p>
          <a:p>
            <a:pPr lvl="2"/>
            <a:r>
              <a:rPr lang="fi-FI" dirty="0"/>
              <a:t>joesta</a:t>
            </a:r>
          </a:p>
          <a:p>
            <a:pPr lvl="2"/>
            <a:r>
              <a:rPr lang="fi-FI" dirty="0"/>
              <a:t>jo</a:t>
            </a:r>
            <a:r>
              <a:rPr lang="fi-FI" b="1" dirty="0"/>
              <a:t>k</a:t>
            </a:r>
            <a:r>
              <a:rPr lang="fi-FI" dirty="0"/>
              <a:t>e</a:t>
            </a:r>
            <a:r>
              <a:rPr lang="fi-FI" b="1" dirty="0"/>
              <a:t>en </a:t>
            </a:r>
          </a:p>
          <a:p>
            <a:pPr lvl="2"/>
            <a:r>
              <a:rPr lang="fi-FI" dirty="0"/>
              <a:t>joella</a:t>
            </a:r>
          </a:p>
          <a:p>
            <a:pPr lvl="2"/>
            <a:r>
              <a:rPr lang="fi-FI" dirty="0"/>
              <a:t>joelta</a:t>
            </a:r>
          </a:p>
          <a:p>
            <a:pPr lvl="2"/>
            <a:r>
              <a:rPr lang="fi-FI" dirty="0"/>
              <a:t>joelle</a:t>
            </a:r>
          </a:p>
        </p:txBody>
      </p:sp>
    </p:spTree>
    <p:extLst>
      <p:ext uri="{BB962C8B-B14F-4D97-AF65-F5344CB8AC3E}">
        <p14:creationId xmlns:p14="http://schemas.microsoft.com/office/powerpoint/2010/main" val="407807273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DF7E34E-A151-2D48-A07C-CCF8CC3FB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</a:t>
            </a:r>
            <a:r>
              <a:rPr lang="fi-FI" dirty="0" err="1"/>
              <a:t>si</a:t>
            </a:r>
            <a:r>
              <a:rPr lang="fi-FI" dirty="0"/>
              <a:t>-SANAT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9FAF277-E608-7945-A3B8-F8F22854E28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uusi, vesi, käsi, kuukausi…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9A020E8-92B1-2542-BD0C-7BB2306B29B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985204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DF7E34E-A151-2D48-A07C-CCF8CC3FB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</a:t>
            </a:r>
            <a:r>
              <a:rPr lang="fi-FI" dirty="0" err="1"/>
              <a:t>si</a:t>
            </a:r>
            <a:r>
              <a:rPr lang="fi-FI" dirty="0"/>
              <a:t>-SANAT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9FAF277-E608-7945-A3B8-F8F22854E28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uusi, vesi, käsi, kuukausi…</a:t>
            </a:r>
          </a:p>
          <a:p>
            <a:pPr lvl="1"/>
            <a:r>
              <a:rPr lang="fi-FI" dirty="0"/>
              <a:t>ve</a:t>
            </a:r>
            <a:r>
              <a:rPr lang="fi-FI" b="1" dirty="0"/>
              <a:t>si (N)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9A020E8-92B1-2542-BD0C-7BB2306B29B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9841899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DF7E34E-A151-2D48-A07C-CCF8CC3FB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</a:t>
            </a:r>
            <a:r>
              <a:rPr lang="fi-FI" dirty="0" err="1"/>
              <a:t>si</a:t>
            </a:r>
            <a:r>
              <a:rPr lang="fi-FI" dirty="0"/>
              <a:t>-SANAT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9FAF277-E608-7945-A3B8-F8F22854E28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uusi, vesi, käsi, kuukausi…</a:t>
            </a:r>
          </a:p>
          <a:p>
            <a:pPr lvl="1"/>
            <a:r>
              <a:rPr lang="fi-FI" dirty="0"/>
              <a:t>ve</a:t>
            </a:r>
            <a:r>
              <a:rPr lang="fi-FI" b="1" dirty="0"/>
              <a:t>si (N), </a:t>
            </a:r>
            <a:r>
              <a:rPr lang="fi-FI" dirty="0"/>
              <a:t>ve</a:t>
            </a:r>
            <a:r>
              <a:rPr lang="fi-FI" b="1" dirty="0"/>
              <a:t>ttä (P)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9A020E8-92B1-2542-BD0C-7BB2306B29B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6259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E-SANAT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vene, perhe, huone, lentokone…</a:t>
            </a:r>
          </a:p>
          <a:p>
            <a:pPr lvl="1"/>
            <a:r>
              <a:rPr lang="fi-FI" dirty="0"/>
              <a:t>ven</a:t>
            </a:r>
            <a:r>
              <a:rPr lang="fi-FI" b="1" dirty="0"/>
              <a:t>e (N), </a:t>
            </a:r>
            <a:r>
              <a:rPr lang="fi-FI" dirty="0"/>
              <a:t>vene</a:t>
            </a:r>
            <a:r>
              <a:rPr lang="fi-FI" b="1" dirty="0"/>
              <a:t>ttä</a:t>
            </a:r>
            <a:r>
              <a:rPr lang="fi-FI" dirty="0"/>
              <a:t> </a:t>
            </a:r>
            <a:r>
              <a:rPr lang="fi-FI" b="1" dirty="0"/>
              <a:t>(P), </a:t>
            </a:r>
            <a:r>
              <a:rPr lang="fi-FI" dirty="0"/>
              <a:t>vene</a:t>
            </a:r>
            <a:r>
              <a:rPr lang="fi-FI" b="1" dirty="0"/>
              <a:t>en (G)</a:t>
            </a:r>
          </a:p>
          <a:p>
            <a:pPr lvl="1"/>
            <a:r>
              <a:rPr lang="fi-FI" dirty="0" err="1"/>
              <a:t>ven</a:t>
            </a:r>
            <a:r>
              <a:rPr lang="fi-FI" b="1" dirty="0" err="1"/>
              <a:t>ee</a:t>
            </a:r>
            <a:r>
              <a:rPr lang="fi-FI" dirty="0"/>
              <a:t>-</a:t>
            </a:r>
          </a:p>
          <a:p>
            <a:pPr lvl="2"/>
            <a:r>
              <a:rPr lang="fi-FI" dirty="0"/>
              <a:t>veneessä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9819582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DF7E34E-A151-2D48-A07C-CCF8CC3FB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</a:t>
            </a:r>
            <a:r>
              <a:rPr lang="fi-FI" dirty="0" err="1"/>
              <a:t>si</a:t>
            </a:r>
            <a:r>
              <a:rPr lang="fi-FI" dirty="0"/>
              <a:t>-SANAT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9FAF277-E608-7945-A3B8-F8F22854E28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uusi, vesi, käsi, kuukausi…</a:t>
            </a:r>
          </a:p>
          <a:p>
            <a:pPr lvl="1"/>
            <a:r>
              <a:rPr lang="fi-FI" dirty="0"/>
              <a:t>ve</a:t>
            </a:r>
            <a:r>
              <a:rPr lang="fi-FI" b="1" dirty="0"/>
              <a:t>si (N), </a:t>
            </a:r>
            <a:r>
              <a:rPr lang="fi-FI" dirty="0"/>
              <a:t>ve</a:t>
            </a:r>
            <a:r>
              <a:rPr lang="fi-FI" b="1" dirty="0"/>
              <a:t>ttä (P), </a:t>
            </a:r>
            <a:r>
              <a:rPr lang="fi-FI" dirty="0"/>
              <a:t>ve</a:t>
            </a:r>
            <a:r>
              <a:rPr lang="fi-FI" b="1" dirty="0"/>
              <a:t>d</a:t>
            </a:r>
            <a:r>
              <a:rPr lang="fi-FI" dirty="0"/>
              <a:t>e</a:t>
            </a:r>
            <a:r>
              <a:rPr lang="fi-FI" b="1" dirty="0"/>
              <a:t>n (G)</a:t>
            </a:r>
          </a:p>
          <a:p>
            <a:pPr marL="457200" lvl="1" indent="0">
              <a:buNone/>
            </a:pP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9A020E8-92B1-2542-BD0C-7BB2306B29B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854774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DF7E34E-A151-2D48-A07C-CCF8CC3FB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</a:t>
            </a:r>
            <a:r>
              <a:rPr lang="fi-FI" dirty="0" err="1"/>
              <a:t>si</a:t>
            </a:r>
            <a:r>
              <a:rPr lang="fi-FI" dirty="0"/>
              <a:t>-SANAT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9FAF277-E608-7945-A3B8-F8F22854E28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uusi, vesi, käsi, kuukausi…</a:t>
            </a:r>
          </a:p>
          <a:p>
            <a:pPr lvl="1"/>
            <a:r>
              <a:rPr lang="fi-FI" dirty="0"/>
              <a:t>ve</a:t>
            </a:r>
            <a:r>
              <a:rPr lang="fi-FI" b="1" dirty="0"/>
              <a:t>si (N), </a:t>
            </a:r>
            <a:r>
              <a:rPr lang="fi-FI" dirty="0"/>
              <a:t>ve</a:t>
            </a:r>
            <a:r>
              <a:rPr lang="fi-FI" b="1" dirty="0"/>
              <a:t>ttä (P), </a:t>
            </a:r>
            <a:r>
              <a:rPr lang="fi-FI" dirty="0"/>
              <a:t>ve</a:t>
            </a:r>
            <a:r>
              <a:rPr lang="fi-FI" b="1" dirty="0"/>
              <a:t>d</a:t>
            </a:r>
            <a:r>
              <a:rPr lang="fi-FI" dirty="0"/>
              <a:t>e</a:t>
            </a:r>
            <a:r>
              <a:rPr lang="fi-FI" b="1" dirty="0"/>
              <a:t>n (G)</a:t>
            </a:r>
          </a:p>
          <a:p>
            <a:pPr lvl="1"/>
            <a:r>
              <a:rPr lang="fi-FI" dirty="0" err="1"/>
              <a:t>ve</a:t>
            </a:r>
            <a:r>
              <a:rPr lang="fi-FI" b="1" dirty="0" err="1"/>
              <a:t>de</a:t>
            </a:r>
            <a:r>
              <a:rPr lang="fi-FI" b="1" dirty="0"/>
              <a:t>- (</a:t>
            </a:r>
            <a:r>
              <a:rPr lang="fi-FI" b="1" dirty="0" err="1"/>
              <a:t>si</a:t>
            </a:r>
            <a:r>
              <a:rPr lang="fi-FI" b="1" dirty="0"/>
              <a:t> -&gt; de)</a:t>
            </a:r>
          </a:p>
          <a:p>
            <a:pPr marL="914400" lvl="2" indent="0">
              <a:buNone/>
            </a:pP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9A020E8-92B1-2542-BD0C-7BB2306B29B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1538474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DF7E34E-A151-2D48-A07C-CCF8CC3FB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</a:t>
            </a:r>
            <a:r>
              <a:rPr lang="fi-FI" dirty="0" err="1"/>
              <a:t>si</a:t>
            </a:r>
            <a:r>
              <a:rPr lang="fi-FI" dirty="0"/>
              <a:t>-SANAT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9FAF277-E608-7945-A3B8-F8F22854E28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uusi, vesi, käsi, kuukausi…</a:t>
            </a:r>
          </a:p>
          <a:p>
            <a:pPr lvl="1"/>
            <a:r>
              <a:rPr lang="fi-FI" dirty="0"/>
              <a:t>ve</a:t>
            </a:r>
            <a:r>
              <a:rPr lang="fi-FI" b="1" dirty="0"/>
              <a:t>si (N), </a:t>
            </a:r>
            <a:r>
              <a:rPr lang="fi-FI" dirty="0"/>
              <a:t>ve</a:t>
            </a:r>
            <a:r>
              <a:rPr lang="fi-FI" b="1" dirty="0"/>
              <a:t>ttä (P), </a:t>
            </a:r>
            <a:r>
              <a:rPr lang="fi-FI" dirty="0"/>
              <a:t>ve</a:t>
            </a:r>
            <a:r>
              <a:rPr lang="fi-FI" b="1" dirty="0"/>
              <a:t>d</a:t>
            </a:r>
            <a:r>
              <a:rPr lang="fi-FI" dirty="0"/>
              <a:t>e</a:t>
            </a:r>
            <a:r>
              <a:rPr lang="fi-FI" b="1" dirty="0"/>
              <a:t>n (G)</a:t>
            </a:r>
          </a:p>
          <a:p>
            <a:pPr lvl="1"/>
            <a:r>
              <a:rPr lang="fi-FI" dirty="0" err="1"/>
              <a:t>ve</a:t>
            </a:r>
            <a:r>
              <a:rPr lang="fi-FI" b="1" dirty="0" err="1"/>
              <a:t>de</a:t>
            </a:r>
            <a:r>
              <a:rPr lang="fi-FI" b="1" dirty="0"/>
              <a:t>- (</a:t>
            </a:r>
            <a:r>
              <a:rPr lang="fi-FI" b="1" dirty="0" err="1"/>
              <a:t>si</a:t>
            </a:r>
            <a:r>
              <a:rPr lang="fi-FI" b="1" dirty="0"/>
              <a:t> -&gt; de)</a:t>
            </a:r>
          </a:p>
          <a:p>
            <a:pPr lvl="2"/>
            <a:r>
              <a:rPr lang="fi-FI" dirty="0"/>
              <a:t>uudessa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9A020E8-92B1-2542-BD0C-7BB2306B29B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4922328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DF7E34E-A151-2D48-A07C-CCF8CC3FB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</a:t>
            </a:r>
            <a:r>
              <a:rPr lang="fi-FI" dirty="0" err="1"/>
              <a:t>si</a:t>
            </a:r>
            <a:r>
              <a:rPr lang="fi-FI" dirty="0"/>
              <a:t>-SANAT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9FAF277-E608-7945-A3B8-F8F22854E28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uusi, vesi, käsi, kuukausi…</a:t>
            </a:r>
          </a:p>
          <a:p>
            <a:pPr lvl="1"/>
            <a:r>
              <a:rPr lang="fi-FI" dirty="0"/>
              <a:t>ve</a:t>
            </a:r>
            <a:r>
              <a:rPr lang="fi-FI" b="1" dirty="0"/>
              <a:t>si (N), </a:t>
            </a:r>
            <a:r>
              <a:rPr lang="fi-FI" dirty="0"/>
              <a:t>ve</a:t>
            </a:r>
            <a:r>
              <a:rPr lang="fi-FI" b="1" dirty="0"/>
              <a:t>ttä (P), </a:t>
            </a:r>
            <a:r>
              <a:rPr lang="fi-FI" dirty="0"/>
              <a:t>ve</a:t>
            </a:r>
            <a:r>
              <a:rPr lang="fi-FI" b="1" dirty="0"/>
              <a:t>d</a:t>
            </a:r>
            <a:r>
              <a:rPr lang="fi-FI" dirty="0"/>
              <a:t>e</a:t>
            </a:r>
            <a:r>
              <a:rPr lang="fi-FI" b="1" dirty="0"/>
              <a:t>n (G)</a:t>
            </a:r>
          </a:p>
          <a:p>
            <a:pPr lvl="1"/>
            <a:r>
              <a:rPr lang="fi-FI" dirty="0" err="1"/>
              <a:t>ve</a:t>
            </a:r>
            <a:r>
              <a:rPr lang="fi-FI" b="1" dirty="0" err="1"/>
              <a:t>de</a:t>
            </a:r>
            <a:r>
              <a:rPr lang="fi-FI" b="1" dirty="0"/>
              <a:t>- (</a:t>
            </a:r>
            <a:r>
              <a:rPr lang="fi-FI" b="1" dirty="0" err="1"/>
              <a:t>si</a:t>
            </a:r>
            <a:r>
              <a:rPr lang="fi-FI" b="1" dirty="0"/>
              <a:t> -&gt; de)</a:t>
            </a:r>
          </a:p>
          <a:p>
            <a:pPr lvl="2"/>
            <a:r>
              <a:rPr lang="fi-FI" dirty="0"/>
              <a:t>uudessa</a:t>
            </a:r>
          </a:p>
          <a:p>
            <a:pPr lvl="2"/>
            <a:r>
              <a:rPr lang="fi-FI" dirty="0"/>
              <a:t>uudesta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9A020E8-92B1-2542-BD0C-7BB2306B29B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735109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DF7E34E-A151-2D48-A07C-CCF8CC3FB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</a:t>
            </a:r>
            <a:r>
              <a:rPr lang="fi-FI" dirty="0" err="1"/>
              <a:t>si</a:t>
            </a:r>
            <a:r>
              <a:rPr lang="fi-FI" dirty="0"/>
              <a:t>-SANAT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9FAF277-E608-7945-A3B8-F8F22854E28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uusi, vesi, käsi, kuukausi…</a:t>
            </a:r>
          </a:p>
          <a:p>
            <a:pPr lvl="1"/>
            <a:r>
              <a:rPr lang="fi-FI" dirty="0"/>
              <a:t>ve</a:t>
            </a:r>
            <a:r>
              <a:rPr lang="fi-FI" b="1" dirty="0"/>
              <a:t>si (N), </a:t>
            </a:r>
            <a:r>
              <a:rPr lang="fi-FI" dirty="0"/>
              <a:t>ve</a:t>
            </a:r>
            <a:r>
              <a:rPr lang="fi-FI" b="1" dirty="0"/>
              <a:t>ttä (P), </a:t>
            </a:r>
            <a:r>
              <a:rPr lang="fi-FI" dirty="0"/>
              <a:t>ve</a:t>
            </a:r>
            <a:r>
              <a:rPr lang="fi-FI" b="1" dirty="0"/>
              <a:t>d</a:t>
            </a:r>
            <a:r>
              <a:rPr lang="fi-FI" dirty="0"/>
              <a:t>e</a:t>
            </a:r>
            <a:r>
              <a:rPr lang="fi-FI" b="1" dirty="0"/>
              <a:t>n (G)</a:t>
            </a:r>
          </a:p>
          <a:p>
            <a:pPr lvl="1"/>
            <a:r>
              <a:rPr lang="fi-FI" dirty="0" err="1"/>
              <a:t>ve</a:t>
            </a:r>
            <a:r>
              <a:rPr lang="fi-FI" b="1" dirty="0" err="1"/>
              <a:t>de</a:t>
            </a:r>
            <a:r>
              <a:rPr lang="fi-FI" b="1" dirty="0"/>
              <a:t>- (</a:t>
            </a:r>
            <a:r>
              <a:rPr lang="fi-FI" b="1" dirty="0" err="1"/>
              <a:t>si</a:t>
            </a:r>
            <a:r>
              <a:rPr lang="fi-FI" b="1" dirty="0"/>
              <a:t> -&gt; de)</a:t>
            </a:r>
          </a:p>
          <a:p>
            <a:pPr lvl="2"/>
            <a:r>
              <a:rPr lang="fi-FI" dirty="0"/>
              <a:t>uudessa</a:t>
            </a:r>
          </a:p>
          <a:p>
            <a:pPr lvl="2"/>
            <a:r>
              <a:rPr lang="fi-FI" dirty="0"/>
              <a:t>uudesta</a:t>
            </a:r>
          </a:p>
          <a:p>
            <a:pPr lvl="2"/>
            <a:r>
              <a:rPr lang="fi-FI" dirty="0"/>
              <a:t>uu</a:t>
            </a:r>
            <a:r>
              <a:rPr lang="fi-FI" b="1" dirty="0"/>
              <a:t>teen (d -&gt; t)</a:t>
            </a:r>
          </a:p>
          <a:p>
            <a:pPr lvl="2"/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9A020E8-92B1-2542-BD0C-7BB2306B29B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9551403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DF7E34E-A151-2D48-A07C-CCF8CC3FB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</a:t>
            </a:r>
            <a:r>
              <a:rPr lang="fi-FI" dirty="0" err="1"/>
              <a:t>si</a:t>
            </a:r>
            <a:r>
              <a:rPr lang="fi-FI" dirty="0"/>
              <a:t>-SANAT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9FAF277-E608-7945-A3B8-F8F22854E28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uusi, vesi, käsi, kuukausi…</a:t>
            </a:r>
          </a:p>
          <a:p>
            <a:pPr lvl="1"/>
            <a:r>
              <a:rPr lang="fi-FI" dirty="0"/>
              <a:t>ve</a:t>
            </a:r>
            <a:r>
              <a:rPr lang="fi-FI" b="1" dirty="0"/>
              <a:t>si (N), </a:t>
            </a:r>
            <a:r>
              <a:rPr lang="fi-FI" dirty="0"/>
              <a:t>ve</a:t>
            </a:r>
            <a:r>
              <a:rPr lang="fi-FI" b="1" dirty="0"/>
              <a:t>ttä (P), </a:t>
            </a:r>
            <a:r>
              <a:rPr lang="fi-FI" dirty="0"/>
              <a:t>ve</a:t>
            </a:r>
            <a:r>
              <a:rPr lang="fi-FI" b="1" dirty="0"/>
              <a:t>d</a:t>
            </a:r>
            <a:r>
              <a:rPr lang="fi-FI" dirty="0"/>
              <a:t>e</a:t>
            </a:r>
            <a:r>
              <a:rPr lang="fi-FI" b="1" dirty="0"/>
              <a:t>n (G)</a:t>
            </a:r>
          </a:p>
          <a:p>
            <a:pPr lvl="1"/>
            <a:r>
              <a:rPr lang="fi-FI" dirty="0" err="1"/>
              <a:t>ve</a:t>
            </a:r>
            <a:r>
              <a:rPr lang="fi-FI" b="1" dirty="0" err="1"/>
              <a:t>de</a:t>
            </a:r>
            <a:r>
              <a:rPr lang="fi-FI" b="1" dirty="0"/>
              <a:t>- (</a:t>
            </a:r>
            <a:r>
              <a:rPr lang="fi-FI" b="1" dirty="0" err="1"/>
              <a:t>si</a:t>
            </a:r>
            <a:r>
              <a:rPr lang="fi-FI" b="1" dirty="0"/>
              <a:t> -&gt; de)</a:t>
            </a:r>
          </a:p>
          <a:p>
            <a:pPr lvl="2"/>
            <a:r>
              <a:rPr lang="fi-FI" dirty="0"/>
              <a:t>uudessa</a:t>
            </a:r>
          </a:p>
          <a:p>
            <a:pPr lvl="2"/>
            <a:r>
              <a:rPr lang="fi-FI" dirty="0"/>
              <a:t>uudesta</a:t>
            </a:r>
          </a:p>
          <a:p>
            <a:pPr lvl="2"/>
            <a:r>
              <a:rPr lang="fi-FI" dirty="0"/>
              <a:t>uu</a:t>
            </a:r>
            <a:r>
              <a:rPr lang="fi-FI" b="1" dirty="0"/>
              <a:t>teen (d -&gt; t)</a:t>
            </a:r>
          </a:p>
          <a:p>
            <a:pPr lvl="2"/>
            <a:r>
              <a:rPr lang="fi-FI" dirty="0"/>
              <a:t>uudella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9A020E8-92B1-2542-BD0C-7BB2306B29B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2318124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DF7E34E-A151-2D48-A07C-CCF8CC3FB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</a:t>
            </a:r>
            <a:r>
              <a:rPr lang="fi-FI" dirty="0" err="1"/>
              <a:t>si</a:t>
            </a:r>
            <a:r>
              <a:rPr lang="fi-FI" dirty="0"/>
              <a:t>-SANAT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9FAF277-E608-7945-A3B8-F8F22854E28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uusi, vesi, käsi, kuukausi…</a:t>
            </a:r>
          </a:p>
          <a:p>
            <a:pPr lvl="1"/>
            <a:r>
              <a:rPr lang="fi-FI" dirty="0"/>
              <a:t>ve</a:t>
            </a:r>
            <a:r>
              <a:rPr lang="fi-FI" b="1" dirty="0"/>
              <a:t>si (N), </a:t>
            </a:r>
            <a:r>
              <a:rPr lang="fi-FI" dirty="0"/>
              <a:t>ve</a:t>
            </a:r>
            <a:r>
              <a:rPr lang="fi-FI" b="1" dirty="0"/>
              <a:t>ttä (P), </a:t>
            </a:r>
            <a:r>
              <a:rPr lang="fi-FI" dirty="0"/>
              <a:t>ve</a:t>
            </a:r>
            <a:r>
              <a:rPr lang="fi-FI" b="1" dirty="0"/>
              <a:t>d</a:t>
            </a:r>
            <a:r>
              <a:rPr lang="fi-FI" dirty="0"/>
              <a:t>e</a:t>
            </a:r>
            <a:r>
              <a:rPr lang="fi-FI" b="1" dirty="0"/>
              <a:t>n (G)</a:t>
            </a:r>
          </a:p>
          <a:p>
            <a:pPr lvl="1"/>
            <a:r>
              <a:rPr lang="fi-FI" dirty="0" err="1"/>
              <a:t>ve</a:t>
            </a:r>
            <a:r>
              <a:rPr lang="fi-FI" b="1" dirty="0" err="1"/>
              <a:t>de</a:t>
            </a:r>
            <a:r>
              <a:rPr lang="fi-FI" b="1" dirty="0"/>
              <a:t>- (</a:t>
            </a:r>
            <a:r>
              <a:rPr lang="fi-FI" b="1" dirty="0" err="1"/>
              <a:t>si</a:t>
            </a:r>
            <a:r>
              <a:rPr lang="fi-FI" b="1" dirty="0"/>
              <a:t> -&gt; de)</a:t>
            </a:r>
          </a:p>
          <a:p>
            <a:pPr lvl="2"/>
            <a:r>
              <a:rPr lang="fi-FI" dirty="0"/>
              <a:t>uudessa</a:t>
            </a:r>
          </a:p>
          <a:p>
            <a:pPr lvl="2"/>
            <a:r>
              <a:rPr lang="fi-FI" dirty="0"/>
              <a:t>uudesta</a:t>
            </a:r>
          </a:p>
          <a:p>
            <a:pPr lvl="2"/>
            <a:r>
              <a:rPr lang="fi-FI" dirty="0"/>
              <a:t>uu</a:t>
            </a:r>
            <a:r>
              <a:rPr lang="fi-FI" b="1" dirty="0"/>
              <a:t>teen (d -&gt; t)</a:t>
            </a:r>
          </a:p>
          <a:p>
            <a:pPr lvl="2"/>
            <a:r>
              <a:rPr lang="fi-FI" dirty="0"/>
              <a:t>uudella</a:t>
            </a:r>
          </a:p>
          <a:p>
            <a:pPr lvl="2"/>
            <a:r>
              <a:rPr lang="fi-FI" dirty="0"/>
              <a:t>uudelta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9A020E8-92B1-2542-BD0C-7BB2306B29B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084922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DF7E34E-A151-2D48-A07C-CCF8CC3FB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</a:t>
            </a:r>
            <a:r>
              <a:rPr lang="fi-FI" dirty="0" err="1"/>
              <a:t>si</a:t>
            </a:r>
            <a:r>
              <a:rPr lang="fi-FI" dirty="0"/>
              <a:t>-SANAT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9FAF277-E608-7945-A3B8-F8F22854E28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uusi, vesi, käsi, kuukausi…</a:t>
            </a:r>
          </a:p>
          <a:p>
            <a:pPr lvl="1"/>
            <a:r>
              <a:rPr lang="fi-FI" dirty="0"/>
              <a:t>ve</a:t>
            </a:r>
            <a:r>
              <a:rPr lang="fi-FI" b="1" dirty="0"/>
              <a:t>si (N), </a:t>
            </a:r>
            <a:r>
              <a:rPr lang="fi-FI" dirty="0"/>
              <a:t>ve</a:t>
            </a:r>
            <a:r>
              <a:rPr lang="fi-FI" b="1" dirty="0"/>
              <a:t>ttä (P), </a:t>
            </a:r>
            <a:r>
              <a:rPr lang="fi-FI" dirty="0"/>
              <a:t>ve</a:t>
            </a:r>
            <a:r>
              <a:rPr lang="fi-FI" b="1" dirty="0"/>
              <a:t>d</a:t>
            </a:r>
            <a:r>
              <a:rPr lang="fi-FI" dirty="0"/>
              <a:t>e</a:t>
            </a:r>
            <a:r>
              <a:rPr lang="fi-FI" b="1" dirty="0"/>
              <a:t>n (G)</a:t>
            </a:r>
          </a:p>
          <a:p>
            <a:pPr lvl="1"/>
            <a:r>
              <a:rPr lang="fi-FI" dirty="0" err="1"/>
              <a:t>ve</a:t>
            </a:r>
            <a:r>
              <a:rPr lang="fi-FI" b="1" dirty="0" err="1"/>
              <a:t>de</a:t>
            </a:r>
            <a:r>
              <a:rPr lang="fi-FI" b="1" dirty="0"/>
              <a:t>- (</a:t>
            </a:r>
            <a:r>
              <a:rPr lang="fi-FI" b="1" dirty="0" err="1"/>
              <a:t>si</a:t>
            </a:r>
            <a:r>
              <a:rPr lang="fi-FI" b="1" dirty="0"/>
              <a:t> -&gt; de)</a:t>
            </a:r>
          </a:p>
          <a:p>
            <a:pPr lvl="2"/>
            <a:r>
              <a:rPr lang="fi-FI" dirty="0"/>
              <a:t>uudessa</a:t>
            </a:r>
          </a:p>
          <a:p>
            <a:pPr lvl="2"/>
            <a:r>
              <a:rPr lang="fi-FI" dirty="0"/>
              <a:t>uudesta</a:t>
            </a:r>
          </a:p>
          <a:p>
            <a:pPr lvl="2"/>
            <a:r>
              <a:rPr lang="fi-FI" dirty="0"/>
              <a:t>uu</a:t>
            </a:r>
            <a:r>
              <a:rPr lang="fi-FI" b="1" dirty="0"/>
              <a:t>teen (d -&gt; t)</a:t>
            </a:r>
          </a:p>
          <a:p>
            <a:pPr lvl="2"/>
            <a:r>
              <a:rPr lang="fi-FI" dirty="0"/>
              <a:t>uudella</a:t>
            </a:r>
          </a:p>
          <a:p>
            <a:pPr lvl="2"/>
            <a:r>
              <a:rPr lang="fi-FI" dirty="0"/>
              <a:t>uudelta</a:t>
            </a:r>
          </a:p>
          <a:p>
            <a:pPr lvl="2"/>
            <a:r>
              <a:rPr lang="fi-FI"/>
              <a:t>uudelle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9A020E8-92B1-2542-BD0C-7BB2306B29B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5189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E-SANAT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vene, perhe, huone, lentokone…</a:t>
            </a:r>
          </a:p>
          <a:p>
            <a:pPr lvl="1"/>
            <a:r>
              <a:rPr lang="fi-FI" dirty="0"/>
              <a:t>ven</a:t>
            </a:r>
            <a:r>
              <a:rPr lang="fi-FI" b="1" dirty="0"/>
              <a:t>e (N), </a:t>
            </a:r>
            <a:r>
              <a:rPr lang="fi-FI" dirty="0"/>
              <a:t>vene</a:t>
            </a:r>
            <a:r>
              <a:rPr lang="fi-FI" b="1" dirty="0"/>
              <a:t>ttä</a:t>
            </a:r>
            <a:r>
              <a:rPr lang="fi-FI" dirty="0"/>
              <a:t> </a:t>
            </a:r>
            <a:r>
              <a:rPr lang="fi-FI" b="1" dirty="0"/>
              <a:t>(P), </a:t>
            </a:r>
            <a:r>
              <a:rPr lang="fi-FI" dirty="0"/>
              <a:t>vene</a:t>
            </a:r>
            <a:r>
              <a:rPr lang="fi-FI" b="1" dirty="0"/>
              <a:t>en (G)</a:t>
            </a:r>
          </a:p>
          <a:p>
            <a:pPr lvl="1"/>
            <a:r>
              <a:rPr lang="fi-FI" dirty="0" err="1"/>
              <a:t>ven</a:t>
            </a:r>
            <a:r>
              <a:rPr lang="fi-FI" b="1" dirty="0" err="1"/>
              <a:t>ee</a:t>
            </a:r>
            <a:r>
              <a:rPr lang="fi-FI" dirty="0"/>
              <a:t>-</a:t>
            </a:r>
          </a:p>
          <a:p>
            <a:pPr lvl="2"/>
            <a:r>
              <a:rPr lang="fi-FI" dirty="0"/>
              <a:t>veneessä</a:t>
            </a:r>
          </a:p>
          <a:p>
            <a:pPr lvl="2"/>
            <a:r>
              <a:rPr lang="fi-FI" dirty="0"/>
              <a:t>veneestä</a:t>
            </a:r>
          </a:p>
          <a:p>
            <a:pPr marL="914400" lvl="2" indent="0">
              <a:buNone/>
            </a:pP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677949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96B1C7-6EAF-2747-A82D-DDCCE8AE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SANATYYPIT: E-SANAT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58DFCC-B557-C142-8300-7C835536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563490"/>
          </a:xfrm>
        </p:spPr>
        <p:txBody>
          <a:bodyPr>
            <a:normAutofit/>
          </a:bodyPr>
          <a:lstStyle/>
          <a:p>
            <a:r>
              <a:rPr lang="fi-FI" dirty="0"/>
              <a:t>vene, perhe, huone, lentokone…</a:t>
            </a:r>
          </a:p>
          <a:p>
            <a:pPr lvl="1"/>
            <a:r>
              <a:rPr lang="fi-FI" dirty="0"/>
              <a:t>ven</a:t>
            </a:r>
            <a:r>
              <a:rPr lang="fi-FI" b="1" dirty="0"/>
              <a:t>e (N), </a:t>
            </a:r>
            <a:r>
              <a:rPr lang="fi-FI" dirty="0"/>
              <a:t>vene</a:t>
            </a:r>
            <a:r>
              <a:rPr lang="fi-FI" b="1" dirty="0"/>
              <a:t>ttä</a:t>
            </a:r>
            <a:r>
              <a:rPr lang="fi-FI" dirty="0"/>
              <a:t> </a:t>
            </a:r>
            <a:r>
              <a:rPr lang="fi-FI" b="1" dirty="0"/>
              <a:t>(P), </a:t>
            </a:r>
            <a:r>
              <a:rPr lang="fi-FI" dirty="0"/>
              <a:t>vene</a:t>
            </a:r>
            <a:r>
              <a:rPr lang="fi-FI" b="1" dirty="0"/>
              <a:t>en (G)</a:t>
            </a:r>
          </a:p>
          <a:p>
            <a:pPr lvl="1"/>
            <a:r>
              <a:rPr lang="fi-FI" dirty="0" err="1"/>
              <a:t>ven</a:t>
            </a:r>
            <a:r>
              <a:rPr lang="fi-FI" b="1" dirty="0" err="1"/>
              <a:t>ee</a:t>
            </a:r>
            <a:r>
              <a:rPr lang="fi-FI" dirty="0"/>
              <a:t>-</a:t>
            </a:r>
          </a:p>
          <a:p>
            <a:pPr lvl="2"/>
            <a:r>
              <a:rPr lang="fi-FI" dirty="0"/>
              <a:t>veneessä</a:t>
            </a:r>
          </a:p>
          <a:p>
            <a:pPr lvl="2"/>
            <a:r>
              <a:rPr lang="fi-FI" dirty="0"/>
              <a:t>veneestä</a:t>
            </a:r>
          </a:p>
          <a:p>
            <a:pPr lvl="2"/>
            <a:r>
              <a:rPr lang="fi-FI" dirty="0"/>
              <a:t>venee</a:t>
            </a:r>
            <a:r>
              <a:rPr lang="fi-FI" b="1" dirty="0"/>
              <a:t>seen (VV + </a:t>
            </a:r>
            <a:r>
              <a:rPr lang="fi-FI" b="1" dirty="0" err="1"/>
              <a:t>seen</a:t>
            </a:r>
            <a:r>
              <a:rPr lang="fi-FI" b="1" dirty="0"/>
              <a:t>)</a:t>
            </a:r>
          </a:p>
          <a:p>
            <a:pPr marL="914400" lvl="2" indent="0">
              <a:buNone/>
            </a:pP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4B1F6-7869-884D-A4D8-9077AAD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3"/>
            <a:ext cx="5181600" cy="456349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78974508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Sketchy_SerifHand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3149</Words>
  <Application>Microsoft Macintosh PowerPoint</Application>
  <PresentationFormat>Laajakuva</PresentationFormat>
  <Paragraphs>634</Paragraphs>
  <Slides>77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77</vt:i4>
      </vt:variant>
    </vt:vector>
  </HeadingPairs>
  <TitlesOfParts>
    <vt:vector size="81" baseType="lpstr">
      <vt:lpstr>Arial</vt:lpstr>
      <vt:lpstr>Modern Love</vt:lpstr>
      <vt:lpstr>The Hand</vt:lpstr>
      <vt:lpstr>SketchyVTI</vt:lpstr>
      <vt:lpstr>SANATYYPIT</vt:lpstr>
      <vt:lpstr>SANATYYPIT: E-SANAT</vt:lpstr>
      <vt:lpstr>SANATYYPIT: E-SANAT</vt:lpstr>
      <vt:lpstr>SANATYYPIT: E-SANAT</vt:lpstr>
      <vt:lpstr>SANATYYPIT: E-SANAT</vt:lpstr>
      <vt:lpstr>SANATYYPIT: E-SANAT</vt:lpstr>
      <vt:lpstr>SANATYYPIT: E-SANAT</vt:lpstr>
      <vt:lpstr>SANATYYPIT: E-SANAT</vt:lpstr>
      <vt:lpstr>SANATYYPIT: E-SANAT</vt:lpstr>
      <vt:lpstr>SANATYYPIT: E-SANAT</vt:lpstr>
      <vt:lpstr>SANATYYPIT: E-SANAT</vt:lpstr>
      <vt:lpstr>SANATYYPIT: E-SANAT</vt:lpstr>
      <vt:lpstr>SANATYYPIT: NEN-SANAT</vt:lpstr>
      <vt:lpstr>SANATYYPIT: NEN-SANAT</vt:lpstr>
      <vt:lpstr>SANATYYPIT: NEN-SANAT</vt:lpstr>
      <vt:lpstr>SANATYYPIT: NEN-SANAT</vt:lpstr>
      <vt:lpstr>SANATYYPIT: NEN-SANAT</vt:lpstr>
      <vt:lpstr>SANATYYPIT: NEN-SANAT</vt:lpstr>
      <vt:lpstr>SANATYYPIT: NEN-SANAT</vt:lpstr>
      <vt:lpstr>SANATYYPIT: NEN-SANAT</vt:lpstr>
      <vt:lpstr>SANATYYPIT: NEN-SANAT</vt:lpstr>
      <vt:lpstr>SANATYYPIT: NEN-SANAT</vt:lpstr>
      <vt:lpstr>SANATYYPIT: NEN-SANAT</vt:lpstr>
      <vt:lpstr>SANATYYPIT: i-SANAT, ryhmä 1</vt:lpstr>
      <vt:lpstr>SANATYYPIT: i-SANAT, ryhmä 1</vt:lpstr>
      <vt:lpstr>SANATYYPIT: i-SANAT, ryhmä 1</vt:lpstr>
      <vt:lpstr>SANATYYPIT: i-SANAT, ryhmä 1</vt:lpstr>
      <vt:lpstr>SANATYYPIT: i-SANAT, ryhmä 1</vt:lpstr>
      <vt:lpstr>SANATYYPIT: i-SANAT, ryhmä 1</vt:lpstr>
      <vt:lpstr>SANATYYPIT: i-SANAT, ryhmä 1</vt:lpstr>
      <vt:lpstr>SANATYYPIT: i-SANAT, ryhmä 1</vt:lpstr>
      <vt:lpstr>SANATYYPIT: i-SANAT, ryhmä 1</vt:lpstr>
      <vt:lpstr>SANATYYPIT: i-SANAT, ryhmä 1</vt:lpstr>
      <vt:lpstr>SANATYYPIT: i-SANAT, ryhmä 1</vt:lpstr>
      <vt:lpstr>SANATYYPIT: i-SANAT, ryhmä 1</vt:lpstr>
      <vt:lpstr>SANATYYPIT: i-SANAT, ryhmä 1</vt:lpstr>
      <vt:lpstr>SANATYYPIT: i-SANAT, ryhmä 1</vt:lpstr>
      <vt:lpstr>SANATYYPIT: i-SANAT, ryhmä 1</vt:lpstr>
      <vt:lpstr>SANATYYPIT: i-SANAT, ryhmä 1</vt:lpstr>
      <vt:lpstr>SANATYYPIT: i-SANAT, ryhmä 1</vt:lpstr>
      <vt:lpstr>SANATYYPIT: i-SANAT, ryhmä 1</vt:lpstr>
      <vt:lpstr>SANATYYPIT: i-SANAT, ryhmä 2</vt:lpstr>
      <vt:lpstr>SANATYYPIT: i-SANAT, ryhmä 2</vt:lpstr>
      <vt:lpstr>SANATYYPIT: i-SANAT, ryhmä 2</vt:lpstr>
      <vt:lpstr>SANATYYPIT: i-SANAT, ryhmä 2</vt:lpstr>
      <vt:lpstr>SANATYYPIT: i-SANAT, ryhmä 2</vt:lpstr>
      <vt:lpstr>SANATYYPIT: i-SANAT, ryhmä 2</vt:lpstr>
      <vt:lpstr>SANATYYPIT: i-SANAT, ryhmä 2</vt:lpstr>
      <vt:lpstr>SANATYYPIT: i-SANAT, ryhmä 2</vt:lpstr>
      <vt:lpstr>SANATYYPIT: i-SANAT, ryhmä 2</vt:lpstr>
      <vt:lpstr>SANATYYPIT: i-SANAT, ryhmä 2</vt:lpstr>
      <vt:lpstr>SANATYYPIT: i-SANAT, ryhmä 2</vt:lpstr>
      <vt:lpstr>SANATYYPIT: i-SANAT, ryhmä 2</vt:lpstr>
      <vt:lpstr>SANATYYPIT: i-SANAT, ryhmä 2</vt:lpstr>
      <vt:lpstr>SANATYYPIT: i-SANAT, ryhmä 2</vt:lpstr>
      <vt:lpstr>SANATYYPIT: i-SANAT, ryhmä 2</vt:lpstr>
      <vt:lpstr>SANATYYPIT: i-SANAT, ryhmä 2</vt:lpstr>
      <vt:lpstr>SANATYYPIT: i-SANAT, ryhmä 2</vt:lpstr>
      <vt:lpstr>SANATYYPIT: i-SANAT, ryhmä 2</vt:lpstr>
      <vt:lpstr>SANATYYPIT: i-SANAT, ryhmä 2</vt:lpstr>
      <vt:lpstr>SANATYYPIT: i-SANAT, ryhmä 2</vt:lpstr>
      <vt:lpstr>SANATYYPIT: i-SANAT, ryhmä 2</vt:lpstr>
      <vt:lpstr>SANATYYPIT: i-SANAT, ryhmä 2</vt:lpstr>
      <vt:lpstr>SANATYYPIT: i-SANAT, ryhmä 2</vt:lpstr>
      <vt:lpstr>SANATYYPIT: i-SANAT, ryhmä 2</vt:lpstr>
      <vt:lpstr>SANATYYPIT: i-SANAT, ryhmä 2</vt:lpstr>
      <vt:lpstr>SANATYYPIT: si-SANAT</vt:lpstr>
      <vt:lpstr>SANATYYPIT: si-SANAT</vt:lpstr>
      <vt:lpstr>SANATYYPIT: si-SANAT</vt:lpstr>
      <vt:lpstr>SANATYYPIT: si-SANAT</vt:lpstr>
      <vt:lpstr>SANATYYPIT: si-SANAT</vt:lpstr>
      <vt:lpstr>SANATYYPIT: si-SANAT</vt:lpstr>
      <vt:lpstr>SANATYYPIT: si-SANAT</vt:lpstr>
      <vt:lpstr>SANATYYPIT: si-SANAT</vt:lpstr>
      <vt:lpstr>SANATYYPIT: si-SANAT</vt:lpstr>
      <vt:lpstr>SANATYYPIT: si-SANAT</vt:lpstr>
      <vt:lpstr>SANATYYPIT: si-SANAT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SANATYYPIT</dc:title>
  <dc:creator>Saraheimo, Mari E</dc:creator>
  <cp:lastModifiedBy>Saraheimo, Mari E</cp:lastModifiedBy>
  <cp:revision>5</cp:revision>
  <dcterms:created xsi:type="dcterms:W3CDTF">2020-04-20T10:55:51Z</dcterms:created>
  <dcterms:modified xsi:type="dcterms:W3CDTF">2020-04-20T11:47:58Z</dcterms:modified>
</cp:coreProperties>
</file>