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DF8A6-1C00-4B01-99BA-D6E25460115C}" type="datetimeFigureOut">
              <a:rPr lang="fi-FI" smtClean="0"/>
              <a:t>12.11.2019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Kysymyssanat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4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Kysymyssanoja  1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056314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fi-FI" b="1" dirty="0" smtClean="0"/>
              <a:t>VAD – mikä, mitä </a:t>
            </a:r>
          </a:p>
          <a:p>
            <a:pPr lvl="3"/>
            <a:r>
              <a:rPr lang="fi-FI" b="1" dirty="0" err="1" smtClean="0"/>
              <a:t>Vad</a:t>
            </a:r>
            <a:r>
              <a:rPr lang="fi-FI" b="1" dirty="0" smtClean="0"/>
              <a:t> </a:t>
            </a:r>
            <a:r>
              <a:rPr lang="fi-FI" b="1" dirty="0" err="1" smtClean="0"/>
              <a:t>säger</a:t>
            </a:r>
            <a:r>
              <a:rPr lang="fi-FI" b="1" dirty="0" smtClean="0"/>
              <a:t> du? (Mitä sinä sanot?)</a:t>
            </a:r>
          </a:p>
          <a:p>
            <a:pPr lvl="3"/>
            <a:r>
              <a:rPr lang="fi-FI" b="1" dirty="0" err="1" smtClean="0"/>
              <a:t>Vad</a:t>
            </a:r>
            <a:r>
              <a:rPr lang="fi-FI" b="1" dirty="0" smtClean="0"/>
              <a:t> </a:t>
            </a:r>
            <a:r>
              <a:rPr lang="fi-FI" b="1" dirty="0" err="1" smtClean="0"/>
              <a:t>tycker</a:t>
            </a:r>
            <a:r>
              <a:rPr lang="fi-FI" b="1" dirty="0" smtClean="0"/>
              <a:t> du </a:t>
            </a:r>
            <a:r>
              <a:rPr lang="fi-FI" b="1" dirty="0" err="1" smtClean="0"/>
              <a:t>om</a:t>
            </a:r>
            <a:r>
              <a:rPr lang="fi-FI" b="1" dirty="0" smtClean="0"/>
              <a:t>? (Mistä sinä pidät?)</a:t>
            </a:r>
          </a:p>
          <a:p>
            <a:pPr lvl="3"/>
            <a:r>
              <a:rPr lang="fi-FI" b="1" dirty="0" smtClean="0"/>
              <a:t>kysymyssanaan liittyvä prepositio on tavallisesti </a:t>
            </a:r>
          </a:p>
          <a:p>
            <a:pPr marL="1005840" lvl="3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 lauseen lopussa</a:t>
            </a:r>
          </a:p>
          <a:p>
            <a:pPr lvl="3"/>
            <a:endParaRPr lang="fi-FI" b="1" dirty="0" smtClean="0"/>
          </a:p>
          <a:p>
            <a:pPr lvl="2"/>
            <a:r>
              <a:rPr lang="fi-FI" b="1" dirty="0" smtClean="0"/>
              <a:t>VEM – kuka (monikossa </a:t>
            </a:r>
            <a:r>
              <a:rPr lang="fi-FI" b="1" dirty="0" err="1" smtClean="0"/>
              <a:t>vilka</a:t>
            </a:r>
            <a:r>
              <a:rPr lang="fi-FI" b="1" dirty="0" smtClean="0"/>
              <a:t>)</a:t>
            </a:r>
            <a:endParaRPr lang="fi-FI" b="1" dirty="0"/>
          </a:p>
          <a:p>
            <a:pPr lvl="3"/>
            <a:r>
              <a:rPr lang="fi-FI" b="1" dirty="0" err="1" smtClean="0"/>
              <a:t>Vem</a:t>
            </a:r>
            <a:r>
              <a:rPr lang="fi-FI" b="1" dirty="0" smtClean="0"/>
              <a:t> </a:t>
            </a:r>
            <a:r>
              <a:rPr lang="fi-FI" b="1" dirty="0" err="1" smtClean="0"/>
              <a:t>säger</a:t>
            </a:r>
            <a:r>
              <a:rPr lang="fi-FI" b="1" dirty="0" smtClean="0"/>
              <a:t> </a:t>
            </a:r>
            <a:r>
              <a:rPr lang="fi-FI" b="1" dirty="0" err="1" smtClean="0"/>
              <a:t>så</a:t>
            </a:r>
            <a:r>
              <a:rPr lang="fi-FI" b="1" dirty="0" smtClean="0"/>
              <a:t>? (Kuka sanoo niin?)</a:t>
            </a:r>
            <a:endParaRPr lang="fi-FI" b="1" dirty="0"/>
          </a:p>
          <a:p>
            <a:pPr lvl="3"/>
            <a:r>
              <a:rPr lang="fi-FI" b="1" dirty="0" err="1" smtClean="0"/>
              <a:t>Vem</a:t>
            </a:r>
            <a:r>
              <a:rPr lang="fi-FI" b="1" dirty="0" smtClean="0"/>
              <a:t> </a:t>
            </a:r>
            <a:r>
              <a:rPr lang="fi-FI" b="1" dirty="0" err="1" smtClean="0"/>
              <a:t>talar</a:t>
            </a:r>
            <a:r>
              <a:rPr lang="fi-FI" b="1" dirty="0" smtClean="0"/>
              <a:t> </a:t>
            </a:r>
            <a:r>
              <a:rPr lang="fi-FI" b="1" dirty="0"/>
              <a:t>du </a:t>
            </a:r>
            <a:r>
              <a:rPr lang="fi-FI" b="1" dirty="0" err="1"/>
              <a:t>om</a:t>
            </a:r>
            <a:r>
              <a:rPr lang="fi-FI" b="1" dirty="0"/>
              <a:t>? </a:t>
            </a:r>
            <a:r>
              <a:rPr lang="fi-FI" b="1" dirty="0" smtClean="0"/>
              <a:t>(Kenestä sinä puhut?)</a:t>
            </a:r>
          </a:p>
          <a:p>
            <a:pPr lvl="3"/>
            <a:r>
              <a:rPr lang="fi-FI" b="1" dirty="0" smtClean="0"/>
              <a:t>kysymyssanaan </a:t>
            </a:r>
            <a:r>
              <a:rPr lang="fi-FI" b="1" dirty="0"/>
              <a:t>liittyvä prepositio on tavallisesti </a:t>
            </a:r>
          </a:p>
          <a:p>
            <a:pPr marL="1005840" lvl="3" indent="0">
              <a:buNone/>
            </a:pPr>
            <a:r>
              <a:rPr lang="fi-FI" b="1" dirty="0"/>
              <a:t>   lauseen lopussa</a:t>
            </a:r>
          </a:p>
          <a:p>
            <a:pPr lvl="3"/>
            <a:endParaRPr lang="fi-FI" b="1" dirty="0" smtClean="0"/>
          </a:p>
          <a:p>
            <a:pPr lvl="2"/>
            <a:r>
              <a:rPr lang="fi-FI" b="1" dirty="0" smtClean="0"/>
              <a:t>VEMS– kenen </a:t>
            </a:r>
            <a:r>
              <a:rPr lang="fi-FI" b="1" dirty="0"/>
              <a:t>(</a:t>
            </a:r>
            <a:r>
              <a:rPr lang="fi-FI" b="1" dirty="0" smtClean="0"/>
              <a:t>monikossa voi olla vilkas)</a:t>
            </a:r>
            <a:endParaRPr lang="fi-FI" b="1" dirty="0"/>
          </a:p>
          <a:p>
            <a:pPr lvl="3"/>
            <a:r>
              <a:rPr lang="fi-FI" b="1" dirty="0" err="1" smtClean="0"/>
              <a:t>Vems</a:t>
            </a:r>
            <a:r>
              <a:rPr lang="fi-FI" b="1" dirty="0" smtClean="0"/>
              <a:t> </a:t>
            </a:r>
            <a:r>
              <a:rPr lang="fi-FI" b="1" dirty="0" err="1" smtClean="0"/>
              <a:t>väska</a:t>
            </a:r>
            <a:r>
              <a:rPr lang="fi-FI" b="1" dirty="0" smtClean="0"/>
              <a:t> </a:t>
            </a:r>
            <a:r>
              <a:rPr lang="fi-FI" b="1" dirty="0" err="1" smtClean="0"/>
              <a:t>ligger</a:t>
            </a:r>
            <a:r>
              <a:rPr lang="fi-FI" b="1" dirty="0" smtClean="0"/>
              <a:t> </a:t>
            </a:r>
            <a:r>
              <a:rPr lang="fi-FI" b="1" dirty="0" err="1" smtClean="0"/>
              <a:t>på</a:t>
            </a:r>
            <a:r>
              <a:rPr lang="fi-FI" b="1" dirty="0" smtClean="0"/>
              <a:t> </a:t>
            </a:r>
            <a:r>
              <a:rPr lang="fi-FI" b="1" dirty="0" err="1" smtClean="0"/>
              <a:t>golvet</a:t>
            </a:r>
            <a:r>
              <a:rPr lang="fi-FI" b="1" dirty="0" smtClean="0"/>
              <a:t>? (Kenen laukku on lattialla)</a:t>
            </a:r>
            <a:endParaRPr lang="fi-FI" b="1" dirty="0"/>
          </a:p>
          <a:p>
            <a:pPr lvl="3"/>
            <a:r>
              <a:rPr lang="fi-FI" b="1" dirty="0" smtClean="0"/>
              <a:t>kysymyssanaan </a:t>
            </a:r>
            <a:r>
              <a:rPr lang="fi-FI" b="1" dirty="0"/>
              <a:t>liittyvä </a:t>
            </a:r>
            <a:r>
              <a:rPr lang="fi-FI" b="1" dirty="0" smtClean="0"/>
              <a:t>substantiivi epämääräisessä muodossa)</a:t>
            </a:r>
            <a:endParaRPr lang="fi-FI" b="1" dirty="0"/>
          </a:p>
          <a:p>
            <a:pPr lvl="3"/>
            <a:endParaRPr lang="fi-FI" b="1" dirty="0"/>
          </a:p>
          <a:p>
            <a:pPr lvl="3"/>
            <a:endParaRPr lang="fi-FI" b="1" dirty="0"/>
          </a:p>
          <a:p>
            <a:pPr lvl="3"/>
            <a:endParaRPr lang="fi-FI" b="1" dirty="0"/>
          </a:p>
          <a:p>
            <a:pPr lvl="3"/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409946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Kysymyssanoja  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291264" cy="5056314"/>
          </a:xfrm>
        </p:spPr>
        <p:txBody>
          <a:bodyPr>
            <a:normAutofit fontScale="77500" lnSpcReduction="20000"/>
          </a:bodyPr>
          <a:lstStyle/>
          <a:p>
            <a:pPr lvl="2"/>
            <a:r>
              <a:rPr lang="fi-FI" sz="1900" b="1" dirty="0" smtClean="0"/>
              <a:t>VILKEN, VILKET, VILKA– </a:t>
            </a:r>
            <a:r>
              <a:rPr lang="fi-FI" sz="1900" b="1" dirty="0"/>
              <a:t>mikä, </a:t>
            </a:r>
            <a:r>
              <a:rPr lang="fi-FI" sz="1900" b="1" dirty="0" smtClean="0"/>
              <a:t>mitkä</a:t>
            </a:r>
            <a:endParaRPr lang="fi-FI" sz="1900" b="1" dirty="0"/>
          </a:p>
          <a:p>
            <a:pPr lvl="3"/>
            <a:r>
              <a:rPr lang="fi-FI" sz="1900" b="1" dirty="0" smtClean="0"/>
              <a:t>kun on kyse pienestä ryhmästä, tutuista asioista</a:t>
            </a:r>
          </a:p>
          <a:p>
            <a:pPr lvl="3"/>
            <a:r>
              <a:rPr lang="fi-FI" sz="1900" b="1" dirty="0"/>
              <a:t> </a:t>
            </a:r>
            <a:r>
              <a:rPr lang="fi-FI" sz="1900" b="1" dirty="0" smtClean="0"/>
              <a:t>vastauksena substantiivi, usein nimi</a:t>
            </a:r>
          </a:p>
          <a:p>
            <a:pPr lvl="3"/>
            <a:r>
              <a:rPr lang="fi-FI" sz="1900" b="1" dirty="0"/>
              <a:t> </a:t>
            </a:r>
            <a:r>
              <a:rPr lang="fi-FI" sz="1900" b="1" dirty="0" smtClean="0"/>
              <a:t>kysymyssanaan liittyvä prepositio usein lauseen lopussa</a:t>
            </a:r>
          </a:p>
          <a:p>
            <a:pPr lvl="4"/>
            <a:r>
              <a:rPr lang="fi-FI" sz="1900" b="1" dirty="0" err="1" smtClean="0"/>
              <a:t>Vilken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film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talar</a:t>
            </a:r>
            <a:r>
              <a:rPr lang="fi-FI" sz="1900" b="1" dirty="0" smtClean="0"/>
              <a:t> du </a:t>
            </a:r>
            <a:r>
              <a:rPr lang="fi-FI" sz="1900" b="1" dirty="0" err="1" smtClean="0"/>
              <a:t>om</a:t>
            </a:r>
            <a:r>
              <a:rPr lang="fi-FI" sz="1900" b="1" dirty="0" smtClean="0"/>
              <a:t>? (Mistä filmistä puhut?) </a:t>
            </a:r>
          </a:p>
          <a:p>
            <a:pPr marL="1005840" lvl="3" indent="0">
              <a:buNone/>
            </a:pPr>
            <a:endParaRPr lang="fi-FI" sz="1900" b="1" dirty="0"/>
          </a:p>
          <a:p>
            <a:pPr lvl="3"/>
            <a:r>
              <a:rPr lang="fi-FI" sz="1900" b="1" dirty="0" smtClean="0"/>
              <a:t>Kysymyssana taipuu pääsanansa suvun ja luvun mukaan</a:t>
            </a:r>
          </a:p>
          <a:p>
            <a:pPr lvl="4"/>
            <a:r>
              <a:rPr lang="fi-FI" sz="1900" b="1" dirty="0" smtClean="0"/>
              <a:t>en = </a:t>
            </a:r>
            <a:r>
              <a:rPr lang="fi-FI" sz="1900" b="1" dirty="0" err="1" smtClean="0"/>
              <a:t>vilken</a:t>
            </a:r>
            <a:r>
              <a:rPr lang="fi-FI" sz="1900" b="1" dirty="0" smtClean="0"/>
              <a:t>, ett = </a:t>
            </a:r>
            <a:r>
              <a:rPr lang="fi-FI" sz="1900" b="1" dirty="0" err="1" smtClean="0"/>
              <a:t>vilket</a:t>
            </a:r>
            <a:r>
              <a:rPr lang="fi-FI" sz="1900" b="1" dirty="0" smtClean="0"/>
              <a:t>, monikko = </a:t>
            </a:r>
            <a:r>
              <a:rPr lang="fi-FI" sz="1900" b="1" dirty="0" err="1" smtClean="0"/>
              <a:t>vilka</a:t>
            </a:r>
            <a:endParaRPr lang="fi-FI" sz="1900" b="1" dirty="0" smtClean="0"/>
          </a:p>
          <a:p>
            <a:pPr marL="1828800" lvl="6" indent="0">
              <a:buNone/>
            </a:pPr>
            <a:endParaRPr lang="fi-FI" sz="1900" b="1" dirty="0" smtClean="0"/>
          </a:p>
          <a:p>
            <a:pPr lvl="3"/>
            <a:r>
              <a:rPr lang="fi-FI" sz="1900" b="1" dirty="0" smtClean="0"/>
              <a:t>Kysymyssanaan liittyvässä substantiivissa ja adjektiivissa on epämääräinen muoto</a:t>
            </a:r>
          </a:p>
          <a:p>
            <a:pPr lvl="4"/>
            <a:r>
              <a:rPr lang="fi-FI" sz="1900" b="1" dirty="0" err="1" smtClean="0"/>
              <a:t>Vilken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finsk</a:t>
            </a:r>
            <a:r>
              <a:rPr lang="fi-FI" sz="1900" b="1" dirty="0" smtClean="0"/>
              <a:t> firma </a:t>
            </a:r>
            <a:r>
              <a:rPr lang="fi-FI" sz="1900" b="1" dirty="0" err="1" smtClean="0"/>
              <a:t>menar</a:t>
            </a:r>
            <a:r>
              <a:rPr lang="fi-FI" sz="1900" b="1" dirty="0" smtClean="0"/>
              <a:t> du? – Kone Oy. </a:t>
            </a:r>
          </a:p>
          <a:p>
            <a:pPr marL="1280160" lvl="4" indent="0">
              <a:buNone/>
            </a:pPr>
            <a:r>
              <a:rPr lang="fi-FI" sz="1900" b="1" dirty="0"/>
              <a:t> </a:t>
            </a:r>
            <a:r>
              <a:rPr lang="fi-FI" sz="1900" b="1" dirty="0" smtClean="0"/>
              <a:t>   (Mitä suomalaista firmaa tarkoitat?)</a:t>
            </a:r>
          </a:p>
          <a:p>
            <a:pPr marL="1280160" lvl="4" indent="0">
              <a:buNone/>
            </a:pPr>
            <a:endParaRPr lang="fi-FI" sz="1900" b="1" dirty="0" smtClean="0"/>
          </a:p>
          <a:p>
            <a:pPr lvl="4"/>
            <a:r>
              <a:rPr lang="fi-FI" sz="1900" b="1" dirty="0" err="1" smtClean="0"/>
              <a:t>Vilket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stort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sjukhus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skriver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ni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om</a:t>
            </a:r>
            <a:r>
              <a:rPr lang="fi-FI" sz="1900" b="1" dirty="0" smtClean="0"/>
              <a:t>? –  </a:t>
            </a:r>
            <a:r>
              <a:rPr lang="fi-FI" sz="1900" b="1" dirty="0" err="1" smtClean="0"/>
              <a:t>Centralsjukhuset</a:t>
            </a:r>
            <a:r>
              <a:rPr lang="fi-FI" sz="1900" b="1" dirty="0" smtClean="0"/>
              <a:t>. </a:t>
            </a:r>
          </a:p>
          <a:p>
            <a:pPr marL="1280160" lvl="4" indent="0">
              <a:buNone/>
            </a:pPr>
            <a:r>
              <a:rPr lang="fi-FI" sz="1900" b="1" dirty="0" smtClean="0"/>
              <a:t>    (Mistä suuresta sairaalasta kirjoitatte?)</a:t>
            </a:r>
          </a:p>
          <a:p>
            <a:pPr marL="1280160" lvl="4" indent="0">
              <a:buNone/>
            </a:pPr>
            <a:endParaRPr lang="fi-FI" sz="1900" b="1" dirty="0"/>
          </a:p>
          <a:p>
            <a:pPr lvl="4"/>
            <a:r>
              <a:rPr lang="fi-FI" sz="1900" b="1" dirty="0" err="1" smtClean="0"/>
              <a:t>Vilka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kunder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får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meddelandet</a:t>
            </a:r>
            <a:r>
              <a:rPr lang="fi-FI" sz="1900" b="1" dirty="0" smtClean="0"/>
              <a:t> </a:t>
            </a:r>
            <a:r>
              <a:rPr lang="fi-FI" sz="1900" b="1" dirty="0" err="1" smtClean="0"/>
              <a:t>först</a:t>
            </a:r>
            <a:r>
              <a:rPr lang="fi-FI" sz="1900" b="1" dirty="0" smtClean="0"/>
              <a:t>? </a:t>
            </a:r>
            <a:r>
              <a:rPr lang="fi-FI" sz="1900" b="1" dirty="0"/>
              <a:t>– </a:t>
            </a:r>
            <a:r>
              <a:rPr lang="fi-FI" sz="1900" b="1" dirty="0" err="1" smtClean="0"/>
              <a:t>Stamkunderna</a:t>
            </a:r>
            <a:r>
              <a:rPr lang="fi-FI" sz="1900" b="1" dirty="0" smtClean="0"/>
              <a:t>. </a:t>
            </a:r>
            <a:endParaRPr lang="fi-FI" sz="1900" b="1" dirty="0"/>
          </a:p>
          <a:p>
            <a:pPr marL="1280160" lvl="4" indent="0">
              <a:buNone/>
            </a:pPr>
            <a:r>
              <a:rPr lang="fi-FI" sz="1900" b="1" dirty="0"/>
              <a:t>    </a:t>
            </a:r>
            <a:r>
              <a:rPr lang="fi-FI" sz="1900" b="1" dirty="0" smtClean="0"/>
              <a:t>(Mitkä asiakkaat saavat viestin ensin? – Kanta-asiakkaat)</a:t>
            </a:r>
            <a:endParaRPr lang="fi-FI" sz="1900" b="1" dirty="0"/>
          </a:p>
          <a:p>
            <a:pPr marL="1280160" lvl="4" indent="0">
              <a:buNone/>
            </a:pPr>
            <a:endParaRPr lang="fi-FI" sz="1900" b="1" dirty="0"/>
          </a:p>
          <a:p>
            <a:pPr marL="1005840" lvl="3" indent="0">
              <a:buNone/>
            </a:pPr>
            <a:r>
              <a:rPr lang="fi-FI" sz="1900" b="1" dirty="0" smtClean="0"/>
              <a:t> 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464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Kysymyssanoja 3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endParaRPr lang="fi-FI" dirty="0" smtClean="0"/>
          </a:p>
          <a:p>
            <a:r>
              <a:rPr lang="fi-FI" b="1" dirty="0" smtClean="0"/>
              <a:t>VILKENDERA, VILKETDERA– kumpi</a:t>
            </a:r>
          </a:p>
          <a:p>
            <a:endParaRPr lang="fi-FI" b="1" dirty="0" smtClean="0"/>
          </a:p>
          <a:p>
            <a:r>
              <a:rPr lang="fi-FI" b="1" dirty="0" smtClean="0"/>
              <a:t>Kysymyssanaan liittyvät adjektiivi ja substantiivi ovat määräisessä muodossa</a:t>
            </a:r>
          </a:p>
          <a:p>
            <a:pPr lvl="1"/>
            <a:r>
              <a:rPr lang="fi-FI" b="1" dirty="0" err="1" smtClean="0"/>
              <a:t>Vilkendera</a:t>
            </a:r>
            <a:r>
              <a:rPr lang="fi-FI" b="1" dirty="0" smtClean="0"/>
              <a:t> mobilen </a:t>
            </a:r>
            <a:r>
              <a:rPr lang="fi-FI" b="1" dirty="0" err="1" smtClean="0"/>
              <a:t>är</a:t>
            </a:r>
            <a:r>
              <a:rPr lang="fi-FI" b="1" dirty="0" smtClean="0"/>
              <a:t> </a:t>
            </a:r>
            <a:r>
              <a:rPr lang="fi-FI" b="1" dirty="0" err="1" smtClean="0"/>
              <a:t>din</a:t>
            </a:r>
            <a:r>
              <a:rPr lang="fi-FI" b="1" dirty="0" smtClean="0"/>
              <a:t>? (Kumpi kännykkä on sinun?)</a:t>
            </a:r>
          </a:p>
          <a:p>
            <a:pPr lvl="1"/>
            <a:r>
              <a:rPr lang="fi-FI" b="1" dirty="0" err="1" smtClean="0"/>
              <a:t>Vilketdera</a:t>
            </a:r>
            <a:r>
              <a:rPr lang="fi-FI" b="1" dirty="0" smtClean="0"/>
              <a:t> </a:t>
            </a:r>
            <a:r>
              <a:rPr lang="fi-FI" b="1" dirty="0" err="1" smtClean="0"/>
              <a:t>meddelandet</a:t>
            </a:r>
            <a:r>
              <a:rPr lang="fi-FI" b="1" dirty="0" smtClean="0"/>
              <a:t> </a:t>
            </a:r>
            <a:r>
              <a:rPr lang="fi-FI" b="1" dirty="0" err="1" smtClean="0"/>
              <a:t>läser</a:t>
            </a:r>
            <a:r>
              <a:rPr lang="fi-FI" b="1" dirty="0" smtClean="0"/>
              <a:t> du? (Kumpaa viestiä luet?)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8499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fi-FI" dirty="0" smtClean="0"/>
              <a:t>Kysymyssanoja 4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661248"/>
          </a:xfrm>
        </p:spPr>
        <p:txBody>
          <a:bodyPr>
            <a:normAutofit lnSpcReduction="10000"/>
          </a:bodyPr>
          <a:lstStyle/>
          <a:p>
            <a:r>
              <a:rPr lang="fi-FI" b="1" dirty="0" smtClean="0"/>
              <a:t>VAD FÖR– mikä</a:t>
            </a:r>
          </a:p>
          <a:p>
            <a:r>
              <a:rPr lang="fi-FI" b="1" dirty="0" smtClean="0"/>
              <a:t>Kun on kyse uudesta, epämääräisestä tilanteesta, ei tarkkaa tietoa</a:t>
            </a:r>
          </a:p>
          <a:p>
            <a:r>
              <a:rPr lang="fi-FI" b="1" dirty="0" smtClean="0"/>
              <a:t>Vastauksena selittävä substantiivi, usein yhdyssana</a:t>
            </a:r>
          </a:p>
          <a:p>
            <a:r>
              <a:rPr lang="fi-FI" b="1" dirty="0" err="1" smtClean="0"/>
              <a:t>Vad</a:t>
            </a:r>
            <a:r>
              <a:rPr lang="fi-FI" b="1" dirty="0" smtClean="0"/>
              <a:t> ja för en/ett erotetaan usein toisistaan</a:t>
            </a:r>
          </a:p>
          <a:p>
            <a:r>
              <a:rPr lang="fi-FI" b="1" dirty="0" smtClean="0"/>
              <a:t>Kysymyssanaan liittyvä substantiivi on epämääräisessä muodossa</a:t>
            </a:r>
          </a:p>
          <a:p>
            <a:pPr lvl="1"/>
            <a:r>
              <a:rPr lang="fi-FI" b="1" dirty="0" err="1" smtClean="0"/>
              <a:t>Vad</a:t>
            </a:r>
            <a:r>
              <a:rPr lang="fi-FI" b="1" dirty="0" smtClean="0"/>
              <a:t> </a:t>
            </a:r>
            <a:r>
              <a:rPr lang="fi-FI" b="1" dirty="0" err="1" smtClean="0"/>
              <a:t>var</a:t>
            </a:r>
            <a:r>
              <a:rPr lang="fi-FI" b="1" dirty="0" smtClean="0"/>
              <a:t> </a:t>
            </a:r>
            <a:r>
              <a:rPr lang="fi-FI" b="1" dirty="0" err="1" smtClean="0"/>
              <a:t>det</a:t>
            </a:r>
            <a:r>
              <a:rPr lang="fi-FI" b="1" dirty="0" smtClean="0"/>
              <a:t> för en firma? – En IT-firma.</a:t>
            </a:r>
          </a:p>
          <a:p>
            <a:pPr marL="365760" lvl="1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  (Mikä firma se oli? – IT-firma.)</a:t>
            </a:r>
          </a:p>
          <a:p>
            <a:pPr lvl="1"/>
            <a:r>
              <a:rPr lang="fi-FI" b="1" dirty="0" err="1" smtClean="0"/>
              <a:t>Vad</a:t>
            </a:r>
            <a:r>
              <a:rPr lang="fi-FI" b="1" dirty="0" smtClean="0"/>
              <a:t> för ett </a:t>
            </a:r>
            <a:r>
              <a:rPr lang="fi-FI" b="1" dirty="0" err="1" smtClean="0"/>
              <a:t>projekt</a:t>
            </a:r>
            <a:r>
              <a:rPr lang="fi-FI" b="1" dirty="0" smtClean="0"/>
              <a:t> </a:t>
            </a:r>
            <a:r>
              <a:rPr lang="fi-FI" b="1" dirty="0" err="1" smtClean="0"/>
              <a:t>är</a:t>
            </a:r>
            <a:r>
              <a:rPr lang="fi-FI" b="1" dirty="0" smtClean="0"/>
              <a:t> </a:t>
            </a:r>
            <a:r>
              <a:rPr lang="fi-FI" b="1" dirty="0" err="1" smtClean="0"/>
              <a:t>det</a:t>
            </a:r>
            <a:r>
              <a:rPr lang="fi-FI" b="1" dirty="0" smtClean="0"/>
              <a:t>? – Ett </a:t>
            </a:r>
            <a:r>
              <a:rPr lang="fi-FI" b="1" dirty="0" err="1" smtClean="0"/>
              <a:t>utvecklingsprojekt</a:t>
            </a:r>
            <a:r>
              <a:rPr lang="fi-FI" b="1" dirty="0" smtClean="0"/>
              <a:t>.</a:t>
            </a:r>
          </a:p>
          <a:p>
            <a:pPr marL="365760" lvl="1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  ( Mikä projekti se on? – Kehitysprojekti)</a:t>
            </a:r>
          </a:p>
          <a:p>
            <a:pPr lvl="1"/>
            <a:r>
              <a:rPr lang="fi-FI" b="1" dirty="0" smtClean="0"/>
              <a:t> </a:t>
            </a:r>
            <a:r>
              <a:rPr lang="fi-FI" b="1" dirty="0" err="1" smtClean="0"/>
              <a:t>Vad</a:t>
            </a:r>
            <a:r>
              <a:rPr lang="fi-FI" b="1" dirty="0" smtClean="0"/>
              <a:t> för </a:t>
            </a:r>
            <a:r>
              <a:rPr lang="fi-FI" b="1" dirty="0" err="1" smtClean="0"/>
              <a:t>patienter</a:t>
            </a:r>
            <a:r>
              <a:rPr lang="fi-FI" b="1" dirty="0" smtClean="0"/>
              <a:t> </a:t>
            </a:r>
            <a:r>
              <a:rPr lang="fi-FI" b="1" dirty="0" err="1" smtClean="0"/>
              <a:t>sköter</a:t>
            </a:r>
            <a:r>
              <a:rPr lang="fi-FI" b="1" dirty="0" smtClean="0"/>
              <a:t> du? – </a:t>
            </a:r>
            <a:r>
              <a:rPr lang="fi-FI" b="1" dirty="0" err="1" smtClean="0"/>
              <a:t>Barnpatienter</a:t>
            </a:r>
            <a:r>
              <a:rPr lang="fi-FI" b="1" dirty="0" smtClean="0"/>
              <a:t>.</a:t>
            </a:r>
          </a:p>
          <a:p>
            <a:pPr marL="365760" lvl="1" indent="0">
              <a:buNone/>
            </a:pPr>
            <a:r>
              <a:rPr lang="fi-FI" b="1" dirty="0" smtClean="0"/>
              <a:t>     (Mitä potilaita hoidat? – Lapsipotilaita.</a:t>
            </a:r>
          </a:p>
          <a:p>
            <a:pPr lvl="1"/>
            <a:endParaRPr lang="fi-FI" dirty="0" smtClean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124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fi-FI" dirty="0" smtClean="0"/>
              <a:t>KYSYMYSSANOJA 5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87208" cy="5328592"/>
          </a:xfrm>
        </p:spPr>
        <p:txBody>
          <a:bodyPr>
            <a:normAutofit/>
          </a:bodyPr>
          <a:lstStyle/>
          <a:p>
            <a:r>
              <a:rPr lang="fi-FI" sz="1600" b="1" dirty="0" smtClean="0"/>
              <a:t>HURDAN, HURDANT, HURDANA – millainen</a:t>
            </a:r>
          </a:p>
          <a:p>
            <a:endParaRPr lang="fi-FI" sz="1600" b="1" dirty="0"/>
          </a:p>
          <a:p>
            <a:endParaRPr lang="fi-FI" sz="1600" b="1" dirty="0" smtClean="0"/>
          </a:p>
          <a:p>
            <a:r>
              <a:rPr lang="fi-FI" sz="1600" b="1" dirty="0" smtClean="0"/>
              <a:t>Kysytään laatua, vastauksena adjektiivi</a:t>
            </a:r>
          </a:p>
          <a:p>
            <a:r>
              <a:rPr lang="fi-FI" sz="1600" b="1" dirty="0" smtClean="0"/>
              <a:t>Kysymyssana taipuu pääsanansa suvun ja luvun mukaan (en = </a:t>
            </a:r>
            <a:r>
              <a:rPr lang="fi-FI" sz="1600" b="1" dirty="0" err="1" smtClean="0"/>
              <a:t>hurdan</a:t>
            </a:r>
            <a:r>
              <a:rPr lang="fi-FI" sz="1600" b="1" dirty="0" smtClean="0"/>
              <a:t>, ett = </a:t>
            </a:r>
            <a:r>
              <a:rPr lang="fi-FI" sz="1600" b="1" dirty="0" err="1" smtClean="0"/>
              <a:t>hurdant</a:t>
            </a:r>
            <a:r>
              <a:rPr lang="fi-FI" sz="1600" b="1" dirty="0" smtClean="0"/>
              <a:t>, monikko = </a:t>
            </a:r>
            <a:r>
              <a:rPr lang="fi-FI" sz="1600" b="1" dirty="0" err="1" smtClean="0"/>
              <a:t>hurdana</a:t>
            </a:r>
            <a:r>
              <a:rPr lang="fi-FI" sz="1600" b="1" dirty="0" smtClean="0"/>
              <a:t>)</a:t>
            </a:r>
          </a:p>
          <a:p>
            <a:r>
              <a:rPr lang="fi-FI" sz="1600" b="1" dirty="0" err="1" smtClean="0"/>
              <a:t>Hurdan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bok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tycker</a:t>
            </a:r>
            <a:r>
              <a:rPr lang="fi-FI" sz="1600" b="1" dirty="0" smtClean="0"/>
              <a:t> du? – </a:t>
            </a:r>
            <a:r>
              <a:rPr lang="fi-FI" sz="1600" b="1" dirty="0" err="1" smtClean="0"/>
              <a:t>Spännande</a:t>
            </a:r>
            <a:r>
              <a:rPr lang="fi-FI" sz="1600" b="1" dirty="0" smtClean="0"/>
              <a:t>. </a:t>
            </a:r>
          </a:p>
          <a:p>
            <a:pPr marL="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   (Millaisesta kirjasta sinä pidät? – Jännittävästä.)</a:t>
            </a:r>
          </a:p>
          <a:p>
            <a:r>
              <a:rPr lang="fi-FI" sz="1600" b="1" dirty="0" err="1" smtClean="0"/>
              <a:t>Hurdan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är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boken</a:t>
            </a:r>
            <a:r>
              <a:rPr lang="fi-FI" sz="1600" b="1" dirty="0" smtClean="0"/>
              <a:t>? – </a:t>
            </a:r>
            <a:r>
              <a:rPr lang="fi-FI" sz="1600" b="1" dirty="0" err="1" smtClean="0"/>
              <a:t>Spännande</a:t>
            </a:r>
            <a:r>
              <a:rPr lang="fi-FI" sz="1600" b="1" dirty="0" smtClean="0"/>
              <a:t>.</a:t>
            </a:r>
          </a:p>
          <a:p>
            <a:pPr marL="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   (Millainen kirja on? – Jännittävä.)</a:t>
            </a:r>
          </a:p>
          <a:p>
            <a:r>
              <a:rPr lang="fi-FI" sz="1600" b="1" dirty="0" err="1" smtClean="0"/>
              <a:t>Hurdant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väder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är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det</a:t>
            </a:r>
            <a:r>
              <a:rPr lang="fi-FI" sz="1600" b="1" dirty="0" smtClean="0"/>
              <a:t>? -  </a:t>
            </a:r>
            <a:r>
              <a:rPr lang="fi-FI" sz="1600" b="1" dirty="0" err="1" smtClean="0"/>
              <a:t>Regnigt</a:t>
            </a:r>
            <a:r>
              <a:rPr lang="fi-FI" sz="1600" b="1" dirty="0" smtClean="0"/>
              <a:t>.</a:t>
            </a:r>
          </a:p>
          <a:p>
            <a:pPr marL="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   (Millainen sää on? – Sateinen.)</a:t>
            </a:r>
          </a:p>
          <a:p>
            <a:r>
              <a:rPr lang="fi-FI" sz="1600" b="1" dirty="0" err="1" smtClean="0"/>
              <a:t>Hurdant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är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programmet</a:t>
            </a:r>
            <a:r>
              <a:rPr lang="fi-FI" sz="1600" b="1" dirty="0" smtClean="0"/>
              <a:t> för i </a:t>
            </a:r>
            <a:r>
              <a:rPr lang="fi-FI" sz="1600" b="1" dirty="0" err="1" smtClean="0"/>
              <a:t>kväll</a:t>
            </a:r>
            <a:r>
              <a:rPr lang="fi-FI" sz="1600" b="1" dirty="0" smtClean="0"/>
              <a:t>? – </a:t>
            </a:r>
            <a:r>
              <a:rPr lang="fi-FI" sz="1600" b="1" dirty="0" err="1" smtClean="0"/>
              <a:t>Roligt</a:t>
            </a:r>
            <a:r>
              <a:rPr lang="fi-FI" sz="1600" b="1" dirty="0" smtClean="0"/>
              <a:t>. </a:t>
            </a:r>
          </a:p>
          <a:p>
            <a:pPr marL="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   (Millainen on illan ohjelma? – Hauska.)</a:t>
            </a:r>
          </a:p>
          <a:p>
            <a:r>
              <a:rPr lang="fi-FI" sz="1600" b="1" dirty="0" err="1" smtClean="0"/>
              <a:t>Hurdana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uppgifter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har</a:t>
            </a:r>
            <a:r>
              <a:rPr lang="fi-FI" sz="1600" b="1" dirty="0" smtClean="0"/>
              <a:t> </a:t>
            </a:r>
            <a:r>
              <a:rPr lang="fi-FI" sz="1600" b="1" dirty="0" err="1" smtClean="0"/>
              <a:t>ni</a:t>
            </a:r>
            <a:r>
              <a:rPr lang="fi-FI" sz="1600" b="1" dirty="0" smtClean="0"/>
              <a:t> i </a:t>
            </a:r>
            <a:r>
              <a:rPr lang="fi-FI" sz="1600" b="1" dirty="0" err="1" smtClean="0"/>
              <a:t>skolan</a:t>
            </a:r>
            <a:r>
              <a:rPr lang="fi-FI" sz="1600" b="1" dirty="0" smtClean="0"/>
              <a:t>? – </a:t>
            </a:r>
            <a:r>
              <a:rPr lang="fi-FI" sz="1600" b="1" dirty="0" err="1" smtClean="0"/>
              <a:t>Kräväande</a:t>
            </a:r>
            <a:r>
              <a:rPr lang="fi-FI" sz="1600" b="1" dirty="0" smtClean="0"/>
              <a:t> </a:t>
            </a:r>
          </a:p>
          <a:p>
            <a:pPr marL="0" indent="0">
              <a:buNone/>
            </a:pPr>
            <a:r>
              <a:rPr lang="fi-FI" sz="1600" b="1" dirty="0"/>
              <a:t> </a:t>
            </a:r>
            <a:r>
              <a:rPr lang="fi-FI" sz="1600" b="1" dirty="0" smtClean="0"/>
              <a:t>    (Millaisia tehtäviä teillä on koulussa? – Vaativia.)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323232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Kysymyssanoja 6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VAR – missä</a:t>
            </a:r>
          </a:p>
          <a:p>
            <a:pPr lvl="1"/>
            <a:r>
              <a:rPr lang="fi-FI" sz="2400" b="1" dirty="0" err="1" smtClean="0"/>
              <a:t>Var</a:t>
            </a:r>
            <a:r>
              <a:rPr lang="fi-FI" sz="2400" b="1" dirty="0" smtClean="0"/>
              <a:t> </a:t>
            </a:r>
            <a:r>
              <a:rPr lang="fi-FI" sz="2400" b="1" dirty="0" err="1" smtClean="0"/>
              <a:t>bor</a:t>
            </a:r>
            <a:r>
              <a:rPr lang="fi-FI" sz="2400" b="1" dirty="0" smtClean="0"/>
              <a:t> du? (Missä sinä asut?)</a:t>
            </a:r>
          </a:p>
          <a:p>
            <a:r>
              <a:rPr lang="fi-FI" b="1" dirty="0" smtClean="0"/>
              <a:t>VART – minne</a:t>
            </a:r>
          </a:p>
          <a:p>
            <a:pPr lvl="1"/>
            <a:r>
              <a:rPr lang="fi-FI" sz="2400" b="1" dirty="0" err="1" smtClean="0"/>
              <a:t>Vart</a:t>
            </a:r>
            <a:r>
              <a:rPr lang="fi-FI" sz="2400" b="1" dirty="0" smtClean="0"/>
              <a:t> </a:t>
            </a:r>
            <a:r>
              <a:rPr lang="fi-FI" sz="2400" b="1" dirty="0" err="1" smtClean="0"/>
              <a:t>flyttar</a:t>
            </a:r>
            <a:r>
              <a:rPr lang="fi-FI" sz="2400" b="1" dirty="0" smtClean="0"/>
              <a:t> du? (Minne sinä muutat?)</a:t>
            </a:r>
          </a:p>
          <a:p>
            <a:r>
              <a:rPr lang="fi-FI" b="1" dirty="0" smtClean="0"/>
              <a:t>VARIFRÅN – mistä</a:t>
            </a:r>
          </a:p>
          <a:p>
            <a:pPr lvl="1"/>
            <a:r>
              <a:rPr lang="fi-FI" sz="2400" b="1" dirty="0" err="1" smtClean="0"/>
              <a:t>Varifrån</a:t>
            </a:r>
            <a:r>
              <a:rPr lang="fi-FI" sz="2400" b="1" dirty="0" smtClean="0"/>
              <a:t> </a:t>
            </a:r>
            <a:r>
              <a:rPr lang="fi-FI" sz="2400" b="1" dirty="0" err="1" smtClean="0"/>
              <a:t>kommer</a:t>
            </a:r>
            <a:r>
              <a:rPr lang="fi-FI" sz="2400" b="1" dirty="0" smtClean="0"/>
              <a:t> du? (Mistä sinä tulet?)</a:t>
            </a:r>
          </a:p>
          <a:p>
            <a:pPr lvl="1"/>
            <a:r>
              <a:rPr lang="fi-FI" sz="2400" b="1" dirty="0" smtClean="0"/>
              <a:t>OBS! </a:t>
            </a:r>
            <a:r>
              <a:rPr lang="fi-FI" sz="2400" b="1" dirty="0" err="1" smtClean="0"/>
              <a:t>Vad</a:t>
            </a:r>
            <a:r>
              <a:rPr lang="fi-FI" sz="2400" b="1" dirty="0" smtClean="0"/>
              <a:t> </a:t>
            </a:r>
            <a:r>
              <a:rPr lang="fi-FI" sz="2400" b="1" dirty="0" err="1" smtClean="0"/>
              <a:t>talar</a:t>
            </a:r>
            <a:r>
              <a:rPr lang="fi-FI" sz="2400" b="1" dirty="0" smtClean="0"/>
              <a:t> du </a:t>
            </a:r>
            <a:r>
              <a:rPr lang="fi-FI" sz="2400" b="1" dirty="0" err="1" smtClean="0"/>
              <a:t>om</a:t>
            </a:r>
            <a:r>
              <a:rPr lang="fi-FI" sz="2400" b="1" dirty="0" smtClean="0"/>
              <a:t>? (Mistä sinä puhut?)</a:t>
            </a:r>
          </a:p>
          <a:p>
            <a:pPr lvl="1"/>
            <a:r>
              <a:rPr lang="fi-FI" sz="2400" b="1" dirty="0" err="1" smtClean="0"/>
              <a:t>Varifrån</a:t>
            </a:r>
            <a:r>
              <a:rPr lang="fi-FI" sz="2400" b="1" dirty="0" smtClean="0"/>
              <a:t> ilmaisee suuntaa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fi-FI" sz="2400" b="1" dirty="0" smtClean="0"/>
              <a:t>NÄR – milloin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fi-FI" sz="2400" b="1" dirty="0" err="1" smtClean="0"/>
              <a:t>När</a:t>
            </a:r>
            <a:r>
              <a:rPr lang="fi-FI" sz="2400" b="1" dirty="0" smtClean="0"/>
              <a:t> </a:t>
            </a:r>
            <a:r>
              <a:rPr lang="fi-FI" sz="2400" b="1" dirty="0" err="1"/>
              <a:t>kommer</a:t>
            </a:r>
            <a:r>
              <a:rPr lang="fi-FI" sz="2400" b="1" dirty="0"/>
              <a:t> du? (Milloin sinä tulet?)</a:t>
            </a:r>
          </a:p>
          <a:p>
            <a:endParaRPr 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val="356483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Kysymysanoja 7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fi-FI" b="1" dirty="0" smtClean="0"/>
              <a:t>HUR – kuinka, miten</a:t>
            </a:r>
          </a:p>
          <a:p>
            <a:r>
              <a:rPr lang="fi-FI" b="1" dirty="0" smtClean="0"/>
              <a:t>Liitetään adjektiiviin, substantiiviin, adverbiin</a:t>
            </a:r>
          </a:p>
          <a:p>
            <a:pPr lvl="1"/>
            <a:r>
              <a:rPr lang="fi-FI" b="1" dirty="0" err="1" smtClean="0"/>
              <a:t>Hur</a:t>
            </a:r>
            <a:r>
              <a:rPr lang="fi-FI" b="1" dirty="0" smtClean="0"/>
              <a:t> </a:t>
            </a:r>
            <a:r>
              <a:rPr lang="fi-FI" b="1" dirty="0" err="1" smtClean="0"/>
              <a:t>länge</a:t>
            </a:r>
            <a:r>
              <a:rPr lang="fi-FI" b="1" dirty="0" smtClean="0"/>
              <a:t> </a:t>
            </a:r>
            <a:r>
              <a:rPr lang="fi-FI" b="1" dirty="0" err="1" smtClean="0"/>
              <a:t>är</a:t>
            </a:r>
            <a:r>
              <a:rPr lang="fi-FI" b="1" dirty="0" smtClean="0"/>
              <a:t> du </a:t>
            </a:r>
            <a:r>
              <a:rPr lang="fi-FI" b="1" dirty="0" err="1" smtClean="0"/>
              <a:t>borta</a:t>
            </a:r>
            <a:r>
              <a:rPr lang="fi-FI" b="1" dirty="0" smtClean="0"/>
              <a:t>? (Kuinka kauan olet poissa?)</a:t>
            </a:r>
          </a:p>
          <a:p>
            <a:pPr lvl="1"/>
            <a:r>
              <a:rPr lang="fi-FI" b="1" dirty="0" err="1" smtClean="0"/>
              <a:t>Hur</a:t>
            </a:r>
            <a:r>
              <a:rPr lang="fi-FI" b="1" dirty="0" smtClean="0"/>
              <a:t> </a:t>
            </a:r>
            <a:r>
              <a:rPr lang="fi-FI" b="1" dirty="0" err="1" smtClean="0"/>
              <a:t>ofta</a:t>
            </a:r>
            <a:r>
              <a:rPr lang="fi-FI" b="1" dirty="0" smtClean="0"/>
              <a:t> </a:t>
            </a:r>
            <a:r>
              <a:rPr lang="fi-FI" b="1" dirty="0" err="1" smtClean="0"/>
              <a:t>brukar</a:t>
            </a:r>
            <a:r>
              <a:rPr lang="fi-FI" b="1" dirty="0" smtClean="0"/>
              <a:t> du </a:t>
            </a:r>
            <a:r>
              <a:rPr lang="fi-FI" b="1" dirty="0" err="1" smtClean="0"/>
              <a:t>resa</a:t>
            </a:r>
            <a:r>
              <a:rPr lang="fi-FI" b="1" dirty="0" smtClean="0"/>
              <a:t>? (Kuinka usein tapaa matkustaa?)</a:t>
            </a:r>
          </a:p>
          <a:p>
            <a:pPr lvl="1"/>
            <a:r>
              <a:rPr lang="fi-FI" b="1" dirty="0" err="1" smtClean="0"/>
              <a:t>Hur</a:t>
            </a:r>
            <a:r>
              <a:rPr lang="fi-FI" b="1" dirty="0" smtClean="0"/>
              <a:t> </a:t>
            </a:r>
            <a:r>
              <a:rPr lang="fi-FI" b="1" dirty="0" err="1" smtClean="0"/>
              <a:t>många</a:t>
            </a:r>
            <a:r>
              <a:rPr lang="fi-FI" b="1" dirty="0" smtClean="0"/>
              <a:t> </a:t>
            </a:r>
            <a:r>
              <a:rPr lang="fi-FI" b="1" dirty="0" err="1" smtClean="0"/>
              <a:t>kunder</a:t>
            </a:r>
            <a:r>
              <a:rPr lang="fi-FI" b="1" dirty="0" smtClean="0"/>
              <a:t> </a:t>
            </a:r>
            <a:r>
              <a:rPr lang="fi-FI" b="1" dirty="0" err="1" smtClean="0"/>
              <a:t>har</a:t>
            </a:r>
            <a:r>
              <a:rPr lang="fi-FI" b="1" dirty="0"/>
              <a:t> </a:t>
            </a:r>
            <a:r>
              <a:rPr lang="fi-FI" b="1" dirty="0" smtClean="0"/>
              <a:t>firman? (Kuinka paljon asiakkaita firmalla on?)</a:t>
            </a:r>
          </a:p>
          <a:p>
            <a:pPr lvl="1"/>
            <a:r>
              <a:rPr lang="fi-FI" b="1" dirty="0" err="1" smtClean="0"/>
              <a:t>Hur</a:t>
            </a:r>
            <a:r>
              <a:rPr lang="fi-FI" b="1" dirty="0" smtClean="0"/>
              <a:t> </a:t>
            </a:r>
            <a:r>
              <a:rPr lang="fi-FI" b="1" dirty="0" err="1" smtClean="0"/>
              <a:t>mycket</a:t>
            </a:r>
            <a:r>
              <a:rPr lang="fi-FI" b="1" dirty="0" smtClean="0"/>
              <a:t> </a:t>
            </a:r>
            <a:r>
              <a:rPr lang="fi-FI" b="1" dirty="0" err="1" smtClean="0"/>
              <a:t>vill</a:t>
            </a:r>
            <a:r>
              <a:rPr lang="fi-FI" b="1" dirty="0" smtClean="0"/>
              <a:t> du </a:t>
            </a:r>
            <a:r>
              <a:rPr lang="fi-FI" b="1" dirty="0" err="1" smtClean="0"/>
              <a:t>köpa</a:t>
            </a:r>
            <a:r>
              <a:rPr lang="fi-FI" b="1" dirty="0" smtClean="0"/>
              <a:t>? (Kuinka paljon haluat ostaa?)</a:t>
            </a:r>
          </a:p>
          <a:p>
            <a:pPr lvl="1"/>
            <a:endParaRPr lang="fi-FI" b="1" dirty="0"/>
          </a:p>
          <a:p>
            <a:pPr lvl="1"/>
            <a:r>
              <a:rPr lang="fi-FI" sz="2400" b="1" dirty="0" smtClean="0"/>
              <a:t>VARFÖR – miksi</a:t>
            </a:r>
          </a:p>
          <a:p>
            <a:pPr lvl="2"/>
            <a:r>
              <a:rPr lang="fi-FI" sz="2100" b="1" dirty="0" err="1" smtClean="0"/>
              <a:t>Varför</a:t>
            </a:r>
            <a:r>
              <a:rPr lang="fi-FI" sz="2100" b="1" dirty="0" smtClean="0"/>
              <a:t>  </a:t>
            </a:r>
            <a:r>
              <a:rPr lang="fi-FI" sz="2100" b="1" dirty="0" err="1" smtClean="0"/>
              <a:t>köpte</a:t>
            </a:r>
            <a:r>
              <a:rPr lang="fi-FI" sz="2100" b="1" dirty="0" smtClean="0"/>
              <a:t> du </a:t>
            </a:r>
            <a:r>
              <a:rPr lang="fi-FI" sz="2100" b="1" dirty="0" err="1" smtClean="0"/>
              <a:t>den</a:t>
            </a:r>
            <a:r>
              <a:rPr lang="fi-FI" sz="2100" b="1" dirty="0" smtClean="0"/>
              <a:t> </a:t>
            </a:r>
            <a:r>
              <a:rPr lang="fi-FI" sz="2100" b="1" dirty="0" err="1" smtClean="0"/>
              <a:t>där</a:t>
            </a:r>
            <a:r>
              <a:rPr lang="fi-FI" sz="2100" b="1" dirty="0" smtClean="0"/>
              <a:t> </a:t>
            </a:r>
            <a:r>
              <a:rPr lang="fi-FI" sz="2100" b="1" dirty="0" err="1" smtClean="0"/>
              <a:t>produkten</a:t>
            </a:r>
            <a:r>
              <a:rPr lang="fi-FI" sz="2100" b="1" dirty="0" smtClean="0"/>
              <a:t>? (Miksi ostit tuon tuotteen?)</a:t>
            </a:r>
            <a:endParaRPr lang="fi-FI" sz="2100" b="1" dirty="0"/>
          </a:p>
        </p:txBody>
      </p:sp>
    </p:spTree>
    <p:extLst>
      <p:ext uri="{BB962C8B-B14F-4D97-AF65-F5344CB8AC3E}">
        <p14:creationId xmlns:p14="http://schemas.microsoft.com/office/powerpoint/2010/main" val="399634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480</TotalTime>
  <Words>621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Oriel</vt:lpstr>
      <vt:lpstr>Kysymyssanat</vt:lpstr>
      <vt:lpstr>Kysymyssanoja  1</vt:lpstr>
      <vt:lpstr>Kysymyssanoja  2</vt:lpstr>
      <vt:lpstr>Kysymyssanoja 3</vt:lpstr>
      <vt:lpstr>Kysymyssanoja 4</vt:lpstr>
      <vt:lpstr>KYSYMYSSANOJA 5</vt:lpstr>
      <vt:lpstr>Kysymyssanoja 6</vt:lpstr>
      <vt:lpstr>Kysymysanoja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Kysymyslauseen sanajärjestys</dc:title>
  <dc:creator>Camilla Kåla</dc:creator>
  <cp:lastModifiedBy>Fröjdman Isabella</cp:lastModifiedBy>
  <cp:revision>20</cp:revision>
  <dcterms:created xsi:type="dcterms:W3CDTF">2014-09-29T19:02:47Z</dcterms:created>
  <dcterms:modified xsi:type="dcterms:W3CDTF">2019-11-12T11:17:30Z</dcterms:modified>
</cp:coreProperties>
</file>