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59" autoAdjust="0"/>
    <p:restoredTop sz="94660"/>
  </p:normalViewPr>
  <p:slideViewPr>
    <p:cSldViewPr snapToGrid="0">
      <p:cViewPr varScale="1">
        <p:scale>
          <a:sx n="67" d="100"/>
          <a:sy n="67" d="100"/>
        </p:scale>
        <p:origin x="8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llymäki Dina" userId="ccd9f107-05d8-4679-82cc-6a7e8b83985a" providerId="ADAL" clId="{D2B7EF6E-9829-4240-9346-62847B6BE1C2}"/>
    <pc:docChg chg="modSld">
      <pc:chgData name="Myllymäki Dina" userId="ccd9f107-05d8-4679-82cc-6a7e8b83985a" providerId="ADAL" clId="{D2B7EF6E-9829-4240-9346-62847B6BE1C2}" dt="2024-01-18T04:01:29.147" v="0" actId="12385"/>
      <pc:docMkLst>
        <pc:docMk/>
      </pc:docMkLst>
      <pc:sldChg chg="modSp mod">
        <pc:chgData name="Myllymäki Dina" userId="ccd9f107-05d8-4679-82cc-6a7e8b83985a" providerId="ADAL" clId="{D2B7EF6E-9829-4240-9346-62847B6BE1C2}" dt="2024-01-18T04:01:29.147" v="0" actId="12385"/>
        <pc:sldMkLst>
          <pc:docMk/>
          <pc:sldMk cId="360969388" sldId="256"/>
        </pc:sldMkLst>
        <pc:graphicFrameChg chg="modGraphic">
          <ac:chgData name="Myllymäki Dina" userId="ccd9f107-05d8-4679-82cc-6a7e8b83985a" providerId="ADAL" clId="{D2B7EF6E-9829-4240-9346-62847B6BE1C2}" dt="2024-01-18T04:01:29.147" v="0" actId="12385"/>
          <ac:graphicFrameMkLst>
            <pc:docMk/>
            <pc:sldMk cId="360969388" sldId="256"/>
            <ac:graphicFrameMk id="4" creationId="{969846EA-12C1-22FD-E2EB-01291A07B4DD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49A42-D7BA-69EA-3861-6CB43E5865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86E958-4906-2CBE-A70E-DB04007AEC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277B07-3C38-3BBF-5745-11920493E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C618-886D-41CC-96D4-C839091EA77E}" type="datetimeFigureOut">
              <a:rPr lang="en-US" smtClean="0"/>
              <a:t>17.1.2024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8266B-AF5F-EC31-87D0-EE6FF407D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509B9-812D-4B2D-6052-6DF080C2A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EA2-98AF-42C2-9734-924F14DD8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8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47D45-C1A1-1517-7A80-1195CD3C0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5C7C93-4515-4CD4-0879-C7095F26C9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6FEC5-F40F-9A86-7239-C37762316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C618-886D-41CC-96D4-C839091EA77E}" type="datetimeFigureOut">
              <a:rPr lang="en-US" smtClean="0"/>
              <a:t>17.1.2024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46342-B149-F788-F6D2-E55829207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15DC3-6C11-5FA9-8E3B-DB6134E61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EA2-98AF-42C2-9734-924F14DD8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142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D8581E-4E0C-6CF6-F378-D7A1D6C64B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66B03E-2DC9-D328-5162-B8BED07D88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DFDC3-7C42-262E-272E-890D19D52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C618-886D-41CC-96D4-C839091EA77E}" type="datetimeFigureOut">
              <a:rPr lang="en-US" smtClean="0"/>
              <a:t>17.1.2024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72B0B-EFE0-86C2-2248-BDC4B7F8A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5E74D-516D-883B-20E8-B976D39FA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EA2-98AF-42C2-9734-924F14DD8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06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2E784-4B89-859A-23CD-F87C9F163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EE7BB-EFEA-898F-2B4D-774046DDC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171E8-93C7-A439-9E69-B880E626C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C618-886D-41CC-96D4-C839091EA77E}" type="datetimeFigureOut">
              <a:rPr lang="en-US" smtClean="0"/>
              <a:t>17.1.2024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9AE86-3664-D9E0-B266-25C3124B8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CEC95-4EC3-0F26-EBD6-3E28E519C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EA2-98AF-42C2-9734-924F14DD8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58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F78C2-7136-8E23-BB6A-17F71852B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D28998-3C38-A15F-2E61-0C939C129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FBBF4-C645-D1DB-09C1-720D11EE8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C618-886D-41CC-96D4-C839091EA77E}" type="datetimeFigureOut">
              <a:rPr lang="en-US" smtClean="0"/>
              <a:t>17.1.2024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E2D63-5E8F-77A2-ABB1-E446E8E04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AE1E5-92F5-AB4D-099F-FAD122FAE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EA2-98AF-42C2-9734-924F14DD8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87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0D7C0-AEB8-95DB-0B09-FBCAD3833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A6854-0B6A-FFCF-26F6-9754E6D210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B562C6-6D94-BE1C-340E-119A1851C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6F2CB5-3A19-9924-129F-9F26EE4A9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C618-886D-41CC-96D4-C839091EA77E}" type="datetimeFigureOut">
              <a:rPr lang="en-US" smtClean="0"/>
              <a:t>17.1.2024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06B4A-CC2A-239C-3039-6AC9F812C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BD8F-1E28-379C-8A88-96079582A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EA2-98AF-42C2-9734-924F14DD8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54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890BB-71A9-88FB-0F9A-DE0A168D5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148632-570B-D80E-4132-14CFC2C225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35921C-58C3-EAB7-ADA0-0DC893FAF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994BC8-C7E9-BFDF-5CCE-5346CB211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68502E-640C-F137-112C-C01EBE6098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90ECD3-5F58-AD37-70E7-37F9D9AFA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C618-886D-41CC-96D4-C839091EA77E}" type="datetimeFigureOut">
              <a:rPr lang="en-US" smtClean="0"/>
              <a:t>17.1.2024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87B684-D8A8-3DF5-04E5-89E6C9886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FDAE65-AB0F-8CAE-62C0-58DC65B16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EA2-98AF-42C2-9734-924F14DD8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60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288BE-AA73-29CE-6F2A-3F0692047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83130A-705D-AFD5-4E32-B02FF91FF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C618-886D-41CC-96D4-C839091EA77E}" type="datetimeFigureOut">
              <a:rPr lang="en-US" smtClean="0"/>
              <a:t>17.1.2024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49EA3A-1211-34C6-C246-4B757EBEE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2E8ABE-ACDD-1E9B-ED8F-E3BF12341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EA2-98AF-42C2-9734-924F14DD8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765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F57562-2A3F-1D85-DAF4-381C7C65C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C618-886D-41CC-96D4-C839091EA77E}" type="datetimeFigureOut">
              <a:rPr lang="en-US" smtClean="0"/>
              <a:t>17.1.2024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544235-4CFD-4F38-0F47-73751EA76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440116-7693-EB4D-9A5C-304A2D184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EA2-98AF-42C2-9734-924F14DD8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09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24AF2-3340-74B9-4C5D-002DA7C81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CE900-6FE8-4A29-9482-A81C7C6DA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EF5B0E-D874-241B-80AE-17C523AB6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8A97E0-39EB-3B10-245E-512DE96A5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C618-886D-41CC-96D4-C839091EA77E}" type="datetimeFigureOut">
              <a:rPr lang="en-US" smtClean="0"/>
              <a:t>17.1.2024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05F53-15D6-DBEB-06CB-E5580DB8B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2EE3B2-CF45-3310-78FB-7E7415744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EA2-98AF-42C2-9734-924F14DD8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15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89DED-B6C8-93AD-ABF8-7BD1885E5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7D9694-01D9-10D7-135E-DC4309B3D3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F58F98-56E5-57EA-4C74-8131BD38FB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4704DD-A3BF-FE12-C6BB-B7AF43CD9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5C618-886D-41CC-96D4-C839091EA77E}" type="datetimeFigureOut">
              <a:rPr lang="en-US" smtClean="0"/>
              <a:t>17.1.2024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739AD-0521-6580-EC8B-01C01ED8E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7B555E-1750-3E7D-679E-059A91AC9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A5EA2-98AF-42C2-9734-924F14DD8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62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57FE98-E021-9B87-87BF-20A5CE6C2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73BA5E-DB04-08D7-E2D6-DD6F30B5D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D02D6-EE42-9E6F-02D5-F75007A093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5C618-886D-41CC-96D4-C839091EA77E}" type="datetimeFigureOut">
              <a:rPr lang="en-US" smtClean="0"/>
              <a:t>17.1.2024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9C6D1-CF90-5C5E-C13F-A6BBB89A31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F0EC5-C8D7-C3D8-69DD-04482FAC12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A5EA2-98AF-42C2-9734-924F14DD8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6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69846EA-12C1-22FD-E2EB-01291A07B4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133545"/>
              </p:ext>
            </p:extLst>
          </p:nvPr>
        </p:nvGraphicFramePr>
        <p:xfrm>
          <a:off x="1309657" y="1439385"/>
          <a:ext cx="9621848" cy="4308886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147845">
                  <a:extLst>
                    <a:ext uri="{9D8B030D-6E8A-4147-A177-3AD203B41FA5}">
                      <a16:colId xmlns:a16="http://schemas.microsoft.com/office/drawing/2014/main" val="2264201518"/>
                    </a:ext>
                  </a:extLst>
                </a:gridCol>
                <a:gridCol w="7474003">
                  <a:extLst>
                    <a:ext uri="{9D8B030D-6E8A-4147-A177-3AD203B41FA5}">
                      <a16:colId xmlns:a16="http://schemas.microsoft.com/office/drawing/2014/main" val="4215200218"/>
                    </a:ext>
                  </a:extLst>
                </a:gridCol>
              </a:tblGrid>
              <a:tr h="73762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 number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Members of the groups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7755540"/>
                  </a:ext>
                </a:extLst>
              </a:tr>
              <a:tr h="6900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Group 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</a:rPr>
                        <a:t>Anastasia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</a:rPr>
                        <a:t>Bratter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</a:rPr>
                        <a:t>, Solal Faure,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</a:rPr>
                        <a:t>Jingyan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</a:rPr>
                        <a:t> Li,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</a:rPr>
                        <a:t>Toivo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</a:rPr>
                        <a:t> Volk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95331637"/>
                  </a:ext>
                </a:extLst>
              </a:tr>
              <a:tr h="67842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Group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dk1"/>
                          </a:solidFill>
                        </a:rPr>
                        <a:t>Janek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</a:rPr>
                        <a:t>Brochocki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</a:rPr>
                        <a:t>, Alex Mishin, </a:t>
                      </a:r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Zuzanna Dwojak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</a:rPr>
                        <a:t>,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</a:rPr>
                        <a:t>Runqing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</a:rPr>
                        <a:t> Wang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81157660"/>
                  </a:ext>
                </a:extLst>
              </a:tr>
              <a:tr h="727517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Group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Chi </a:t>
                      </a:r>
                      <a:r>
                        <a:rPr lang="en-US" sz="18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Pok</a:t>
                      </a:r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sz="18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Cheang</a:t>
                      </a:r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en-US" sz="18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Kalle</a:t>
                      </a:r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Koivuniemi, Ida Krook, Mingyu Zhang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14575009"/>
                  </a:ext>
                </a:extLst>
              </a:tr>
              <a:tr h="73762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Group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Dung </a:t>
                      </a:r>
                      <a:r>
                        <a:rPr lang="en-US" sz="18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Ðinh</a:t>
                      </a:r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, Leon Lepper, Rehmat Ullah, Jan </a:t>
                      </a:r>
                      <a:r>
                        <a:rPr lang="en-US" sz="18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Äkräs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07535709"/>
                  </a:ext>
                </a:extLst>
              </a:tr>
              <a:tr h="73762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Group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Savio </a:t>
                      </a:r>
                      <a:r>
                        <a:rPr lang="en-US" sz="18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Verbaast</a:t>
                      </a:r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, </a:t>
                      </a:r>
                      <a:r>
                        <a:rPr lang="en-US" sz="18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Haozhi</a:t>
                      </a:r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Li,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</a:rPr>
                        <a:t>Selina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</a:rPr>
                        <a:t>Sorvi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55125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69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21F17FC9FAAB41A1210C1A85F99DB9" ma:contentTypeVersion="17" ma:contentTypeDescription="Create a new document." ma:contentTypeScope="" ma:versionID="d292780b3eb25dc12db82fb6b91d8d36">
  <xsd:schema xmlns:xsd="http://www.w3.org/2001/XMLSchema" xmlns:xs="http://www.w3.org/2001/XMLSchema" xmlns:p="http://schemas.microsoft.com/office/2006/metadata/properties" xmlns:ns3="e0c9d5ca-5290-4632-bfec-8135fcc66ad8" xmlns:ns4="dee70818-9eb5-4df7-b40a-4f3c575502bf" targetNamespace="http://schemas.microsoft.com/office/2006/metadata/properties" ma:root="true" ma:fieldsID="e5c903f236725c88c3ca90528a06fe49" ns3:_="" ns4:_="">
    <xsd:import namespace="e0c9d5ca-5290-4632-bfec-8135fcc66ad8"/>
    <xsd:import namespace="dee70818-9eb5-4df7-b40a-4f3c575502b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3:MediaServiceLocation" minOccurs="0"/>
                <xsd:element ref="ns3:MediaServiceOCR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c9d5ca-5290-4632-bfec-8135fcc66a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e70818-9eb5-4df7-b40a-4f3c575502b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0c9d5ca-5290-4632-bfec-8135fcc66ad8" xsi:nil="true"/>
  </documentManagement>
</p:properties>
</file>

<file path=customXml/itemProps1.xml><?xml version="1.0" encoding="utf-8"?>
<ds:datastoreItem xmlns:ds="http://schemas.openxmlformats.org/officeDocument/2006/customXml" ds:itemID="{1E4C41EF-FBB0-430E-BA6D-A201B8CF03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806E050-1734-4198-974C-782D4563BD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c9d5ca-5290-4632-bfec-8135fcc66ad8"/>
    <ds:schemaRef ds:uri="dee70818-9eb5-4df7-b40a-4f3c575502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1E6245F-069C-45DA-BF67-1EA748B619E1}">
  <ds:schemaRefs>
    <ds:schemaRef ds:uri="http://purl.org/dc/terms/"/>
    <ds:schemaRef ds:uri="dee70818-9eb5-4df7-b40a-4f3c575502bf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e0c9d5ca-5290-4632-bfec-8135fcc66ad8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1171</TotalTime>
  <Words>69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Myllymäki Dina</dc:creator>
  <cp:lastModifiedBy>Myllymäki Dina</cp:lastModifiedBy>
  <cp:revision>3</cp:revision>
  <dcterms:created xsi:type="dcterms:W3CDTF">2024-01-16T13:29:58Z</dcterms:created>
  <dcterms:modified xsi:type="dcterms:W3CDTF">2024-01-18T04:01:37Z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0x0101001421F17FC9FAAB41A1210C1A85F99DB9</vt:lpwstr>
  </property>
</Properties>
</file>