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75" r:id="rId3"/>
    <p:sldId id="265" r:id="rId4"/>
    <p:sldId id="267" r:id="rId5"/>
    <p:sldId id="257" r:id="rId6"/>
    <p:sldId id="276" r:id="rId7"/>
    <p:sldId id="263" r:id="rId8"/>
    <p:sldId id="270" r:id="rId9"/>
    <p:sldId id="271" r:id="rId10"/>
    <p:sldId id="272" r:id="rId11"/>
    <p:sldId id="273" r:id="rId12"/>
    <p:sldId id="261" r:id="rId13"/>
    <p:sldId id="266" r:id="rId14"/>
    <p:sldId id="277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8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75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00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7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1.2.2022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C324-C19F-4E14-B18A-2BC7B8EB7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lang="en-US" sz="280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4FB76-2803-4D45-BC68-F3E26C5B9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rmAutofit/>
          </a:bodyPr>
          <a:lstStyle/>
          <a:p>
            <a:r>
              <a:rPr lang="en-US" sz="1600"/>
              <a:t>1.2.22</a:t>
            </a:r>
          </a:p>
        </p:txBody>
      </p:sp>
      <p:pic>
        <p:nvPicPr>
          <p:cNvPr id="4" name="Picture 3" descr="Mustavalkoinen tekstuuritaustakuva kuluneesta betoniseinästä, jossa maali osittain haalistunut">
            <a:extLst>
              <a:ext uri="{FF2B5EF4-FFF2-40B4-BE49-F238E27FC236}">
                <a16:creationId xmlns:a16="http://schemas.microsoft.com/office/drawing/2014/main" id="{49AFDFA7-BDF8-4B95-A728-82764E35C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5" b="22698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4282D-EB22-4157-A76E-124C5B68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40" y="1131994"/>
            <a:ext cx="9871797" cy="459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AE48F-1F92-4898-9DF0-8520EF6C9100}"/>
              </a:ext>
            </a:extLst>
          </p:cNvPr>
          <p:cNvSpPr txBox="1"/>
          <p:nvPr/>
        </p:nvSpPr>
        <p:spPr>
          <a:xfrm>
            <a:off x="2228850" y="5876925"/>
            <a:ext cx="880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</a:t>
            </a:r>
            <a:r>
              <a:rPr lang="fi-FI" sz="2400" dirty="0"/>
              <a:t>. Julia on (Maria) ________________ tyttö.</a:t>
            </a:r>
          </a:p>
        </p:txBody>
      </p:sp>
    </p:spTree>
    <p:extLst>
      <p:ext uri="{BB962C8B-B14F-4D97-AF65-F5344CB8AC3E}">
        <p14:creationId xmlns:p14="http://schemas.microsoft.com/office/powerpoint/2010/main" val="39037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4FA59-A3D1-429C-B73E-937A1957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96" y="226270"/>
            <a:ext cx="6750900" cy="6405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B805F-1C5F-49A9-BCA5-11A1B3B61E65}"/>
              </a:ext>
            </a:extLst>
          </p:cNvPr>
          <p:cNvSpPr txBox="1"/>
          <p:nvPr/>
        </p:nvSpPr>
        <p:spPr>
          <a:xfrm>
            <a:off x="741783" y="226270"/>
            <a:ext cx="31526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PERHE</a:t>
            </a:r>
          </a:p>
          <a:p>
            <a:r>
              <a:rPr lang="en-US" sz="2400" dirty="0"/>
              <a:t>ÄITI</a:t>
            </a:r>
          </a:p>
          <a:p>
            <a:r>
              <a:rPr lang="en-US" sz="2400" dirty="0"/>
              <a:t>ISÄ</a:t>
            </a:r>
          </a:p>
          <a:p>
            <a:r>
              <a:rPr lang="en-US" sz="2400" dirty="0"/>
              <a:t>VANHEMMAT</a:t>
            </a:r>
          </a:p>
          <a:p>
            <a:r>
              <a:rPr lang="en-US" sz="2400" dirty="0"/>
              <a:t>MIES</a:t>
            </a:r>
          </a:p>
          <a:p>
            <a:r>
              <a:rPr lang="en-US" sz="2400" dirty="0"/>
              <a:t>VAIMO</a:t>
            </a:r>
          </a:p>
          <a:p>
            <a:r>
              <a:rPr lang="en-US" sz="2400" dirty="0"/>
              <a:t>LAPSI – LAPSET</a:t>
            </a:r>
          </a:p>
          <a:p>
            <a:r>
              <a:rPr lang="en-US" sz="2400" dirty="0"/>
              <a:t>VAUVA</a:t>
            </a:r>
          </a:p>
          <a:p>
            <a:r>
              <a:rPr lang="en-US" sz="2400" dirty="0"/>
              <a:t>POIKA</a:t>
            </a:r>
          </a:p>
          <a:p>
            <a:r>
              <a:rPr lang="en-US" sz="2400" dirty="0"/>
              <a:t>TYTTÖ/TYTÄR</a:t>
            </a:r>
          </a:p>
          <a:p>
            <a:r>
              <a:rPr lang="en-US" sz="2400" dirty="0"/>
              <a:t>VELI</a:t>
            </a:r>
          </a:p>
          <a:p>
            <a:r>
              <a:rPr lang="en-US" sz="2400" dirty="0"/>
              <a:t>SISKO</a:t>
            </a:r>
          </a:p>
          <a:p>
            <a:r>
              <a:rPr lang="en-US" sz="2400" dirty="0"/>
              <a:t>ISOÄITI</a:t>
            </a:r>
          </a:p>
          <a:p>
            <a:r>
              <a:rPr lang="en-US" sz="2400" dirty="0"/>
              <a:t>ISOISÄ</a:t>
            </a:r>
          </a:p>
          <a:p>
            <a:r>
              <a:rPr lang="en-US" sz="2400" dirty="0"/>
              <a:t>ISOVANHEMMAT</a:t>
            </a:r>
          </a:p>
          <a:p>
            <a:r>
              <a:rPr lang="en-US" sz="2400" dirty="0"/>
              <a:t>APPI</a:t>
            </a:r>
          </a:p>
          <a:p>
            <a:r>
              <a:rPr lang="en-US" sz="2400" dirty="0"/>
              <a:t>ANOPPI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C205-CD37-4CB4-87A0-A3C2B8EA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 anchor="t">
            <a:normAutofit/>
          </a:bodyPr>
          <a:lstStyle/>
          <a:p>
            <a:r>
              <a:rPr lang="en-US" dirty="0"/>
              <a:t>Perhee</a:t>
            </a:r>
            <a:r>
              <a:rPr lang="en-US" b="1" dirty="0"/>
              <a:t>ssä</a:t>
            </a:r>
            <a:r>
              <a:rPr lang="en-US" dirty="0"/>
              <a:t> on …</a:t>
            </a:r>
          </a:p>
        </p:txBody>
      </p:sp>
      <p:pic>
        <p:nvPicPr>
          <p:cNvPr id="1026" name="Picture 2" descr="Roihusten perhe - Kipinäkeskus">
            <a:extLst>
              <a:ext uri="{FF2B5EF4-FFF2-40B4-BE49-F238E27FC236}">
                <a16:creationId xmlns:a16="http://schemas.microsoft.com/office/drawing/2014/main" id="{1EFB15AA-5CFD-433E-AA52-956F372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055" y="1280041"/>
            <a:ext cx="7910796" cy="59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552BE-5224-4D27-8C7D-89C74992EBBC}"/>
              </a:ext>
            </a:extLst>
          </p:cNvPr>
          <p:cNvSpPr txBox="1"/>
          <p:nvPr/>
        </p:nvSpPr>
        <p:spPr>
          <a:xfrm>
            <a:off x="6619875" y="109537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MATTI, 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E6A20-BC31-4FF6-8B88-DA6709FE28DF}"/>
              </a:ext>
            </a:extLst>
          </p:cNvPr>
          <p:cNvSpPr txBox="1"/>
          <p:nvPr/>
        </p:nvSpPr>
        <p:spPr>
          <a:xfrm>
            <a:off x="2724149" y="1464707"/>
            <a:ext cx="15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TANJA,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2609A-9AD0-4434-A7C4-A050CD304283}"/>
              </a:ext>
            </a:extLst>
          </p:cNvPr>
          <p:cNvSpPr txBox="1"/>
          <p:nvPr/>
        </p:nvSpPr>
        <p:spPr>
          <a:xfrm>
            <a:off x="4800600" y="18340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PIRJO,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146C4-4CE7-4034-BACA-360054B7C315}"/>
              </a:ext>
            </a:extLst>
          </p:cNvPr>
          <p:cNvSpPr txBox="1"/>
          <p:nvPr/>
        </p:nvSpPr>
        <p:spPr>
          <a:xfrm>
            <a:off x="1987636" y="4379811"/>
            <a:ext cx="128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SAILA,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4FCD3-FF97-4927-92F4-4A35E5F1CE86}"/>
              </a:ext>
            </a:extLst>
          </p:cNvPr>
          <p:cNvSpPr txBox="1"/>
          <p:nvPr/>
        </p:nvSpPr>
        <p:spPr>
          <a:xfrm>
            <a:off x="7867650" y="3676650"/>
            <a:ext cx="16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TEEMU,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257E0-E0B2-431D-B988-EAD5FA7E9B06}"/>
              </a:ext>
            </a:extLst>
          </p:cNvPr>
          <p:cNvSpPr txBox="1"/>
          <p:nvPr/>
        </p:nvSpPr>
        <p:spPr>
          <a:xfrm>
            <a:off x="7229475" y="24574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LEEVI,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D9AD1-3DCB-4C51-BBA8-0D06C96E9D8F}"/>
              </a:ext>
            </a:extLst>
          </p:cNvPr>
          <p:cNvSpPr txBox="1"/>
          <p:nvPr/>
        </p:nvSpPr>
        <p:spPr>
          <a:xfrm>
            <a:off x="3013248" y="3150275"/>
            <a:ext cx="112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MIRR</a:t>
            </a:r>
            <a:r>
              <a:rPr lang="en-US" dirty="0"/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731A-5481-4D43-8047-3B43687902DB}"/>
              </a:ext>
            </a:extLst>
          </p:cNvPr>
          <p:cNvSpPr txBox="1"/>
          <p:nvPr/>
        </p:nvSpPr>
        <p:spPr>
          <a:xfrm>
            <a:off x="5119687" y="6416159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MUSTI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BE69C-985F-43CC-95FB-C51643544B8A}"/>
              </a:ext>
            </a:extLst>
          </p:cNvPr>
          <p:cNvSpPr txBox="1"/>
          <p:nvPr/>
        </p:nvSpPr>
        <p:spPr>
          <a:xfrm>
            <a:off x="9382125" y="895350"/>
            <a:ext cx="263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KUKA?</a:t>
            </a:r>
          </a:p>
          <a:p>
            <a:r>
              <a:rPr lang="en-US" sz="2400" b="1" dirty="0"/>
              <a:t>KENEN?</a:t>
            </a:r>
          </a:p>
          <a:p>
            <a:r>
              <a:rPr lang="en-US" sz="2400" b="1" dirty="0"/>
              <a:t>ONKO?</a:t>
            </a:r>
          </a:p>
          <a:p>
            <a:r>
              <a:rPr lang="en-US" sz="2400" b="1" dirty="0"/>
              <a:t>MIKÄ?</a:t>
            </a:r>
          </a:p>
        </p:txBody>
      </p:sp>
    </p:spTree>
    <p:extLst>
      <p:ext uri="{BB962C8B-B14F-4D97-AF65-F5344CB8AC3E}">
        <p14:creationId xmlns:p14="http://schemas.microsoft.com/office/powerpoint/2010/main" val="265951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5632-37AC-4882-AE6F-BF805E6F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32331" cy="703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27995E-938E-435B-9FC5-C57FD4EE523A}"/>
              </a:ext>
            </a:extLst>
          </p:cNvPr>
          <p:cNvSpPr txBox="1"/>
          <p:nvPr/>
        </p:nvSpPr>
        <p:spPr>
          <a:xfrm>
            <a:off x="0" y="60960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23</a:t>
            </a:r>
          </a:p>
        </p:txBody>
      </p:sp>
    </p:spTree>
    <p:extLst>
      <p:ext uri="{BB962C8B-B14F-4D97-AF65-F5344CB8AC3E}">
        <p14:creationId xmlns:p14="http://schemas.microsoft.com/office/powerpoint/2010/main" val="88262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5134-D0BC-421F-AE25-4A1ABB1A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Paritehtävä 3 ja 4</a:t>
            </a:r>
            <a:br>
              <a:rPr lang="fi-FI" dirty="0"/>
            </a:br>
            <a:r>
              <a:rPr lang="fi-FI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392692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D8104BED-A9B4-43C8-BB72-E1FFF755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" r="1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B2551-1632-4874-8A16-85C0717A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76" y="990583"/>
            <a:ext cx="11114626" cy="904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12123-BB49-49F4-84BD-66869DF8F9B5}"/>
              </a:ext>
            </a:extLst>
          </p:cNvPr>
          <p:cNvSpPr txBox="1"/>
          <p:nvPr/>
        </p:nvSpPr>
        <p:spPr>
          <a:xfrm>
            <a:off x="1152525" y="2552700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Oppikirja</a:t>
            </a:r>
          </a:p>
          <a:p>
            <a:r>
              <a:rPr lang="en-US" dirty="0"/>
              <a:t>Sivu 32</a:t>
            </a:r>
          </a:p>
        </p:txBody>
      </p:sp>
    </p:spTree>
    <p:extLst>
      <p:ext uri="{BB962C8B-B14F-4D97-AF65-F5344CB8AC3E}">
        <p14:creationId xmlns:p14="http://schemas.microsoft.com/office/powerpoint/2010/main" val="364831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8AF9-6387-4973-B637-BC07DF9B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9" y="863579"/>
            <a:ext cx="9955327" cy="1489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5B1BD-47EB-4251-BBBF-F2E320FB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68" y="3914777"/>
            <a:ext cx="7734381" cy="2406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7FCFAB-CE9C-44D6-B0BE-5BD5BE3F6283}"/>
              </a:ext>
            </a:extLst>
          </p:cNvPr>
          <p:cNvCxnSpPr/>
          <p:nvPr/>
        </p:nvCxnSpPr>
        <p:spPr>
          <a:xfrm>
            <a:off x="295275" y="3124200"/>
            <a:ext cx="1034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2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1CEA9-49C7-4789-A9AF-B5272AC7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6" y="629174"/>
            <a:ext cx="11127661" cy="5090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F81B8-8552-4469-87CF-0C47251EA2FF}"/>
              </a:ext>
            </a:extLst>
          </p:cNvPr>
          <p:cNvSpPr txBox="1"/>
          <p:nvPr/>
        </p:nvSpPr>
        <p:spPr>
          <a:xfrm>
            <a:off x="4389120" y="64820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27</a:t>
            </a:r>
          </a:p>
        </p:txBody>
      </p:sp>
    </p:spTree>
    <p:extLst>
      <p:ext uri="{BB962C8B-B14F-4D97-AF65-F5344CB8AC3E}">
        <p14:creationId xmlns:p14="http://schemas.microsoft.com/office/powerpoint/2010/main" val="423077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C371F-AF59-4E85-A1D6-6AFEE5EB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" y="252222"/>
            <a:ext cx="6258356" cy="66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16AD-71AA-4430-9BF0-D861B28A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22" y="303874"/>
            <a:ext cx="9950103" cy="829601"/>
          </a:xfrm>
        </p:spPr>
        <p:txBody>
          <a:bodyPr/>
          <a:lstStyle/>
          <a:p>
            <a:r>
              <a:rPr lang="fi-FI" dirty="0"/>
              <a:t>Nyt osaat kysyä…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729F-0455-48D7-96E6-89C72273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21" y="1366204"/>
            <a:ext cx="9950102" cy="5006021"/>
          </a:xfrm>
        </p:spPr>
        <p:txBody>
          <a:bodyPr>
            <a:normAutofit/>
          </a:bodyPr>
          <a:lstStyle/>
          <a:p>
            <a:r>
              <a:rPr lang="fi-FI" sz="3200" b="1" dirty="0"/>
              <a:t>Oletko sinä </a:t>
            </a:r>
            <a:r>
              <a:rPr lang="fi-FI" sz="3200" dirty="0"/>
              <a:t>opiskelija?</a:t>
            </a:r>
          </a:p>
          <a:p>
            <a:r>
              <a:rPr lang="fi-FI" sz="3200" b="1" dirty="0"/>
              <a:t>Asutko</a:t>
            </a:r>
            <a:r>
              <a:rPr lang="fi-FI" sz="3200" dirty="0"/>
              <a:t> Helsingissä?</a:t>
            </a:r>
          </a:p>
          <a:p>
            <a:r>
              <a:rPr lang="fi-FI" sz="3200" b="1" dirty="0"/>
              <a:t>Puhutko</a:t>
            </a:r>
            <a:r>
              <a:rPr lang="fi-FI" sz="3200" dirty="0"/>
              <a:t> suomea?</a:t>
            </a:r>
          </a:p>
          <a:p>
            <a:r>
              <a:rPr lang="fi-FI" sz="3200" b="1" dirty="0"/>
              <a:t>Ymmärrätkö</a:t>
            </a:r>
            <a:r>
              <a:rPr lang="fi-FI" sz="3200" dirty="0"/>
              <a:t> englantia?</a:t>
            </a:r>
          </a:p>
          <a:p>
            <a:r>
              <a:rPr lang="fi-FI" sz="3200" b="1" dirty="0"/>
              <a:t>Onko sinulla </a:t>
            </a:r>
            <a:r>
              <a:rPr lang="fi-FI" sz="3200" dirty="0"/>
              <a:t>perhe?</a:t>
            </a:r>
          </a:p>
          <a:p>
            <a:r>
              <a:rPr lang="fi-FI" sz="3200" b="1" dirty="0"/>
              <a:t>Onko sinulla </a:t>
            </a:r>
            <a:r>
              <a:rPr lang="fi-FI" sz="3200" dirty="0"/>
              <a:t>lapsia?</a:t>
            </a:r>
          </a:p>
          <a:p>
            <a:r>
              <a:rPr lang="fi-FI" sz="3200" dirty="0"/>
              <a:t>Onko </a:t>
            </a:r>
            <a:r>
              <a:rPr lang="fi-FI" sz="3200" b="1" dirty="0"/>
              <a:t>sinun perhe </a:t>
            </a:r>
            <a:r>
              <a:rPr lang="fi-FI" sz="3200" dirty="0"/>
              <a:t>iso?</a:t>
            </a:r>
          </a:p>
          <a:p>
            <a:r>
              <a:rPr lang="fi-FI" sz="3200" b="1" dirty="0"/>
              <a:t>Asuuko</a:t>
            </a:r>
            <a:r>
              <a:rPr lang="fi-FI" sz="3200" dirty="0"/>
              <a:t> </a:t>
            </a:r>
            <a:r>
              <a:rPr lang="fi-FI" sz="3200" b="1" dirty="0"/>
              <a:t>sinun perhe </a:t>
            </a:r>
            <a:r>
              <a:rPr lang="fi-FI" sz="3200" dirty="0"/>
              <a:t>Suomessa?</a:t>
            </a:r>
          </a:p>
        </p:txBody>
      </p:sp>
    </p:spTree>
    <p:extLst>
      <p:ext uri="{BB962C8B-B14F-4D97-AF65-F5344CB8AC3E}">
        <p14:creationId xmlns:p14="http://schemas.microsoft.com/office/powerpoint/2010/main" val="99477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5EA4-58CB-4488-8920-E9202DFE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Paritehtävät 1 ja 2</a:t>
            </a:r>
            <a:br>
              <a:rPr lang="en-US" b="1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180256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FEE46-0348-4181-8A84-965B4BC1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-366620"/>
            <a:ext cx="7569200" cy="72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F4276-B7D6-4F71-86E5-FAC411A08AD8}"/>
              </a:ext>
            </a:extLst>
          </p:cNvPr>
          <p:cNvSpPr txBox="1"/>
          <p:nvPr/>
        </p:nvSpPr>
        <p:spPr>
          <a:xfrm>
            <a:off x="9353550" y="1076325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26</a:t>
            </a:r>
          </a:p>
        </p:txBody>
      </p:sp>
    </p:spTree>
    <p:extLst>
      <p:ext uri="{BB962C8B-B14F-4D97-AF65-F5344CB8AC3E}">
        <p14:creationId xmlns:p14="http://schemas.microsoft.com/office/powerpoint/2010/main" val="203331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A35B5-C7D3-4348-B824-A8449AAE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1" y="1605280"/>
            <a:ext cx="11039521" cy="3698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E800D-5CF6-4CA9-B298-73582EB9EFED}"/>
              </a:ext>
            </a:extLst>
          </p:cNvPr>
          <p:cNvSpPr txBox="1"/>
          <p:nvPr/>
        </p:nvSpPr>
        <p:spPr>
          <a:xfrm>
            <a:off x="981075" y="314325"/>
            <a:ext cx="965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Kene</a:t>
            </a:r>
            <a:r>
              <a:rPr lang="fi-FI" sz="2800" b="1" dirty="0">
                <a:solidFill>
                  <a:srgbClr val="FF0000"/>
                </a:solidFill>
              </a:rPr>
              <a:t>n</a:t>
            </a:r>
            <a:r>
              <a:rPr lang="fi-FI" sz="2800" b="1" dirty="0"/>
              <a:t>? </a:t>
            </a:r>
          </a:p>
          <a:p>
            <a:r>
              <a:rPr lang="fi-FI" sz="2800" b="1" dirty="0"/>
              <a:t>Kene</a:t>
            </a:r>
            <a:r>
              <a:rPr lang="fi-FI" sz="2800" b="1" dirty="0">
                <a:solidFill>
                  <a:srgbClr val="FF0000"/>
                </a:solidFill>
              </a:rPr>
              <a:t>n</a:t>
            </a:r>
            <a:r>
              <a:rPr lang="fi-FI" sz="2800" b="1" dirty="0"/>
              <a:t> poika Matti On? Matti on minu</a:t>
            </a:r>
            <a:r>
              <a:rPr lang="fi-FI" sz="2800" b="1" dirty="0">
                <a:solidFill>
                  <a:srgbClr val="FF0000"/>
                </a:solidFill>
              </a:rPr>
              <a:t>n</a:t>
            </a:r>
            <a:r>
              <a:rPr lang="fi-FI" sz="2800" b="1" dirty="0"/>
              <a:t> poika.</a:t>
            </a:r>
          </a:p>
        </p:txBody>
      </p:sp>
    </p:spTree>
    <p:extLst>
      <p:ext uri="{BB962C8B-B14F-4D97-AF65-F5344CB8AC3E}">
        <p14:creationId xmlns:p14="http://schemas.microsoft.com/office/powerpoint/2010/main" val="72776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5A805-3988-4BEF-9B59-E4852669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6" y="1463040"/>
            <a:ext cx="11122522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26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133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Suomi 1</vt:lpstr>
      <vt:lpstr>PowerPoint Presentation</vt:lpstr>
      <vt:lpstr>PowerPoint Presentation</vt:lpstr>
      <vt:lpstr>PowerPoint Presentation</vt:lpstr>
      <vt:lpstr>Nyt osaat kysyä…</vt:lpstr>
      <vt:lpstr>Paritehtävät 1 ja 2 MyCourses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Perheessä on …</vt:lpstr>
      <vt:lpstr>PowerPoint Presentation</vt:lpstr>
      <vt:lpstr>Paritehtävä 3 ja 4 MyCourses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7</cp:revision>
  <dcterms:created xsi:type="dcterms:W3CDTF">2022-02-01T07:36:54Z</dcterms:created>
  <dcterms:modified xsi:type="dcterms:W3CDTF">2022-02-01T08:44:51Z</dcterms:modified>
</cp:coreProperties>
</file>