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08" r:id="rId2"/>
    <p:sldMasterId id="2147483876" r:id="rId3"/>
    <p:sldMasterId id="2147483879" r:id="rId4"/>
    <p:sldMasterId id="2147483648" r:id="rId5"/>
    <p:sldMasterId id="2147483786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7" r:id="rId14"/>
    <p:sldId id="269" r:id="rId15"/>
    <p:sldId id="270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C7D63-AF53-4C8B-AD9A-DC71C70DC0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08C3A-8F49-47D6-981F-EB39C4B96992}">
      <dgm:prSet/>
      <dgm:spPr/>
      <dgm:t>
        <a:bodyPr/>
        <a:lstStyle/>
        <a:p>
          <a:r>
            <a:rPr lang="en-US" dirty="0" err="1"/>
            <a:t>Kysymykset</a:t>
          </a:r>
          <a:r>
            <a:rPr lang="en-US" dirty="0"/>
            <a:t> ja </a:t>
          </a:r>
          <a:r>
            <a:rPr lang="en-US" dirty="0" err="1"/>
            <a:t>partitiivi</a:t>
          </a:r>
          <a:r>
            <a:rPr lang="en-US" dirty="0"/>
            <a:t> (revision)</a:t>
          </a:r>
        </a:p>
      </dgm:t>
    </dgm:pt>
    <dgm:pt modelId="{80AE54E5-F511-4407-A1CD-6EAFFE22FF7D}" type="parTrans" cxnId="{912D5E8A-D77C-4321-8CB7-E69823B0B982}">
      <dgm:prSet/>
      <dgm:spPr/>
      <dgm:t>
        <a:bodyPr/>
        <a:lstStyle/>
        <a:p>
          <a:endParaRPr lang="en-US"/>
        </a:p>
      </dgm:t>
    </dgm:pt>
    <dgm:pt modelId="{134CD086-1DA3-40C0-BDA6-5B1C983E0BE6}" type="sibTrans" cxnId="{912D5E8A-D77C-4321-8CB7-E69823B0B982}">
      <dgm:prSet/>
      <dgm:spPr/>
      <dgm:t>
        <a:bodyPr/>
        <a:lstStyle/>
        <a:p>
          <a:endParaRPr lang="en-US"/>
        </a:p>
      </dgm:t>
    </dgm:pt>
    <dgm:pt modelId="{EACE61BA-010C-4F81-8620-E5A9C5D1C658}">
      <dgm:prSet/>
      <dgm:spPr/>
      <dgm:t>
        <a:bodyPr/>
        <a:lstStyle/>
        <a:p>
          <a:r>
            <a:rPr lang="en-US" dirty="0" err="1"/>
            <a:t>Minulla</a:t>
          </a:r>
          <a:r>
            <a:rPr lang="en-US" dirty="0"/>
            <a:t> on </a:t>
          </a:r>
          <a:r>
            <a:rPr lang="en-US" dirty="0" err="1"/>
            <a:t>poika</a:t>
          </a:r>
          <a:r>
            <a:rPr lang="en-US" dirty="0"/>
            <a:t> ja </a:t>
          </a:r>
          <a:r>
            <a:rPr lang="en-US" dirty="0" err="1"/>
            <a:t>tyttö</a:t>
          </a:r>
          <a:r>
            <a:rPr lang="en-US" dirty="0"/>
            <a:t>. (the possessive structure)</a:t>
          </a:r>
        </a:p>
      </dgm:t>
    </dgm:pt>
    <dgm:pt modelId="{32A7DA68-0AC1-473A-A875-0335D076F4B8}" type="parTrans" cxnId="{0899FE11-0D9B-44A0-BA00-8B5B6B532643}">
      <dgm:prSet/>
      <dgm:spPr/>
      <dgm:t>
        <a:bodyPr/>
        <a:lstStyle/>
        <a:p>
          <a:endParaRPr lang="en-US"/>
        </a:p>
      </dgm:t>
    </dgm:pt>
    <dgm:pt modelId="{702DAF9F-704A-4DC1-946E-A4B6865FDC68}" type="sibTrans" cxnId="{0899FE11-0D9B-44A0-BA00-8B5B6B532643}">
      <dgm:prSet/>
      <dgm:spPr/>
      <dgm:t>
        <a:bodyPr/>
        <a:lstStyle/>
        <a:p>
          <a:endParaRPr lang="en-US"/>
        </a:p>
      </dgm:t>
    </dgm:pt>
    <dgm:pt modelId="{99201BA8-CEFB-473F-8D0E-0562386B3E9B}">
      <dgm:prSet/>
      <dgm:spPr/>
      <dgm:t>
        <a:bodyPr/>
        <a:lstStyle/>
        <a:p>
          <a:r>
            <a:rPr lang="en-US" dirty="0" err="1"/>
            <a:t>Kodin</a:t>
          </a:r>
          <a:r>
            <a:rPr lang="en-US" dirty="0"/>
            <a:t> </a:t>
          </a:r>
          <a:r>
            <a:rPr lang="en-US" dirty="0" err="1"/>
            <a:t>sanasto</a:t>
          </a:r>
          <a:r>
            <a:rPr lang="en-US" dirty="0"/>
            <a:t> (housing vocabulary)</a:t>
          </a:r>
        </a:p>
      </dgm:t>
    </dgm:pt>
    <dgm:pt modelId="{75FC43BF-1114-42FF-BB32-036BC21F76FB}" type="parTrans" cxnId="{3A6FC974-A5E2-4D32-8F92-F7E83150128D}">
      <dgm:prSet/>
      <dgm:spPr/>
      <dgm:t>
        <a:bodyPr/>
        <a:lstStyle/>
        <a:p>
          <a:endParaRPr lang="en-US"/>
        </a:p>
      </dgm:t>
    </dgm:pt>
    <dgm:pt modelId="{FFDC2C31-3B4A-4064-81D4-FCAC4E4DE3CA}" type="sibTrans" cxnId="{3A6FC974-A5E2-4D32-8F92-F7E83150128D}">
      <dgm:prSet/>
      <dgm:spPr/>
      <dgm:t>
        <a:bodyPr/>
        <a:lstStyle/>
        <a:p>
          <a:endParaRPr lang="en-US"/>
        </a:p>
      </dgm:t>
    </dgm:pt>
    <dgm:pt modelId="{3E8D863C-E378-4BD0-8ABA-02B6AD069173}">
      <dgm:prSet/>
      <dgm:spPr/>
      <dgm:t>
        <a:bodyPr/>
        <a:lstStyle/>
        <a:p>
          <a:endParaRPr lang="en-US" dirty="0"/>
        </a:p>
      </dgm:t>
    </dgm:pt>
    <dgm:pt modelId="{0B08CAD8-5C05-48F9-A140-85C446BB401E}" type="parTrans" cxnId="{EE32D5C8-F6EE-4B38-A4A4-B45C1C133BFD}">
      <dgm:prSet/>
      <dgm:spPr/>
      <dgm:t>
        <a:bodyPr/>
        <a:lstStyle/>
        <a:p>
          <a:endParaRPr lang="en-US"/>
        </a:p>
      </dgm:t>
    </dgm:pt>
    <dgm:pt modelId="{70C0202B-28CA-41F7-BAFE-14929AF54823}" type="sibTrans" cxnId="{EE32D5C8-F6EE-4B38-A4A4-B45C1C133BFD}">
      <dgm:prSet/>
      <dgm:spPr/>
      <dgm:t>
        <a:bodyPr/>
        <a:lstStyle/>
        <a:p>
          <a:endParaRPr lang="en-US"/>
        </a:p>
      </dgm:t>
    </dgm:pt>
    <dgm:pt modelId="{8EDA54C5-CC64-4A80-8AC8-32DA17E4824D}" type="pres">
      <dgm:prSet presAssocID="{63FC7D63-AF53-4C8B-AD9A-DC71C70DC0D0}" presName="vert0" presStyleCnt="0">
        <dgm:presLayoutVars>
          <dgm:dir/>
          <dgm:animOne val="branch"/>
          <dgm:animLvl val="lvl"/>
        </dgm:presLayoutVars>
      </dgm:prSet>
      <dgm:spPr/>
    </dgm:pt>
    <dgm:pt modelId="{012175D3-4035-451A-8DC1-FEBC48C47D34}" type="pres">
      <dgm:prSet presAssocID="{C7308C3A-8F49-47D6-981F-EB39C4B96992}" presName="thickLine" presStyleLbl="alignNode1" presStyleIdx="0" presStyleCnt="4"/>
      <dgm:spPr/>
    </dgm:pt>
    <dgm:pt modelId="{57627EDC-74D8-4B57-B0A2-751609AF9A0B}" type="pres">
      <dgm:prSet presAssocID="{C7308C3A-8F49-47D6-981F-EB39C4B96992}" presName="horz1" presStyleCnt="0"/>
      <dgm:spPr/>
    </dgm:pt>
    <dgm:pt modelId="{DCC310B0-0D65-48B1-99D1-F23822B809D8}" type="pres">
      <dgm:prSet presAssocID="{C7308C3A-8F49-47D6-981F-EB39C4B96992}" presName="tx1" presStyleLbl="revTx" presStyleIdx="0" presStyleCnt="4"/>
      <dgm:spPr/>
    </dgm:pt>
    <dgm:pt modelId="{E63751D7-85A5-4212-9AA9-CCC437D228B0}" type="pres">
      <dgm:prSet presAssocID="{C7308C3A-8F49-47D6-981F-EB39C4B96992}" presName="vert1" presStyleCnt="0"/>
      <dgm:spPr/>
    </dgm:pt>
    <dgm:pt modelId="{2412578A-D478-4A8A-B58A-09E0134ED369}" type="pres">
      <dgm:prSet presAssocID="{EACE61BA-010C-4F81-8620-E5A9C5D1C658}" presName="thickLine" presStyleLbl="alignNode1" presStyleIdx="1" presStyleCnt="4"/>
      <dgm:spPr/>
    </dgm:pt>
    <dgm:pt modelId="{0CFE2AD1-EFBB-463F-B711-70546A453C6A}" type="pres">
      <dgm:prSet presAssocID="{EACE61BA-010C-4F81-8620-E5A9C5D1C658}" presName="horz1" presStyleCnt="0"/>
      <dgm:spPr/>
    </dgm:pt>
    <dgm:pt modelId="{1F65B5F2-7DDD-4A8C-875B-F51378FFEF42}" type="pres">
      <dgm:prSet presAssocID="{EACE61BA-010C-4F81-8620-E5A9C5D1C658}" presName="tx1" presStyleLbl="revTx" presStyleIdx="1" presStyleCnt="4"/>
      <dgm:spPr/>
    </dgm:pt>
    <dgm:pt modelId="{C5378907-8B3B-4C63-A590-17C128F542EE}" type="pres">
      <dgm:prSet presAssocID="{EACE61BA-010C-4F81-8620-E5A9C5D1C658}" presName="vert1" presStyleCnt="0"/>
      <dgm:spPr/>
    </dgm:pt>
    <dgm:pt modelId="{F96EDB16-0A82-4443-9506-EC07EC66E11A}" type="pres">
      <dgm:prSet presAssocID="{99201BA8-CEFB-473F-8D0E-0562386B3E9B}" presName="thickLine" presStyleLbl="alignNode1" presStyleIdx="2" presStyleCnt="4"/>
      <dgm:spPr/>
    </dgm:pt>
    <dgm:pt modelId="{52A64FF8-E024-4E09-B9E3-B96404E7E7F2}" type="pres">
      <dgm:prSet presAssocID="{99201BA8-CEFB-473F-8D0E-0562386B3E9B}" presName="horz1" presStyleCnt="0"/>
      <dgm:spPr/>
    </dgm:pt>
    <dgm:pt modelId="{81B479AC-48AC-4877-83EB-C9794C8C022A}" type="pres">
      <dgm:prSet presAssocID="{99201BA8-CEFB-473F-8D0E-0562386B3E9B}" presName="tx1" presStyleLbl="revTx" presStyleIdx="2" presStyleCnt="4"/>
      <dgm:spPr/>
    </dgm:pt>
    <dgm:pt modelId="{EC0EA5AB-DF4D-4EF9-A6AD-F8B805775518}" type="pres">
      <dgm:prSet presAssocID="{99201BA8-CEFB-473F-8D0E-0562386B3E9B}" presName="vert1" presStyleCnt="0"/>
      <dgm:spPr/>
    </dgm:pt>
    <dgm:pt modelId="{5CA4ABA7-B361-4E87-89E3-BA2189382D72}" type="pres">
      <dgm:prSet presAssocID="{3E8D863C-E378-4BD0-8ABA-02B6AD069173}" presName="thickLine" presStyleLbl="alignNode1" presStyleIdx="3" presStyleCnt="4"/>
      <dgm:spPr/>
    </dgm:pt>
    <dgm:pt modelId="{E32C512C-7B33-444B-BFFC-BD4BA2667437}" type="pres">
      <dgm:prSet presAssocID="{3E8D863C-E378-4BD0-8ABA-02B6AD069173}" presName="horz1" presStyleCnt="0"/>
      <dgm:spPr/>
    </dgm:pt>
    <dgm:pt modelId="{014C83DF-EB2D-477A-940A-6A2360540518}" type="pres">
      <dgm:prSet presAssocID="{3E8D863C-E378-4BD0-8ABA-02B6AD069173}" presName="tx1" presStyleLbl="revTx" presStyleIdx="3" presStyleCnt="4"/>
      <dgm:spPr/>
    </dgm:pt>
    <dgm:pt modelId="{D4DDB375-3AEC-497B-A445-7B86D7451EEA}" type="pres">
      <dgm:prSet presAssocID="{3E8D863C-E378-4BD0-8ABA-02B6AD069173}" presName="vert1" presStyleCnt="0"/>
      <dgm:spPr/>
    </dgm:pt>
  </dgm:ptLst>
  <dgm:cxnLst>
    <dgm:cxn modelId="{0899FE11-0D9B-44A0-BA00-8B5B6B532643}" srcId="{63FC7D63-AF53-4C8B-AD9A-DC71C70DC0D0}" destId="{EACE61BA-010C-4F81-8620-E5A9C5D1C658}" srcOrd="1" destOrd="0" parTransId="{32A7DA68-0AC1-473A-A875-0335D076F4B8}" sibTransId="{702DAF9F-704A-4DC1-946E-A4B6865FDC68}"/>
    <dgm:cxn modelId="{DBD74F43-7078-4155-B5FB-9E6A04FFF94F}" type="presOf" srcId="{C7308C3A-8F49-47D6-981F-EB39C4B96992}" destId="{DCC310B0-0D65-48B1-99D1-F23822B809D8}" srcOrd="0" destOrd="0" presId="urn:microsoft.com/office/officeart/2008/layout/LinedList"/>
    <dgm:cxn modelId="{980E2B50-F014-419E-BAD8-FAA2509126AB}" type="presOf" srcId="{99201BA8-CEFB-473F-8D0E-0562386B3E9B}" destId="{81B479AC-48AC-4877-83EB-C9794C8C022A}" srcOrd="0" destOrd="0" presId="urn:microsoft.com/office/officeart/2008/layout/LinedList"/>
    <dgm:cxn modelId="{3A6FC974-A5E2-4D32-8F92-F7E83150128D}" srcId="{63FC7D63-AF53-4C8B-AD9A-DC71C70DC0D0}" destId="{99201BA8-CEFB-473F-8D0E-0562386B3E9B}" srcOrd="2" destOrd="0" parTransId="{75FC43BF-1114-42FF-BB32-036BC21F76FB}" sibTransId="{FFDC2C31-3B4A-4064-81D4-FCAC4E4DE3CA}"/>
    <dgm:cxn modelId="{0BB2C483-44BF-4894-B900-1FF66BCC69D3}" type="presOf" srcId="{63FC7D63-AF53-4C8B-AD9A-DC71C70DC0D0}" destId="{8EDA54C5-CC64-4A80-8AC8-32DA17E4824D}" srcOrd="0" destOrd="0" presId="urn:microsoft.com/office/officeart/2008/layout/LinedList"/>
    <dgm:cxn modelId="{912D5E8A-D77C-4321-8CB7-E69823B0B982}" srcId="{63FC7D63-AF53-4C8B-AD9A-DC71C70DC0D0}" destId="{C7308C3A-8F49-47D6-981F-EB39C4B96992}" srcOrd="0" destOrd="0" parTransId="{80AE54E5-F511-4407-A1CD-6EAFFE22FF7D}" sibTransId="{134CD086-1DA3-40C0-BDA6-5B1C983E0BE6}"/>
    <dgm:cxn modelId="{B77E4CC7-85AB-4860-9EA5-1B3FEFDED471}" type="presOf" srcId="{3E8D863C-E378-4BD0-8ABA-02B6AD069173}" destId="{014C83DF-EB2D-477A-940A-6A2360540518}" srcOrd="0" destOrd="0" presId="urn:microsoft.com/office/officeart/2008/layout/LinedList"/>
    <dgm:cxn modelId="{EE32D5C8-F6EE-4B38-A4A4-B45C1C133BFD}" srcId="{63FC7D63-AF53-4C8B-AD9A-DC71C70DC0D0}" destId="{3E8D863C-E378-4BD0-8ABA-02B6AD069173}" srcOrd="3" destOrd="0" parTransId="{0B08CAD8-5C05-48F9-A140-85C446BB401E}" sibTransId="{70C0202B-28CA-41F7-BAFE-14929AF54823}"/>
    <dgm:cxn modelId="{76B7D2CC-9957-42A2-B2B0-A0CE225CF36F}" type="presOf" srcId="{EACE61BA-010C-4F81-8620-E5A9C5D1C658}" destId="{1F65B5F2-7DDD-4A8C-875B-F51378FFEF42}" srcOrd="0" destOrd="0" presId="urn:microsoft.com/office/officeart/2008/layout/LinedList"/>
    <dgm:cxn modelId="{CA2A0F17-0021-4AEB-B244-546BF8943CCB}" type="presParOf" srcId="{8EDA54C5-CC64-4A80-8AC8-32DA17E4824D}" destId="{012175D3-4035-451A-8DC1-FEBC48C47D34}" srcOrd="0" destOrd="0" presId="urn:microsoft.com/office/officeart/2008/layout/LinedList"/>
    <dgm:cxn modelId="{209B4AAC-02A8-4B80-8BAF-2A5FFC48B666}" type="presParOf" srcId="{8EDA54C5-CC64-4A80-8AC8-32DA17E4824D}" destId="{57627EDC-74D8-4B57-B0A2-751609AF9A0B}" srcOrd="1" destOrd="0" presId="urn:microsoft.com/office/officeart/2008/layout/LinedList"/>
    <dgm:cxn modelId="{663E7EE4-0D1F-4703-930F-37B8F48D5450}" type="presParOf" srcId="{57627EDC-74D8-4B57-B0A2-751609AF9A0B}" destId="{DCC310B0-0D65-48B1-99D1-F23822B809D8}" srcOrd="0" destOrd="0" presId="urn:microsoft.com/office/officeart/2008/layout/LinedList"/>
    <dgm:cxn modelId="{F88B8CBC-5AB6-41AA-B247-0415E08CC5BC}" type="presParOf" srcId="{57627EDC-74D8-4B57-B0A2-751609AF9A0B}" destId="{E63751D7-85A5-4212-9AA9-CCC437D228B0}" srcOrd="1" destOrd="0" presId="urn:microsoft.com/office/officeart/2008/layout/LinedList"/>
    <dgm:cxn modelId="{6F5AA794-2876-4EC5-8C02-077A3E388496}" type="presParOf" srcId="{8EDA54C5-CC64-4A80-8AC8-32DA17E4824D}" destId="{2412578A-D478-4A8A-B58A-09E0134ED369}" srcOrd="2" destOrd="0" presId="urn:microsoft.com/office/officeart/2008/layout/LinedList"/>
    <dgm:cxn modelId="{752BF556-8913-48A0-AE41-59886F5C3EA6}" type="presParOf" srcId="{8EDA54C5-CC64-4A80-8AC8-32DA17E4824D}" destId="{0CFE2AD1-EFBB-463F-B711-70546A453C6A}" srcOrd="3" destOrd="0" presId="urn:microsoft.com/office/officeart/2008/layout/LinedList"/>
    <dgm:cxn modelId="{C2B7E796-5AF7-4E62-A850-675B70D8D94B}" type="presParOf" srcId="{0CFE2AD1-EFBB-463F-B711-70546A453C6A}" destId="{1F65B5F2-7DDD-4A8C-875B-F51378FFEF42}" srcOrd="0" destOrd="0" presId="urn:microsoft.com/office/officeart/2008/layout/LinedList"/>
    <dgm:cxn modelId="{23E12344-3AAC-43BB-8220-D0C023D30921}" type="presParOf" srcId="{0CFE2AD1-EFBB-463F-B711-70546A453C6A}" destId="{C5378907-8B3B-4C63-A590-17C128F542EE}" srcOrd="1" destOrd="0" presId="urn:microsoft.com/office/officeart/2008/layout/LinedList"/>
    <dgm:cxn modelId="{D5181817-2A51-4241-8F8C-134D49E8C5CC}" type="presParOf" srcId="{8EDA54C5-CC64-4A80-8AC8-32DA17E4824D}" destId="{F96EDB16-0A82-4443-9506-EC07EC66E11A}" srcOrd="4" destOrd="0" presId="urn:microsoft.com/office/officeart/2008/layout/LinedList"/>
    <dgm:cxn modelId="{6F9E3877-A0A5-4AD1-99D1-39B333613121}" type="presParOf" srcId="{8EDA54C5-CC64-4A80-8AC8-32DA17E4824D}" destId="{52A64FF8-E024-4E09-B9E3-B96404E7E7F2}" srcOrd="5" destOrd="0" presId="urn:microsoft.com/office/officeart/2008/layout/LinedList"/>
    <dgm:cxn modelId="{051AE10B-561E-42DD-B496-CC10B140301F}" type="presParOf" srcId="{52A64FF8-E024-4E09-B9E3-B96404E7E7F2}" destId="{81B479AC-48AC-4877-83EB-C9794C8C022A}" srcOrd="0" destOrd="0" presId="urn:microsoft.com/office/officeart/2008/layout/LinedList"/>
    <dgm:cxn modelId="{B4790E95-B661-4473-9AB8-A8F164C67503}" type="presParOf" srcId="{52A64FF8-E024-4E09-B9E3-B96404E7E7F2}" destId="{EC0EA5AB-DF4D-4EF9-A6AD-F8B805775518}" srcOrd="1" destOrd="0" presId="urn:microsoft.com/office/officeart/2008/layout/LinedList"/>
    <dgm:cxn modelId="{EBD7A4DD-A58E-4120-805A-88DEAF026E67}" type="presParOf" srcId="{8EDA54C5-CC64-4A80-8AC8-32DA17E4824D}" destId="{5CA4ABA7-B361-4E87-89E3-BA2189382D72}" srcOrd="6" destOrd="0" presId="urn:microsoft.com/office/officeart/2008/layout/LinedList"/>
    <dgm:cxn modelId="{2EFD6C92-8F0A-4999-AA4D-A7CBDE963A9F}" type="presParOf" srcId="{8EDA54C5-CC64-4A80-8AC8-32DA17E4824D}" destId="{E32C512C-7B33-444B-BFFC-BD4BA2667437}" srcOrd="7" destOrd="0" presId="urn:microsoft.com/office/officeart/2008/layout/LinedList"/>
    <dgm:cxn modelId="{CC2A63E2-D296-4C32-8329-CB2AB5A5EDC0}" type="presParOf" srcId="{E32C512C-7B33-444B-BFFC-BD4BA2667437}" destId="{014C83DF-EB2D-477A-940A-6A2360540518}" srcOrd="0" destOrd="0" presId="urn:microsoft.com/office/officeart/2008/layout/LinedList"/>
    <dgm:cxn modelId="{6272E32B-78FF-4012-AF77-B9DCA5C03C77}" type="presParOf" srcId="{E32C512C-7B33-444B-BFFC-BD4BA2667437}" destId="{D4DDB375-3AEC-497B-A445-7B86D7451E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181E93-DF63-4D5E-A467-B6F103765D1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0DA291-2CDB-47F5-8908-FF8517D6562B}">
      <dgm:prSet/>
      <dgm:spPr/>
      <dgm:t>
        <a:bodyPr/>
        <a:lstStyle/>
        <a:p>
          <a:r>
            <a:rPr lang="fi-FI" dirty="0"/>
            <a:t>Opettajalla on koir</a:t>
          </a:r>
          <a:r>
            <a:rPr lang="fi-FI" b="1" dirty="0"/>
            <a:t>a</a:t>
          </a:r>
          <a:r>
            <a:rPr lang="fi-FI" dirty="0"/>
            <a:t>.</a:t>
          </a:r>
          <a:endParaRPr lang="en-US" dirty="0"/>
        </a:p>
      </dgm:t>
    </dgm:pt>
    <dgm:pt modelId="{69527C4C-86BF-4F8C-85B8-5CAB5C0E96D7}" type="parTrans" cxnId="{E751D346-3E7F-4AD2-997F-697442E11F8A}">
      <dgm:prSet/>
      <dgm:spPr/>
      <dgm:t>
        <a:bodyPr/>
        <a:lstStyle/>
        <a:p>
          <a:endParaRPr lang="en-US"/>
        </a:p>
      </dgm:t>
    </dgm:pt>
    <dgm:pt modelId="{C4D266E1-D1CD-4B5A-98EE-0CA5198175C5}" type="sibTrans" cxnId="{E751D346-3E7F-4AD2-997F-697442E11F8A}">
      <dgm:prSet/>
      <dgm:spPr/>
      <dgm:t>
        <a:bodyPr/>
        <a:lstStyle/>
        <a:p>
          <a:endParaRPr lang="en-US"/>
        </a:p>
      </dgm:t>
    </dgm:pt>
    <dgm:pt modelId="{9B2A1ACB-E202-490F-AF96-4FD7594B0B77}">
      <dgm:prSet/>
      <dgm:spPr/>
      <dgm:t>
        <a:bodyPr/>
        <a:lstStyle/>
        <a:p>
          <a:r>
            <a:rPr lang="fi-FI" dirty="0"/>
            <a:t>Danielilla on kauni</a:t>
          </a:r>
          <a:r>
            <a:rPr lang="fi-FI" b="1" dirty="0"/>
            <a:t>s</a:t>
          </a:r>
          <a:r>
            <a:rPr lang="fi-FI" dirty="0"/>
            <a:t> kot</a:t>
          </a:r>
          <a:r>
            <a:rPr lang="fi-FI" b="1" dirty="0"/>
            <a:t>i</a:t>
          </a:r>
          <a:r>
            <a:rPr lang="fi-FI" dirty="0"/>
            <a:t>. </a:t>
          </a:r>
          <a:endParaRPr lang="en-US" dirty="0"/>
        </a:p>
      </dgm:t>
    </dgm:pt>
    <dgm:pt modelId="{E5A5E1BD-D0F5-43B6-8CBE-981C98547ECC}" type="parTrans" cxnId="{F6BEF9FF-E758-4E6B-A441-EF5AF54192A6}">
      <dgm:prSet/>
      <dgm:spPr/>
      <dgm:t>
        <a:bodyPr/>
        <a:lstStyle/>
        <a:p>
          <a:endParaRPr lang="en-US"/>
        </a:p>
      </dgm:t>
    </dgm:pt>
    <dgm:pt modelId="{5496BE11-8A8D-44F3-BDEA-6713D6003AAD}" type="sibTrans" cxnId="{F6BEF9FF-E758-4E6B-A441-EF5AF54192A6}">
      <dgm:prSet/>
      <dgm:spPr/>
      <dgm:t>
        <a:bodyPr/>
        <a:lstStyle/>
        <a:p>
          <a:endParaRPr lang="en-US"/>
        </a:p>
      </dgm:t>
    </dgm:pt>
    <dgm:pt modelId="{CF615C83-90BA-4EF6-A0B3-000EEEB426EF}">
      <dgm:prSet/>
      <dgm:spPr/>
      <dgm:t>
        <a:bodyPr/>
        <a:lstStyle/>
        <a:p>
          <a:r>
            <a:rPr lang="fi-FI" dirty="0"/>
            <a:t>Shivalla on is</a:t>
          </a:r>
          <a:r>
            <a:rPr lang="fi-FI" b="1" dirty="0"/>
            <a:t>o</a:t>
          </a:r>
          <a:r>
            <a:rPr lang="fi-FI" dirty="0"/>
            <a:t> jääkaapp</a:t>
          </a:r>
          <a:r>
            <a:rPr lang="fi-FI" b="1" dirty="0"/>
            <a:t>i</a:t>
          </a:r>
          <a:r>
            <a:rPr lang="fi-FI" dirty="0"/>
            <a:t>.</a:t>
          </a:r>
          <a:endParaRPr lang="en-US" dirty="0"/>
        </a:p>
      </dgm:t>
    </dgm:pt>
    <dgm:pt modelId="{45BD53AE-E141-4B2E-B529-957D51D32073}" type="parTrans" cxnId="{BA7C3BA2-4739-4FA4-BAA7-DAEA2501C3C6}">
      <dgm:prSet/>
      <dgm:spPr/>
      <dgm:t>
        <a:bodyPr/>
        <a:lstStyle/>
        <a:p>
          <a:endParaRPr lang="en-US"/>
        </a:p>
      </dgm:t>
    </dgm:pt>
    <dgm:pt modelId="{8359A3B9-6DD5-44CC-B2F6-76E4A6A1324A}" type="sibTrans" cxnId="{BA7C3BA2-4739-4FA4-BAA7-DAEA2501C3C6}">
      <dgm:prSet/>
      <dgm:spPr/>
      <dgm:t>
        <a:bodyPr/>
        <a:lstStyle/>
        <a:p>
          <a:endParaRPr lang="en-US"/>
        </a:p>
      </dgm:t>
    </dgm:pt>
    <dgm:pt modelId="{7BBF1A6D-1FEE-433E-9F0D-595084430A0B}">
      <dgm:prSet/>
      <dgm:spPr/>
      <dgm:t>
        <a:bodyPr/>
        <a:lstStyle/>
        <a:p>
          <a:r>
            <a:rPr lang="fi-FI" dirty="0" err="1"/>
            <a:t>Alikhanilla</a:t>
          </a:r>
          <a:r>
            <a:rPr lang="fi-FI" dirty="0"/>
            <a:t> on uu</a:t>
          </a:r>
          <a:r>
            <a:rPr lang="fi-FI" b="1" dirty="0"/>
            <a:t>si</a:t>
          </a:r>
          <a:r>
            <a:rPr lang="fi-FI" dirty="0"/>
            <a:t> aut</a:t>
          </a:r>
          <a:r>
            <a:rPr lang="fi-FI" b="1" dirty="0"/>
            <a:t>o</a:t>
          </a:r>
          <a:r>
            <a:rPr lang="fi-FI" dirty="0"/>
            <a:t>.</a:t>
          </a:r>
          <a:endParaRPr lang="en-US" dirty="0"/>
        </a:p>
      </dgm:t>
    </dgm:pt>
    <dgm:pt modelId="{5722FA44-D7D2-4F17-B151-68448C24B8F4}" type="parTrans" cxnId="{879A5FBD-E0C7-47E8-87C6-40E8F54C8504}">
      <dgm:prSet/>
      <dgm:spPr/>
      <dgm:t>
        <a:bodyPr/>
        <a:lstStyle/>
        <a:p>
          <a:endParaRPr lang="en-US"/>
        </a:p>
      </dgm:t>
    </dgm:pt>
    <dgm:pt modelId="{CC9B2784-BC90-4302-B4E1-38248CB78523}" type="sibTrans" cxnId="{879A5FBD-E0C7-47E8-87C6-40E8F54C8504}">
      <dgm:prSet/>
      <dgm:spPr/>
      <dgm:t>
        <a:bodyPr/>
        <a:lstStyle/>
        <a:p>
          <a:endParaRPr lang="en-US"/>
        </a:p>
      </dgm:t>
    </dgm:pt>
    <dgm:pt modelId="{6DCA1ED5-8600-4F97-9AE3-34505B5FF2C0}">
      <dgm:prSet/>
      <dgm:spPr/>
      <dgm:t>
        <a:bodyPr/>
        <a:lstStyle/>
        <a:p>
          <a:r>
            <a:rPr lang="fi-FI" dirty="0"/>
            <a:t>Heillä on suomalai</a:t>
          </a:r>
          <a:r>
            <a:rPr lang="fi-FI" b="1" dirty="0"/>
            <a:t>nen</a:t>
          </a:r>
          <a:r>
            <a:rPr lang="fi-FI" dirty="0"/>
            <a:t> is</a:t>
          </a:r>
          <a:r>
            <a:rPr lang="fi-FI" b="1" dirty="0"/>
            <a:t>ä</a:t>
          </a:r>
          <a:r>
            <a:rPr lang="fi-FI" dirty="0"/>
            <a:t>.</a:t>
          </a:r>
          <a:endParaRPr lang="en-US" dirty="0"/>
        </a:p>
      </dgm:t>
    </dgm:pt>
    <dgm:pt modelId="{8A7B74FE-15D4-4552-AE2F-CADF6ADE04B6}" type="parTrans" cxnId="{DFEBC8C7-1A94-407F-BEC2-F9C9AE4D54DB}">
      <dgm:prSet/>
      <dgm:spPr/>
      <dgm:t>
        <a:bodyPr/>
        <a:lstStyle/>
        <a:p>
          <a:endParaRPr lang="en-US"/>
        </a:p>
      </dgm:t>
    </dgm:pt>
    <dgm:pt modelId="{F8180E23-6D59-4B9B-958A-FB0F1774ADA5}" type="sibTrans" cxnId="{DFEBC8C7-1A94-407F-BEC2-F9C9AE4D54DB}">
      <dgm:prSet/>
      <dgm:spPr/>
      <dgm:t>
        <a:bodyPr/>
        <a:lstStyle/>
        <a:p>
          <a:endParaRPr lang="en-US"/>
        </a:p>
      </dgm:t>
    </dgm:pt>
    <dgm:pt modelId="{1BF70849-3070-44FE-83B3-E63CABDCD64E}">
      <dgm:prSet/>
      <dgm:spPr/>
      <dgm:t>
        <a:bodyPr/>
        <a:lstStyle/>
        <a:p>
          <a:r>
            <a:rPr lang="fi-FI" dirty="0"/>
            <a:t>Teillä on kokonai</a:t>
          </a:r>
          <a:r>
            <a:rPr lang="fi-FI" b="1" dirty="0"/>
            <a:t>nen</a:t>
          </a:r>
          <a:r>
            <a:rPr lang="fi-FI" dirty="0"/>
            <a:t> vesimelon</a:t>
          </a:r>
          <a:r>
            <a:rPr lang="fi-FI" b="1" dirty="0"/>
            <a:t>i</a:t>
          </a:r>
          <a:r>
            <a:rPr lang="fi-FI" dirty="0"/>
            <a:t>.</a:t>
          </a:r>
          <a:endParaRPr lang="en-US" dirty="0"/>
        </a:p>
      </dgm:t>
    </dgm:pt>
    <dgm:pt modelId="{0704F0D0-565C-4D57-AD93-9714C3D26C46}" type="parTrans" cxnId="{AD26A8B2-1357-49DB-8E34-A55214410441}">
      <dgm:prSet/>
      <dgm:spPr/>
      <dgm:t>
        <a:bodyPr/>
        <a:lstStyle/>
        <a:p>
          <a:endParaRPr lang="en-US"/>
        </a:p>
      </dgm:t>
    </dgm:pt>
    <dgm:pt modelId="{BD8831C3-26C1-4841-89F9-FBC04A327EAF}" type="sibTrans" cxnId="{AD26A8B2-1357-49DB-8E34-A55214410441}">
      <dgm:prSet/>
      <dgm:spPr/>
      <dgm:t>
        <a:bodyPr/>
        <a:lstStyle/>
        <a:p>
          <a:endParaRPr lang="en-US"/>
        </a:p>
      </dgm:t>
    </dgm:pt>
    <dgm:pt modelId="{35980342-C951-4F6A-9002-0B386F21B97F}">
      <dgm:prSet/>
      <dgm:spPr/>
      <dgm:t>
        <a:bodyPr/>
        <a:lstStyle/>
        <a:p>
          <a:r>
            <a:rPr lang="fi-FI" dirty="0" err="1"/>
            <a:t>Ojaswilla</a:t>
          </a:r>
          <a:r>
            <a:rPr lang="fi-FI" dirty="0"/>
            <a:t> on om</a:t>
          </a:r>
          <a:r>
            <a:rPr lang="fi-FI" b="1" dirty="0"/>
            <a:t>a</a:t>
          </a:r>
          <a:r>
            <a:rPr lang="fi-FI" dirty="0"/>
            <a:t> kahvil</a:t>
          </a:r>
          <a:r>
            <a:rPr lang="fi-FI" b="1" dirty="0"/>
            <a:t>a</a:t>
          </a:r>
          <a:r>
            <a:rPr lang="fi-FI" dirty="0"/>
            <a:t>.</a:t>
          </a:r>
          <a:endParaRPr lang="en-US" dirty="0"/>
        </a:p>
      </dgm:t>
    </dgm:pt>
    <dgm:pt modelId="{BC561BD1-0159-4643-A136-69C2FDE36F58}" type="parTrans" cxnId="{16DA5ED7-DBDD-4444-8BD9-7816E8E7795F}">
      <dgm:prSet/>
      <dgm:spPr/>
      <dgm:t>
        <a:bodyPr/>
        <a:lstStyle/>
        <a:p>
          <a:endParaRPr lang="en-US"/>
        </a:p>
      </dgm:t>
    </dgm:pt>
    <dgm:pt modelId="{242F5E6A-C84E-4328-854B-97AFA16983BC}" type="sibTrans" cxnId="{16DA5ED7-DBDD-4444-8BD9-7816E8E7795F}">
      <dgm:prSet/>
      <dgm:spPr/>
      <dgm:t>
        <a:bodyPr/>
        <a:lstStyle/>
        <a:p>
          <a:endParaRPr lang="en-US"/>
        </a:p>
      </dgm:t>
    </dgm:pt>
    <dgm:pt modelId="{E03EC081-05F6-452E-B9E9-0B9FAFCE7731}" type="pres">
      <dgm:prSet presAssocID="{34181E93-DF63-4D5E-A467-B6F103765D1A}" presName="vert0" presStyleCnt="0">
        <dgm:presLayoutVars>
          <dgm:dir/>
          <dgm:animOne val="branch"/>
          <dgm:animLvl val="lvl"/>
        </dgm:presLayoutVars>
      </dgm:prSet>
      <dgm:spPr/>
    </dgm:pt>
    <dgm:pt modelId="{650FBDFA-A3B9-47FF-A1A6-77AEDC920271}" type="pres">
      <dgm:prSet presAssocID="{090DA291-2CDB-47F5-8908-FF8517D6562B}" presName="thickLine" presStyleLbl="alignNode1" presStyleIdx="0" presStyleCnt="7"/>
      <dgm:spPr/>
    </dgm:pt>
    <dgm:pt modelId="{D725597E-2ED3-4015-B9FE-B19094473B00}" type="pres">
      <dgm:prSet presAssocID="{090DA291-2CDB-47F5-8908-FF8517D6562B}" presName="horz1" presStyleCnt="0"/>
      <dgm:spPr/>
    </dgm:pt>
    <dgm:pt modelId="{19A000D2-398C-46E1-916C-27339E34ECAE}" type="pres">
      <dgm:prSet presAssocID="{090DA291-2CDB-47F5-8908-FF8517D6562B}" presName="tx1" presStyleLbl="revTx" presStyleIdx="0" presStyleCnt="7"/>
      <dgm:spPr/>
    </dgm:pt>
    <dgm:pt modelId="{1FE3A929-2D45-480E-AEEB-9205B1830F54}" type="pres">
      <dgm:prSet presAssocID="{090DA291-2CDB-47F5-8908-FF8517D6562B}" presName="vert1" presStyleCnt="0"/>
      <dgm:spPr/>
    </dgm:pt>
    <dgm:pt modelId="{2A69EC1C-BEC3-465C-93A4-D1F2171D2F38}" type="pres">
      <dgm:prSet presAssocID="{9B2A1ACB-E202-490F-AF96-4FD7594B0B77}" presName="thickLine" presStyleLbl="alignNode1" presStyleIdx="1" presStyleCnt="7"/>
      <dgm:spPr/>
    </dgm:pt>
    <dgm:pt modelId="{DB5F12D7-6ED2-4189-B511-277FF653824F}" type="pres">
      <dgm:prSet presAssocID="{9B2A1ACB-E202-490F-AF96-4FD7594B0B77}" presName="horz1" presStyleCnt="0"/>
      <dgm:spPr/>
    </dgm:pt>
    <dgm:pt modelId="{F1CA9A4F-6358-4BC8-B427-78C366DF3678}" type="pres">
      <dgm:prSet presAssocID="{9B2A1ACB-E202-490F-AF96-4FD7594B0B77}" presName="tx1" presStyleLbl="revTx" presStyleIdx="1" presStyleCnt="7"/>
      <dgm:spPr/>
    </dgm:pt>
    <dgm:pt modelId="{B10AE03A-3839-4872-8E24-3D3FB4AC2C52}" type="pres">
      <dgm:prSet presAssocID="{9B2A1ACB-E202-490F-AF96-4FD7594B0B77}" presName="vert1" presStyleCnt="0"/>
      <dgm:spPr/>
    </dgm:pt>
    <dgm:pt modelId="{1B2ED4CF-4A8C-441D-8633-9BF2CC0A478F}" type="pres">
      <dgm:prSet presAssocID="{CF615C83-90BA-4EF6-A0B3-000EEEB426EF}" presName="thickLine" presStyleLbl="alignNode1" presStyleIdx="2" presStyleCnt="7"/>
      <dgm:spPr/>
    </dgm:pt>
    <dgm:pt modelId="{408F4561-6236-4FE9-B963-004788DA6222}" type="pres">
      <dgm:prSet presAssocID="{CF615C83-90BA-4EF6-A0B3-000EEEB426EF}" presName="horz1" presStyleCnt="0"/>
      <dgm:spPr/>
    </dgm:pt>
    <dgm:pt modelId="{2FDB105D-111B-463E-86E5-D9464A3A2D65}" type="pres">
      <dgm:prSet presAssocID="{CF615C83-90BA-4EF6-A0B3-000EEEB426EF}" presName="tx1" presStyleLbl="revTx" presStyleIdx="2" presStyleCnt="7"/>
      <dgm:spPr/>
    </dgm:pt>
    <dgm:pt modelId="{30D261AA-F01F-4359-9BA7-CF11AB0AE4C4}" type="pres">
      <dgm:prSet presAssocID="{CF615C83-90BA-4EF6-A0B3-000EEEB426EF}" presName="vert1" presStyleCnt="0"/>
      <dgm:spPr/>
    </dgm:pt>
    <dgm:pt modelId="{B9B7863F-42E1-4215-86FB-9F82DE2DA79F}" type="pres">
      <dgm:prSet presAssocID="{7BBF1A6D-1FEE-433E-9F0D-595084430A0B}" presName="thickLine" presStyleLbl="alignNode1" presStyleIdx="3" presStyleCnt="7"/>
      <dgm:spPr/>
    </dgm:pt>
    <dgm:pt modelId="{7C339AD2-3F8C-4C7F-9DDF-A3BDA4D73ABB}" type="pres">
      <dgm:prSet presAssocID="{7BBF1A6D-1FEE-433E-9F0D-595084430A0B}" presName="horz1" presStyleCnt="0"/>
      <dgm:spPr/>
    </dgm:pt>
    <dgm:pt modelId="{36F62D72-5377-489F-81F1-7246582A4BA5}" type="pres">
      <dgm:prSet presAssocID="{7BBF1A6D-1FEE-433E-9F0D-595084430A0B}" presName="tx1" presStyleLbl="revTx" presStyleIdx="3" presStyleCnt="7"/>
      <dgm:spPr/>
    </dgm:pt>
    <dgm:pt modelId="{998CF50E-0041-4644-896A-06B006109DE9}" type="pres">
      <dgm:prSet presAssocID="{7BBF1A6D-1FEE-433E-9F0D-595084430A0B}" presName="vert1" presStyleCnt="0"/>
      <dgm:spPr/>
    </dgm:pt>
    <dgm:pt modelId="{06FF09ED-C30D-4769-945D-B65A3A8E5573}" type="pres">
      <dgm:prSet presAssocID="{6DCA1ED5-8600-4F97-9AE3-34505B5FF2C0}" presName="thickLine" presStyleLbl="alignNode1" presStyleIdx="4" presStyleCnt="7"/>
      <dgm:spPr/>
    </dgm:pt>
    <dgm:pt modelId="{C1C4D667-AEEB-4758-AF88-9C45E5131C57}" type="pres">
      <dgm:prSet presAssocID="{6DCA1ED5-8600-4F97-9AE3-34505B5FF2C0}" presName="horz1" presStyleCnt="0"/>
      <dgm:spPr/>
    </dgm:pt>
    <dgm:pt modelId="{2798FD68-E20C-41C1-8379-7DB5260A4FD3}" type="pres">
      <dgm:prSet presAssocID="{6DCA1ED5-8600-4F97-9AE3-34505B5FF2C0}" presName="tx1" presStyleLbl="revTx" presStyleIdx="4" presStyleCnt="7"/>
      <dgm:spPr/>
    </dgm:pt>
    <dgm:pt modelId="{A0830B31-47C3-4E67-9410-1387979AB60A}" type="pres">
      <dgm:prSet presAssocID="{6DCA1ED5-8600-4F97-9AE3-34505B5FF2C0}" presName="vert1" presStyleCnt="0"/>
      <dgm:spPr/>
    </dgm:pt>
    <dgm:pt modelId="{7E80F1CB-1A34-49DE-9C18-0A6AE0A5B96B}" type="pres">
      <dgm:prSet presAssocID="{1BF70849-3070-44FE-83B3-E63CABDCD64E}" presName="thickLine" presStyleLbl="alignNode1" presStyleIdx="5" presStyleCnt="7"/>
      <dgm:spPr/>
    </dgm:pt>
    <dgm:pt modelId="{6AD134EE-336F-4C07-8F66-BABEED77AF20}" type="pres">
      <dgm:prSet presAssocID="{1BF70849-3070-44FE-83B3-E63CABDCD64E}" presName="horz1" presStyleCnt="0"/>
      <dgm:spPr/>
    </dgm:pt>
    <dgm:pt modelId="{5E614002-204E-4CA8-A20D-693AA5906BC5}" type="pres">
      <dgm:prSet presAssocID="{1BF70849-3070-44FE-83B3-E63CABDCD64E}" presName="tx1" presStyleLbl="revTx" presStyleIdx="5" presStyleCnt="7"/>
      <dgm:spPr/>
    </dgm:pt>
    <dgm:pt modelId="{CD6AE775-C5BE-4D4D-99CF-72BB93F99E5A}" type="pres">
      <dgm:prSet presAssocID="{1BF70849-3070-44FE-83B3-E63CABDCD64E}" presName="vert1" presStyleCnt="0"/>
      <dgm:spPr/>
    </dgm:pt>
    <dgm:pt modelId="{12DB5781-C356-4810-A2F0-8350A0207143}" type="pres">
      <dgm:prSet presAssocID="{35980342-C951-4F6A-9002-0B386F21B97F}" presName="thickLine" presStyleLbl="alignNode1" presStyleIdx="6" presStyleCnt="7"/>
      <dgm:spPr/>
    </dgm:pt>
    <dgm:pt modelId="{86893122-7F0E-40D8-B701-2E513411A534}" type="pres">
      <dgm:prSet presAssocID="{35980342-C951-4F6A-9002-0B386F21B97F}" presName="horz1" presStyleCnt="0"/>
      <dgm:spPr/>
    </dgm:pt>
    <dgm:pt modelId="{68B9DCF3-BA01-4E2F-B485-B15A6A112777}" type="pres">
      <dgm:prSet presAssocID="{35980342-C951-4F6A-9002-0B386F21B97F}" presName="tx1" presStyleLbl="revTx" presStyleIdx="6" presStyleCnt="7"/>
      <dgm:spPr/>
    </dgm:pt>
    <dgm:pt modelId="{BB5741F4-3C0A-450E-9F05-9A4B51A1FD6C}" type="pres">
      <dgm:prSet presAssocID="{35980342-C951-4F6A-9002-0B386F21B97F}" presName="vert1" presStyleCnt="0"/>
      <dgm:spPr/>
    </dgm:pt>
  </dgm:ptLst>
  <dgm:cxnLst>
    <dgm:cxn modelId="{2C599206-B7D6-4740-BBD6-AFD6FA208713}" type="presOf" srcId="{34181E93-DF63-4D5E-A467-B6F103765D1A}" destId="{E03EC081-05F6-452E-B9E9-0B9FAFCE7731}" srcOrd="0" destOrd="0" presId="urn:microsoft.com/office/officeart/2008/layout/LinedList"/>
    <dgm:cxn modelId="{17517015-E378-4BE0-A9EB-B6C06DEDE80E}" type="presOf" srcId="{CF615C83-90BA-4EF6-A0B3-000EEEB426EF}" destId="{2FDB105D-111B-463E-86E5-D9464A3A2D65}" srcOrd="0" destOrd="0" presId="urn:microsoft.com/office/officeart/2008/layout/LinedList"/>
    <dgm:cxn modelId="{628AE720-D2F3-4CFD-BA0F-DFB1D69132DA}" type="presOf" srcId="{35980342-C951-4F6A-9002-0B386F21B97F}" destId="{68B9DCF3-BA01-4E2F-B485-B15A6A112777}" srcOrd="0" destOrd="0" presId="urn:microsoft.com/office/officeart/2008/layout/LinedList"/>
    <dgm:cxn modelId="{21683239-D62D-4121-B906-0E714BC56D5E}" type="presOf" srcId="{090DA291-2CDB-47F5-8908-FF8517D6562B}" destId="{19A000D2-398C-46E1-916C-27339E34ECAE}" srcOrd="0" destOrd="0" presId="urn:microsoft.com/office/officeart/2008/layout/LinedList"/>
    <dgm:cxn modelId="{4BBF5261-D6B1-4643-9680-71374B3E5A12}" type="presOf" srcId="{1BF70849-3070-44FE-83B3-E63CABDCD64E}" destId="{5E614002-204E-4CA8-A20D-693AA5906BC5}" srcOrd="0" destOrd="0" presId="urn:microsoft.com/office/officeart/2008/layout/LinedList"/>
    <dgm:cxn modelId="{5357E764-D98A-4C5A-9AAC-8E8EE8819AE6}" type="presOf" srcId="{7BBF1A6D-1FEE-433E-9F0D-595084430A0B}" destId="{36F62D72-5377-489F-81F1-7246582A4BA5}" srcOrd="0" destOrd="0" presId="urn:microsoft.com/office/officeart/2008/layout/LinedList"/>
    <dgm:cxn modelId="{E751D346-3E7F-4AD2-997F-697442E11F8A}" srcId="{34181E93-DF63-4D5E-A467-B6F103765D1A}" destId="{090DA291-2CDB-47F5-8908-FF8517D6562B}" srcOrd="0" destOrd="0" parTransId="{69527C4C-86BF-4F8C-85B8-5CAB5C0E96D7}" sibTransId="{C4D266E1-D1CD-4B5A-98EE-0CA5198175C5}"/>
    <dgm:cxn modelId="{6BBBE07E-E897-4B25-A23F-33E2FA40EF11}" type="presOf" srcId="{9B2A1ACB-E202-490F-AF96-4FD7594B0B77}" destId="{F1CA9A4F-6358-4BC8-B427-78C366DF3678}" srcOrd="0" destOrd="0" presId="urn:microsoft.com/office/officeart/2008/layout/LinedList"/>
    <dgm:cxn modelId="{7D5E1A9B-0617-44C1-819C-A5D0AFE5251F}" type="presOf" srcId="{6DCA1ED5-8600-4F97-9AE3-34505B5FF2C0}" destId="{2798FD68-E20C-41C1-8379-7DB5260A4FD3}" srcOrd="0" destOrd="0" presId="urn:microsoft.com/office/officeart/2008/layout/LinedList"/>
    <dgm:cxn modelId="{BA7C3BA2-4739-4FA4-BAA7-DAEA2501C3C6}" srcId="{34181E93-DF63-4D5E-A467-B6F103765D1A}" destId="{CF615C83-90BA-4EF6-A0B3-000EEEB426EF}" srcOrd="2" destOrd="0" parTransId="{45BD53AE-E141-4B2E-B529-957D51D32073}" sibTransId="{8359A3B9-6DD5-44CC-B2F6-76E4A6A1324A}"/>
    <dgm:cxn modelId="{AD26A8B2-1357-49DB-8E34-A55214410441}" srcId="{34181E93-DF63-4D5E-A467-B6F103765D1A}" destId="{1BF70849-3070-44FE-83B3-E63CABDCD64E}" srcOrd="5" destOrd="0" parTransId="{0704F0D0-565C-4D57-AD93-9714C3D26C46}" sibTransId="{BD8831C3-26C1-4841-89F9-FBC04A327EAF}"/>
    <dgm:cxn modelId="{879A5FBD-E0C7-47E8-87C6-40E8F54C8504}" srcId="{34181E93-DF63-4D5E-A467-B6F103765D1A}" destId="{7BBF1A6D-1FEE-433E-9F0D-595084430A0B}" srcOrd="3" destOrd="0" parTransId="{5722FA44-D7D2-4F17-B151-68448C24B8F4}" sibTransId="{CC9B2784-BC90-4302-B4E1-38248CB78523}"/>
    <dgm:cxn modelId="{DFEBC8C7-1A94-407F-BEC2-F9C9AE4D54DB}" srcId="{34181E93-DF63-4D5E-A467-B6F103765D1A}" destId="{6DCA1ED5-8600-4F97-9AE3-34505B5FF2C0}" srcOrd="4" destOrd="0" parTransId="{8A7B74FE-15D4-4552-AE2F-CADF6ADE04B6}" sibTransId="{F8180E23-6D59-4B9B-958A-FB0F1774ADA5}"/>
    <dgm:cxn modelId="{16DA5ED7-DBDD-4444-8BD9-7816E8E7795F}" srcId="{34181E93-DF63-4D5E-A467-B6F103765D1A}" destId="{35980342-C951-4F6A-9002-0B386F21B97F}" srcOrd="6" destOrd="0" parTransId="{BC561BD1-0159-4643-A136-69C2FDE36F58}" sibTransId="{242F5E6A-C84E-4328-854B-97AFA16983BC}"/>
    <dgm:cxn modelId="{F6BEF9FF-E758-4E6B-A441-EF5AF54192A6}" srcId="{34181E93-DF63-4D5E-A467-B6F103765D1A}" destId="{9B2A1ACB-E202-490F-AF96-4FD7594B0B77}" srcOrd="1" destOrd="0" parTransId="{E5A5E1BD-D0F5-43B6-8CBE-981C98547ECC}" sibTransId="{5496BE11-8A8D-44F3-BDEA-6713D6003AAD}"/>
    <dgm:cxn modelId="{9A1CA919-87A0-4E3E-B1B4-588EE90FA82F}" type="presParOf" srcId="{E03EC081-05F6-452E-B9E9-0B9FAFCE7731}" destId="{650FBDFA-A3B9-47FF-A1A6-77AEDC920271}" srcOrd="0" destOrd="0" presId="urn:microsoft.com/office/officeart/2008/layout/LinedList"/>
    <dgm:cxn modelId="{6FCAF26C-6624-4967-890E-00766E04585B}" type="presParOf" srcId="{E03EC081-05F6-452E-B9E9-0B9FAFCE7731}" destId="{D725597E-2ED3-4015-B9FE-B19094473B00}" srcOrd="1" destOrd="0" presId="urn:microsoft.com/office/officeart/2008/layout/LinedList"/>
    <dgm:cxn modelId="{B602650A-626F-42B5-A46C-48F87F870064}" type="presParOf" srcId="{D725597E-2ED3-4015-B9FE-B19094473B00}" destId="{19A000D2-398C-46E1-916C-27339E34ECAE}" srcOrd="0" destOrd="0" presId="urn:microsoft.com/office/officeart/2008/layout/LinedList"/>
    <dgm:cxn modelId="{C3DB9F9C-21C9-4970-8D64-72ACE89659B0}" type="presParOf" srcId="{D725597E-2ED3-4015-B9FE-B19094473B00}" destId="{1FE3A929-2D45-480E-AEEB-9205B1830F54}" srcOrd="1" destOrd="0" presId="urn:microsoft.com/office/officeart/2008/layout/LinedList"/>
    <dgm:cxn modelId="{A36DB3C8-0C0F-4DA1-865C-E3511C017559}" type="presParOf" srcId="{E03EC081-05F6-452E-B9E9-0B9FAFCE7731}" destId="{2A69EC1C-BEC3-465C-93A4-D1F2171D2F38}" srcOrd="2" destOrd="0" presId="urn:microsoft.com/office/officeart/2008/layout/LinedList"/>
    <dgm:cxn modelId="{9289ED11-E7FB-4BAE-A3B4-D0A1DBA4C830}" type="presParOf" srcId="{E03EC081-05F6-452E-B9E9-0B9FAFCE7731}" destId="{DB5F12D7-6ED2-4189-B511-277FF653824F}" srcOrd="3" destOrd="0" presId="urn:microsoft.com/office/officeart/2008/layout/LinedList"/>
    <dgm:cxn modelId="{432250D9-1FC5-4AB1-BBC6-5D60DBFE312A}" type="presParOf" srcId="{DB5F12D7-6ED2-4189-B511-277FF653824F}" destId="{F1CA9A4F-6358-4BC8-B427-78C366DF3678}" srcOrd="0" destOrd="0" presId="urn:microsoft.com/office/officeart/2008/layout/LinedList"/>
    <dgm:cxn modelId="{D5263C1F-9138-4316-9E78-40B46BF00DBF}" type="presParOf" srcId="{DB5F12D7-6ED2-4189-B511-277FF653824F}" destId="{B10AE03A-3839-4872-8E24-3D3FB4AC2C52}" srcOrd="1" destOrd="0" presId="urn:microsoft.com/office/officeart/2008/layout/LinedList"/>
    <dgm:cxn modelId="{3DF730D4-F508-44E8-A517-714BCD6EC906}" type="presParOf" srcId="{E03EC081-05F6-452E-B9E9-0B9FAFCE7731}" destId="{1B2ED4CF-4A8C-441D-8633-9BF2CC0A478F}" srcOrd="4" destOrd="0" presId="urn:microsoft.com/office/officeart/2008/layout/LinedList"/>
    <dgm:cxn modelId="{B1167A0E-85DE-47F3-9951-7A610CA4F520}" type="presParOf" srcId="{E03EC081-05F6-452E-B9E9-0B9FAFCE7731}" destId="{408F4561-6236-4FE9-B963-004788DA6222}" srcOrd="5" destOrd="0" presId="urn:microsoft.com/office/officeart/2008/layout/LinedList"/>
    <dgm:cxn modelId="{709748EF-B67C-43AF-BF4A-33456F151153}" type="presParOf" srcId="{408F4561-6236-4FE9-B963-004788DA6222}" destId="{2FDB105D-111B-463E-86E5-D9464A3A2D65}" srcOrd="0" destOrd="0" presId="urn:microsoft.com/office/officeart/2008/layout/LinedList"/>
    <dgm:cxn modelId="{3C3B9CDF-C3EA-4F75-9C99-C0228F6CC25E}" type="presParOf" srcId="{408F4561-6236-4FE9-B963-004788DA6222}" destId="{30D261AA-F01F-4359-9BA7-CF11AB0AE4C4}" srcOrd="1" destOrd="0" presId="urn:microsoft.com/office/officeart/2008/layout/LinedList"/>
    <dgm:cxn modelId="{F61FB426-9D02-448D-B208-3B47AD641969}" type="presParOf" srcId="{E03EC081-05F6-452E-B9E9-0B9FAFCE7731}" destId="{B9B7863F-42E1-4215-86FB-9F82DE2DA79F}" srcOrd="6" destOrd="0" presId="urn:microsoft.com/office/officeart/2008/layout/LinedList"/>
    <dgm:cxn modelId="{3BA6266F-ECC0-4AD7-867C-ABBD0E87DF64}" type="presParOf" srcId="{E03EC081-05F6-452E-B9E9-0B9FAFCE7731}" destId="{7C339AD2-3F8C-4C7F-9DDF-A3BDA4D73ABB}" srcOrd="7" destOrd="0" presId="urn:microsoft.com/office/officeart/2008/layout/LinedList"/>
    <dgm:cxn modelId="{A3C1A2F4-0118-45BD-9F73-B1410CE68748}" type="presParOf" srcId="{7C339AD2-3F8C-4C7F-9DDF-A3BDA4D73ABB}" destId="{36F62D72-5377-489F-81F1-7246582A4BA5}" srcOrd="0" destOrd="0" presId="urn:microsoft.com/office/officeart/2008/layout/LinedList"/>
    <dgm:cxn modelId="{5B77EBE2-39FF-41C5-876D-A321ECE1A91F}" type="presParOf" srcId="{7C339AD2-3F8C-4C7F-9DDF-A3BDA4D73ABB}" destId="{998CF50E-0041-4644-896A-06B006109DE9}" srcOrd="1" destOrd="0" presId="urn:microsoft.com/office/officeart/2008/layout/LinedList"/>
    <dgm:cxn modelId="{098F8FF8-1DFA-4A22-86CF-ADA0BD5569F7}" type="presParOf" srcId="{E03EC081-05F6-452E-B9E9-0B9FAFCE7731}" destId="{06FF09ED-C30D-4769-945D-B65A3A8E5573}" srcOrd="8" destOrd="0" presId="urn:microsoft.com/office/officeart/2008/layout/LinedList"/>
    <dgm:cxn modelId="{07BA9451-DB55-4EC8-BEA2-95260C8FEB6B}" type="presParOf" srcId="{E03EC081-05F6-452E-B9E9-0B9FAFCE7731}" destId="{C1C4D667-AEEB-4758-AF88-9C45E5131C57}" srcOrd="9" destOrd="0" presId="urn:microsoft.com/office/officeart/2008/layout/LinedList"/>
    <dgm:cxn modelId="{ADCCCA25-F162-45DA-AAE6-7087EE77628B}" type="presParOf" srcId="{C1C4D667-AEEB-4758-AF88-9C45E5131C57}" destId="{2798FD68-E20C-41C1-8379-7DB5260A4FD3}" srcOrd="0" destOrd="0" presId="urn:microsoft.com/office/officeart/2008/layout/LinedList"/>
    <dgm:cxn modelId="{C4ED917C-7516-4BE0-97F5-97DBB2B1B14B}" type="presParOf" srcId="{C1C4D667-AEEB-4758-AF88-9C45E5131C57}" destId="{A0830B31-47C3-4E67-9410-1387979AB60A}" srcOrd="1" destOrd="0" presId="urn:microsoft.com/office/officeart/2008/layout/LinedList"/>
    <dgm:cxn modelId="{DBFDE2ED-6050-478A-ACED-64AF0DBD81A9}" type="presParOf" srcId="{E03EC081-05F6-452E-B9E9-0B9FAFCE7731}" destId="{7E80F1CB-1A34-49DE-9C18-0A6AE0A5B96B}" srcOrd="10" destOrd="0" presId="urn:microsoft.com/office/officeart/2008/layout/LinedList"/>
    <dgm:cxn modelId="{A3F24737-F9FA-4EEA-9539-5092FF372268}" type="presParOf" srcId="{E03EC081-05F6-452E-B9E9-0B9FAFCE7731}" destId="{6AD134EE-336F-4C07-8F66-BABEED77AF20}" srcOrd="11" destOrd="0" presId="urn:microsoft.com/office/officeart/2008/layout/LinedList"/>
    <dgm:cxn modelId="{251041FD-8293-403F-8A22-9A7479B9EC1D}" type="presParOf" srcId="{6AD134EE-336F-4C07-8F66-BABEED77AF20}" destId="{5E614002-204E-4CA8-A20D-693AA5906BC5}" srcOrd="0" destOrd="0" presId="urn:microsoft.com/office/officeart/2008/layout/LinedList"/>
    <dgm:cxn modelId="{97612FED-8B53-4598-ABC1-B5CDCE4642A3}" type="presParOf" srcId="{6AD134EE-336F-4C07-8F66-BABEED77AF20}" destId="{CD6AE775-C5BE-4D4D-99CF-72BB93F99E5A}" srcOrd="1" destOrd="0" presId="urn:microsoft.com/office/officeart/2008/layout/LinedList"/>
    <dgm:cxn modelId="{E730B7FD-7A33-4BF6-B5AC-5DEE6B2EE784}" type="presParOf" srcId="{E03EC081-05F6-452E-B9E9-0B9FAFCE7731}" destId="{12DB5781-C356-4810-A2F0-8350A0207143}" srcOrd="12" destOrd="0" presId="urn:microsoft.com/office/officeart/2008/layout/LinedList"/>
    <dgm:cxn modelId="{B3559675-A270-4643-8B21-01AF1DB92664}" type="presParOf" srcId="{E03EC081-05F6-452E-B9E9-0B9FAFCE7731}" destId="{86893122-7F0E-40D8-B701-2E513411A534}" srcOrd="13" destOrd="0" presId="urn:microsoft.com/office/officeart/2008/layout/LinedList"/>
    <dgm:cxn modelId="{810FB4C6-500F-4579-A9D0-6A3C64FD5D1D}" type="presParOf" srcId="{86893122-7F0E-40D8-B701-2E513411A534}" destId="{68B9DCF3-BA01-4E2F-B485-B15A6A112777}" srcOrd="0" destOrd="0" presId="urn:microsoft.com/office/officeart/2008/layout/LinedList"/>
    <dgm:cxn modelId="{185F1972-88EF-4BDE-A3D3-739CE5F1AB37}" type="presParOf" srcId="{86893122-7F0E-40D8-B701-2E513411A534}" destId="{BB5741F4-3C0A-450E-9F05-9A4B51A1FD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175D3-4035-451A-8DC1-FEBC48C47D34}">
      <dsp:nvSpPr>
        <dsp:cNvPr id="0" name=""/>
        <dsp:cNvSpPr/>
      </dsp:nvSpPr>
      <dsp:spPr>
        <a:xfrm>
          <a:off x="0" y="0"/>
          <a:ext cx="110680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310B0-0D65-48B1-99D1-F23822B809D8}">
      <dsp:nvSpPr>
        <dsp:cNvPr id="0" name=""/>
        <dsp:cNvSpPr/>
      </dsp:nvSpPr>
      <dsp:spPr>
        <a:xfrm>
          <a:off x="0" y="0"/>
          <a:ext cx="11068050" cy="124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Kysymykset</a:t>
          </a:r>
          <a:r>
            <a:rPr lang="en-US" sz="4000" kern="1200" dirty="0"/>
            <a:t> ja </a:t>
          </a:r>
          <a:r>
            <a:rPr lang="en-US" sz="4000" kern="1200" dirty="0" err="1"/>
            <a:t>partitiivi</a:t>
          </a:r>
          <a:r>
            <a:rPr lang="en-US" sz="4000" kern="1200" dirty="0"/>
            <a:t> (revision)</a:t>
          </a:r>
        </a:p>
      </dsp:txBody>
      <dsp:txXfrm>
        <a:off x="0" y="0"/>
        <a:ext cx="11068050" cy="1245790"/>
      </dsp:txXfrm>
    </dsp:sp>
    <dsp:sp modelId="{2412578A-D478-4A8A-B58A-09E0134ED369}">
      <dsp:nvSpPr>
        <dsp:cNvPr id="0" name=""/>
        <dsp:cNvSpPr/>
      </dsp:nvSpPr>
      <dsp:spPr>
        <a:xfrm>
          <a:off x="0" y="1245790"/>
          <a:ext cx="110680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65B5F2-7DDD-4A8C-875B-F51378FFEF42}">
      <dsp:nvSpPr>
        <dsp:cNvPr id="0" name=""/>
        <dsp:cNvSpPr/>
      </dsp:nvSpPr>
      <dsp:spPr>
        <a:xfrm>
          <a:off x="0" y="1245790"/>
          <a:ext cx="11068050" cy="124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Minulla</a:t>
          </a:r>
          <a:r>
            <a:rPr lang="en-US" sz="4000" kern="1200" dirty="0"/>
            <a:t> on </a:t>
          </a:r>
          <a:r>
            <a:rPr lang="en-US" sz="4000" kern="1200" dirty="0" err="1"/>
            <a:t>poika</a:t>
          </a:r>
          <a:r>
            <a:rPr lang="en-US" sz="4000" kern="1200" dirty="0"/>
            <a:t> ja </a:t>
          </a:r>
          <a:r>
            <a:rPr lang="en-US" sz="4000" kern="1200" dirty="0" err="1"/>
            <a:t>tyttö</a:t>
          </a:r>
          <a:r>
            <a:rPr lang="en-US" sz="4000" kern="1200" dirty="0"/>
            <a:t>. (the possessive structure)</a:t>
          </a:r>
        </a:p>
      </dsp:txBody>
      <dsp:txXfrm>
        <a:off x="0" y="1245790"/>
        <a:ext cx="11068050" cy="1245790"/>
      </dsp:txXfrm>
    </dsp:sp>
    <dsp:sp modelId="{F96EDB16-0A82-4443-9506-EC07EC66E11A}">
      <dsp:nvSpPr>
        <dsp:cNvPr id="0" name=""/>
        <dsp:cNvSpPr/>
      </dsp:nvSpPr>
      <dsp:spPr>
        <a:xfrm>
          <a:off x="0" y="2491580"/>
          <a:ext cx="110680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79AC-48AC-4877-83EB-C9794C8C022A}">
      <dsp:nvSpPr>
        <dsp:cNvPr id="0" name=""/>
        <dsp:cNvSpPr/>
      </dsp:nvSpPr>
      <dsp:spPr>
        <a:xfrm>
          <a:off x="0" y="2491580"/>
          <a:ext cx="11068050" cy="124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Kodin</a:t>
          </a:r>
          <a:r>
            <a:rPr lang="en-US" sz="4000" kern="1200" dirty="0"/>
            <a:t> </a:t>
          </a:r>
          <a:r>
            <a:rPr lang="en-US" sz="4000" kern="1200" dirty="0" err="1"/>
            <a:t>sanasto</a:t>
          </a:r>
          <a:r>
            <a:rPr lang="en-US" sz="4000" kern="1200" dirty="0"/>
            <a:t> (housing vocabulary)</a:t>
          </a:r>
        </a:p>
      </dsp:txBody>
      <dsp:txXfrm>
        <a:off x="0" y="2491580"/>
        <a:ext cx="11068050" cy="1245790"/>
      </dsp:txXfrm>
    </dsp:sp>
    <dsp:sp modelId="{5CA4ABA7-B361-4E87-89E3-BA2189382D72}">
      <dsp:nvSpPr>
        <dsp:cNvPr id="0" name=""/>
        <dsp:cNvSpPr/>
      </dsp:nvSpPr>
      <dsp:spPr>
        <a:xfrm>
          <a:off x="0" y="3737370"/>
          <a:ext cx="110680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4C83DF-EB2D-477A-940A-6A2360540518}">
      <dsp:nvSpPr>
        <dsp:cNvPr id="0" name=""/>
        <dsp:cNvSpPr/>
      </dsp:nvSpPr>
      <dsp:spPr>
        <a:xfrm>
          <a:off x="0" y="3737370"/>
          <a:ext cx="11068050" cy="124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0" y="3737370"/>
        <a:ext cx="11068050" cy="1245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FBDFA-A3B9-47FF-A1A6-77AEDC920271}">
      <dsp:nvSpPr>
        <dsp:cNvPr id="0" name=""/>
        <dsp:cNvSpPr/>
      </dsp:nvSpPr>
      <dsp:spPr>
        <a:xfrm>
          <a:off x="0" y="72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000D2-398C-46E1-916C-27339E34ECAE}">
      <dsp:nvSpPr>
        <dsp:cNvPr id="0" name=""/>
        <dsp:cNvSpPr/>
      </dsp:nvSpPr>
      <dsp:spPr>
        <a:xfrm>
          <a:off x="0" y="728"/>
          <a:ext cx="6900512" cy="852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kern="1200" dirty="0"/>
            <a:t>Opettajalla on koir</a:t>
          </a:r>
          <a:r>
            <a:rPr lang="fi-FI" sz="3900" b="1" kern="1200" dirty="0"/>
            <a:t>a</a:t>
          </a:r>
          <a:r>
            <a:rPr lang="fi-FI" sz="3900" kern="1200" dirty="0"/>
            <a:t>.</a:t>
          </a:r>
          <a:endParaRPr lang="en-US" sz="3900" kern="1200" dirty="0"/>
        </a:p>
      </dsp:txBody>
      <dsp:txXfrm>
        <a:off x="0" y="728"/>
        <a:ext cx="6900512" cy="852037"/>
      </dsp:txXfrm>
    </dsp:sp>
    <dsp:sp modelId="{2A69EC1C-BEC3-465C-93A4-D1F2171D2F38}">
      <dsp:nvSpPr>
        <dsp:cNvPr id="0" name=""/>
        <dsp:cNvSpPr/>
      </dsp:nvSpPr>
      <dsp:spPr>
        <a:xfrm>
          <a:off x="0" y="852765"/>
          <a:ext cx="6900512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A9A4F-6358-4BC8-B427-78C366DF3678}">
      <dsp:nvSpPr>
        <dsp:cNvPr id="0" name=""/>
        <dsp:cNvSpPr/>
      </dsp:nvSpPr>
      <dsp:spPr>
        <a:xfrm>
          <a:off x="0" y="852765"/>
          <a:ext cx="6900512" cy="852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kern="1200" dirty="0"/>
            <a:t>Danielilla on kauni</a:t>
          </a:r>
          <a:r>
            <a:rPr lang="fi-FI" sz="3900" b="1" kern="1200" dirty="0"/>
            <a:t>s</a:t>
          </a:r>
          <a:r>
            <a:rPr lang="fi-FI" sz="3900" kern="1200" dirty="0"/>
            <a:t> kot</a:t>
          </a:r>
          <a:r>
            <a:rPr lang="fi-FI" sz="3900" b="1" kern="1200" dirty="0"/>
            <a:t>i</a:t>
          </a:r>
          <a:r>
            <a:rPr lang="fi-FI" sz="3900" kern="1200" dirty="0"/>
            <a:t>. </a:t>
          </a:r>
          <a:endParaRPr lang="en-US" sz="3900" kern="1200" dirty="0"/>
        </a:p>
      </dsp:txBody>
      <dsp:txXfrm>
        <a:off x="0" y="852765"/>
        <a:ext cx="6900512" cy="852037"/>
      </dsp:txXfrm>
    </dsp:sp>
    <dsp:sp modelId="{1B2ED4CF-4A8C-441D-8633-9BF2CC0A478F}">
      <dsp:nvSpPr>
        <dsp:cNvPr id="0" name=""/>
        <dsp:cNvSpPr/>
      </dsp:nvSpPr>
      <dsp:spPr>
        <a:xfrm>
          <a:off x="0" y="1704802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B105D-111B-463E-86E5-D9464A3A2D65}">
      <dsp:nvSpPr>
        <dsp:cNvPr id="0" name=""/>
        <dsp:cNvSpPr/>
      </dsp:nvSpPr>
      <dsp:spPr>
        <a:xfrm>
          <a:off x="0" y="1704802"/>
          <a:ext cx="6900512" cy="852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kern="1200" dirty="0"/>
            <a:t>Shivalla on is</a:t>
          </a:r>
          <a:r>
            <a:rPr lang="fi-FI" sz="3900" b="1" kern="1200" dirty="0"/>
            <a:t>o</a:t>
          </a:r>
          <a:r>
            <a:rPr lang="fi-FI" sz="3900" kern="1200" dirty="0"/>
            <a:t> jääkaapp</a:t>
          </a:r>
          <a:r>
            <a:rPr lang="fi-FI" sz="3900" b="1" kern="1200" dirty="0"/>
            <a:t>i</a:t>
          </a:r>
          <a:r>
            <a:rPr lang="fi-FI" sz="3900" kern="1200" dirty="0"/>
            <a:t>.</a:t>
          </a:r>
          <a:endParaRPr lang="en-US" sz="3900" kern="1200" dirty="0"/>
        </a:p>
      </dsp:txBody>
      <dsp:txXfrm>
        <a:off x="0" y="1704802"/>
        <a:ext cx="6900512" cy="852037"/>
      </dsp:txXfrm>
    </dsp:sp>
    <dsp:sp modelId="{B9B7863F-42E1-4215-86FB-9F82DE2DA79F}">
      <dsp:nvSpPr>
        <dsp:cNvPr id="0" name=""/>
        <dsp:cNvSpPr/>
      </dsp:nvSpPr>
      <dsp:spPr>
        <a:xfrm>
          <a:off x="0" y="2556840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62D72-5377-489F-81F1-7246582A4BA5}">
      <dsp:nvSpPr>
        <dsp:cNvPr id="0" name=""/>
        <dsp:cNvSpPr/>
      </dsp:nvSpPr>
      <dsp:spPr>
        <a:xfrm>
          <a:off x="0" y="2556840"/>
          <a:ext cx="6900512" cy="852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kern="1200" dirty="0" err="1"/>
            <a:t>Alikhanilla</a:t>
          </a:r>
          <a:r>
            <a:rPr lang="fi-FI" sz="3900" kern="1200" dirty="0"/>
            <a:t> on uu</a:t>
          </a:r>
          <a:r>
            <a:rPr lang="fi-FI" sz="3900" b="1" kern="1200" dirty="0"/>
            <a:t>si</a:t>
          </a:r>
          <a:r>
            <a:rPr lang="fi-FI" sz="3900" kern="1200" dirty="0"/>
            <a:t> aut</a:t>
          </a:r>
          <a:r>
            <a:rPr lang="fi-FI" sz="3900" b="1" kern="1200" dirty="0"/>
            <a:t>o</a:t>
          </a:r>
          <a:r>
            <a:rPr lang="fi-FI" sz="3900" kern="1200" dirty="0"/>
            <a:t>.</a:t>
          </a:r>
          <a:endParaRPr lang="en-US" sz="3900" kern="1200" dirty="0"/>
        </a:p>
      </dsp:txBody>
      <dsp:txXfrm>
        <a:off x="0" y="2556840"/>
        <a:ext cx="6900512" cy="852037"/>
      </dsp:txXfrm>
    </dsp:sp>
    <dsp:sp modelId="{06FF09ED-C30D-4769-945D-B65A3A8E5573}">
      <dsp:nvSpPr>
        <dsp:cNvPr id="0" name=""/>
        <dsp:cNvSpPr/>
      </dsp:nvSpPr>
      <dsp:spPr>
        <a:xfrm>
          <a:off x="0" y="3408877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8FD68-E20C-41C1-8379-7DB5260A4FD3}">
      <dsp:nvSpPr>
        <dsp:cNvPr id="0" name=""/>
        <dsp:cNvSpPr/>
      </dsp:nvSpPr>
      <dsp:spPr>
        <a:xfrm>
          <a:off x="0" y="3408877"/>
          <a:ext cx="6900512" cy="852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kern="1200" dirty="0"/>
            <a:t>Heillä on suomalai</a:t>
          </a:r>
          <a:r>
            <a:rPr lang="fi-FI" sz="3900" b="1" kern="1200" dirty="0"/>
            <a:t>nen</a:t>
          </a:r>
          <a:r>
            <a:rPr lang="fi-FI" sz="3900" kern="1200" dirty="0"/>
            <a:t> is</a:t>
          </a:r>
          <a:r>
            <a:rPr lang="fi-FI" sz="3900" b="1" kern="1200" dirty="0"/>
            <a:t>ä</a:t>
          </a:r>
          <a:r>
            <a:rPr lang="fi-FI" sz="3900" kern="1200" dirty="0"/>
            <a:t>.</a:t>
          </a:r>
          <a:endParaRPr lang="en-US" sz="3900" kern="1200" dirty="0"/>
        </a:p>
      </dsp:txBody>
      <dsp:txXfrm>
        <a:off x="0" y="3408877"/>
        <a:ext cx="6900512" cy="852037"/>
      </dsp:txXfrm>
    </dsp:sp>
    <dsp:sp modelId="{7E80F1CB-1A34-49DE-9C18-0A6AE0A5B96B}">
      <dsp:nvSpPr>
        <dsp:cNvPr id="0" name=""/>
        <dsp:cNvSpPr/>
      </dsp:nvSpPr>
      <dsp:spPr>
        <a:xfrm>
          <a:off x="0" y="4260915"/>
          <a:ext cx="6900512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14002-204E-4CA8-A20D-693AA5906BC5}">
      <dsp:nvSpPr>
        <dsp:cNvPr id="0" name=""/>
        <dsp:cNvSpPr/>
      </dsp:nvSpPr>
      <dsp:spPr>
        <a:xfrm>
          <a:off x="0" y="4260915"/>
          <a:ext cx="6900512" cy="852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kern="1200" dirty="0"/>
            <a:t>Teillä on kokonai</a:t>
          </a:r>
          <a:r>
            <a:rPr lang="fi-FI" sz="3900" b="1" kern="1200" dirty="0"/>
            <a:t>nen</a:t>
          </a:r>
          <a:r>
            <a:rPr lang="fi-FI" sz="3900" kern="1200" dirty="0"/>
            <a:t> vesimelon</a:t>
          </a:r>
          <a:r>
            <a:rPr lang="fi-FI" sz="3900" b="1" kern="1200" dirty="0"/>
            <a:t>i</a:t>
          </a:r>
          <a:r>
            <a:rPr lang="fi-FI" sz="3900" kern="1200" dirty="0"/>
            <a:t>.</a:t>
          </a:r>
          <a:endParaRPr lang="en-US" sz="3900" kern="1200" dirty="0"/>
        </a:p>
      </dsp:txBody>
      <dsp:txXfrm>
        <a:off x="0" y="4260915"/>
        <a:ext cx="6900512" cy="852037"/>
      </dsp:txXfrm>
    </dsp:sp>
    <dsp:sp modelId="{12DB5781-C356-4810-A2F0-8350A0207143}">
      <dsp:nvSpPr>
        <dsp:cNvPr id="0" name=""/>
        <dsp:cNvSpPr/>
      </dsp:nvSpPr>
      <dsp:spPr>
        <a:xfrm>
          <a:off x="0" y="5112952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9DCF3-BA01-4E2F-B485-B15A6A112777}">
      <dsp:nvSpPr>
        <dsp:cNvPr id="0" name=""/>
        <dsp:cNvSpPr/>
      </dsp:nvSpPr>
      <dsp:spPr>
        <a:xfrm>
          <a:off x="0" y="5112952"/>
          <a:ext cx="6900512" cy="852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kern="1200" dirty="0" err="1"/>
            <a:t>Ojaswilla</a:t>
          </a:r>
          <a:r>
            <a:rPr lang="fi-FI" sz="3900" kern="1200" dirty="0"/>
            <a:t> on om</a:t>
          </a:r>
          <a:r>
            <a:rPr lang="fi-FI" sz="3900" b="1" kern="1200" dirty="0"/>
            <a:t>a</a:t>
          </a:r>
          <a:r>
            <a:rPr lang="fi-FI" sz="3900" kern="1200" dirty="0"/>
            <a:t> kahvil</a:t>
          </a:r>
          <a:r>
            <a:rPr lang="fi-FI" sz="3900" b="1" kern="1200" dirty="0"/>
            <a:t>a</a:t>
          </a:r>
          <a:r>
            <a:rPr lang="fi-FI" sz="3900" kern="1200" dirty="0"/>
            <a:t>.</a:t>
          </a:r>
          <a:endParaRPr lang="en-US" sz="3900" kern="1200" dirty="0"/>
        </a:p>
      </dsp:txBody>
      <dsp:txXfrm>
        <a:off x="0" y="5112952"/>
        <a:ext cx="6900512" cy="852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7:50.309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1973 138 0,'-67'0'344,"33"0"-328,-32 0-16,-1-34 15,0 1-15,0 33 16,34 0-16,33-34 15,-34 34-15,1 0 16,-1-33 0,1 33 187,-34 0-188,-33 0-15,33 33 16,0-33-16,-33 0 16,-34 34-16,34-1 15,0-33-15,66 0 0,1 0 16,-1 0 0,1 34 93,0-34-93,-1 33-16,-33-33 15,34 33-15,-34 1 0,34-1 16,-1 1-1,34-1 1,-33-33 0,33 34-1,-34-34 1,1 33-16,0 0 16,33 34-1,-34-33 1,1-34-16,33 33 0,-34-33 15,34 34-15,0-1 79,-33 34-64,33-34 1,0 1-1,0-1 1,0 0-16,0 1 16,0-1-16,0 1 15,33-34-15,-33 33 16,34 1 0,-1-1 15,1 0-16,-1 1 1,0 33 0,1-34-1,-1 1-15,-33-1 16,34-33-16,-34 33 16,33-33-16,0 0 31,1 34 47,-1-34-62,34 0-1,0 0-15,-34-34 16,1 34-16,33 0 15,0-33-15,-34 33 16,0-33-16,-33-1 16,34 34-16,-1 0 15,1-33 1,-1-1 125,34 1-141,-34 33 15,34-34-15,0 1 16,-34 0-1,-33-1 1,67 34 265,34 34-265,32-1-16,-33-33 16,1 33-16,-68-33 15,1 0-15,-1 0 16,0 0 171,1-33-171,-34 0-16,33-1 16,-33 1-16,34 33 15,-1-34-15,-33 1 16,34-1-1,-34 1-15,0 0 16,0-1 15,33 34-31,-33-33 47,0-1-31,33 34-16,-33-33 15,0 0 1,0-1 0,0 1-16,0-1 15,0 1 79,0-1-94,0 1 16,0 0-16,-33 33 15,33-34-15,0 1 16,-33 33 15,33-34-31,-34 1 156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7:55.677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2274 391 0,'-200'0'234,"-268"100"-203,401-100-15,0 0-16,0 0 16,34 0-16,-34 33 78,-33-33-63,33 0-15,34 34 16,-68-34-16,35 0 16,32 0-1,34 33 48,-33-33-48,-1 67-15,1-33 16,-1-1 0,1-33-1,0 0 1,-1 0 62,-33 33-78,-33 1 16,0-1-16,33-33 15,-33 0-15,33 0 16,33 0-16,34 34 16,0-1 30,0 1-30,0-1-16,-33-33 16,0 33-16,33 1 15,-34-34-15,34 33 16,0 1-16,0-1 16,0 0-16,0 1 15,0-1-15,-33 1 16,33-1-16,0 1 15,0-1 1,0 0 0,33 1-1,-33-1-15,0 1 16,34-34 0,-34 33-16,33-33 15,-33 34-15,0-1 16,33-33-1,34 0 64,-33 33-64,33-33 1,-67 34-16,33-34 15,0 0 1,1 0-16,-1 0 125,1 0-125,-1 0 16,1 0-16,-1 0 15,0 33-15,1-33 16,-1 0 0,1 0-16,-1 0 15,-33-33 141,67 33-156,0 0 16,0 0 0,33 0-16,-67 0 15,1 0-15,-1-34 0,34 1 157,33 0-157,-33 33 0,0 0 15,0 0-15,0-34 16,-1 34-16,1-33 15,0 33-15,33-34 219,-33 34-203,33 0-16,1 0 15,-34 0-15,-1 0 16,1 0-16,-33 0 16,-1 0 296,34 0-296,0 34-16,-34-34 15,34 0-15,0 0 172,-34 0-172,1 0 16,-1 0-16,34 0 16,0 0-16,0 0 15,-34 0-15,1 0 16,-1 0-16,0 0 15,1 0 204,-34-34-219,33 34 16,1 0-1,-1 0 1,0 0 47,-33-33-48,34-1 1,-1 1-16,1 33 15,-1-33-15,-33-1 16,34 1-16,-1 33 16,-33-34-16,33 1 15,-33-1-15,34-32 16,-1 66-16,-33-67 16,34 33-16,-34 1 15,0 0-15,33 33 16,-33-34-16,0 1 15,0-1 1,-33 1 0,33-34-16,-34 0 15,1 0-15,-1 34 16,34-34-16,-33 0 16,0 34-16,33-1 15,-34 1-15,34 0 16,-67 33-16,67-34 15,-33 34-15,-1-33 16,1-1-16,0 1 16,-1 33-1,1-34-15,-1 34 16,34-33 0,-66 0-16,32 33 15,34-34 1,-33 34-16,-1 0 15,1 0-15,-1 0 32,1 0-17,0 0-15,-1 0 16,-33 0-16,0 0 16,1 0-16,-1 0 15,0 0-15,0 34 16,0-34-16,0 33 15,67 0-15,-33-33 16,0 0-16,33 34 16,-34-34-16,34 33 15,-33-33 1,33 34-16,-34-1 16,1-33-16,33 34 15,-34-1-15,34 0 16,-33 1-16,0-34 15,33 33-15,-34 1 16,1-1 0,-1 0-1,1-33-15,33 34 16,-33-1-16,-1 1 16,1-1-1,-1-33 1,34 34-16,-33-34 219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8:14.591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2245 131 0,'-34'0'172,"-33"0"-156,34 0-16,-34-33 0,0 33 16,0-33-16,0 33 15,1-34-15,32 34 16,1 0-16,-1 0 15,-32 0 48,-1 0-63,0 0 16,-33 0-16,66 0 15,1 0-15,-34 0 16,67 34-16,-34-34 15,1 0 32,-34 0-31,-33-34 0,0 34-16,33 0 15,0 0-15,34 0 16,-34 0-16,33 0 15,1 0 1,-34 34 109,34-1-125,-1 0 16,34 1-16,-67-1 15,67 1-15,-66 33 16,66-34-16,-34 34 16,1 0-16,-1 0 15,1-1 1,-1 1-1,1-67-15,33 34 16,-33-1-16,33 0 16,0 1-16,-34-34 15,1 33-15,33 1 16,0-1-16,0 1 16,-34-1-1,34 0 1,0 1-1,0-1 1,0 1 0,0-1-1,0 1 1,0-1 0,0 0-1,0 1-15,0-1 16,67 67 78,-33-33-79,-1 0-15,0-33 16,1 32-16,-34 35 15,33-68-15,34 34 16,0 0-16,-34-34 16,34 34-16,-33-34 15,-1-33 1,0 34-16,1-1 16,-34 1-1,33-34-15,1 33 16,-1-33-16,-33 34 15,34-1-15,32-33 16,-32 33-16,33 1 16,0-34-16,-1 33 15,1 1-15,0-34 16,0 33-16,0 1 16,33-1-16,-33-33 15,0 33-15,33 1 16,-33-1-16,0-33 15,-34 34-15,34-1 16,-34-33 62,34-33-31,-67-1-31,34 34-16,-34-33 15,33 33-15,0-34 16,1-32 0,-1 32-1,1 1 1,-1-1-16,-33 1 15,34 33 1,-34-34-16,33 1 16,-33 0-1,33-1-15,1 34 16,-34-33-16,33-1 16,1 1-1,-34-1 1,0 1-1,0 0 1,0-1 0,33 1-1,-33-1-15,0 1 16,0-34-16,0 34 16,0-1-1,0 1 1,0-1-16,0-32 15,0 32 1,0 1-16,0-1 16,0 1-1,-33 33-15,33-34 16,0 1-16,0 0 16,-34 33-16,34-34 15,0-33 1,-33 34-1,33 0 1,0-1 0,0 1-1,0-1 1,0 1 0,0-1-1,0 1 1,0 0-16,0-1 15,0 1 1,0-1-16,0 1 16,0-1-16,33 1 15,-33 0 1,34-1 0,-1 34-16,-33-33 15,0-1-15,0 1 16,33 0-16,-33-1 15,0 1 1,34 33-16,-34-34 16,0 1-1,0-1-15,0 1 16,0 0 0,-67-68 296,0 68-312,0-1 16,67 1-16,-33 33 15,0-33-15,-1 33 16,34-34 0,-33 34-16,-1-33 78,1 33 78,-34 0-140,34 100-1,-68-33-15,34 33 16,-66 34-16,-68 66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8:17.370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1845 306 0,'-33'-67'125,"-34"34"-109,-33 33-16,33-34 15,0 1-15,0 33 16,34-33-16,-1 33 94,1 0-94,-34 0 15,-33 0-15,0-34 16,-1 1-16,1 33 15,33 0-15,-33 0 16,33 0-16,34 0 16,-34 0 46,-33 33-46,33 1-16,0-34 15,0 0-15,34 33 16,-1 0 78,34 34-94,-33-33 15,-1 66-15,34-67 16,-33 1-16,33 33 16,0-34-16,0 0 15,0 1 1,0-1 0,0 1-1,-33-34-15,33 33 16,0 1-16,0-1 15,-34-33-15,34 67 16,0-34 0,0 1-16,0-1 15,0 0-15,0 1 16,0 33 0,34-34-1,-34 34 1,33-67-1,0 33-15,1 34 16,-1-33 0,1 33-1,-34-34-15,33 34 16,1 0-16,66-1 16,-33 1-16,0 34 15,33-35-15,-33 1 16,-1-67-16,-32 34 15,33-1-15,0-33 16,-67 34 0,33-34-16,67 0 15,-33 0-15,33 0 16,1 0-16,-1 0 16,34 0-16,-68-34 15,1 1-15,0 33 16,33-34-16,-66 1 15,-1-1 1,1 34-16,-34-33 0,33 0 16,0-1-1,34 1 1,-67-68 0,34 68-16,-1-34 0,1 0 15,-34-33-15,33 33 16,0 34-1,-33-34-15,0 34 16,34-1-16,-1 1 16,-33-1-16,0 1 15,0-1 1,0 1 0,0 0-1,-33-1-15,-1 34 16,34-33-16,-33-34 0,0 0 15,-1 0 1,34 34-16,-33-1 16,-1-66-1,1 67-15,33-1 16,-34-33-16,1 1 0,33 32 16,0 1-16,-33-34 15,-1 34-15,1-34 16,-1 33-1,1 34 142,0 0-48,-1 0-93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in="-2.14748E9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7:55.677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2199 809 0,'-185'0'234,"-247"181"-203,370-181-15,0 0-16,1 0 16,30 0-16,-31 60 78,-30-60-63,30 0-15,32 61 16,-63-61-16,32 0 16,29 0-1,32 60 48,-30-60-48,-2 122-15,2-61 16,-1-1 0,0-60-1,1 0 1,-2 0 62,-30 60-78,-30 2 16,0-3-16,30-59 15,-30 0-15,30 0 16,31 0-16,31 62 16,0-2 30,0 1-30,0-1-16,-31-60 16,1 60-16,30 2 15,-32-62-15,32 59 16,0 3-16,0-2 16,0 0-16,0 1 15,0-1-15,-30 2 16,30-2-16,0 1 15,0-1 1,0 0 0,30 1-1,-30-1-15,0 2 16,32-62 0,-32 60-16,30-60 15,-30 61-15,0-1 16,31-60-1,30 0 64,-29 60-64,30-60 1,-62 62-16,30-62 15,0 0 1,2 0-16,-2 0 125,2 0-125,-2 0 16,2 0-16,-2 0 15,0 59-15,2-59 16,-2 0 0,2 0-16,-2 0 15,-30-59 141,62 59-156,0 0 16,0 0 0,30 0-16,-62 0 15,2 0-15,-2-62 0,32 2 157,30 0-157,-30 60 0,0 0 15,0 0-15,0-61 16,-1 61-16,0-60 15,1 60-15,30-62 219,-30 62-203,31 0-16,0 0 15,-31 0-15,-1 0 16,0 0-16,-29 0 16,-2 0 296,32 0-296,0 62-16,-32-62 15,32 0-15,0 0 172,-32 0-172,2 0 16,-2 0-16,32 0 16,0 0-16,0 0 15,-32 0-15,2 0 16,-2 0-16,0 0 15,2 0 204,-32-62-219,30 62 16,2 0-1,-2 0 1,1 0 47,-31-60-48,31-1 1,-1 1-16,2 60 15,-2-60-15,-30-1 16,32 1-16,-2 60 16,-30-62-16,31 2 15,-31-1-15,31-59 16,-1 120-16,-30-121 16,32 59-16,-32 2 15,0 0-15,30 60 16,-30-61-16,0 1 15,0-2 1,-30 3 0,30-63-16,-32 1 15,2-1-15,-1 62 16,31-61-16,-31 0 16,1 61-16,30-2 15,-32 2-15,32 0 16,-62 60-16,62-61 15,-30 61-15,-1-60 16,0-2-16,1 3 16,-2 59-1,2-62-15,-2 62 16,32-60 0,-60 0-16,28 60 15,32-61 1,-30 61-16,-2 0 15,2 0-15,-1 0 32,0 0-17,1 0-15,-2 0 16,-30 0-16,1 0 16,0 0-16,-1 0 15,0 0-15,0 61 16,0-61-16,1 60 15,61 0-15,-31-60 16,1 0-16,30 62 16,-32-62-16,32 59 15,-30-59 1,30 62-16,-32-2 16,2-60-16,30 61 15,-31-1-15,31 0 16,-31 2-16,1-62 15,30 60-15,-32 1 16,2-1 0,-2 0-1,2-60-15,30 61 16,-30-1-16,-2 2 16,2-2-1,-2-60 1,32 61-16,-30-61 219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8:09.167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4064 0 0,'-56'0'187,"2"0"-109,54 133-78,-56-133 47,2 138-31,-56-138 0,0 133-1,56-133 1,0 0 15,-56 138-15,0-4-16,54-1 15,-162-133-15,52 0 16,2 138-16,0-138 16,54 0-16,0 0 15,0 0-15,56 0 16,0 0-1,-2 0 1,56 133 0,-110-133-16,0 0 15,2 0-15,-58 0 16,58 0-16,-2 0 16,54 0-16,-54 0 15,56 0 1,-56 271 46,56-271-62,-56 138 16,55-138-16,-54 133 16,109 1-16,-55-134 15,0 0-15,0 137 78,-54-3-62,-56-134-16,110 0 16,0 137-16,1-3 15,-1 3 79,55-3-94,0 137 16,0-138-16,0 138 15,0-137-15,0 3 16,0-3-1,0 3-15,55-137 16,-55 134-16,0 3 16,54-137 62,-54 134-63,110 137-15,-110-138 16,55 5-16,0-138 16,-55 133-16,55-133 15,54 138 110,-109-5-109,110-133 0,-55 134-16,109 3 15,-54-137-15,-56 134 0,56 3 16,-56-137-1,2 134-15,-2-1 16,2-133 0,-56 138-16,54-138 203,166 0-188,-110 0-15,-2 0 16,58 0-16,-2 0 0,-54 133 16,-56 5-16,2-138 15,-2 0-15,2 133 172,-56 5-156,108-138-16,2 133 15,0-133-15,-56 134 0,2-134 16,-2 0 62,2 0-62,-2 137-1,2-137 1,-2 0-16,0 0 16,2 0-16,-56 134 15,54-134-15,2 137 16,54-137-16,54 0 16,0 0-16,-110 0 15,2 0 1,-2 0 78,56-271-79,-54 134 1,-2 3-1,-54 1 64,54 133-64,-54-138-15,56 138 16,-56-133-16,54 133 15,-54-138-15,56 5 16,-2 133-16,2 0 16,-2-138-1,0 138-15,56 0 16,-54 0-16,-2-133 16,56-1-16,-56 134 15,2-137-15,-2 3 16,1 134-16,-55-137 15,55 137-15,-1-134 16,56 1 0,0 133-1,-1 0-15,56 0 16,-1 0-16,1 0 16,-1 0-16,0-138 15,-54 5-15,-54 133 16,-2 0-16,0 0 15,2 0 1,-2 0 0,2 0-16,-2 0 15,0 0 1,2 0-16,54 0 16,-56 0-16,2 0 31,52 0 16,2 133-32,0-133-15,0 0 16,54 138-16,-54-5 16,0 1-16,-56-134 15,56 0-15,-110 137 16,56-137-16,-2 0 62,0 0-62,112-137 16,-56 137-16,-2 0 16,2 0-16,0 0 15,-56 0-15,-54-134 16,56 134-16,-2 0 15,-54-133 1,56-5-16,-2 5 16,2-5-1,-2 5 1,0 133-16,56-138 16,-54 5-16,-2 133 15,2-134-15,-2 134 16,0-137-16,2 3 15,-2 134-15,-54-137 16,56 137-16,-2-134 16,0-3-16,-54 3 15,56 134-15,-2-133 16,-54-5-16,56 138 16,-56-133-16,54-5 15,1-129 1,0 130-1,-55 3-15,54-3 16,2 3-16,-56-3 16,54 137-1,-54-134-15,-54-137 110,-2 138-95,2-5 1,54 5 0,-110 133 46,-110 0-46,2 0-16,-2 0 15,-54 0-15,110 0 16,-2 0-16,2 0 16,54 0-16,2 0 15,52 0-15,2 0 16,-2 0-1,-54 0-15,2 0 16,-2 133-16,0 5 16,-54-138-16,54 133 15,54 5-15,-52-5 16,52-133-16,2 0 16,-112 0 93,58 0-93,-58 0-16,-108-133 15,56-5-15,52 5 16,112 133-16,-1 0 15,-54-138 79,-111 5-78,-54-5-16,-55 5 15,1-1-15,108 134 16,110 0-16,0-138 0,56 138 16,0 0 218,54-133-218,-110 133-1,-56-138-15,58 5 16,52 133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22.11.2023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5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22.11.2023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7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22.11.2023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33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22.11.2023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22.11.2023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31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BED8D-370B-47B7-842D-8CB690E75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4E2-54FB-44FE-9319-26E08BA22D97}" type="datetimeFigureOut">
              <a:rPr lang="en-US" smtClean="0"/>
              <a:t>22.11.2023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1657E-AF8C-49D2-BD99-58892696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57ABD-04EA-4684-B5DE-D968401F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2BA8-0B5C-4BBD-B239-AFFBC58A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1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D209-7F3E-447B-8D76-83C1A991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A3E48-17AD-4151-B145-1448023AE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6EDDF-457A-4DD7-94CD-23CDD2C0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4E2-54FB-44FE-9319-26E08BA22D97}" type="datetimeFigureOut">
              <a:rPr lang="en-US" smtClean="0"/>
              <a:t>22.11.2023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CB683-F52D-4748-8B7B-206C4735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E816-1A2D-4AA5-A316-705092DA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2BA8-0B5C-4BBD-B239-AFFBC58A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08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3971-2A9D-48D2-90AA-C2754121BB36}" type="datetimeFigureOut">
              <a:rPr lang="fi-FI" smtClean="0"/>
              <a:t>22.11.2023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2480-8B64-4DB1-9342-42C6DF7EB1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918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12C8-BD0D-460E-AF03-6711B5F047BB}" type="datetimeFigureOut">
              <a:rPr lang="en-US" smtClean="0"/>
              <a:t>22.11.2023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22.11.2023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6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22.11.2023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22.11.2023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1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22.11.2023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7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22.11.2023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4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22.11.2023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22.11.2023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4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22.11.2023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0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22.11.2023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5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22.11.2023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22.11.2023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1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49A79-C50C-4005-8E1F-00A34B84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4A7DD-9C72-4B35-A830-54A3372CE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6C4D9-221F-4150-9FF4-24B24D733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94E2-54FB-44FE-9319-26E08BA22D97}" type="datetimeFigureOut">
              <a:rPr lang="en-US" smtClean="0"/>
              <a:t>22.11.2023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59358-D643-4DDC-9AF3-0CF515F46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E712E-2AC4-4A8E-9BC6-DE01C5729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52BA8-0B5C-4BBD-B239-AFFBC58A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8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23971-2A9D-48D2-90AA-C2754121BB36}" type="datetimeFigureOut">
              <a:rPr lang="fi-FI" smtClean="0"/>
              <a:t>22.11.2023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22480-8B64-4DB1-9342-42C6DF7EB1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05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12C8-BD0D-460E-AF03-6711B5F047BB}" type="datetimeFigureOut">
              <a:rPr lang="en-US" smtClean="0"/>
              <a:t>22.11.2023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saavedra/695756818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ZHReqKRvon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autasella.blogspot.com/2012/07/mamman-mustikkapiirakka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1.emf"/><Relationship Id="rId18" Type="http://schemas.openxmlformats.org/officeDocument/2006/relationships/customXml" Target="../ink/ink6.xml"/><Relationship Id="rId3" Type="http://schemas.openxmlformats.org/officeDocument/2006/relationships/image" Target="../media/image5.JPG"/><Relationship Id="rId7" Type="http://schemas.openxmlformats.org/officeDocument/2006/relationships/image" Target="../media/image8.emf"/><Relationship Id="rId12" Type="http://schemas.openxmlformats.org/officeDocument/2006/relationships/customXml" Target="../ink/ink4.xml"/><Relationship Id="rId17" Type="http://schemas.openxmlformats.org/officeDocument/2006/relationships/image" Target="../media/image9.jpg"/><Relationship Id="rId2" Type="http://schemas.openxmlformats.org/officeDocument/2006/relationships/image" Target="../media/image4.jpeg"/><Relationship Id="rId16" Type="http://schemas.openxmlformats.org/officeDocument/2006/relationships/image" Target="../media/image13.emf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.xml"/><Relationship Id="rId11" Type="http://schemas.openxmlformats.org/officeDocument/2006/relationships/image" Target="../media/image10.emf"/><Relationship Id="rId5" Type="http://schemas.openxmlformats.org/officeDocument/2006/relationships/image" Target="../media/image7.jpeg"/><Relationship Id="rId15" Type="http://schemas.openxmlformats.org/officeDocument/2006/relationships/customXml" Target="../ink/ink5.xml"/><Relationship Id="rId10" Type="http://schemas.openxmlformats.org/officeDocument/2006/relationships/customXml" Target="../ink/ink3.xml"/><Relationship Id="rId19" Type="http://schemas.openxmlformats.org/officeDocument/2006/relationships/image" Target="../media/image15.emf"/><Relationship Id="rId4" Type="http://schemas.openxmlformats.org/officeDocument/2006/relationships/image" Target="../media/image6.JPG"/><Relationship Id="rId9" Type="http://schemas.openxmlformats.org/officeDocument/2006/relationships/image" Target="../media/image9.emf"/><Relationship Id="rId1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miling_smiley_yellow_simple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miling_smiley_yellow_simple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7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BE214-2AB4-4231-9EB1-BB7ADCD0E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162" y="3272240"/>
            <a:ext cx="10909640" cy="1687814"/>
          </a:xfrm>
        </p:spPr>
        <p:txBody>
          <a:bodyPr anchor="b">
            <a:normAutofit/>
          </a:bodyPr>
          <a:lstStyle/>
          <a:p>
            <a:pPr algn="ctr"/>
            <a:r>
              <a:rPr lang="en-US" sz="10000" dirty="0" err="1"/>
              <a:t>Hyvää</a:t>
            </a:r>
            <a:r>
              <a:rPr lang="en-US" sz="10000" dirty="0"/>
              <a:t> </a:t>
            </a:r>
            <a:r>
              <a:rPr lang="en-US" sz="10000" dirty="0" err="1"/>
              <a:t>Torstaita</a:t>
            </a:r>
            <a:r>
              <a:rPr lang="en-US" sz="10000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1DAC7-B491-4223-BA67-476F8F722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0" y="5551515"/>
            <a:ext cx="10909643" cy="1169960"/>
          </a:xfrm>
        </p:spPr>
        <p:txBody>
          <a:bodyPr anchor="t">
            <a:noAutofit/>
          </a:bodyPr>
          <a:lstStyle/>
          <a:p>
            <a:pPr algn="ctr"/>
            <a:r>
              <a:rPr lang="en-US" sz="4800" dirty="0" err="1"/>
              <a:t>Hyvää</a:t>
            </a:r>
            <a:r>
              <a:rPr lang="en-US" sz="4800" dirty="0"/>
              <a:t> </a:t>
            </a:r>
            <a:r>
              <a:rPr lang="en-US" sz="4800" dirty="0" err="1"/>
              <a:t>torstaita</a:t>
            </a:r>
            <a:r>
              <a:rPr lang="en-US" sz="4800" dirty="0"/>
              <a:t> </a:t>
            </a:r>
            <a:r>
              <a:rPr lang="en-US" sz="4800" dirty="0" err="1"/>
              <a:t>opettaja</a:t>
            </a:r>
            <a:r>
              <a:rPr lang="en-US" sz="4800" dirty="0"/>
              <a:t>!</a:t>
            </a:r>
          </a:p>
        </p:txBody>
      </p:sp>
      <p:pic>
        <p:nvPicPr>
          <p:cNvPr id="5" name="Picture 4" descr="A picture containing cup, table, food, coffee&#10;&#10;Description automatically generated">
            <a:extLst>
              <a:ext uri="{FF2B5EF4-FFF2-40B4-BE49-F238E27FC236}">
                <a16:creationId xmlns:a16="http://schemas.microsoft.com/office/drawing/2014/main" id="{1C7E393E-FF0F-4658-AB16-3AB52074E4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34" b="13697"/>
          <a:stretch/>
        </p:blipFill>
        <p:spPr>
          <a:xfrm>
            <a:off x="3507740" y="270349"/>
            <a:ext cx="5176520" cy="2911770"/>
          </a:xfrm>
          <a:prstGeom prst="rect">
            <a:avLst/>
          </a:prstGeom>
        </p:spPr>
      </p:pic>
      <p:sp>
        <p:nvSpPr>
          <p:cNvPr id="33" name="Rectangle 6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ABF60"/>
          </a:solidFill>
          <a:ln w="38100" cap="rnd">
            <a:solidFill>
              <a:srgbClr val="FABF6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ate Placeholder 26">
            <a:extLst>
              <a:ext uri="{FF2B5EF4-FFF2-40B4-BE49-F238E27FC236}">
                <a16:creationId xmlns:a16="http://schemas.microsoft.com/office/drawing/2014/main" id="{F28B82B1-E269-4325-A665-6CFE5DEE5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ooter Placeholder 27">
            <a:extLst>
              <a:ext uri="{FF2B5EF4-FFF2-40B4-BE49-F238E27FC236}">
                <a16:creationId xmlns:a16="http://schemas.microsoft.com/office/drawing/2014/main" id="{7C700527-76FD-4DF4-A597-6F5E089CA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Slide Number Placeholder 28">
            <a:extLst>
              <a:ext uri="{FF2B5EF4-FFF2-40B4-BE49-F238E27FC236}">
                <a16:creationId xmlns:a16="http://schemas.microsoft.com/office/drawing/2014/main" id="{B5EA49A9-01EB-4D60-A392-7DC9B625D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17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870499"/>
            <a:ext cx="12020549" cy="5685515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-apple-system"/>
              </a:rPr>
              <a:t>Ohjeet</a:t>
            </a:r>
            <a:r>
              <a:rPr lang="en-US" b="1" dirty="0">
                <a:solidFill>
                  <a:schemeClr val="tx1"/>
                </a:solidFill>
                <a:latin typeface="-apple-system"/>
              </a:rPr>
              <a:t> (instructions)</a:t>
            </a:r>
            <a:br>
              <a:rPr lang="en-US" b="1" dirty="0">
                <a:solidFill>
                  <a:schemeClr val="tx1"/>
                </a:solidFill>
                <a:latin typeface="-apple-system"/>
              </a:rPr>
            </a:b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-apple-system"/>
              </a:rPr>
              <a:t>- Pronunciation: </a:t>
            </a:r>
            <a:br>
              <a:rPr lang="en-US" b="1" dirty="0">
                <a:solidFill>
                  <a:schemeClr val="tx1"/>
                </a:solidFill>
                <a:latin typeface="-apple-system"/>
              </a:rPr>
            </a:br>
            <a:r>
              <a:rPr lang="en-US" b="1" dirty="0">
                <a:solidFill>
                  <a:schemeClr val="tx1"/>
                </a:solidFill>
                <a:latin typeface="-apple-system"/>
              </a:rPr>
              <a:t>is it easy to understand what the student says?</a:t>
            </a:r>
            <a:br>
              <a:rPr lang="en-US" b="1" dirty="0">
                <a:solidFill>
                  <a:schemeClr val="tx1"/>
                </a:solidFill>
                <a:latin typeface="-apple-system"/>
              </a:rPr>
            </a:br>
            <a:r>
              <a:rPr lang="en-US" b="1" dirty="0">
                <a:solidFill>
                  <a:schemeClr val="tx1"/>
                </a:solidFill>
                <a:latin typeface="-apple-system"/>
              </a:rPr>
              <a:t>- 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-apple-system"/>
              </a:rPr>
              <a:t>Vocabulary and structures: </a:t>
            </a:r>
            <a:br>
              <a:rPr lang="en-US" b="1" dirty="0">
                <a:solidFill>
                  <a:schemeClr val="tx1"/>
                </a:solidFill>
                <a:latin typeface="-apple-system"/>
              </a:rPr>
            </a:br>
            <a:r>
              <a:rPr lang="en-US" b="1" dirty="0">
                <a:solidFill>
                  <a:schemeClr val="tx1"/>
                </a:solidFill>
                <a:latin typeface="-apple-system"/>
              </a:rPr>
              <a:t>does the student use different words and structures learnt in the course?</a:t>
            </a:r>
            <a:br>
              <a:rPr lang="en-US" b="1" dirty="0">
                <a:solidFill>
                  <a:schemeClr val="tx1"/>
                </a:solidFill>
                <a:latin typeface="-apple-system"/>
              </a:rPr>
            </a:br>
            <a:r>
              <a:rPr lang="en-US" b="1" dirty="0">
                <a:solidFill>
                  <a:schemeClr val="tx1"/>
                </a:solidFill>
                <a:latin typeface="-apple-system"/>
              </a:rPr>
              <a:t>- 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-apple-system"/>
              </a:rPr>
              <a:t>The best thing: </a:t>
            </a:r>
            <a:br>
              <a:rPr lang="en-US" b="1" dirty="0">
                <a:solidFill>
                  <a:schemeClr val="tx1"/>
                </a:solidFill>
                <a:latin typeface="-apple-system"/>
              </a:rPr>
            </a:br>
            <a:r>
              <a:rPr lang="en-US" b="1" dirty="0">
                <a:solidFill>
                  <a:schemeClr val="tx1"/>
                </a:solidFill>
                <a:latin typeface="-apple-system"/>
              </a:rPr>
              <a:t>what did you like the most?</a:t>
            </a:r>
            <a:br>
              <a:rPr lang="en-US" b="1" dirty="0">
                <a:solidFill>
                  <a:schemeClr val="tx1"/>
                </a:solidFill>
                <a:latin typeface="-apple-system"/>
              </a:rPr>
            </a:br>
            <a:r>
              <a:rPr lang="en-US" b="1" dirty="0">
                <a:solidFill>
                  <a:schemeClr val="tx1"/>
                </a:solidFill>
                <a:latin typeface="-apple-system"/>
              </a:rPr>
              <a:t>- 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-apple-system"/>
              </a:rPr>
              <a:t>Creativity</a:t>
            </a:r>
            <a:r>
              <a:rPr lang="en-US" b="1" dirty="0">
                <a:solidFill>
                  <a:schemeClr val="tx1"/>
                </a:solidFill>
                <a:latin typeface="-apple-system"/>
              </a:rPr>
              <a:t>: is the video created in a particularly interesting way? Does the student use Finnish language in a creative way?</a:t>
            </a:r>
            <a:b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171451"/>
            <a:ext cx="9607088" cy="100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Kurssitehtävä 3: kurssilla</a:t>
            </a:r>
          </a:p>
        </p:txBody>
      </p:sp>
    </p:spTree>
    <p:extLst>
      <p:ext uri="{BB962C8B-B14F-4D97-AF65-F5344CB8AC3E}">
        <p14:creationId xmlns:p14="http://schemas.microsoft.com/office/powerpoint/2010/main" val="208346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1041949"/>
            <a:ext cx="12020549" cy="5685515"/>
          </a:xfrm>
        </p:spPr>
        <p:txBody>
          <a:bodyPr>
            <a:normAutofit/>
          </a:bodyPr>
          <a:lstStyle/>
          <a:p>
            <a:r>
              <a:rPr lang="en-US" b="1" i="0" dirty="0">
                <a:effectLst/>
                <a:latin typeface="-apple-system"/>
              </a:rPr>
              <a:t>Give peer feedback!</a:t>
            </a:r>
            <a:br>
              <a:rPr lang="en-US" b="0" i="0" dirty="0">
                <a:effectLst/>
                <a:latin typeface="-apple-system"/>
              </a:rPr>
            </a:br>
            <a: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  <a:t>Watch another student's video </a:t>
            </a:r>
            <a:b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</a:br>
            <a: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  <a:t>and post a comment where you describe one or two things that in your opinion work well in the video. </a:t>
            </a:r>
            <a:b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</a:br>
            <a:b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</a:br>
            <a: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  <a:t>Post your comments on this discussion forum. </a:t>
            </a:r>
            <a:b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</a:br>
            <a: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  <a:t>For each pair/group, add a new discussion topic, </a:t>
            </a:r>
            <a:b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</a:br>
            <a: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  <a:t>and name the discussion with your names </a:t>
            </a:r>
            <a:b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</a:br>
            <a: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  <a:t>  (</a:t>
            </a:r>
            <a:r>
              <a:rPr lang="en-US" b="1" i="0" dirty="0" err="1">
                <a:solidFill>
                  <a:schemeClr val="tx1"/>
                </a:solidFill>
                <a:effectLst/>
                <a:latin typeface="-apple-system"/>
              </a:rPr>
              <a:t>e.g.Emese</a:t>
            </a:r>
            <a: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  <a:t> &amp; Noora).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171451"/>
            <a:ext cx="9607088" cy="100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Kurssitehtävä 3: kotona</a:t>
            </a:r>
          </a:p>
        </p:txBody>
      </p:sp>
    </p:spTree>
    <p:extLst>
      <p:ext uri="{BB962C8B-B14F-4D97-AF65-F5344CB8AC3E}">
        <p14:creationId xmlns:p14="http://schemas.microsoft.com/office/powerpoint/2010/main" val="303885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398A3-5407-40A1-9A64-AA6F6319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9" y="643467"/>
            <a:ext cx="1076534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3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4AC73-642B-4011-9E06-9BCE78E6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i-FI" sz="5400"/>
              <a:t>Tee negatiiviset lauseet.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526074F-9E12-4696-A901-0401BE26E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946830"/>
              </p:ext>
            </p:extLst>
          </p:nvPr>
        </p:nvGraphicFramePr>
        <p:xfrm>
          <a:off x="4623889" y="258253"/>
          <a:ext cx="6900512" cy="5965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451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398A3-5407-40A1-9A64-AA6F6319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9" y="643467"/>
            <a:ext cx="1076534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A4C0046-0055-4294-9AD5-C4B21824A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27" y="256026"/>
            <a:ext cx="5959365" cy="62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7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398A3-5407-40A1-9A64-AA6F6319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9" y="643467"/>
            <a:ext cx="1076534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chat or text message&#10;&#10;Description automatically generated">
            <a:extLst>
              <a:ext uri="{FF2B5EF4-FFF2-40B4-BE49-F238E27FC236}">
                <a16:creationId xmlns:a16="http://schemas.microsoft.com/office/drawing/2014/main" id="{18AF6508-BD44-4062-BE6D-D64E8A69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9" y="288485"/>
            <a:ext cx="5327016" cy="670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34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E8BE-BC27-42EE-817A-BECEE12A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69" y="59549"/>
            <a:ext cx="11590019" cy="1450757"/>
          </a:xfrm>
        </p:spPr>
        <p:txBody>
          <a:bodyPr>
            <a:normAutofit fontScale="90000"/>
          </a:bodyPr>
          <a:lstStyle/>
          <a:p>
            <a:r>
              <a:rPr lang="en-US" sz="3600" b="1" i="1" dirty="0"/>
              <a:t>Onko </a:t>
            </a:r>
            <a:r>
              <a:rPr lang="en-US" sz="3600" b="1" i="1" dirty="0" err="1"/>
              <a:t>sinulla</a:t>
            </a:r>
            <a:r>
              <a:rPr lang="en-US" sz="3600" b="1" i="1" dirty="0"/>
              <a:t>….? /Onko </a:t>
            </a:r>
            <a:r>
              <a:rPr lang="en-US" sz="3600" b="1" i="1" dirty="0" err="1"/>
              <a:t>sulla</a:t>
            </a:r>
            <a:r>
              <a:rPr lang="en-US" sz="3600" b="1" i="1" dirty="0"/>
              <a:t>…?/</a:t>
            </a:r>
            <a:r>
              <a:rPr lang="en-US" sz="3600" b="1" i="1" dirty="0" err="1"/>
              <a:t>Onks</a:t>
            </a:r>
            <a:r>
              <a:rPr lang="en-US" sz="3600" b="1" i="1" dirty="0"/>
              <a:t> </a:t>
            </a:r>
            <a:r>
              <a:rPr lang="en-US" sz="3600" b="1" i="1" dirty="0" err="1"/>
              <a:t>sulla</a:t>
            </a:r>
            <a:r>
              <a:rPr lang="en-US" sz="3600" b="1" i="1" dirty="0"/>
              <a:t>…?</a:t>
            </a:r>
            <a:br>
              <a:rPr lang="en-US" sz="3600" b="1" i="1" dirty="0"/>
            </a:br>
            <a:br>
              <a:rPr lang="en-US" sz="3600" b="1" i="1" dirty="0"/>
            </a:br>
            <a:r>
              <a:rPr lang="en-US" sz="3600" b="1" i="1" dirty="0" err="1">
                <a:highlight>
                  <a:srgbClr val="00FF00"/>
                </a:highlight>
              </a:rPr>
              <a:t>Joo</a:t>
            </a:r>
            <a:r>
              <a:rPr lang="en-US" sz="3600" b="1" i="1" dirty="0">
                <a:highlight>
                  <a:srgbClr val="00FF00"/>
                </a:highlight>
              </a:rPr>
              <a:t>, </a:t>
            </a:r>
            <a:r>
              <a:rPr lang="en-US" sz="3600" b="1" i="1" dirty="0" err="1">
                <a:highlight>
                  <a:srgbClr val="00FF00"/>
                </a:highlight>
              </a:rPr>
              <a:t>minulla</a:t>
            </a:r>
            <a:r>
              <a:rPr lang="en-US" sz="3600" b="1" i="1" dirty="0">
                <a:highlight>
                  <a:srgbClr val="00FF00"/>
                </a:highlight>
              </a:rPr>
              <a:t> on/ </a:t>
            </a:r>
            <a:r>
              <a:rPr lang="en-US" sz="3600" b="1" i="1" dirty="0" err="1">
                <a:highlight>
                  <a:srgbClr val="00FF00"/>
                </a:highlight>
              </a:rPr>
              <a:t>mulla</a:t>
            </a:r>
            <a:r>
              <a:rPr lang="en-US" sz="3600" b="1" i="1" dirty="0">
                <a:highlight>
                  <a:srgbClr val="00FF00"/>
                </a:highlight>
              </a:rPr>
              <a:t> on </a:t>
            </a:r>
            <a:r>
              <a:rPr lang="en-US" sz="3600" b="1" i="1" dirty="0" err="1">
                <a:highlight>
                  <a:srgbClr val="00FF00"/>
                </a:highlight>
              </a:rPr>
              <a:t>sisko</a:t>
            </a:r>
            <a:r>
              <a:rPr lang="en-US" sz="3600" b="1" i="1" dirty="0">
                <a:highlight>
                  <a:srgbClr val="00FF00"/>
                </a:highlight>
              </a:rPr>
              <a:t>.     </a:t>
            </a:r>
            <a:r>
              <a:rPr lang="en-US" sz="3600" b="1" i="1" dirty="0"/>
              <a:t>        </a:t>
            </a:r>
            <a:r>
              <a:rPr lang="en-US" sz="3600" b="1" i="1" dirty="0" err="1">
                <a:highlight>
                  <a:srgbClr val="FFFF00"/>
                </a:highlight>
              </a:rPr>
              <a:t>Ei</a:t>
            </a:r>
            <a:r>
              <a:rPr lang="en-US" sz="3600" b="1" i="1" dirty="0">
                <a:highlight>
                  <a:srgbClr val="FFFF00"/>
                </a:highlight>
              </a:rPr>
              <a:t>, </a:t>
            </a:r>
            <a:r>
              <a:rPr lang="en-US" sz="3600" b="1" i="1" dirty="0" err="1">
                <a:highlight>
                  <a:srgbClr val="FFFF00"/>
                </a:highlight>
              </a:rPr>
              <a:t>minulla</a:t>
            </a:r>
            <a:r>
              <a:rPr lang="en-US" sz="3600" b="1" i="1" dirty="0">
                <a:highlight>
                  <a:srgbClr val="FFFF00"/>
                </a:highlight>
              </a:rPr>
              <a:t> </a:t>
            </a:r>
            <a:r>
              <a:rPr lang="en-US" sz="3600" b="1" i="1" dirty="0" err="1">
                <a:highlight>
                  <a:srgbClr val="FFFF00"/>
                </a:highlight>
              </a:rPr>
              <a:t>ei</a:t>
            </a:r>
            <a:r>
              <a:rPr lang="en-US" sz="3600" b="1" i="1" dirty="0">
                <a:highlight>
                  <a:srgbClr val="FFFF00"/>
                </a:highlight>
              </a:rPr>
              <a:t> ole/ </a:t>
            </a:r>
            <a:r>
              <a:rPr lang="en-US" sz="3600" b="1" i="1" dirty="0" err="1">
                <a:highlight>
                  <a:srgbClr val="FFFF00"/>
                </a:highlight>
              </a:rPr>
              <a:t>mulla</a:t>
            </a:r>
            <a:r>
              <a:rPr lang="en-US" sz="3600" b="1" i="1" dirty="0">
                <a:highlight>
                  <a:srgbClr val="FFFF00"/>
                </a:highlight>
              </a:rPr>
              <a:t> </a:t>
            </a:r>
            <a:r>
              <a:rPr lang="en-US" sz="3600" b="1" i="1" dirty="0" err="1">
                <a:highlight>
                  <a:srgbClr val="FFFF00"/>
                </a:highlight>
              </a:rPr>
              <a:t>ei</a:t>
            </a:r>
            <a:r>
              <a:rPr lang="en-US" sz="3600" b="1" i="1" dirty="0">
                <a:highlight>
                  <a:srgbClr val="FFFF00"/>
                </a:highlight>
              </a:rPr>
              <a:t> </a:t>
            </a:r>
            <a:r>
              <a:rPr lang="en-US" sz="3600" b="1" i="1" dirty="0" err="1">
                <a:highlight>
                  <a:srgbClr val="FFFF00"/>
                </a:highlight>
              </a:rPr>
              <a:t>oo</a:t>
            </a:r>
            <a:r>
              <a:rPr lang="en-US" sz="3600" b="1" i="1" dirty="0">
                <a:highlight>
                  <a:srgbClr val="FFFF00"/>
                </a:highlight>
              </a:rPr>
              <a:t> </a:t>
            </a:r>
            <a:r>
              <a:rPr lang="en-US" sz="3600" b="1" i="1" dirty="0" err="1">
                <a:highlight>
                  <a:srgbClr val="FFFF00"/>
                </a:highlight>
              </a:rPr>
              <a:t>sisko</a:t>
            </a:r>
            <a:r>
              <a:rPr lang="en-US" sz="3600" b="1" i="1" dirty="0" err="1">
                <a:solidFill>
                  <a:srgbClr val="FF0000"/>
                </a:solidFill>
                <a:highlight>
                  <a:srgbClr val="FFFF00"/>
                </a:highlight>
              </a:rPr>
              <a:t>a</a:t>
            </a:r>
            <a:r>
              <a:rPr lang="en-US" sz="3600" b="1" i="1" dirty="0">
                <a:highlight>
                  <a:srgbClr val="FFFF00"/>
                </a:highlight>
              </a:rPr>
              <a:t>.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29D70-A627-4992-8D77-9343DD3DE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" y="1927978"/>
            <a:ext cx="11974830" cy="4438531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C9CCFC-D561-43AF-8FE5-853B00159C34}"/>
              </a:ext>
            </a:extLst>
          </p:cNvPr>
          <p:cNvSpPr txBox="1"/>
          <p:nvPr/>
        </p:nvSpPr>
        <p:spPr>
          <a:xfrm>
            <a:off x="692220" y="2009780"/>
            <a:ext cx="1857675" cy="46166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kissa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7B928-2515-470C-87E9-A6215F67C5AE}"/>
              </a:ext>
            </a:extLst>
          </p:cNvPr>
          <p:cNvSpPr txBox="1"/>
          <p:nvPr/>
        </p:nvSpPr>
        <p:spPr>
          <a:xfrm>
            <a:off x="5874614" y="3857413"/>
            <a:ext cx="962526" cy="461665"/>
          </a:xfrm>
          <a:prstGeom prst="rect">
            <a:avLst/>
          </a:prstGeom>
          <a:solidFill>
            <a:srgbClr val="9CD8D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kello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C688D-AEBD-482C-8088-96D434A86929}"/>
              </a:ext>
            </a:extLst>
          </p:cNvPr>
          <p:cNvSpPr txBox="1"/>
          <p:nvPr/>
        </p:nvSpPr>
        <p:spPr>
          <a:xfrm>
            <a:off x="5294592" y="2862692"/>
            <a:ext cx="135344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vesipullo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32F36-8442-435D-A0CF-EE9A6584850F}"/>
              </a:ext>
            </a:extLst>
          </p:cNvPr>
          <p:cNvSpPr txBox="1"/>
          <p:nvPr/>
        </p:nvSpPr>
        <p:spPr>
          <a:xfrm>
            <a:off x="519754" y="3744475"/>
            <a:ext cx="2886178" cy="461665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sisko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39E95-6996-4AF3-BE56-EC4DBA9DCBAC}"/>
              </a:ext>
            </a:extLst>
          </p:cNvPr>
          <p:cNvSpPr txBox="1"/>
          <p:nvPr/>
        </p:nvSpPr>
        <p:spPr>
          <a:xfrm>
            <a:off x="3768293" y="3869009"/>
            <a:ext cx="133791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serkku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1B1FB5-7457-4CC4-A388-E4DFBBFE60E4}"/>
              </a:ext>
            </a:extLst>
          </p:cNvPr>
          <p:cNvSpPr txBox="1"/>
          <p:nvPr/>
        </p:nvSpPr>
        <p:spPr>
          <a:xfrm>
            <a:off x="3018461" y="4800447"/>
            <a:ext cx="1337910" cy="461665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läppäri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50E48D-605C-469B-A248-BF420C2E7DBA}"/>
              </a:ext>
            </a:extLst>
          </p:cNvPr>
          <p:cNvSpPr txBox="1"/>
          <p:nvPr/>
        </p:nvSpPr>
        <p:spPr>
          <a:xfrm>
            <a:off x="833788" y="2862692"/>
            <a:ext cx="2040556" cy="461665"/>
          </a:xfrm>
          <a:prstGeom prst="rect">
            <a:avLst/>
          </a:prstGeom>
          <a:solidFill>
            <a:srgbClr val="88ECEC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ajokortti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D0091-E6A0-41B9-ABE5-E116B928F117}"/>
              </a:ext>
            </a:extLst>
          </p:cNvPr>
          <p:cNvSpPr txBox="1"/>
          <p:nvPr/>
        </p:nvSpPr>
        <p:spPr>
          <a:xfrm>
            <a:off x="7835631" y="4800448"/>
            <a:ext cx="2127783" cy="83099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rasvatonta</a:t>
            </a:r>
            <a:r>
              <a:rPr lang="en-US" sz="2400" dirty="0"/>
              <a:t> </a:t>
            </a:r>
            <a:r>
              <a:rPr lang="en-US" sz="2400" dirty="0" err="1"/>
              <a:t>maitoa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E5FD65-31DE-4D27-B89B-92A1EAD2912A}"/>
              </a:ext>
            </a:extLst>
          </p:cNvPr>
          <p:cNvSpPr txBox="1"/>
          <p:nvPr/>
        </p:nvSpPr>
        <p:spPr>
          <a:xfrm>
            <a:off x="519754" y="4754282"/>
            <a:ext cx="205109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intensiivikurssi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EECB6A-FF2E-4FDD-A8E9-0BD3F99FF2EA}"/>
              </a:ext>
            </a:extLst>
          </p:cNvPr>
          <p:cNvSpPr txBox="1"/>
          <p:nvPr/>
        </p:nvSpPr>
        <p:spPr>
          <a:xfrm>
            <a:off x="3554874" y="2895412"/>
            <a:ext cx="133791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puhelin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57BCCD-EA6F-4BA8-8570-08740B4A1774}"/>
              </a:ext>
            </a:extLst>
          </p:cNvPr>
          <p:cNvSpPr txBox="1"/>
          <p:nvPr/>
        </p:nvSpPr>
        <p:spPr>
          <a:xfrm>
            <a:off x="6953201" y="2831657"/>
            <a:ext cx="2139345" cy="461665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iso </a:t>
            </a:r>
            <a:r>
              <a:rPr lang="en-US" sz="2400" dirty="0" err="1"/>
              <a:t>jääkaappi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A7AD6-8C6C-480B-8D68-6089AB68279E}"/>
              </a:ext>
            </a:extLst>
          </p:cNvPr>
          <p:cNvSpPr txBox="1"/>
          <p:nvPr/>
        </p:nvSpPr>
        <p:spPr>
          <a:xfrm>
            <a:off x="7267006" y="3790682"/>
            <a:ext cx="1727869" cy="461665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kalenteri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D152E3-2BDA-481F-A4F5-2DFB27EB934E}"/>
              </a:ext>
            </a:extLst>
          </p:cNvPr>
          <p:cNvSpPr txBox="1"/>
          <p:nvPr/>
        </p:nvSpPr>
        <p:spPr>
          <a:xfrm>
            <a:off x="4836342" y="4848420"/>
            <a:ext cx="2545081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alkoholitonta</a:t>
            </a:r>
            <a:r>
              <a:rPr lang="en-US" sz="2400" dirty="0"/>
              <a:t> </a:t>
            </a:r>
            <a:r>
              <a:rPr lang="en-US" sz="2400" dirty="0" err="1"/>
              <a:t>olutta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452E18-45E8-41DF-B18B-0CFFD4F0D6D3}"/>
              </a:ext>
            </a:extLst>
          </p:cNvPr>
          <p:cNvSpPr txBox="1"/>
          <p:nvPr/>
        </p:nvSpPr>
        <p:spPr>
          <a:xfrm>
            <a:off x="3126104" y="1966119"/>
            <a:ext cx="2545081" cy="461665"/>
          </a:xfrm>
          <a:prstGeom prst="rect">
            <a:avLst/>
          </a:prstGeom>
          <a:solidFill>
            <a:srgbClr val="7EF6C5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lemmikki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2090B6-EE86-4A6C-A41C-CFBAB62722AA}"/>
              </a:ext>
            </a:extLst>
          </p:cNvPr>
          <p:cNvSpPr txBox="1"/>
          <p:nvPr/>
        </p:nvSpPr>
        <p:spPr>
          <a:xfrm>
            <a:off x="7000308" y="2013306"/>
            <a:ext cx="17221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auto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0C4D59-7F5E-4BC9-AE2B-501AAF289909}"/>
              </a:ext>
            </a:extLst>
          </p:cNvPr>
          <p:cNvSpPr txBox="1"/>
          <p:nvPr/>
        </p:nvSpPr>
        <p:spPr>
          <a:xfrm>
            <a:off x="9593642" y="1992461"/>
            <a:ext cx="2213547" cy="461665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opiskelijakortti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3382C2-86B6-48FC-B225-123825ECF433}"/>
              </a:ext>
            </a:extLst>
          </p:cNvPr>
          <p:cNvSpPr txBox="1"/>
          <p:nvPr/>
        </p:nvSpPr>
        <p:spPr>
          <a:xfrm>
            <a:off x="9675929" y="2955349"/>
            <a:ext cx="184404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kirjastokortti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94E82C-38D7-4F2D-AAED-D5FCCAADFCFE}"/>
              </a:ext>
            </a:extLst>
          </p:cNvPr>
          <p:cNvSpPr txBox="1"/>
          <p:nvPr/>
        </p:nvSpPr>
        <p:spPr>
          <a:xfrm>
            <a:off x="9629608" y="3807466"/>
            <a:ext cx="2177581" cy="46166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kurssikirja</a:t>
            </a:r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55DD0B-A5E7-46B1-A476-AAEFF1124423}"/>
              </a:ext>
            </a:extLst>
          </p:cNvPr>
          <p:cNvSpPr txBox="1"/>
          <p:nvPr/>
        </p:nvSpPr>
        <p:spPr>
          <a:xfrm>
            <a:off x="10337182" y="4848420"/>
            <a:ext cx="1396536" cy="461665"/>
          </a:xfrm>
          <a:prstGeom prst="rect">
            <a:avLst/>
          </a:prstGeom>
          <a:solidFill>
            <a:srgbClr val="00CC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ruisleipää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9446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0BEA4-2958-4D06-AD17-63CE2C8A5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204498"/>
            <a:ext cx="10268144" cy="5099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FE8E7-44C6-45D9-A11E-447D38A57E5F}"/>
              </a:ext>
            </a:extLst>
          </p:cNvPr>
          <p:cNvSpPr txBox="1"/>
          <p:nvPr/>
        </p:nvSpPr>
        <p:spPr>
          <a:xfrm>
            <a:off x="355600" y="199731"/>
            <a:ext cx="1019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Kodin sanasto</a:t>
            </a:r>
          </a:p>
        </p:txBody>
      </p:sp>
    </p:spTree>
    <p:extLst>
      <p:ext uri="{BB962C8B-B14F-4D97-AF65-F5344CB8AC3E}">
        <p14:creationId xmlns:p14="http://schemas.microsoft.com/office/powerpoint/2010/main" val="1500908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0FE8E7-44C6-45D9-A11E-447D38A57E5F}"/>
              </a:ext>
            </a:extLst>
          </p:cNvPr>
          <p:cNvSpPr txBox="1"/>
          <p:nvPr/>
        </p:nvSpPr>
        <p:spPr>
          <a:xfrm>
            <a:off x="355600" y="199731"/>
            <a:ext cx="1019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Kodin sanasto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386A11-610C-4368-8C5C-D788159DD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6" y="1354191"/>
            <a:ext cx="11606384" cy="4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14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0BEA4-2958-4D06-AD17-63CE2C8A5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1584726"/>
            <a:ext cx="10924097" cy="5275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FE8E7-44C6-45D9-A11E-447D38A57E5F}"/>
              </a:ext>
            </a:extLst>
          </p:cNvPr>
          <p:cNvSpPr txBox="1"/>
          <p:nvPr/>
        </p:nvSpPr>
        <p:spPr>
          <a:xfrm>
            <a:off x="367030" y="96861"/>
            <a:ext cx="1019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- </a:t>
            </a:r>
            <a:r>
              <a:rPr lang="fi-FI" sz="2800" b="1" dirty="0"/>
              <a:t>Onko sinulla kotona </a:t>
            </a:r>
            <a:r>
              <a:rPr lang="fi-FI" sz="2800" dirty="0"/>
              <a:t>jääkaapp</a:t>
            </a:r>
            <a:r>
              <a:rPr lang="fi-FI" sz="2800" b="1" dirty="0"/>
              <a:t>i</a:t>
            </a:r>
            <a:r>
              <a:rPr lang="fi-FI" sz="2800" dirty="0"/>
              <a:t>? </a:t>
            </a:r>
          </a:p>
          <a:p>
            <a:r>
              <a:rPr lang="fi-FI" sz="2800" dirty="0"/>
              <a:t>- Valitettavasti </a:t>
            </a:r>
            <a:r>
              <a:rPr lang="fi-FI" sz="2800" b="1" dirty="0"/>
              <a:t>minulla ei ole </a:t>
            </a:r>
            <a:r>
              <a:rPr lang="fi-FI" sz="2800" dirty="0"/>
              <a:t>jääkaapp</a:t>
            </a:r>
            <a:r>
              <a:rPr lang="fi-FI" sz="2800" u="sng" dirty="0"/>
              <a:t>i</a:t>
            </a:r>
            <a:r>
              <a:rPr lang="fi-FI" sz="2800" b="1" dirty="0"/>
              <a:t>a</a:t>
            </a:r>
            <a:r>
              <a:rPr lang="fi-FI" sz="2800" dirty="0"/>
              <a:t>.</a:t>
            </a:r>
          </a:p>
          <a:p>
            <a:r>
              <a:rPr lang="fi-FI" sz="2800"/>
              <a:t>-Aijaa?! </a:t>
            </a:r>
            <a:r>
              <a:rPr lang="fi-FI" sz="2800" dirty="0"/>
              <a:t>Harmin paikka.</a:t>
            </a:r>
          </a:p>
        </p:txBody>
      </p:sp>
    </p:spTree>
    <p:extLst>
      <p:ext uri="{BB962C8B-B14F-4D97-AF65-F5344CB8AC3E}">
        <p14:creationId xmlns:p14="http://schemas.microsoft.com/office/powerpoint/2010/main" val="197582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Tänään</a:t>
            </a:r>
            <a:r>
              <a:rPr lang="en-US" dirty="0"/>
              <a:t>/</a:t>
            </a:r>
            <a:r>
              <a:rPr lang="en-US" dirty="0" err="1"/>
              <a:t>torstai</a:t>
            </a:r>
            <a:r>
              <a:rPr lang="en-US" dirty="0" err="1">
                <a:highlight>
                  <a:srgbClr val="FFFF00"/>
                </a:highlight>
              </a:rPr>
              <a:t>na</a:t>
            </a:r>
            <a:r>
              <a:rPr lang="en-US" dirty="0"/>
              <a:t> 22.11.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9DB9F8-5CC3-5765-4362-FFD88487B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700057"/>
              </p:ext>
            </p:extLst>
          </p:nvPr>
        </p:nvGraphicFramePr>
        <p:xfrm>
          <a:off x="514350" y="1417638"/>
          <a:ext cx="11068050" cy="498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280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0FE8E7-44C6-45D9-A11E-447D38A57E5F}"/>
              </a:ext>
            </a:extLst>
          </p:cNvPr>
          <p:cNvSpPr txBox="1"/>
          <p:nvPr/>
        </p:nvSpPr>
        <p:spPr>
          <a:xfrm>
            <a:off x="207010" y="78019"/>
            <a:ext cx="1019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Onko sinulla kotona </a:t>
            </a:r>
            <a:r>
              <a:rPr lang="fi-FI" sz="3600" dirty="0"/>
              <a:t>kaapp</a:t>
            </a:r>
            <a:r>
              <a:rPr lang="fi-FI" sz="3600" b="1" dirty="0"/>
              <a:t>i</a:t>
            </a:r>
            <a:r>
              <a:rPr lang="fi-FI" sz="3600" dirty="0"/>
              <a:t>? </a:t>
            </a:r>
          </a:p>
          <a:p>
            <a:r>
              <a:rPr lang="fi-FI" sz="3600" dirty="0"/>
              <a:t>- Totta kai/tietysti minulla/</a:t>
            </a:r>
            <a:r>
              <a:rPr lang="fi-FI" sz="3600" dirty="0" err="1"/>
              <a:t>mull</a:t>
            </a:r>
            <a:r>
              <a:rPr lang="fi-FI" sz="3600" dirty="0"/>
              <a:t>(a) on.</a:t>
            </a:r>
          </a:p>
          <a:p>
            <a:endParaRPr lang="fi-FI" sz="3600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386A11-610C-4368-8C5C-D788159DD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" y="2043957"/>
            <a:ext cx="11259112" cy="48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61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FE8E7-44C6-45D9-A11E-447D38A57E5F}"/>
              </a:ext>
            </a:extLst>
          </p:cNvPr>
          <p:cNvSpPr txBox="1"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9FDFC-6E2A-438D-9F5B-7E25344D7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4" y="3181073"/>
            <a:ext cx="5828261" cy="2899559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386A11-610C-4368-8C5C-D788159DD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05" y="3385062"/>
            <a:ext cx="5828261" cy="2491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709B7B-959A-41AC-A13B-3B8D6568D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88" y="560881"/>
            <a:ext cx="11036849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07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F9278A3-BD88-48E9-ADA8-DFA54F8B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06979E64-410D-4CA1-A8A9-ACDE69862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08003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021DE2B2-9F4C-4BE0-88D6-90B781F1D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08004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386A11-610C-4368-8C5C-D788159DD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0" b="1"/>
          <a:stretch/>
        </p:blipFill>
        <p:spPr>
          <a:xfrm>
            <a:off x="644197" y="637901"/>
            <a:ext cx="5441048" cy="2639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D9FDFC-6E2A-438D-9F5B-7E25344D71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3303"/>
          <a:stretch/>
        </p:blipFill>
        <p:spPr>
          <a:xfrm>
            <a:off x="644197" y="3276929"/>
            <a:ext cx="5441048" cy="2617592"/>
          </a:xfrm>
          <a:prstGeom prst="rect">
            <a:avLst/>
          </a:prstGeom>
        </p:spPr>
      </p:pic>
      <p:sp>
        <p:nvSpPr>
          <p:cNvPr id="33" name="Rectangle 8">
            <a:extLst>
              <a:ext uri="{FF2B5EF4-FFF2-40B4-BE49-F238E27FC236}">
                <a16:creationId xmlns:a16="http://schemas.microsoft.com/office/drawing/2014/main" id="{F4CBF41C-B31A-498E-8DE8-06450A0BE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66816" y="1352302"/>
            <a:ext cx="518205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39C20E-446B-4706-9FAB-EB5663931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44197" y="3276929"/>
            <a:ext cx="5423419" cy="0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2D6936B-BC70-4FB7-A955-C58488325430}"/>
              </a:ext>
            </a:extLst>
          </p:cNvPr>
          <p:cNvSpPr txBox="1"/>
          <p:nvPr/>
        </p:nvSpPr>
        <p:spPr>
          <a:xfrm>
            <a:off x="6484315" y="1704602"/>
            <a:ext cx="5023190" cy="27186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EFFFF"/>
                </a:solidFill>
              </a:rPr>
              <a:t>Kerro</a:t>
            </a:r>
            <a:r>
              <a:rPr lang="en-US" sz="3200" b="1" dirty="0">
                <a:solidFill>
                  <a:srgbClr val="FEFFFF"/>
                </a:solidFill>
              </a:rPr>
              <a:t> </a:t>
            </a:r>
            <a:r>
              <a:rPr lang="en-US" sz="3200" b="1" dirty="0" err="1">
                <a:solidFill>
                  <a:srgbClr val="FEFFFF"/>
                </a:solidFill>
              </a:rPr>
              <a:t>parillesi</a:t>
            </a:r>
            <a:r>
              <a:rPr lang="en-US" sz="3200" b="1" dirty="0">
                <a:solidFill>
                  <a:srgbClr val="FEFFFF"/>
                </a:solidFill>
              </a:rPr>
              <a:t>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E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EFFFF"/>
                </a:solidFill>
                <a:highlight>
                  <a:srgbClr val="000080"/>
                </a:highlight>
              </a:rPr>
              <a:t>X:llä on </a:t>
            </a:r>
            <a:r>
              <a:rPr lang="en-US" sz="3200" b="1" dirty="0" err="1">
                <a:solidFill>
                  <a:srgbClr val="FEFFFF"/>
                </a:solidFill>
                <a:highlight>
                  <a:srgbClr val="000080"/>
                </a:highlight>
              </a:rPr>
              <a:t>sohva</a:t>
            </a:r>
            <a:r>
              <a:rPr lang="en-US" sz="3200" b="1" dirty="0">
                <a:solidFill>
                  <a:srgbClr val="FEFFFF"/>
                </a:solidFill>
                <a:highlight>
                  <a:srgbClr val="000080"/>
                </a:highlight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highlight>
                  <a:srgbClr val="000080"/>
                </a:highlight>
              </a:rPr>
              <a:t>kotona</a:t>
            </a:r>
            <a:r>
              <a:rPr lang="en-US" sz="3200" b="1" dirty="0">
                <a:solidFill>
                  <a:srgbClr val="FEFFFF"/>
                </a:solidFill>
                <a:highlight>
                  <a:srgbClr val="000080"/>
                </a:highlight>
              </a:rPr>
              <a:t>.  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EFFFF"/>
                </a:solidFill>
                <a:highlight>
                  <a:srgbClr val="000080"/>
                </a:highlight>
              </a:rPr>
              <a:t>Wau!/ </a:t>
            </a:r>
            <a:r>
              <a:rPr lang="en-US" sz="3200" b="1" dirty="0" err="1">
                <a:solidFill>
                  <a:srgbClr val="FEFFFF"/>
                </a:solidFill>
                <a:highlight>
                  <a:srgbClr val="000080"/>
                </a:highlight>
              </a:rPr>
              <a:t>Hyvää</a:t>
            </a:r>
            <a:r>
              <a:rPr lang="en-US" sz="3200" b="1" dirty="0">
                <a:solidFill>
                  <a:srgbClr val="FEFFFF"/>
                </a:solidFill>
                <a:highlight>
                  <a:srgbClr val="000080"/>
                </a:highlight>
              </a:rPr>
              <a:t>!/ </a:t>
            </a:r>
            <a:r>
              <a:rPr lang="en-US" sz="3200" b="1" dirty="0" err="1">
                <a:solidFill>
                  <a:srgbClr val="FEFFFF"/>
                </a:solidFill>
                <a:highlight>
                  <a:srgbClr val="000080"/>
                </a:highlight>
              </a:rPr>
              <a:t>Mahtavaa</a:t>
            </a:r>
            <a:r>
              <a:rPr lang="en-US" sz="3200" b="1" dirty="0">
                <a:solidFill>
                  <a:srgbClr val="FEFFFF"/>
                </a:solidFill>
                <a:highlight>
                  <a:srgbClr val="000080"/>
                </a:highlight>
              </a:rPr>
              <a:t>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E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EFFFF"/>
                </a:solidFill>
                <a:highlight>
                  <a:srgbClr val="808080"/>
                </a:highlight>
              </a:rPr>
              <a:t>X:llä </a:t>
            </a:r>
            <a:r>
              <a:rPr lang="en-US" sz="3200" b="1" dirty="0" err="1">
                <a:solidFill>
                  <a:srgbClr val="FEFFFF"/>
                </a:solidFill>
                <a:highlight>
                  <a:srgbClr val="808080"/>
                </a:highlight>
              </a:rPr>
              <a:t>ei</a:t>
            </a:r>
            <a:r>
              <a:rPr lang="en-US" sz="3200" b="1" dirty="0">
                <a:solidFill>
                  <a:srgbClr val="FEFFFF"/>
                </a:solidFill>
                <a:highlight>
                  <a:srgbClr val="808080"/>
                </a:highlight>
              </a:rPr>
              <a:t> ole </a:t>
            </a:r>
            <a:r>
              <a:rPr lang="en-US" sz="3200" b="1" dirty="0" err="1">
                <a:solidFill>
                  <a:srgbClr val="FEFFFF"/>
                </a:solidFill>
                <a:highlight>
                  <a:srgbClr val="808080"/>
                </a:highlight>
              </a:rPr>
              <a:t>peili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808080"/>
                </a:highlight>
              </a:rPr>
              <a:t>ä</a:t>
            </a:r>
            <a:r>
              <a:rPr lang="en-US" sz="3200" b="1" dirty="0">
                <a:solidFill>
                  <a:srgbClr val="FEFFFF"/>
                </a:solidFill>
                <a:highlight>
                  <a:srgbClr val="808080"/>
                </a:highlight>
              </a:rPr>
              <a:t>.         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EFFFF"/>
                </a:solidFill>
                <a:highlight>
                  <a:srgbClr val="808080"/>
                </a:highlight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highlight>
                  <a:srgbClr val="808080"/>
                </a:highlight>
              </a:rPr>
              <a:t>Harmin</a:t>
            </a:r>
            <a:r>
              <a:rPr lang="en-US" sz="3200" b="1" dirty="0">
                <a:solidFill>
                  <a:srgbClr val="FEFFFF"/>
                </a:solidFill>
                <a:highlight>
                  <a:srgbClr val="808080"/>
                </a:highlight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highlight>
                  <a:srgbClr val="808080"/>
                </a:highlight>
              </a:rPr>
              <a:t>paikka</a:t>
            </a:r>
            <a:r>
              <a:rPr lang="en-US" sz="3200" b="1" dirty="0">
                <a:solidFill>
                  <a:srgbClr val="FEFFFF"/>
                </a:solidFill>
                <a:highlight>
                  <a:srgbClr val="808080"/>
                </a:highlight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FE8E7-44C6-45D9-A11E-447D38A57E5F}"/>
              </a:ext>
            </a:extLst>
          </p:cNvPr>
          <p:cNvSpPr txBox="1"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206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E236B-93B8-45AA-8481-D5EA3741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6700"/>
              <a:t>Minulla on pomppufiilis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DCC20-3520-4DC8-BB67-633403FE5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dirty="0" err="1">
                <a:hlinkClick r:id="rId2"/>
              </a:rPr>
              <a:t>Munamies</a:t>
            </a:r>
            <a:r>
              <a:rPr lang="en-US" dirty="0">
                <a:hlinkClick r:id="rId2"/>
              </a:rPr>
              <a:t> - </a:t>
            </a:r>
            <a:r>
              <a:rPr lang="en-US" dirty="0" err="1">
                <a:hlinkClick r:id="rId2"/>
              </a:rPr>
              <a:t>Pomppufiilis</a:t>
            </a:r>
            <a:r>
              <a:rPr lang="en-US" dirty="0">
                <a:hlinkClick r:id="rId2"/>
              </a:rPr>
              <a:t> – YouTube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sky, outdoor, person&#10;&#10;Description automatically generated">
            <a:extLst>
              <a:ext uri="{FF2B5EF4-FFF2-40B4-BE49-F238E27FC236}">
                <a16:creationId xmlns:a16="http://schemas.microsoft.com/office/drawing/2014/main" id="{85D876A0-9840-4497-91F2-6CB11BDFE1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1232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6808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Kirja</a:t>
            </a:r>
            <a:r>
              <a:rPr lang="fi-FI" dirty="0">
                <a:highlight>
                  <a:srgbClr val="FFFF00"/>
                </a:highlight>
              </a:rPr>
              <a:t>ssa</a:t>
            </a:r>
            <a:r>
              <a:rPr lang="fi-FI" dirty="0"/>
              <a:t>/ </a:t>
            </a:r>
            <a:r>
              <a:rPr lang="fi-FI" dirty="0">
                <a:highlight>
                  <a:srgbClr val="FFFF00"/>
                </a:highlight>
              </a:rPr>
              <a:t>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book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Kotitehtävä</a:t>
            </a:r>
            <a:r>
              <a:rPr lang="en-US" dirty="0">
                <a:highlight>
                  <a:srgbClr val="FFFF00"/>
                </a:highlight>
              </a:rPr>
              <a:t> 1: </a:t>
            </a:r>
            <a:r>
              <a:rPr lang="en-US" dirty="0" err="1">
                <a:highlight>
                  <a:srgbClr val="FFFF00"/>
                </a:highlight>
              </a:rPr>
              <a:t>kirjan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tehtävät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You will find these in MyCourses.</a:t>
            </a:r>
          </a:p>
          <a:p>
            <a:pPr marL="0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fi-FI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6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 err="1"/>
              <a:t>MyCourses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00150" y="2423160"/>
            <a:ext cx="10138410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Kotitehtävä 2-4: </a:t>
            </a:r>
          </a:p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Housing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vocabulary</a:t>
            </a:r>
            <a:r>
              <a:rPr lang="fi-FI" i="1" dirty="0">
                <a:highlight>
                  <a:srgbClr val="FFFF00"/>
                </a:highlight>
              </a:rPr>
              <a:t> (</a:t>
            </a:r>
            <a:r>
              <a:rPr lang="fi-FI" i="1" dirty="0" err="1">
                <a:highlight>
                  <a:srgbClr val="FFFF00"/>
                </a:highlight>
              </a:rPr>
              <a:t>quiz</a:t>
            </a:r>
            <a:r>
              <a:rPr lang="fi-FI" i="1" dirty="0">
                <a:highlight>
                  <a:srgbClr val="FFFF00"/>
                </a:highlight>
              </a:rPr>
              <a:t>)</a:t>
            </a: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KPT –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change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(video +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practice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774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F6A6-5FC9-4644-A72C-5E92232B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0026" y="205483"/>
            <a:ext cx="10972800" cy="2388561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7030A0"/>
                </a:solidFill>
                <a:highlight>
                  <a:srgbClr val="FFFF00"/>
                </a:highlight>
              </a:rPr>
              <a:t>Hyvää</a:t>
            </a:r>
            <a:r>
              <a:rPr lang="en-US" sz="7200" b="1" dirty="0">
                <a:solidFill>
                  <a:srgbClr val="7030A0"/>
                </a:solidFill>
                <a:highlight>
                  <a:srgbClr val="FFFF00"/>
                </a:highlight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highlight>
                  <a:srgbClr val="FFFF00"/>
                </a:highlight>
              </a:rPr>
              <a:t>viikonloppua</a:t>
            </a:r>
            <a:r>
              <a:rPr lang="en-US" sz="7200" b="1" dirty="0">
                <a:solidFill>
                  <a:srgbClr val="7030A0"/>
                </a:solidFill>
                <a:highlight>
                  <a:srgbClr val="FFFF00"/>
                </a:highlight>
              </a:rPr>
              <a:t>!</a:t>
            </a:r>
            <a:br>
              <a:rPr lang="en-US" sz="7200" b="1" dirty="0">
                <a:highlight>
                  <a:srgbClr val="FFFF00"/>
                </a:highlight>
              </a:rPr>
            </a:br>
            <a:endParaRPr lang="en-US" sz="7200" b="1" dirty="0">
              <a:highlight>
                <a:srgbClr val="FFFF00"/>
              </a:highlight>
            </a:endParaRPr>
          </a:p>
        </p:txBody>
      </p:sp>
      <p:pic>
        <p:nvPicPr>
          <p:cNvPr id="13" name="Picture 12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2578523A-EC4F-4BCD-8BA5-72FA77770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4945" y="1647487"/>
            <a:ext cx="4538062" cy="4725257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48E6C70-DCA8-4C94-9327-15703330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040" y="2740633"/>
            <a:ext cx="70209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err="1">
                <a:solidFill>
                  <a:srgbClr val="7030A0"/>
                </a:solidFill>
                <a:highlight>
                  <a:srgbClr val="FFFF00"/>
                </a:highlight>
              </a:rPr>
              <a:t>Nähdään</a:t>
            </a:r>
            <a:r>
              <a:rPr lang="en-US" sz="6000" b="1" dirty="0">
                <a:solidFill>
                  <a:srgbClr val="7030A0"/>
                </a:solidFill>
                <a:highlight>
                  <a:srgbClr val="FFFF00"/>
                </a:highlight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highlight>
                  <a:srgbClr val="FFFF00"/>
                </a:highlight>
              </a:rPr>
              <a:t>maanantaina</a:t>
            </a:r>
            <a:r>
              <a:rPr lang="en-US" sz="6000" b="1" dirty="0">
                <a:solidFill>
                  <a:srgbClr val="7030A0"/>
                </a:solidFill>
                <a:highlight>
                  <a:srgbClr val="FFFF00"/>
                </a:highligh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050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E8BE-BC27-42EE-817A-BECEE12A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" y="59549"/>
            <a:ext cx="10908030" cy="1450757"/>
          </a:xfrm>
        </p:spPr>
        <p:txBody>
          <a:bodyPr>
            <a:normAutofit fontScale="90000"/>
          </a:bodyPr>
          <a:lstStyle/>
          <a:p>
            <a:r>
              <a:rPr lang="en-US" sz="3600" b="1" i="1" dirty="0"/>
              <a:t>Tee </a:t>
            </a:r>
            <a:r>
              <a:rPr lang="en-US" sz="3600" b="1" i="1" dirty="0" err="1"/>
              <a:t>ksysymys</a:t>
            </a:r>
            <a:r>
              <a:rPr lang="en-US" sz="3600" b="1" i="1" dirty="0"/>
              <a:t>. </a:t>
            </a:r>
            <a:r>
              <a:rPr lang="en-US" sz="3600" b="1" i="1" dirty="0" err="1"/>
              <a:t>Parisi</a:t>
            </a:r>
            <a:r>
              <a:rPr lang="en-US" sz="3600" b="1" i="1" dirty="0"/>
              <a:t> </a:t>
            </a:r>
            <a:r>
              <a:rPr lang="en-US" sz="3600" b="1" i="1" dirty="0" err="1"/>
              <a:t>vastaa</a:t>
            </a:r>
            <a:r>
              <a:rPr lang="en-US" sz="3600" b="1" i="1" dirty="0"/>
              <a:t>.</a:t>
            </a:r>
            <a:br>
              <a:rPr lang="en-US" sz="3600" b="1" i="1" dirty="0"/>
            </a:br>
            <a:br>
              <a:rPr lang="en-US" sz="3600" b="1" i="1" dirty="0"/>
            </a:br>
            <a:r>
              <a:rPr lang="en-US" sz="3600" b="1" i="1" dirty="0" err="1"/>
              <a:t>Asutko</a:t>
            </a:r>
            <a:r>
              <a:rPr lang="en-US" sz="3600" b="1" i="1" dirty="0"/>
              <a:t> </a:t>
            </a:r>
            <a:r>
              <a:rPr lang="en-US" sz="3600" b="1" i="1" dirty="0" err="1">
                <a:highlight>
                  <a:srgbClr val="FFFF00"/>
                </a:highlight>
              </a:rPr>
              <a:t>Helsingissä</a:t>
            </a:r>
            <a:r>
              <a:rPr lang="en-US" sz="3600" b="1" i="1" dirty="0"/>
              <a:t>?...... </a:t>
            </a:r>
            <a:r>
              <a:rPr lang="en-US" sz="3600" b="1" i="1" dirty="0" err="1"/>
              <a:t>Entä</a:t>
            </a:r>
            <a:r>
              <a:rPr lang="en-US" sz="3600" b="1" i="1" dirty="0"/>
              <a:t> </a:t>
            </a:r>
            <a:r>
              <a:rPr lang="en-US" sz="3600" b="1" i="1" dirty="0" err="1"/>
              <a:t>sä</a:t>
            </a:r>
            <a:r>
              <a:rPr lang="en-US" sz="3600" b="1" i="1" dirty="0"/>
              <a:t>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29D70-A627-4992-8D77-9343DD3DE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" y="1927980"/>
            <a:ext cx="11974830" cy="418707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C9CCFC-D561-43AF-8FE5-853B00159C34}"/>
              </a:ext>
            </a:extLst>
          </p:cNvPr>
          <p:cNvSpPr txBox="1"/>
          <p:nvPr/>
        </p:nvSpPr>
        <p:spPr>
          <a:xfrm>
            <a:off x="692220" y="2009780"/>
            <a:ext cx="1857675" cy="46166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Helsingissä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7B928-2515-470C-87E9-A6215F67C5AE}"/>
              </a:ext>
            </a:extLst>
          </p:cNvPr>
          <p:cNvSpPr txBox="1"/>
          <p:nvPr/>
        </p:nvSpPr>
        <p:spPr>
          <a:xfrm>
            <a:off x="5874614" y="3857413"/>
            <a:ext cx="962526" cy="461665"/>
          </a:xfrm>
          <a:prstGeom prst="rect">
            <a:avLst/>
          </a:prstGeom>
          <a:solidFill>
            <a:srgbClr val="9CD8D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kello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C688D-AEBD-482C-8088-96D434A86929}"/>
              </a:ext>
            </a:extLst>
          </p:cNvPr>
          <p:cNvSpPr txBox="1"/>
          <p:nvPr/>
        </p:nvSpPr>
        <p:spPr>
          <a:xfrm>
            <a:off x="5419278" y="2862692"/>
            <a:ext cx="135344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jogurttia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32F36-8442-435D-A0CF-EE9A6584850F}"/>
              </a:ext>
            </a:extLst>
          </p:cNvPr>
          <p:cNvSpPr txBox="1"/>
          <p:nvPr/>
        </p:nvSpPr>
        <p:spPr>
          <a:xfrm>
            <a:off x="519754" y="3744475"/>
            <a:ext cx="2886178" cy="461665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naimisissa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39E95-6996-4AF3-BE56-EC4DBA9DCBAC}"/>
              </a:ext>
            </a:extLst>
          </p:cNvPr>
          <p:cNvSpPr txBox="1"/>
          <p:nvPr/>
        </p:nvSpPr>
        <p:spPr>
          <a:xfrm>
            <a:off x="3768293" y="3869009"/>
            <a:ext cx="133791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futista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1B1FB5-7457-4CC4-A388-E4DFBBFE60E4}"/>
              </a:ext>
            </a:extLst>
          </p:cNvPr>
          <p:cNvSpPr txBox="1"/>
          <p:nvPr/>
        </p:nvSpPr>
        <p:spPr>
          <a:xfrm>
            <a:off x="3103348" y="4761196"/>
            <a:ext cx="1697356" cy="461665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maksaa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50E48D-605C-469B-A248-BF420C2E7DBA}"/>
              </a:ext>
            </a:extLst>
          </p:cNvPr>
          <p:cNvSpPr txBox="1"/>
          <p:nvPr/>
        </p:nvSpPr>
        <p:spPr>
          <a:xfrm>
            <a:off x="833788" y="2862692"/>
            <a:ext cx="2040556" cy="461665"/>
          </a:xfrm>
          <a:prstGeom prst="rect">
            <a:avLst/>
          </a:prstGeom>
          <a:solidFill>
            <a:srgbClr val="88ECEC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mitä</a:t>
            </a:r>
            <a:r>
              <a:rPr lang="en-US" sz="2400" dirty="0"/>
              <a:t> </a:t>
            </a:r>
            <a:r>
              <a:rPr lang="en-US" sz="2400" dirty="0" err="1"/>
              <a:t>kieltä</a:t>
            </a:r>
            <a:r>
              <a:rPr lang="en-US" sz="2400" dirty="0"/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D0091-E6A0-41B9-ABE5-E116B928F117}"/>
              </a:ext>
            </a:extLst>
          </p:cNvPr>
          <p:cNvSpPr txBox="1"/>
          <p:nvPr/>
        </p:nvSpPr>
        <p:spPr>
          <a:xfrm>
            <a:off x="8009833" y="4776592"/>
            <a:ext cx="2127783" cy="83099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rasvatonta</a:t>
            </a:r>
            <a:r>
              <a:rPr lang="en-US" sz="2400" dirty="0"/>
              <a:t> </a:t>
            </a:r>
            <a:r>
              <a:rPr lang="en-US" sz="2400" dirty="0" err="1"/>
              <a:t>maitoa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E5FD65-31DE-4D27-B89B-92A1EAD2912A}"/>
              </a:ext>
            </a:extLst>
          </p:cNvPr>
          <p:cNvSpPr txBox="1"/>
          <p:nvPr/>
        </p:nvSpPr>
        <p:spPr>
          <a:xfrm>
            <a:off x="519754" y="4754282"/>
            <a:ext cx="205109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mihin</a:t>
            </a:r>
            <a:r>
              <a:rPr lang="en-US" sz="2400" dirty="0"/>
              <a:t> </a:t>
            </a:r>
            <a:r>
              <a:rPr lang="en-US" sz="2400" dirty="0" err="1"/>
              <a:t>aikaan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EECB6A-FF2E-4FDD-A8E9-0BD3F99FF2EA}"/>
              </a:ext>
            </a:extLst>
          </p:cNvPr>
          <p:cNvSpPr txBox="1"/>
          <p:nvPr/>
        </p:nvSpPr>
        <p:spPr>
          <a:xfrm>
            <a:off x="3554874" y="2895412"/>
            <a:ext cx="133791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yksin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57BCCD-EA6F-4BA8-8570-08740B4A1774}"/>
              </a:ext>
            </a:extLst>
          </p:cNvPr>
          <p:cNvSpPr txBox="1"/>
          <p:nvPr/>
        </p:nvSpPr>
        <p:spPr>
          <a:xfrm>
            <a:off x="7285396" y="2818180"/>
            <a:ext cx="1337910" cy="461665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aamulla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A7AD6-8C6C-480B-8D68-6089AB68279E}"/>
              </a:ext>
            </a:extLst>
          </p:cNvPr>
          <p:cNvSpPr txBox="1"/>
          <p:nvPr/>
        </p:nvSpPr>
        <p:spPr>
          <a:xfrm>
            <a:off x="7267006" y="3790682"/>
            <a:ext cx="1727869" cy="461665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mikä</a:t>
            </a:r>
            <a:r>
              <a:rPr lang="en-US" sz="2400" dirty="0"/>
              <a:t> </a:t>
            </a:r>
            <a:r>
              <a:rPr lang="en-US" sz="2400" dirty="0" err="1"/>
              <a:t>päivä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D152E3-2BDA-481F-A4F5-2DFB27EB934E}"/>
              </a:ext>
            </a:extLst>
          </p:cNvPr>
          <p:cNvSpPr txBox="1"/>
          <p:nvPr/>
        </p:nvSpPr>
        <p:spPr>
          <a:xfrm>
            <a:off x="5687150" y="4852134"/>
            <a:ext cx="1798924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rakastatko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452E18-45E8-41DF-B18B-0CFFD4F0D6D3}"/>
              </a:ext>
            </a:extLst>
          </p:cNvPr>
          <p:cNvSpPr txBox="1"/>
          <p:nvPr/>
        </p:nvSpPr>
        <p:spPr>
          <a:xfrm>
            <a:off x="3103348" y="1933411"/>
            <a:ext cx="2545081" cy="461665"/>
          </a:xfrm>
          <a:prstGeom prst="rect">
            <a:avLst/>
          </a:prstGeom>
          <a:solidFill>
            <a:srgbClr val="7EF6C5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maisteriopiskelija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2090B6-EE86-4A6C-A41C-CFBAB62722AA}"/>
              </a:ext>
            </a:extLst>
          </p:cNvPr>
          <p:cNvSpPr txBox="1"/>
          <p:nvPr/>
        </p:nvSpPr>
        <p:spPr>
          <a:xfrm>
            <a:off x="7000308" y="2013306"/>
            <a:ext cx="17221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osoite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0C4D59-7F5E-4BC9-AE2B-501AAF289909}"/>
              </a:ext>
            </a:extLst>
          </p:cNvPr>
          <p:cNvSpPr txBox="1"/>
          <p:nvPr/>
        </p:nvSpPr>
        <p:spPr>
          <a:xfrm>
            <a:off x="9593642" y="1992461"/>
            <a:ext cx="2213547" cy="461665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englantia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3382C2-86B6-48FC-B225-123825ECF433}"/>
              </a:ext>
            </a:extLst>
          </p:cNvPr>
          <p:cNvSpPr txBox="1"/>
          <p:nvPr/>
        </p:nvSpPr>
        <p:spPr>
          <a:xfrm>
            <a:off x="9273026" y="2867723"/>
            <a:ext cx="1329351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kokista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94E82C-38D7-4F2D-AAED-D5FCCAADFCFE}"/>
              </a:ext>
            </a:extLst>
          </p:cNvPr>
          <p:cNvSpPr txBox="1"/>
          <p:nvPr/>
        </p:nvSpPr>
        <p:spPr>
          <a:xfrm>
            <a:off x="9629608" y="3807466"/>
            <a:ext cx="2177581" cy="46166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suomea</a:t>
            </a:r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55DD0B-A5E7-46B1-A476-AAEFF1124423}"/>
              </a:ext>
            </a:extLst>
          </p:cNvPr>
          <p:cNvSpPr txBox="1"/>
          <p:nvPr/>
        </p:nvSpPr>
        <p:spPr>
          <a:xfrm>
            <a:off x="10840424" y="4957686"/>
            <a:ext cx="832279" cy="461665"/>
          </a:xfrm>
          <a:prstGeom prst="rect">
            <a:avLst/>
          </a:prstGeom>
          <a:solidFill>
            <a:srgbClr val="00CC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illalla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66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22A0-ADF7-4E4D-AF5B-6A9B4EFEB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23"/>
          </a:xfrm>
        </p:spPr>
        <p:txBody>
          <a:bodyPr/>
          <a:lstStyle/>
          <a:p>
            <a:r>
              <a:rPr lang="fi-FI" dirty="0"/>
              <a:t>Paritehtävä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74A767-218D-41C3-8094-09FFDCC3A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8445" y="819149"/>
            <a:ext cx="7032752" cy="544471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648414-B4FF-475D-A54A-C4D918E9DD21}"/>
              </a:ext>
            </a:extLst>
          </p:cNvPr>
          <p:cNvSpPr txBox="1">
            <a:spLocks/>
          </p:cNvSpPr>
          <p:nvPr/>
        </p:nvSpPr>
        <p:spPr>
          <a:xfrm>
            <a:off x="343959" y="1431927"/>
            <a:ext cx="4880186" cy="4831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Kahvilassa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- Hei! Kenen vuoro?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- Minun. Huomenta!/Päivää!..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- Huomenta!/Päivää…</a:t>
            </a:r>
          </a:p>
          <a:p>
            <a:pPr>
              <a:buFontTx/>
              <a:buChar char="-"/>
            </a:pPr>
            <a:r>
              <a:rPr lang="fi-FI" b="1" dirty="0"/>
              <a:t>Minä otan </a:t>
            </a:r>
            <a:r>
              <a:rPr lang="fi-FI" b="1" dirty="0">
                <a:solidFill>
                  <a:srgbClr val="FF0000"/>
                </a:solidFill>
              </a:rPr>
              <a:t>2</a:t>
            </a:r>
            <a:r>
              <a:rPr lang="fi-FI" b="1" dirty="0"/>
              <a:t> </a:t>
            </a:r>
            <a:r>
              <a:rPr lang="fi-FI" dirty="0"/>
              <a:t>___________.</a:t>
            </a:r>
          </a:p>
          <a:p>
            <a:pPr>
              <a:buFontTx/>
              <a:buChar char="-"/>
            </a:pPr>
            <a:r>
              <a:rPr lang="fi-FI" dirty="0"/>
              <a:t>Se on…euroa. Kortilla?</a:t>
            </a:r>
          </a:p>
          <a:p>
            <a:pPr>
              <a:buFontTx/>
              <a:buChar char="-"/>
            </a:pPr>
            <a:r>
              <a:rPr lang="fi-FI" dirty="0"/>
              <a:t>Joo.</a:t>
            </a:r>
          </a:p>
          <a:p>
            <a:pPr>
              <a:buFontTx/>
              <a:buChar char="-"/>
            </a:pPr>
            <a:r>
              <a:rPr lang="fi-FI" dirty="0"/>
              <a:t>Tässä, ole hyvä. Kuittia?</a:t>
            </a:r>
          </a:p>
          <a:p>
            <a:pPr>
              <a:buFontTx/>
              <a:buChar char="-"/>
            </a:pPr>
            <a:r>
              <a:rPr lang="fi-FI" dirty="0"/>
              <a:t>Joo, kiitos. / Ei kiitos.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  <a:p>
            <a:pPr>
              <a:buFontTx/>
              <a:buChar char="-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09610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8680" y="138544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Kieliympäristö</a:t>
            </a:r>
            <a:br>
              <a:rPr lang="fi-FI" dirty="0"/>
            </a:br>
            <a:r>
              <a:rPr lang="fi-FI" dirty="0"/>
              <a:t>Ryhmissä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5134" y="1623060"/>
            <a:ext cx="673144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Tehtävä 16 sivulla 70 (kirjassa)</a:t>
            </a:r>
          </a:p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Go to a </a:t>
            </a:r>
            <a:r>
              <a:rPr lang="fi-FI" b="1" dirty="0" err="1">
                <a:highlight>
                  <a:srgbClr val="FFFF00"/>
                </a:highlight>
              </a:rPr>
              <a:t>grocery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store</a:t>
            </a:r>
            <a:r>
              <a:rPr lang="fi-FI" b="1" dirty="0">
                <a:highlight>
                  <a:srgbClr val="FFFF00"/>
                </a:highlight>
              </a:rPr>
              <a:t>. Look for </a:t>
            </a:r>
            <a:r>
              <a:rPr lang="fi-FI" b="1" dirty="0" err="1">
                <a:highlight>
                  <a:srgbClr val="FFFF00"/>
                </a:highlight>
              </a:rPr>
              <a:t>the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signs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given</a:t>
            </a:r>
            <a:r>
              <a:rPr lang="fi-FI" b="1" dirty="0">
                <a:highlight>
                  <a:srgbClr val="FFFF00"/>
                </a:highlight>
              </a:rPr>
              <a:t>. </a:t>
            </a:r>
          </a:p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Write in </a:t>
            </a:r>
            <a:r>
              <a:rPr lang="fi-FI" b="1" dirty="0" err="1">
                <a:highlight>
                  <a:srgbClr val="FFFF00"/>
                </a:highlight>
              </a:rPr>
              <a:t>the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boxes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words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that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belong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there</a:t>
            </a:r>
            <a:r>
              <a:rPr lang="fi-FI" b="1" dirty="0">
                <a:highlight>
                  <a:srgbClr val="FFFF00"/>
                </a:highlight>
              </a:rPr>
              <a:t>. </a:t>
            </a:r>
          </a:p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Write at </a:t>
            </a:r>
            <a:r>
              <a:rPr lang="fi-FI" b="1" dirty="0" err="1">
                <a:highlight>
                  <a:srgbClr val="FFFF00"/>
                </a:highlight>
              </a:rPr>
              <a:t>least</a:t>
            </a:r>
            <a:r>
              <a:rPr lang="fi-FI" b="1" dirty="0">
                <a:highlight>
                  <a:srgbClr val="FFFF00"/>
                </a:highlight>
              </a:rPr>
              <a:t> in 5 </a:t>
            </a:r>
            <a:r>
              <a:rPr lang="fi-FI" b="1" dirty="0" err="1">
                <a:highlight>
                  <a:srgbClr val="FFFF00"/>
                </a:highlight>
              </a:rPr>
              <a:t>different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boxes</a:t>
            </a:r>
            <a:r>
              <a:rPr lang="fi-FI" b="1" dirty="0">
                <a:highlight>
                  <a:srgbClr val="FFFF00"/>
                </a:highlight>
              </a:rPr>
              <a:t>.</a:t>
            </a: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Picture 5" descr="A picture containing square&#10;&#10;Description automatically generated">
            <a:extLst>
              <a:ext uri="{FF2B5EF4-FFF2-40B4-BE49-F238E27FC236}">
                <a16:creationId xmlns:a16="http://schemas.microsoft.com/office/drawing/2014/main" id="{D1344603-EDDA-4735-B184-F9E01FC26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68" y="0"/>
            <a:ext cx="4666449" cy="66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8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D06D4A-4072-40C7-9B63-774384BF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808" y="220867"/>
            <a:ext cx="4834880" cy="72008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0AEB069-884E-410C-876E-6182E4B29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1478558" y="1205682"/>
            <a:ext cx="2375694" cy="178177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576971B-88EB-4197-8FB6-E9A72D78A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50766" y="3936594"/>
            <a:ext cx="3240360" cy="216071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3DB64D5B-D4EF-4EB2-A481-6FCCCCA836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95" y="1033295"/>
            <a:ext cx="1997073" cy="56166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63CFE205-C37F-420C-B273-9A5038457CEE}"/>
                  </a:ext>
                </a:extLst>
              </p14:cNvPr>
              <p14:cNvContentPartPr/>
              <p14:nvPr/>
            </p14:nvContentPartPr>
            <p14:xfrm>
              <a:off x="2053086" y="1033295"/>
              <a:ext cx="758880" cy="483120"/>
            </p14:xfrm>
          </p:contentPart>
        </mc:Choice>
        <mc:Fallback xmlns=""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63CFE205-C37F-420C-B273-9A5038457C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7086" y="997295"/>
                <a:ext cx="83052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DDD86DA0-AE2E-410E-B45F-AB9BC0AC62FB}"/>
                  </a:ext>
                </a:extLst>
              </p14:cNvPr>
              <p14:cNvContentPartPr/>
              <p14:nvPr/>
            </p14:nvContentPartPr>
            <p14:xfrm>
              <a:off x="1908366" y="3204095"/>
              <a:ext cx="1325160" cy="610560"/>
            </p14:xfrm>
          </p:contentPart>
        </mc:Choice>
        <mc:Fallback xmlns=""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DDD86DA0-AE2E-410E-B45F-AB9BC0AC62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2366" y="3168095"/>
                <a:ext cx="139680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46D9F378-3FC1-494F-9C5A-38655813793F}"/>
                  </a:ext>
                </a:extLst>
              </p14:cNvPr>
              <p14:cNvContentPartPr/>
              <p14:nvPr/>
            </p14:nvContentPartPr>
            <p14:xfrm>
              <a:off x="10933148" y="1540798"/>
              <a:ext cx="906120" cy="945360"/>
            </p14:xfrm>
          </p:contentPart>
        </mc:Choice>
        <mc:Fallback xmlns=""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46D9F378-3FC1-494F-9C5A-3865581379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97148" y="1504798"/>
                <a:ext cx="977760" cy="10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E7727E9E-14DC-40BC-8FD0-0D977A34A5EE}"/>
                  </a:ext>
                </a:extLst>
              </p14:cNvPr>
              <p14:cNvContentPartPr/>
              <p14:nvPr/>
            </p14:nvContentPartPr>
            <p14:xfrm>
              <a:off x="10100108" y="3284414"/>
              <a:ext cx="833040" cy="731520"/>
            </p14:xfrm>
          </p:contentPart>
        </mc:Choice>
        <mc:Fallback xmlns=""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E7727E9E-14DC-40BC-8FD0-0D977A34A5E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64108" y="3248414"/>
                <a:ext cx="904680" cy="80316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0AE8B24-8B6E-4D64-8CDF-04B09E29F398}"/>
              </a:ext>
            </a:extLst>
          </p:cNvPr>
          <p:cNvSpPr txBox="1"/>
          <p:nvPr/>
        </p:nvSpPr>
        <p:spPr>
          <a:xfrm>
            <a:off x="1334453" y="64310"/>
            <a:ext cx="483488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i-FI" sz="2000" b="1" dirty="0"/>
              <a:t>Kotitehtävä</a:t>
            </a:r>
          </a:p>
          <a:p>
            <a:r>
              <a:rPr lang="fi-FI" sz="2000" b="1"/>
              <a:t>Kieliympäristö</a:t>
            </a:r>
            <a:r>
              <a:rPr lang="fi-FI" sz="2000" b="1" dirty="0"/>
              <a:t>/ Language </a:t>
            </a:r>
            <a:r>
              <a:rPr lang="fi-FI" sz="2000" b="1" dirty="0" err="1"/>
              <a:t>all</a:t>
            </a:r>
            <a:r>
              <a:rPr lang="fi-FI" sz="2000" b="1" dirty="0"/>
              <a:t> </a:t>
            </a:r>
            <a:r>
              <a:rPr lang="fi-FI" sz="2000" b="1" dirty="0" err="1"/>
              <a:t>around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B3BD7-DD79-4144-83AD-2F99CF73F2F5}"/>
              </a:ext>
            </a:extLst>
          </p:cNvPr>
          <p:cNvSpPr txBox="1"/>
          <p:nvPr/>
        </p:nvSpPr>
        <p:spPr>
          <a:xfrm>
            <a:off x="3695372" y="5016953"/>
            <a:ext cx="46496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Take photos (3-5 </a:t>
            </a:r>
            <a:r>
              <a:rPr lang="en-US" sz="2800" b="1" dirty="0" err="1">
                <a:highlight>
                  <a:srgbClr val="FFFF00"/>
                </a:highlight>
              </a:rPr>
              <a:t>kuvaa</a:t>
            </a:r>
            <a:r>
              <a:rPr lang="en-US" sz="2800" b="1" dirty="0">
                <a:highlight>
                  <a:srgbClr val="FFFF00"/>
                </a:highlight>
              </a:rPr>
              <a:t>)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where you can see PARTITIIVI 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in your everyday life</a:t>
            </a:r>
          </a:p>
        </p:txBody>
      </p:sp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2F43BE2F-4A9A-4AEF-A2B9-693C7992F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70" y="971679"/>
            <a:ext cx="1997073" cy="36517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E63E34-6CC4-4566-96EF-40DBBAAB1712}"/>
                  </a:ext>
                </a:extLst>
              </p14:cNvPr>
              <p14:cNvContentPartPr/>
              <p14:nvPr/>
            </p14:nvContentPartPr>
            <p14:xfrm>
              <a:off x="4351908" y="3219418"/>
              <a:ext cx="1221825" cy="11049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E63E34-6CC4-4566-96EF-40DBBAAB171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15930" y="3183287"/>
                <a:ext cx="1293422" cy="1176802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38276B5A-15E7-4D2C-95EE-ED48E314FF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87" y="1033295"/>
            <a:ext cx="3217966" cy="3744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A583431B-8D27-4C4F-8240-A9C79AD71B39}"/>
                  </a:ext>
                </a:extLst>
              </p14:cNvPr>
              <p14:cNvContentPartPr/>
              <p14:nvPr/>
            </p14:nvContentPartPr>
            <p14:xfrm>
              <a:off x="6138320" y="1841048"/>
              <a:ext cx="3832017" cy="2635702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A583431B-8D27-4C4F-8240-A9C79AD71B3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02308" y="1805021"/>
                <a:ext cx="3903681" cy="27073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103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0B7A2-E159-485F-90CB-B6930E0B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7200" dirty="0" err="1"/>
              <a:t>Itsearviointi</a:t>
            </a:r>
            <a:r>
              <a:rPr lang="en-US" sz="7200" dirty="0"/>
              <a:t>: Discussion in groups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FEFE00"/>
          </a:solidFill>
          <a:ln w="38100" cap="rnd">
            <a:solidFill>
              <a:srgbClr val="FEFE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yellow smiley face&#10;&#10;Description automatically generated with medium confidence">
            <a:extLst>
              <a:ext uri="{FF2B5EF4-FFF2-40B4-BE49-F238E27FC236}">
                <a16:creationId xmlns:a16="http://schemas.microsoft.com/office/drawing/2014/main" id="{498C9777-60A3-4004-8EE1-ADE7188105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74" r="3366" b="-1"/>
          <a:stretch/>
        </p:blipFill>
        <p:spPr>
          <a:xfrm>
            <a:off x="572493" y="2256056"/>
            <a:ext cx="1803621" cy="1913476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E3F014-2AB5-BA6A-E986-DFA4A502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840" y="2071316"/>
            <a:ext cx="9089667" cy="4114800"/>
          </a:xfrm>
        </p:spPr>
        <p:txBody>
          <a:bodyPr anchor="t"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>
                <a:highlight>
                  <a:srgbClr val="00FF00"/>
                </a:highlight>
              </a:rPr>
              <a:t>The best things about learning Finnish? </a:t>
            </a:r>
          </a:p>
          <a:p>
            <a:pPr marL="0" indent="0">
              <a:buNone/>
            </a:pPr>
            <a:r>
              <a:rPr lang="en-US" sz="3600" dirty="0">
                <a:highlight>
                  <a:srgbClr val="00FF00"/>
                </a:highlight>
              </a:rPr>
              <a:t>What do you like the most? What things are you happy with?</a:t>
            </a:r>
          </a:p>
          <a:p>
            <a:pPr marL="0" indent="0">
              <a:buNone/>
            </a:pPr>
            <a:endParaRPr lang="en-US" sz="3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3600" dirty="0">
                <a:highlight>
                  <a:srgbClr val="00FF00"/>
                </a:highlight>
              </a:rPr>
              <a:t>2. Where and how do you use Finnish outside the classroom?</a:t>
            </a:r>
          </a:p>
          <a:p>
            <a:pPr marL="0" indent="0">
              <a:buNone/>
            </a:pPr>
            <a:r>
              <a:rPr lang="en-US" sz="3600" dirty="0">
                <a:highlight>
                  <a:srgbClr val="00FF00"/>
                </a:highlight>
              </a:rPr>
              <a:t>(friends, stores, reading signs, listening to people…)</a:t>
            </a:r>
          </a:p>
        </p:txBody>
      </p:sp>
    </p:spTree>
    <p:extLst>
      <p:ext uri="{BB962C8B-B14F-4D97-AF65-F5344CB8AC3E}">
        <p14:creationId xmlns:p14="http://schemas.microsoft.com/office/powerpoint/2010/main" val="10435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44C6-7A10-41F1-AE5A-8E08D7E9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/>
          <a:lstStyle/>
          <a:p>
            <a:r>
              <a:rPr lang="en-US" dirty="0" err="1"/>
              <a:t>Itsearviointi</a:t>
            </a:r>
            <a:r>
              <a:rPr lang="en-US" dirty="0"/>
              <a:t>: Usage in Everyday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5C82-E1C5-472B-8257-A473C7E20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951" y="1929383"/>
            <a:ext cx="5657850" cy="465239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greetings, phrases, numbers, questions, verbs, food or drink words</a:t>
            </a:r>
          </a:p>
          <a:p>
            <a:r>
              <a:rPr lang="en-US" b="1" dirty="0"/>
              <a:t>In grocery stores, restaurants</a:t>
            </a:r>
          </a:p>
          <a:p>
            <a:r>
              <a:rPr lang="en-US" b="1" dirty="0"/>
              <a:t>At choir practices (hobbies)</a:t>
            </a:r>
          </a:p>
          <a:p>
            <a:r>
              <a:rPr lang="en-US" b="1" dirty="0"/>
              <a:t>With Finnish friends, room mates (study together)</a:t>
            </a:r>
          </a:p>
          <a:p>
            <a:r>
              <a:rPr lang="en-US" b="1" dirty="0"/>
              <a:t>With your Finnish family, girlfriend </a:t>
            </a:r>
          </a:p>
          <a:p>
            <a:pPr marL="0" indent="0">
              <a:buNone/>
            </a:pPr>
            <a:r>
              <a:rPr lang="en-US" b="1" dirty="0"/>
              <a:t>(training spoken language)</a:t>
            </a:r>
          </a:p>
          <a:p>
            <a:r>
              <a:rPr lang="en-US" b="1" dirty="0"/>
              <a:t>Use Finnish words in conversations in English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3E8CF-B979-48AB-949B-865FB4797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9874" y="1929384"/>
            <a:ext cx="5343525" cy="46523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Understanding</a:t>
            </a:r>
          </a:p>
          <a:p>
            <a:r>
              <a:rPr lang="en-US" b="1" dirty="0"/>
              <a:t>I can hear the language around me</a:t>
            </a:r>
          </a:p>
          <a:p>
            <a:r>
              <a:rPr lang="en-US" b="1" dirty="0"/>
              <a:t>Pick up words/understand the topic when people are talking around me</a:t>
            </a:r>
          </a:p>
          <a:p>
            <a:r>
              <a:rPr lang="en-US" b="1" dirty="0"/>
              <a:t>signs/ads/ being able to navigate in shops more quickly</a:t>
            </a:r>
          </a:p>
          <a:p>
            <a:r>
              <a:rPr lang="en-US" b="1" dirty="0"/>
              <a:t>Understanding numbers in fast food restaurants</a:t>
            </a:r>
          </a:p>
          <a:p>
            <a:r>
              <a:rPr lang="en-US" b="1" dirty="0"/>
              <a:t>Watching movies in Finnish or other languages and using Finnish subtitles</a:t>
            </a:r>
          </a:p>
          <a:p>
            <a:r>
              <a:rPr lang="en-US" b="1" dirty="0"/>
              <a:t>Finnish texts better: knowing where the verbs are and how to find them</a:t>
            </a:r>
          </a:p>
        </p:txBody>
      </p:sp>
      <p:pic>
        <p:nvPicPr>
          <p:cNvPr id="5" name="Content Placeholder 4" descr="A yellow smiley face&#10;&#10;Description automatically generated with medium confidence">
            <a:extLst>
              <a:ext uri="{FF2B5EF4-FFF2-40B4-BE49-F238E27FC236}">
                <a16:creationId xmlns:a16="http://schemas.microsoft.com/office/drawing/2014/main" id="{C206F3D3-7215-429E-822C-04D27E2F4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74" r="3366" b="-1"/>
          <a:stretch/>
        </p:blipFill>
        <p:spPr>
          <a:xfrm>
            <a:off x="8317782" y="365125"/>
            <a:ext cx="1021107" cy="108330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5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1" y="1172485"/>
            <a:ext cx="11628119" cy="5685515"/>
          </a:xfrm>
        </p:spPr>
        <p:txBody>
          <a:bodyPr>
            <a:normAutofit/>
          </a:bodyPr>
          <a:lstStyle/>
          <a:p>
            <a:r>
              <a:rPr lang="en-US" dirty="0"/>
              <a:t>3.</a:t>
            </a:r>
            <a:br>
              <a:rPr lang="en-US" dirty="0"/>
            </a:br>
            <a:r>
              <a:rPr lang="en-US" dirty="0"/>
              <a:t>Peer feedforward for the video (</a:t>
            </a:r>
            <a:r>
              <a:rPr lang="en-US" dirty="0" err="1"/>
              <a:t>vertaispalaute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dedis</a:t>
            </a:r>
            <a:r>
              <a:rPr lang="en-US" dirty="0">
                <a:solidFill>
                  <a:schemeClr val="tx1"/>
                </a:solidFill>
              </a:rPr>
              <a:t> = deadline </a:t>
            </a:r>
            <a:r>
              <a:rPr lang="en-US" dirty="0" err="1">
                <a:solidFill>
                  <a:schemeClr val="tx1"/>
                </a:solidFill>
              </a:rPr>
              <a:t>ensi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maanantai</a:t>
            </a:r>
            <a:r>
              <a:rPr lang="en-US" dirty="0">
                <a:solidFill>
                  <a:schemeClr val="tx1"/>
                </a:solidFill>
              </a:rPr>
              <a:t> 27.11.)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Bring your device on Monday: 27.11 you</a:t>
            </a:r>
            <a:b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show your video to another student </a:t>
            </a:r>
            <a:b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(think about/form the pairs)</a:t>
            </a:r>
            <a:b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171451"/>
            <a:ext cx="9607088" cy="100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Kurssitehtävä 3</a:t>
            </a:r>
          </a:p>
        </p:txBody>
      </p:sp>
    </p:spTree>
    <p:extLst>
      <p:ext uri="{BB962C8B-B14F-4D97-AF65-F5344CB8AC3E}">
        <p14:creationId xmlns:p14="http://schemas.microsoft.com/office/powerpoint/2010/main" val="10743838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787</Words>
  <Application>Microsoft Office PowerPoint</Application>
  <PresentationFormat>Widescreen</PresentationFormat>
  <Paragraphs>130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-apple-system</vt:lpstr>
      <vt:lpstr>Arial</vt:lpstr>
      <vt:lpstr>Calibri</vt:lpstr>
      <vt:lpstr>Calibri Light</vt:lpstr>
      <vt:lpstr>The Hand Bold</vt:lpstr>
      <vt:lpstr>The Serif Hand Black</vt:lpstr>
      <vt:lpstr>Trebuchet MS</vt:lpstr>
      <vt:lpstr>Wingdings 3</vt:lpstr>
      <vt:lpstr>SketchyVTI</vt:lpstr>
      <vt:lpstr>Office-teema</vt:lpstr>
      <vt:lpstr>Retrospect</vt:lpstr>
      <vt:lpstr>Office Theme</vt:lpstr>
      <vt:lpstr>Office Theme</vt:lpstr>
      <vt:lpstr>Facet</vt:lpstr>
      <vt:lpstr>Hyvää Torstaita!</vt:lpstr>
      <vt:lpstr>Tänään/torstaina 22.11.</vt:lpstr>
      <vt:lpstr>Tee ksysymys. Parisi vastaa.  Asutko Helsingissä?...... Entä sä?</vt:lpstr>
      <vt:lpstr>Paritehtävä </vt:lpstr>
      <vt:lpstr>Kieliympäristö Ryhmissä</vt:lpstr>
      <vt:lpstr>  </vt:lpstr>
      <vt:lpstr>Itsearviointi: Discussion in groups</vt:lpstr>
      <vt:lpstr>Itsearviointi: Usage in Everyday life</vt:lpstr>
      <vt:lpstr>3. Peer feedforward for the video (vertaispalaute) (dedis = deadline ensi maanantai 27.11.)  Bring your device on Monday: 27.11 you show your video to another student  (think about/form the pairs)  </vt:lpstr>
      <vt:lpstr>Ohjeet (instructions) - Pronunciation:  is it easy to understand what the student says? - Vocabulary and structures:  does the student use different words and structures learnt in the course? - The best thing:  what did you like the most? - Creativity: is the video created in a particularly interesting way? Does the student use Finnish language in a creative way? </vt:lpstr>
      <vt:lpstr>Give peer feedback! Watch another student's video  and post a comment where you describe one or two things that in your opinion work well in the video.   Post your comments on this discussion forum.  For each pair/group, add a new discussion topic,  and name the discussion with your names    (e.g.Emese &amp; Noora).</vt:lpstr>
      <vt:lpstr>PowerPoint Presentation</vt:lpstr>
      <vt:lpstr>Tee negatiiviset lauseet.</vt:lpstr>
      <vt:lpstr>PowerPoint Presentation</vt:lpstr>
      <vt:lpstr>PowerPoint Presentation</vt:lpstr>
      <vt:lpstr>Onko sinulla….? /Onko sulla…?/Onks sulla…?  Joo, minulla on/ mulla on sisko.             Ei, minulla ei ole/ mulla ei oo siskoa.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Minulla on pomppufiilis</vt:lpstr>
      <vt:lpstr>Kotona/At home Kirjassa/ in the book</vt:lpstr>
      <vt:lpstr>Kotona/At home MyCourses</vt:lpstr>
      <vt:lpstr>Hyvää viikonloppua! 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Hyvää perjantaita!</dc:title>
  <dc:creator>Jäppinen Emese</dc:creator>
  <cp:lastModifiedBy>Keränen Anja</cp:lastModifiedBy>
  <cp:revision>42</cp:revision>
  <dcterms:created xsi:type="dcterms:W3CDTF">2022-10-06T07:40:21Z</dcterms:created>
  <dcterms:modified xsi:type="dcterms:W3CDTF">2023-11-22T17:22:39Z</dcterms:modified>
</cp:coreProperties>
</file>