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3" r:id="rId2"/>
    <p:sldMasterId id="2147483684" r:id="rId3"/>
    <p:sldMasterId id="2147483692" r:id="rId4"/>
  </p:sldMasterIdLst>
  <p:notesMasterIdLst>
    <p:notesMasterId r:id="rId25"/>
  </p:notesMasterIdLst>
  <p:handoutMasterIdLst>
    <p:handoutMasterId r:id="rId26"/>
  </p:handoutMasterIdLst>
  <p:sldIdLst>
    <p:sldId id="257" r:id="rId5"/>
    <p:sldId id="277" r:id="rId6"/>
    <p:sldId id="286" r:id="rId7"/>
    <p:sldId id="278" r:id="rId8"/>
    <p:sldId id="280" r:id="rId9"/>
    <p:sldId id="279" r:id="rId10"/>
    <p:sldId id="281" r:id="rId11"/>
    <p:sldId id="282" r:id="rId12"/>
    <p:sldId id="284" r:id="rId13"/>
    <p:sldId id="283" r:id="rId14"/>
    <p:sldId id="261" r:id="rId15"/>
    <p:sldId id="297" r:id="rId16"/>
    <p:sldId id="293" r:id="rId17"/>
    <p:sldId id="285" r:id="rId18"/>
    <p:sldId id="287" r:id="rId19"/>
    <p:sldId id="288" r:id="rId20"/>
    <p:sldId id="294" r:id="rId21"/>
    <p:sldId id="295" r:id="rId22"/>
    <p:sldId id="296" r:id="rId23"/>
    <p:sldId id="292" r:id="rId24"/>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p:normalViewPr>
  <p:slideViewPr>
    <p:cSldViewPr>
      <p:cViewPr varScale="1">
        <p:scale>
          <a:sx n="112" d="100"/>
          <a:sy n="112" d="100"/>
        </p:scale>
        <p:origin x="1332" y="9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hyperlink" Target="https://www.edilex.fi/lainsaadanto/20121027" TargetMode="External"/><Relationship Id="rId2" Type="http://schemas.openxmlformats.org/officeDocument/2006/relationships/hyperlink" Target="https://www.edilex.fi/lainsaadanto/20181281" TargetMode="External"/><Relationship Id="rId1" Type="http://schemas.openxmlformats.org/officeDocument/2006/relationships/hyperlink" Target="https://www.edilex.fi/lainsaadanto/20120746" TargetMode="External"/><Relationship Id="rId5" Type="http://schemas.openxmlformats.org/officeDocument/2006/relationships/hyperlink" Target="https://www.edilex.fi/lainsaadanto/20121019" TargetMode="External"/><Relationship Id="rId4" Type="http://schemas.openxmlformats.org/officeDocument/2006/relationships/hyperlink" Target="https://www.edilex.fi/lainsaadanto/20121022" TargetMode="External"/></Relationships>
</file>

<file path=ppt/diagrams/_rels/data11.xml.rels><?xml version="1.0" encoding="UTF-8" standalone="yes"?>
<Relationships xmlns="http://schemas.openxmlformats.org/package/2006/relationships"><Relationship Id="rId3" Type="http://schemas.openxmlformats.org/officeDocument/2006/relationships/hyperlink" Target="https://eur-lex.europa.eu/legal-content/EN/TXT/?uri=uriserv%3AOJ.C_.2019.209.01.0001.01.ENG&amp;toc=OJ%3AC%3A2019%3A209%3AFULL" TargetMode="External"/><Relationship Id="rId2" Type="http://schemas.openxmlformats.org/officeDocument/2006/relationships/hyperlink" Target="https://eur-lex.europa.eu/legal-content/EN/TXT/?uri=CELEX%3A52017XC0705%2801%29" TargetMode="External"/><Relationship Id="rId1" Type="http://schemas.openxmlformats.org/officeDocument/2006/relationships/hyperlink" Target="https://eur-lex.europa.eu/legal-content/EN/TXT/?uri=CELEX%3A32014L0095" TargetMode="External"/><Relationship Id="rId6" Type="http://schemas.openxmlformats.org/officeDocument/2006/relationships/hyperlink" Target="https://ec.europa.eu/clima/policies/ets_en" TargetMode="External"/><Relationship Id="rId5" Type="http://schemas.openxmlformats.org/officeDocument/2006/relationships/hyperlink" Target="https://eur-lex.europa.eu/legal-content/FI/TXT/?uri=CELEX:32019R2089" TargetMode="External"/><Relationship Id="rId4" Type="http://schemas.openxmlformats.org/officeDocument/2006/relationships/hyperlink" Target="https://eur-lex.europa.eu/legal-content/EN/TXT/?uri=CELEX%3A32016R1011" TargetMode="External"/></Relationships>
</file>

<file path=ppt/diagrams/_rels/data2.xml.rels><?xml version="1.0" encoding="UTF-8" standalone="yes"?>
<Relationships xmlns="http://schemas.openxmlformats.org/package/2006/relationships"><Relationship Id="rId3" Type="http://schemas.openxmlformats.org/officeDocument/2006/relationships/hyperlink" Target="https://www.edilex.fi/lainsaadanto/20120747" TargetMode="External"/><Relationship Id="rId2" Type="http://schemas.openxmlformats.org/officeDocument/2006/relationships/hyperlink" Target="https://www.edilex.fi/lainsaadanto/18890039001" TargetMode="External"/><Relationship Id="rId1" Type="http://schemas.openxmlformats.org/officeDocument/2006/relationships/hyperlink" Target="https://www.edilex.fi/lainsaadanto/20121020" TargetMode="External"/><Relationship Id="rId6" Type="http://schemas.openxmlformats.org/officeDocument/2006/relationships/hyperlink" Target="https://www.edilex.fi/lainsaadanto/20220203" TargetMode="External"/><Relationship Id="rId5" Type="http://schemas.openxmlformats.org/officeDocument/2006/relationships/hyperlink" Target="https://www.edilex.fi/lainsaadanto/19991084" TargetMode="External"/><Relationship Id="rId4" Type="http://schemas.openxmlformats.org/officeDocument/2006/relationships/hyperlink" Target="https://www.edilex.fi/lainsaadanto/20171070" TargetMode="External"/></Relationships>
</file>

<file path=ppt/diagrams/_rels/data3.xml.rels><?xml version="1.0" encoding="UTF-8" standalone="yes"?>
<Relationships xmlns="http://schemas.openxmlformats.org/package/2006/relationships"><Relationship Id="rId3" Type="http://schemas.openxmlformats.org/officeDocument/2006/relationships/hyperlink" Target="https://www.edilex.fi/lainsaadanto/20120750" TargetMode="External"/><Relationship Id="rId7" Type="http://schemas.openxmlformats.org/officeDocument/2006/relationships/hyperlink" Target="https://www.edilex.fi/lainsaadanto/19971173" TargetMode="External"/><Relationship Id="rId2" Type="http://schemas.openxmlformats.org/officeDocument/2006/relationships/hyperlink" Target="https://www.edilex.fi/lainsaadanto/19910827" TargetMode="External"/><Relationship Id="rId1" Type="http://schemas.openxmlformats.org/officeDocument/2006/relationships/hyperlink" Target="https://www.edilex.fi/lainsaadanto/20170348" TargetMode="External"/><Relationship Id="rId6" Type="http://schemas.openxmlformats.org/officeDocument/2006/relationships/hyperlink" Target="https://www.edilex.fi/lainsaadanto/20140162" TargetMode="External"/><Relationship Id="rId5" Type="http://schemas.openxmlformats.org/officeDocument/2006/relationships/hyperlink" Target="https://www.edilex.fi/lainsaadanto/20190213" TargetMode="External"/><Relationship Id="rId4" Type="http://schemas.openxmlformats.org/officeDocument/2006/relationships/hyperlink" Target="https://www.edilex.fi/lainsaadanto/20190680" TargetMode="External"/></Relationships>
</file>

<file path=ppt/diagrams/_rels/data4.xml.rels><?xml version="1.0" encoding="UTF-8" standalone="yes"?>
<Relationships xmlns="http://schemas.openxmlformats.org/package/2006/relationships"><Relationship Id="rId8" Type="http://schemas.openxmlformats.org/officeDocument/2006/relationships/hyperlink" Target="https://www.edilex.fi/lainsaadanto/19940543" TargetMode="External"/><Relationship Id="rId3" Type="http://schemas.openxmlformats.org/officeDocument/2006/relationships/hyperlink" Target="https://www.edilex.fi/lainsaadanto/20140610" TargetMode="External"/><Relationship Id="rId7" Type="http://schemas.openxmlformats.org/officeDocument/2006/relationships/hyperlink" Target="https://www.edilex.fi/lainsaadanto/20080878" TargetMode="External"/><Relationship Id="rId2" Type="http://schemas.openxmlformats.org/officeDocument/2006/relationships/hyperlink" Target="https://www.edilex.fi/lainsaadanto/20040011" TargetMode="External"/><Relationship Id="rId1" Type="http://schemas.openxmlformats.org/officeDocument/2006/relationships/hyperlink" Target="https://www.edilex.fi/lainsaadanto/20100290" TargetMode="External"/><Relationship Id="rId6" Type="http://schemas.openxmlformats.org/officeDocument/2006/relationships/hyperlink" Target="https://www.edilex.fi/lainsaadanto/20130423" TargetMode="External"/><Relationship Id="rId5" Type="http://schemas.openxmlformats.org/officeDocument/2006/relationships/hyperlink" Target="https://www.edilex.fi/lainsaadanto/20011502" TargetMode="External"/><Relationship Id="rId10" Type="http://schemas.openxmlformats.org/officeDocument/2006/relationships/hyperlink" Target="https://www.edilex.fi/lainsaadanto/19871250" TargetMode="External"/><Relationship Id="rId4" Type="http://schemas.openxmlformats.org/officeDocument/2006/relationships/hyperlink" Target="https://www.edilex.fi/lainsaadanto/20011501" TargetMode="External"/><Relationship Id="rId9" Type="http://schemas.openxmlformats.org/officeDocument/2006/relationships/hyperlink" Target="https://www.edilex.fi/lainsaadanto/20080521" TargetMode="External"/></Relationships>
</file>

<file path=ppt/diagrams/_rels/data5.xml.rels><?xml version="1.0" encoding="UTF-8" standalone="yes"?>
<Relationships xmlns="http://schemas.openxmlformats.org/package/2006/relationships"><Relationship Id="rId3" Type="http://schemas.openxmlformats.org/officeDocument/2006/relationships/hyperlink" Target="https://eur-lex.europa.eu/legal-content/FI/AUTO/?uri=legissum:mi0070" TargetMode="External"/><Relationship Id="rId2" Type="http://schemas.openxmlformats.org/officeDocument/2006/relationships/hyperlink" Target="https://eur-lex.europa.eu/legal-content/FI/AUTO/?uri=legissum:mi0071" TargetMode="External"/><Relationship Id="rId1" Type="http://schemas.openxmlformats.org/officeDocument/2006/relationships/hyperlink" Target="https://eur-lex.europa.eu/legal-content/FI/AUTO/?uri=legissum:mi0069" TargetMode="External"/><Relationship Id="rId6" Type="http://schemas.openxmlformats.org/officeDocument/2006/relationships/hyperlink" Target="https://eur-lex.europa.eu/legal-content/FI/AUTO/?uri=legissum:240406_9" TargetMode="External"/><Relationship Id="rId5" Type="http://schemas.openxmlformats.org/officeDocument/2006/relationships/hyperlink" Target="https://eur-lex.europa.eu/legal-content/FI/TXT/?uri=celex%3A32013R0575" TargetMode="External"/><Relationship Id="rId4" Type="http://schemas.openxmlformats.org/officeDocument/2006/relationships/hyperlink" Target="https://eur-lex.europa.eu/legal-content/FI/AUTO/?uri=legissum:240406_3" TargetMode="External"/></Relationships>
</file>

<file path=ppt/diagrams/_rels/data6.xml.rels><?xml version="1.0" encoding="UTF-8" standalone="yes"?>
<Relationships xmlns="http://schemas.openxmlformats.org/package/2006/relationships"><Relationship Id="rId3" Type="http://schemas.openxmlformats.org/officeDocument/2006/relationships/hyperlink" Target="https://eur-lex.europa.eu/legal-content/FI/TXT/?uri=celex%3A32008L0048" TargetMode="External"/><Relationship Id="rId2" Type="http://schemas.openxmlformats.org/officeDocument/2006/relationships/hyperlink" Target="https://eur-lex.europa.eu/legal-content/FI/TXT/?uri=celex%3A32015L2366" TargetMode="External"/><Relationship Id="rId1" Type="http://schemas.openxmlformats.org/officeDocument/2006/relationships/hyperlink" Target="https://eur-lex.europa.eu/legal-content/FI/TXT/?uri=celex%3A32014R1286" TargetMode="External"/></Relationships>
</file>

<file path=ppt/diagrams/_rels/data7.xml.rels><?xml version="1.0" encoding="UTF-8" standalone="yes"?>
<Relationships xmlns="http://schemas.openxmlformats.org/package/2006/relationships"><Relationship Id="rId3" Type="http://schemas.openxmlformats.org/officeDocument/2006/relationships/hyperlink" Target="https://eur-lex.europa.eu/legal-content/FI/TXT/?uri=OJ:L:2012:201:TOC" TargetMode="External"/><Relationship Id="rId2" Type="http://schemas.openxmlformats.org/officeDocument/2006/relationships/hyperlink" Target="https://eur-lex.europa.eu/legal-content/FI/TXT/?uri=celex%3A32014R0600" TargetMode="External"/><Relationship Id="rId1" Type="http://schemas.openxmlformats.org/officeDocument/2006/relationships/hyperlink" Target="https://eur-lex.europa.eu/legal-content/FI/TXT/?uri=celex%3A32014L0065" TargetMode="External"/><Relationship Id="rId5" Type="http://schemas.openxmlformats.org/officeDocument/2006/relationships/hyperlink" Target="https://eur-lex.europa.eu/legal-content/EN/TXT/?uri=celex%3A32017R1129" TargetMode="External"/><Relationship Id="rId4" Type="http://schemas.openxmlformats.org/officeDocument/2006/relationships/hyperlink" Target="https://eur-lex.europa.eu/legal-content/FI/TXT/?uri=celex%3A32004L0109" TargetMode="External"/></Relationships>
</file>

<file path=ppt/diagrams/_rels/data8.xml.rels><?xml version="1.0" encoding="UTF-8" standalone="yes"?>
<Relationships xmlns="http://schemas.openxmlformats.org/package/2006/relationships"><Relationship Id="rId3" Type="http://schemas.openxmlformats.org/officeDocument/2006/relationships/hyperlink" Target="https://eur-lex.europa.eu/legal-content/EN/TXT/?uri=celex%3A32014L0057" TargetMode="External"/><Relationship Id="rId2" Type="http://schemas.openxmlformats.org/officeDocument/2006/relationships/hyperlink" Target="https://eur-lex.europa.eu/legal-content/EN/TXT/?uri=celex%3A32014R0596" TargetMode="External"/><Relationship Id="rId1" Type="http://schemas.openxmlformats.org/officeDocument/2006/relationships/hyperlink" Target="https://eur-lex.europa.eu/legal-content/EN/TXT/?uri=celex%3A32012R0236" TargetMode="External"/><Relationship Id="rId5" Type="http://schemas.openxmlformats.org/officeDocument/2006/relationships/hyperlink" Target="https://eur-lex.europa.eu/legal-content/EN/TXT/?uri=celex%3A32004L0025" TargetMode="External"/><Relationship Id="rId4" Type="http://schemas.openxmlformats.org/officeDocument/2006/relationships/hyperlink" Target="https://eur-lex.europa.eu/legal-content/FI/TXT/?uri=celex%3A31997L0009" TargetMode="External"/></Relationships>
</file>

<file path=ppt/diagrams/_rels/data9.xml.rels><?xml version="1.0" encoding="UTF-8" standalone="yes"?>
<Relationships xmlns="http://schemas.openxmlformats.org/package/2006/relationships"><Relationship Id="rId3" Type="http://schemas.openxmlformats.org/officeDocument/2006/relationships/hyperlink" Target="https://eur-lex.europa.eu/legal-content/EN/TXT/?uri=celex%3A32010L0043" TargetMode="External"/><Relationship Id="rId2" Type="http://schemas.openxmlformats.org/officeDocument/2006/relationships/hyperlink" Target="https://eur-lex.europa.eu/legal-content/EN/TXT/?uri=celex%3A32016R0438" TargetMode="External"/><Relationship Id="rId1" Type="http://schemas.openxmlformats.org/officeDocument/2006/relationships/hyperlink" Target="https://eur-lex.europa.eu/legal-content/EN/ALL/?uri=CELEX:32009L0065" TargetMode="External"/><Relationship Id="rId6" Type="http://schemas.openxmlformats.org/officeDocument/2006/relationships/hyperlink" Target="https://eur-lex.europa.eu/legal-content/EN/TXT/?uri=celex%3A31998L0026" TargetMode="External"/><Relationship Id="rId5" Type="http://schemas.openxmlformats.org/officeDocument/2006/relationships/hyperlink" Target="https://eur-lex.europa.eu/legal-content/EN/TXT/?uri=celex%3A32002L0047" TargetMode="External"/><Relationship Id="rId4" Type="http://schemas.openxmlformats.org/officeDocument/2006/relationships/hyperlink" Target="https://eur-lex.europa.eu/legal-content/EN/TXT/?uri=celex%3A32011L0061"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s://www.edilex.fi/lainsaadanto/20121027" TargetMode="External"/><Relationship Id="rId2" Type="http://schemas.openxmlformats.org/officeDocument/2006/relationships/hyperlink" Target="https://www.edilex.fi/lainsaadanto/20181281" TargetMode="External"/><Relationship Id="rId1" Type="http://schemas.openxmlformats.org/officeDocument/2006/relationships/hyperlink" Target="https://www.edilex.fi/lainsaadanto/20120746" TargetMode="External"/><Relationship Id="rId5" Type="http://schemas.openxmlformats.org/officeDocument/2006/relationships/hyperlink" Target="https://www.edilex.fi/lainsaadanto/20121019" TargetMode="External"/><Relationship Id="rId4" Type="http://schemas.openxmlformats.org/officeDocument/2006/relationships/hyperlink" Target="https://www.edilex.fi/lainsaadanto/20121022" TargetMode="External"/></Relationships>
</file>

<file path=ppt/diagrams/_rels/drawing11.xml.rels><?xml version="1.0" encoding="UTF-8" standalone="yes"?>
<Relationships xmlns="http://schemas.openxmlformats.org/package/2006/relationships"><Relationship Id="rId3" Type="http://schemas.openxmlformats.org/officeDocument/2006/relationships/hyperlink" Target="https://eur-lex.europa.eu/legal-content/EN/TXT/?uri=uriserv%3AOJ.C_.2019.209.01.0001.01.ENG&amp;toc=OJ%3AC%3A2019%3A209%3AFULL" TargetMode="External"/><Relationship Id="rId2" Type="http://schemas.openxmlformats.org/officeDocument/2006/relationships/hyperlink" Target="https://eur-lex.europa.eu/legal-content/EN/TXT/?uri=CELEX%3A52017XC0705%2801%29" TargetMode="External"/><Relationship Id="rId1" Type="http://schemas.openxmlformats.org/officeDocument/2006/relationships/hyperlink" Target="https://eur-lex.europa.eu/legal-content/EN/TXT/?uri=CELEX%3A32014L0095" TargetMode="External"/><Relationship Id="rId6" Type="http://schemas.openxmlformats.org/officeDocument/2006/relationships/hyperlink" Target="https://ec.europa.eu/clima/policies/ets_en" TargetMode="External"/><Relationship Id="rId5" Type="http://schemas.openxmlformats.org/officeDocument/2006/relationships/hyperlink" Target="https://eur-lex.europa.eu/legal-content/FI/TXT/?uri=CELEX:32019R2089" TargetMode="External"/><Relationship Id="rId4" Type="http://schemas.openxmlformats.org/officeDocument/2006/relationships/hyperlink" Target="https://eur-lex.europa.eu/legal-content/EN/TXT/?uri=CELEX%3A32016R1011" TargetMode="External"/></Relationships>
</file>

<file path=ppt/diagrams/_rels/drawing2.xml.rels><?xml version="1.0" encoding="UTF-8" standalone="yes"?>
<Relationships xmlns="http://schemas.openxmlformats.org/package/2006/relationships"><Relationship Id="rId3" Type="http://schemas.openxmlformats.org/officeDocument/2006/relationships/hyperlink" Target="https://www.edilex.fi/lainsaadanto/20120747" TargetMode="External"/><Relationship Id="rId2" Type="http://schemas.openxmlformats.org/officeDocument/2006/relationships/hyperlink" Target="https://www.edilex.fi/lainsaadanto/18890039001" TargetMode="External"/><Relationship Id="rId1" Type="http://schemas.openxmlformats.org/officeDocument/2006/relationships/hyperlink" Target="https://www.edilex.fi/lainsaadanto/20121020" TargetMode="External"/><Relationship Id="rId6" Type="http://schemas.openxmlformats.org/officeDocument/2006/relationships/hyperlink" Target="https://www.edilex.fi/lainsaadanto/20220203" TargetMode="External"/><Relationship Id="rId5" Type="http://schemas.openxmlformats.org/officeDocument/2006/relationships/hyperlink" Target="https://www.edilex.fi/lainsaadanto/19991084" TargetMode="External"/><Relationship Id="rId4" Type="http://schemas.openxmlformats.org/officeDocument/2006/relationships/hyperlink" Target="https://www.edilex.fi/lainsaadanto/20171070" TargetMode="External"/></Relationships>
</file>

<file path=ppt/diagrams/_rels/drawing3.xml.rels><?xml version="1.0" encoding="UTF-8" standalone="yes"?>
<Relationships xmlns="http://schemas.openxmlformats.org/package/2006/relationships"><Relationship Id="rId3" Type="http://schemas.openxmlformats.org/officeDocument/2006/relationships/hyperlink" Target="https://www.edilex.fi/lainsaadanto/20120750" TargetMode="External"/><Relationship Id="rId7" Type="http://schemas.openxmlformats.org/officeDocument/2006/relationships/hyperlink" Target="https://www.edilex.fi/lainsaadanto/19971173" TargetMode="External"/><Relationship Id="rId2" Type="http://schemas.openxmlformats.org/officeDocument/2006/relationships/hyperlink" Target="https://www.edilex.fi/lainsaadanto/19910827" TargetMode="External"/><Relationship Id="rId1" Type="http://schemas.openxmlformats.org/officeDocument/2006/relationships/hyperlink" Target="https://www.edilex.fi/lainsaadanto/20170348" TargetMode="External"/><Relationship Id="rId6" Type="http://schemas.openxmlformats.org/officeDocument/2006/relationships/hyperlink" Target="https://www.edilex.fi/lainsaadanto/20140162" TargetMode="External"/><Relationship Id="rId5" Type="http://schemas.openxmlformats.org/officeDocument/2006/relationships/hyperlink" Target="https://www.edilex.fi/lainsaadanto/20190213" TargetMode="External"/><Relationship Id="rId4" Type="http://schemas.openxmlformats.org/officeDocument/2006/relationships/hyperlink" Target="https://www.edilex.fi/lainsaadanto/20190680" TargetMode="External"/></Relationships>
</file>

<file path=ppt/diagrams/_rels/drawing4.xml.rels><?xml version="1.0" encoding="UTF-8" standalone="yes"?>
<Relationships xmlns="http://schemas.openxmlformats.org/package/2006/relationships"><Relationship Id="rId8" Type="http://schemas.openxmlformats.org/officeDocument/2006/relationships/hyperlink" Target="https://www.edilex.fi/lainsaadanto/19940543" TargetMode="External"/><Relationship Id="rId3" Type="http://schemas.openxmlformats.org/officeDocument/2006/relationships/hyperlink" Target="https://www.edilex.fi/lainsaadanto/20140610" TargetMode="External"/><Relationship Id="rId7" Type="http://schemas.openxmlformats.org/officeDocument/2006/relationships/hyperlink" Target="https://www.edilex.fi/lainsaadanto/20080878" TargetMode="External"/><Relationship Id="rId2" Type="http://schemas.openxmlformats.org/officeDocument/2006/relationships/hyperlink" Target="https://www.edilex.fi/lainsaadanto/20040011" TargetMode="External"/><Relationship Id="rId1" Type="http://schemas.openxmlformats.org/officeDocument/2006/relationships/hyperlink" Target="https://www.edilex.fi/lainsaadanto/20100290" TargetMode="External"/><Relationship Id="rId6" Type="http://schemas.openxmlformats.org/officeDocument/2006/relationships/hyperlink" Target="https://www.edilex.fi/lainsaadanto/20130423" TargetMode="External"/><Relationship Id="rId5" Type="http://schemas.openxmlformats.org/officeDocument/2006/relationships/hyperlink" Target="https://www.edilex.fi/lainsaadanto/20011502" TargetMode="External"/><Relationship Id="rId10" Type="http://schemas.openxmlformats.org/officeDocument/2006/relationships/hyperlink" Target="https://www.edilex.fi/lainsaadanto/19871250" TargetMode="External"/><Relationship Id="rId4" Type="http://schemas.openxmlformats.org/officeDocument/2006/relationships/hyperlink" Target="https://www.edilex.fi/lainsaadanto/20011501" TargetMode="External"/><Relationship Id="rId9" Type="http://schemas.openxmlformats.org/officeDocument/2006/relationships/hyperlink" Target="https://www.edilex.fi/lainsaadanto/20080521" TargetMode="External"/></Relationships>
</file>

<file path=ppt/diagrams/_rels/drawing5.xml.rels><?xml version="1.0" encoding="UTF-8" standalone="yes"?>
<Relationships xmlns="http://schemas.openxmlformats.org/package/2006/relationships"><Relationship Id="rId3" Type="http://schemas.openxmlformats.org/officeDocument/2006/relationships/hyperlink" Target="https://eur-lex.europa.eu/legal-content/FI/AUTO/?uri=legissum:mi0070" TargetMode="External"/><Relationship Id="rId2" Type="http://schemas.openxmlformats.org/officeDocument/2006/relationships/hyperlink" Target="https://eur-lex.europa.eu/legal-content/FI/AUTO/?uri=legissum:mi0071" TargetMode="External"/><Relationship Id="rId1" Type="http://schemas.openxmlformats.org/officeDocument/2006/relationships/hyperlink" Target="https://eur-lex.europa.eu/legal-content/FI/AUTO/?uri=legissum:mi0069" TargetMode="External"/><Relationship Id="rId6" Type="http://schemas.openxmlformats.org/officeDocument/2006/relationships/hyperlink" Target="https://eur-lex.europa.eu/legal-content/FI/AUTO/?uri=legissum:240406_9" TargetMode="External"/><Relationship Id="rId5" Type="http://schemas.openxmlformats.org/officeDocument/2006/relationships/hyperlink" Target="https://eur-lex.europa.eu/legal-content/FI/TXT/?uri=celex%3A32013R0575" TargetMode="External"/><Relationship Id="rId4" Type="http://schemas.openxmlformats.org/officeDocument/2006/relationships/hyperlink" Target="https://eur-lex.europa.eu/legal-content/FI/AUTO/?uri=legissum:240406_3" TargetMode="External"/></Relationships>
</file>

<file path=ppt/diagrams/_rels/drawing6.xml.rels><?xml version="1.0" encoding="UTF-8" standalone="yes"?>
<Relationships xmlns="http://schemas.openxmlformats.org/package/2006/relationships"><Relationship Id="rId3" Type="http://schemas.openxmlformats.org/officeDocument/2006/relationships/hyperlink" Target="https://eur-lex.europa.eu/legal-content/FI/TXT/?uri=celex%3A32008L0048" TargetMode="External"/><Relationship Id="rId2" Type="http://schemas.openxmlformats.org/officeDocument/2006/relationships/hyperlink" Target="https://eur-lex.europa.eu/legal-content/FI/TXT/?uri=celex%3A32015L2366" TargetMode="External"/><Relationship Id="rId1" Type="http://schemas.openxmlformats.org/officeDocument/2006/relationships/hyperlink" Target="https://eur-lex.europa.eu/legal-content/FI/TXT/?uri=celex%3A32014R1286" TargetMode="External"/></Relationships>
</file>

<file path=ppt/diagrams/_rels/drawing7.xml.rels><?xml version="1.0" encoding="UTF-8" standalone="yes"?>
<Relationships xmlns="http://schemas.openxmlformats.org/package/2006/relationships"><Relationship Id="rId3" Type="http://schemas.openxmlformats.org/officeDocument/2006/relationships/hyperlink" Target="https://eur-lex.europa.eu/legal-content/FI/TXT/?uri=OJ:L:2012:201:TOC" TargetMode="External"/><Relationship Id="rId2" Type="http://schemas.openxmlformats.org/officeDocument/2006/relationships/hyperlink" Target="https://eur-lex.europa.eu/legal-content/FI/TXT/?uri=celex%3A32014R0600" TargetMode="External"/><Relationship Id="rId1" Type="http://schemas.openxmlformats.org/officeDocument/2006/relationships/hyperlink" Target="https://eur-lex.europa.eu/legal-content/FI/TXT/?uri=celex%3A32014L0065" TargetMode="External"/><Relationship Id="rId5" Type="http://schemas.openxmlformats.org/officeDocument/2006/relationships/hyperlink" Target="https://eur-lex.europa.eu/legal-content/EN/TXT/?uri=celex%3A32017R1129" TargetMode="External"/><Relationship Id="rId4" Type="http://schemas.openxmlformats.org/officeDocument/2006/relationships/hyperlink" Target="https://eur-lex.europa.eu/legal-content/FI/TXT/?uri=celex%3A32004L0109" TargetMode="External"/></Relationships>
</file>

<file path=ppt/diagrams/_rels/drawing8.xml.rels><?xml version="1.0" encoding="UTF-8" standalone="yes"?>
<Relationships xmlns="http://schemas.openxmlformats.org/package/2006/relationships"><Relationship Id="rId3" Type="http://schemas.openxmlformats.org/officeDocument/2006/relationships/hyperlink" Target="https://eur-lex.europa.eu/legal-content/EN/TXT/?uri=celex%3A32014L0057" TargetMode="External"/><Relationship Id="rId2" Type="http://schemas.openxmlformats.org/officeDocument/2006/relationships/hyperlink" Target="https://eur-lex.europa.eu/legal-content/EN/TXT/?uri=celex%3A32014R0596" TargetMode="External"/><Relationship Id="rId1" Type="http://schemas.openxmlformats.org/officeDocument/2006/relationships/hyperlink" Target="https://eur-lex.europa.eu/legal-content/EN/TXT/?uri=celex%3A32012R0236" TargetMode="External"/><Relationship Id="rId5" Type="http://schemas.openxmlformats.org/officeDocument/2006/relationships/hyperlink" Target="https://eur-lex.europa.eu/legal-content/EN/TXT/?uri=celex%3A32004L0025" TargetMode="External"/><Relationship Id="rId4" Type="http://schemas.openxmlformats.org/officeDocument/2006/relationships/hyperlink" Target="https://eur-lex.europa.eu/legal-content/FI/TXT/?uri=celex%3A31997L0009" TargetMode="External"/></Relationships>
</file>

<file path=ppt/diagrams/_rels/drawing9.xml.rels><?xml version="1.0" encoding="UTF-8" standalone="yes"?>
<Relationships xmlns="http://schemas.openxmlformats.org/package/2006/relationships"><Relationship Id="rId3" Type="http://schemas.openxmlformats.org/officeDocument/2006/relationships/hyperlink" Target="https://eur-lex.europa.eu/legal-content/EN/TXT/?uri=celex%3A32010L0043" TargetMode="External"/><Relationship Id="rId2" Type="http://schemas.openxmlformats.org/officeDocument/2006/relationships/hyperlink" Target="https://eur-lex.europa.eu/legal-content/EN/TXT/?uri=celex%3A32016R0438" TargetMode="External"/><Relationship Id="rId1" Type="http://schemas.openxmlformats.org/officeDocument/2006/relationships/hyperlink" Target="https://eur-lex.europa.eu/legal-content/EN/ALL/?uri=CELEX:32009L0065" TargetMode="External"/><Relationship Id="rId6" Type="http://schemas.openxmlformats.org/officeDocument/2006/relationships/hyperlink" Target="https://eur-lex.europa.eu/legal-content/EN/TXT/?uri=celex%3A31998L0026" TargetMode="External"/><Relationship Id="rId5" Type="http://schemas.openxmlformats.org/officeDocument/2006/relationships/hyperlink" Target="https://eur-lex.europa.eu/legal-content/EN/TXT/?uri=celex%3A32002L0047" TargetMode="External"/><Relationship Id="rId4" Type="http://schemas.openxmlformats.org/officeDocument/2006/relationships/hyperlink" Target="https://eur-lex.europa.eu/legal-content/EN/TXT/?uri=celex%3A32011L0061" TargetMode="Externa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90D71F-3A2A-4892-9EAA-831D43F79E07}" type="doc">
      <dgm:prSet loTypeId="urn:microsoft.com/office/officeart/2005/8/layout/vList2" loCatId="list" qsTypeId="urn:microsoft.com/office/officeart/2005/8/quickstyle/simple2" qsCatId="simple" csTypeId="urn:microsoft.com/office/officeart/2005/8/colors/accent3_1" csCatId="accent3" phldr="1"/>
      <dgm:spPr/>
      <dgm:t>
        <a:bodyPr/>
        <a:lstStyle/>
        <a:p>
          <a:endParaRPr lang="fi-FI"/>
        </a:p>
      </dgm:t>
    </dgm:pt>
    <dgm:pt modelId="{58CA931D-B8AE-4FC2-A32F-4A3ABDD7B0FA}">
      <dgm:prSet/>
      <dgm:spPr/>
      <dgm:t>
        <a:bodyPr/>
        <a:lstStyle/>
        <a:p>
          <a:r>
            <a:rPr lang="fi-FI" b="1" i="0" baseline="0" dirty="0"/>
            <a:t>1) </a:t>
          </a:r>
          <a:r>
            <a:rPr lang="fi-FI" b="1" dirty="0">
              <a:hlinkClick xmlns:r="http://schemas.openxmlformats.org/officeDocument/2006/relationships" r:id="rId1"/>
            </a:rPr>
            <a:t>14.12.2012/746 Arvopaperimarkkinalaki</a:t>
          </a:r>
          <a:r>
            <a:rPr lang="fi-FI" b="1" dirty="0"/>
            <a:t> (</a:t>
          </a:r>
          <a:r>
            <a:rPr lang="fi-FI" b="1" dirty="0" err="1">
              <a:solidFill>
                <a:srgbClr val="FF0000"/>
              </a:solidFill>
            </a:rPr>
            <a:t>Securities</a:t>
          </a:r>
          <a:r>
            <a:rPr lang="fi-FI" b="1" dirty="0">
              <a:solidFill>
                <a:srgbClr val="FF0000"/>
              </a:solidFill>
            </a:rPr>
            <a:t> Markets Act</a:t>
          </a:r>
          <a:r>
            <a:rPr lang="fi-FI" b="1" dirty="0"/>
            <a:t>)</a:t>
          </a:r>
          <a:endParaRPr lang="fi-FI" dirty="0"/>
        </a:p>
      </dgm:t>
    </dgm:pt>
    <dgm:pt modelId="{006D6F22-B218-4D77-A1A8-1FAE6F598591}" type="parTrans" cxnId="{41ED8BE6-F10C-4694-9A03-D98130C50E0E}">
      <dgm:prSet/>
      <dgm:spPr/>
      <dgm:t>
        <a:bodyPr/>
        <a:lstStyle/>
        <a:p>
          <a:endParaRPr lang="fi-FI"/>
        </a:p>
      </dgm:t>
    </dgm:pt>
    <dgm:pt modelId="{7B6F5CC0-66C0-4BC4-8AF1-1EA1E357D1AB}" type="sibTrans" cxnId="{41ED8BE6-F10C-4694-9A03-D98130C50E0E}">
      <dgm:prSet/>
      <dgm:spPr/>
      <dgm:t>
        <a:bodyPr/>
        <a:lstStyle/>
        <a:p>
          <a:endParaRPr lang="fi-FI"/>
        </a:p>
      </dgm:t>
    </dgm:pt>
    <dgm:pt modelId="{8FF7621A-2241-4754-935C-206B4387D126}">
      <dgm:prSet/>
      <dgm:spPr/>
      <dgm:t>
        <a:bodyPr/>
        <a:lstStyle/>
        <a:p>
          <a:r>
            <a:rPr lang="fi-FI" b="1" dirty="0"/>
            <a:t>2) </a:t>
          </a:r>
          <a:r>
            <a:rPr lang="fi-FI" b="1" dirty="0">
              <a:hlinkClick xmlns:r="http://schemas.openxmlformats.org/officeDocument/2006/relationships" r:id="rId2"/>
            </a:rPr>
            <a:t>20.12.2018/1281 Valtiovarainministeriön asetus arvopaperimarkkinalain 3 luvun 2 §:ssä tarkoitetusta perustietoasiakirjasta</a:t>
          </a:r>
          <a:r>
            <a:rPr lang="fi-FI" b="1" dirty="0"/>
            <a:t> (</a:t>
          </a:r>
          <a:r>
            <a:rPr lang="fi-FI" b="1" dirty="0" err="1"/>
            <a:t>The</a:t>
          </a:r>
          <a:r>
            <a:rPr lang="fi-FI" b="1" dirty="0"/>
            <a:t> </a:t>
          </a:r>
          <a:r>
            <a:rPr lang="fi-FI" b="1" dirty="0" err="1"/>
            <a:t>basic</a:t>
          </a:r>
          <a:r>
            <a:rPr lang="fi-FI" b="1" dirty="0"/>
            <a:t> </a:t>
          </a:r>
          <a:r>
            <a:rPr lang="fi-FI" b="1" dirty="0" err="1">
              <a:solidFill>
                <a:srgbClr val="FF0000"/>
              </a:solidFill>
            </a:rPr>
            <a:t>prospectus</a:t>
          </a:r>
          <a:r>
            <a:rPr lang="fi-FI" b="1" dirty="0"/>
            <a:t> in </a:t>
          </a:r>
          <a:r>
            <a:rPr lang="fi-FI" b="1" dirty="0" err="1"/>
            <a:t>securities</a:t>
          </a:r>
          <a:r>
            <a:rPr lang="fi-FI" b="1" dirty="0"/>
            <a:t> </a:t>
          </a:r>
          <a:r>
            <a:rPr lang="fi-FI" b="1" dirty="0" err="1"/>
            <a:t>offerings</a:t>
          </a:r>
          <a:r>
            <a:rPr lang="fi-FI" b="1" dirty="0"/>
            <a:t>)</a:t>
          </a:r>
          <a:endParaRPr lang="fi-FI" dirty="0"/>
        </a:p>
      </dgm:t>
    </dgm:pt>
    <dgm:pt modelId="{678581A1-C142-4305-A84B-DB634A8ED18C}" type="parTrans" cxnId="{2D14EB2F-BC9F-4347-9E5E-297FD85C3E66}">
      <dgm:prSet/>
      <dgm:spPr/>
      <dgm:t>
        <a:bodyPr/>
        <a:lstStyle/>
        <a:p>
          <a:endParaRPr lang="fi-FI"/>
        </a:p>
      </dgm:t>
    </dgm:pt>
    <dgm:pt modelId="{684457E4-6E36-4CC3-9BBE-3AF04C8DBC3F}" type="sibTrans" cxnId="{2D14EB2F-BC9F-4347-9E5E-297FD85C3E66}">
      <dgm:prSet/>
      <dgm:spPr/>
      <dgm:t>
        <a:bodyPr/>
        <a:lstStyle/>
        <a:p>
          <a:endParaRPr lang="fi-FI"/>
        </a:p>
      </dgm:t>
    </dgm:pt>
    <dgm:pt modelId="{313CD733-D08A-45EF-AF4A-B95B983ED0CF}">
      <dgm:prSet/>
      <dgm:spPr/>
      <dgm:t>
        <a:bodyPr/>
        <a:lstStyle/>
        <a:p>
          <a:r>
            <a:rPr lang="fi-FI" b="1" dirty="0"/>
            <a:t>3) </a:t>
          </a:r>
          <a:r>
            <a:rPr lang="fi-FI" b="1" dirty="0">
              <a:hlinkClick xmlns:r="http://schemas.openxmlformats.org/officeDocument/2006/relationships" r:id="rId3"/>
            </a:rPr>
            <a:t>20.12.2012/1027 Valtiovarainministeriön asetus arvopaperin ottamisesta pörssilistalle</a:t>
          </a:r>
          <a:r>
            <a:rPr lang="fi-FI" b="1" dirty="0"/>
            <a:t> (</a:t>
          </a:r>
          <a:r>
            <a:rPr lang="fi-FI" b="1" dirty="0" err="1">
              <a:solidFill>
                <a:srgbClr val="FF0000"/>
              </a:solidFill>
            </a:rPr>
            <a:t>listing</a:t>
          </a:r>
          <a:r>
            <a:rPr lang="fi-FI" b="1" dirty="0"/>
            <a:t> of </a:t>
          </a:r>
          <a:r>
            <a:rPr lang="fi-FI" b="1" dirty="0" err="1"/>
            <a:t>securities</a:t>
          </a:r>
          <a:r>
            <a:rPr lang="fi-FI" b="1" dirty="0"/>
            <a:t>)</a:t>
          </a:r>
          <a:endParaRPr lang="fi-FI" dirty="0"/>
        </a:p>
      </dgm:t>
    </dgm:pt>
    <dgm:pt modelId="{97304C87-AF77-4F92-AE34-5E74E96E78FB}" type="parTrans" cxnId="{C60A5DD2-0ABF-4ECB-A9F8-8F87E69C87E3}">
      <dgm:prSet/>
      <dgm:spPr/>
      <dgm:t>
        <a:bodyPr/>
        <a:lstStyle/>
        <a:p>
          <a:endParaRPr lang="fi-FI"/>
        </a:p>
      </dgm:t>
    </dgm:pt>
    <dgm:pt modelId="{CA4B792B-F7F0-4BE1-AA6D-70947BC36D5A}" type="sibTrans" cxnId="{C60A5DD2-0ABF-4ECB-A9F8-8F87E69C87E3}">
      <dgm:prSet/>
      <dgm:spPr/>
      <dgm:t>
        <a:bodyPr/>
        <a:lstStyle/>
        <a:p>
          <a:endParaRPr lang="fi-FI"/>
        </a:p>
      </dgm:t>
    </dgm:pt>
    <dgm:pt modelId="{78AEF51B-C2D0-4765-89E2-EE339C697443}">
      <dgm:prSet/>
      <dgm:spPr/>
      <dgm:t>
        <a:bodyPr/>
        <a:lstStyle/>
        <a:p>
          <a:r>
            <a:rPr lang="fi-FI" b="1" dirty="0"/>
            <a:t>4) </a:t>
          </a:r>
          <a:r>
            <a:rPr lang="fi-FI" b="1" dirty="0">
              <a:hlinkClick xmlns:r="http://schemas.openxmlformats.org/officeDocument/2006/relationships" r:id="rId4"/>
            </a:rPr>
            <a:t>20.12.2012/1022 Valtiovarainministeriön asetus tarjousasiakirjan sisällöstä ja julkistamisesta sekä sisällöstä myönnettävistä poikkeuksista ja Euroopan talousalueella hyväksytyn tarjousasiakirjan vastavuoroisesta tunnustamisesta</a:t>
          </a:r>
          <a:r>
            <a:rPr lang="fi-FI" b="1" dirty="0"/>
            <a:t> (</a:t>
          </a:r>
          <a:r>
            <a:rPr lang="fi-FI" b="1" dirty="0" err="1"/>
            <a:t>Contents</a:t>
          </a:r>
          <a:r>
            <a:rPr lang="fi-FI" b="1" dirty="0"/>
            <a:t> and </a:t>
          </a:r>
          <a:r>
            <a:rPr lang="fi-FI" b="1" dirty="0" err="1"/>
            <a:t>mutual</a:t>
          </a:r>
          <a:r>
            <a:rPr lang="fi-FI" b="1" dirty="0"/>
            <a:t> </a:t>
          </a:r>
          <a:r>
            <a:rPr lang="fi-FI" b="1" dirty="0" err="1"/>
            <a:t>recognintion</a:t>
          </a:r>
          <a:r>
            <a:rPr lang="fi-FI" b="1" dirty="0"/>
            <a:t> </a:t>
          </a:r>
          <a:r>
            <a:rPr lang="fi-FI" b="1" dirty="0" err="1">
              <a:solidFill>
                <a:srgbClr val="FF0000"/>
              </a:solidFill>
            </a:rPr>
            <a:t>securities</a:t>
          </a:r>
          <a:r>
            <a:rPr lang="fi-FI" b="1" dirty="0">
              <a:solidFill>
                <a:srgbClr val="FF0000"/>
              </a:solidFill>
            </a:rPr>
            <a:t> </a:t>
          </a:r>
          <a:r>
            <a:rPr lang="fi-FI" b="1" dirty="0" err="1">
              <a:solidFill>
                <a:srgbClr val="FF0000"/>
              </a:solidFill>
            </a:rPr>
            <a:t>offer</a:t>
          </a:r>
          <a:r>
            <a:rPr lang="fi-FI" b="1" dirty="0">
              <a:solidFill>
                <a:srgbClr val="FF0000"/>
              </a:solidFill>
            </a:rPr>
            <a:t> </a:t>
          </a:r>
          <a:r>
            <a:rPr lang="fi-FI" b="1" dirty="0" err="1">
              <a:solidFill>
                <a:srgbClr val="FF0000"/>
              </a:solidFill>
            </a:rPr>
            <a:t>documents</a:t>
          </a:r>
          <a:r>
            <a:rPr lang="fi-FI" b="1" dirty="0"/>
            <a:t>)</a:t>
          </a:r>
          <a:endParaRPr lang="fi-FI" dirty="0"/>
        </a:p>
      </dgm:t>
    </dgm:pt>
    <dgm:pt modelId="{1703F336-94FE-4F7D-8A61-DF4BA1973C06}" type="parTrans" cxnId="{8A04C1FF-258F-414C-ABD9-4399EDCBC3E4}">
      <dgm:prSet/>
      <dgm:spPr/>
      <dgm:t>
        <a:bodyPr/>
        <a:lstStyle/>
        <a:p>
          <a:endParaRPr lang="fi-FI"/>
        </a:p>
      </dgm:t>
    </dgm:pt>
    <dgm:pt modelId="{62C3F778-B0C2-488C-A415-84B01FD9D648}" type="sibTrans" cxnId="{8A04C1FF-258F-414C-ABD9-4399EDCBC3E4}">
      <dgm:prSet/>
      <dgm:spPr/>
      <dgm:t>
        <a:bodyPr/>
        <a:lstStyle/>
        <a:p>
          <a:endParaRPr lang="fi-FI"/>
        </a:p>
      </dgm:t>
    </dgm:pt>
    <dgm:pt modelId="{776503EA-C311-4974-BD92-6216C9895ADF}">
      <dgm:prSet/>
      <dgm:spPr/>
      <dgm:t>
        <a:bodyPr/>
        <a:lstStyle/>
        <a:p>
          <a:r>
            <a:rPr lang="fi-FI" b="1" i="0" baseline="0" dirty="0">
              <a:hlinkClick xmlns:r="http://schemas.openxmlformats.org/officeDocument/2006/relationships" r:id="rId5"/>
            </a:rPr>
            <a:t>5) 20.12.2012/1019 Valtiovarainministeriön asetus arvopaperimarkkinalain 3–5 luvussa tarkoitetuista esitteistä</a:t>
          </a:r>
          <a:r>
            <a:rPr lang="fi-FI" b="1" i="0" baseline="0" dirty="0"/>
            <a:t> (</a:t>
          </a:r>
          <a:r>
            <a:rPr lang="fi-FI" b="1" i="0" baseline="0" dirty="0" err="1">
              <a:solidFill>
                <a:srgbClr val="FF0000"/>
              </a:solidFill>
            </a:rPr>
            <a:t>Prospectuses</a:t>
          </a:r>
          <a:r>
            <a:rPr lang="fi-FI" b="1" i="0" baseline="0" dirty="0"/>
            <a:t>) </a:t>
          </a:r>
          <a:endParaRPr lang="fi-FI" dirty="0"/>
        </a:p>
      </dgm:t>
    </dgm:pt>
    <dgm:pt modelId="{F4B7DA4D-FA01-4823-8D73-BEE6315829BF}" type="parTrans" cxnId="{B74A74A5-E84E-4661-AF7C-A9F97895F283}">
      <dgm:prSet/>
      <dgm:spPr/>
      <dgm:t>
        <a:bodyPr/>
        <a:lstStyle/>
        <a:p>
          <a:endParaRPr lang="fi-FI"/>
        </a:p>
      </dgm:t>
    </dgm:pt>
    <dgm:pt modelId="{1E043715-9729-4A30-92AB-ABD6F86F0729}" type="sibTrans" cxnId="{B74A74A5-E84E-4661-AF7C-A9F97895F283}">
      <dgm:prSet/>
      <dgm:spPr/>
      <dgm:t>
        <a:bodyPr/>
        <a:lstStyle/>
        <a:p>
          <a:endParaRPr lang="fi-FI"/>
        </a:p>
      </dgm:t>
    </dgm:pt>
    <dgm:pt modelId="{05969CDB-2783-4590-B9F6-968C04838577}" type="pres">
      <dgm:prSet presAssocID="{3190D71F-3A2A-4892-9EAA-831D43F79E07}" presName="linear" presStyleCnt="0">
        <dgm:presLayoutVars>
          <dgm:animLvl val="lvl"/>
          <dgm:resizeHandles val="exact"/>
        </dgm:presLayoutVars>
      </dgm:prSet>
      <dgm:spPr/>
    </dgm:pt>
    <dgm:pt modelId="{21F9B61F-6D92-4734-BDE7-DB107BF774FB}" type="pres">
      <dgm:prSet presAssocID="{58CA931D-B8AE-4FC2-A32F-4A3ABDD7B0FA}" presName="parentText" presStyleLbl="node1" presStyleIdx="0" presStyleCnt="5">
        <dgm:presLayoutVars>
          <dgm:chMax val="0"/>
          <dgm:bulletEnabled val="1"/>
        </dgm:presLayoutVars>
      </dgm:prSet>
      <dgm:spPr/>
    </dgm:pt>
    <dgm:pt modelId="{6793D616-ADBE-403F-8D59-38123E539686}" type="pres">
      <dgm:prSet presAssocID="{7B6F5CC0-66C0-4BC4-8AF1-1EA1E357D1AB}" presName="spacer" presStyleCnt="0"/>
      <dgm:spPr/>
    </dgm:pt>
    <dgm:pt modelId="{4187E56A-5D83-427E-BC6C-38CD97081ECE}" type="pres">
      <dgm:prSet presAssocID="{8FF7621A-2241-4754-935C-206B4387D126}" presName="parentText" presStyleLbl="node1" presStyleIdx="1" presStyleCnt="5">
        <dgm:presLayoutVars>
          <dgm:chMax val="0"/>
          <dgm:bulletEnabled val="1"/>
        </dgm:presLayoutVars>
      </dgm:prSet>
      <dgm:spPr/>
    </dgm:pt>
    <dgm:pt modelId="{72CD411D-7DBF-457B-BA96-55EC6784F4F8}" type="pres">
      <dgm:prSet presAssocID="{684457E4-6E36-4CC3-9BBE-3AF04C8DBC3F}" presName="spacer" presStyleCnt="0"/>
      <dgm:spPr/>
    </dgm:pt>
    <dgm:pt modelId="{C0660266-5A84-492D-93F1-3470639B3C26}" type="pres">
      <dgm:prSet presAssocID="{313CD733-D08A-45EF-AF4A-B95B983ED0CF}" presName="parentText" presStyleLbl="node1" presStyleIdx="2" presStyleCnt="5">
        <dgm:presLayoutVars>
          <dgm:chMax val="0"/>
          <dgm:bulletEnabled val="1"/>
        </dgm:presLayoutVars>
      </dgm:prSet>
      <dgm:spPr/>
    </dgm:pt>
    <dgm:pt modelId="{56C89988-F296-4E3E-B6A2-0AFD8A9A5D28}" type="pres">
      <dgm:prSet presAssocID="{CA4B792B-F7F0-4BE1-AA6D-70947BC36D5A}" presName="spacer" presStyleCnt="0"/>
      <dgm:spPr/>
    </dgm:pt>
    <dgm:pt modelId="{3798E5D6-CFCA-416C-A339-5E2EF992B3BA}" type="pres">
      <dgm:prSet presAssocID="{78AEF51B-C2D0-4765-89E2-EE339C697443}" presName="parentText" presStyleLbl="node1" presStyleIdx="3" presStyleCnt="5">
        <dgm:presLayoutVars>
          <dgm:chMax val="0"/>
          <dgm:bulletEnabled val="1"/>
        </dgm:presLayoutVars>
      </dgm:prSet>
      <dgm:spPr/>
    </dgm:pt>
    <dgm:pt modelId="{DA92A680-F99E-4592-8A17-5C0D4A12B2A4}" type="pres">
      <dgm:prSet presAssocID="{62C3F778-B0C2-488C-A415-84B01FD9D648}" presName="spacer" presStyleCnt="0"/>
      <dgm:spPr/>
    </dgm:pt>
    <dgm:pt modelId="{2C3D2A0B-3737-4C32-9825-8BB0A33D88A2}" type="pres">
      <dgm:prSet presAssocID="{776503EA-C311-4974-BD92-6216C9895ADF}" presName="parentText" presStyleLbl="node1" presStyleIdx="4" presStyleCnt="5">
        <dgm:presLayoutVars>
          <dgm:chMax val="0"/>
          <dgm:bulletEnabled val="1"/>
        </dgm:presLayoutVars>
      </dgm:prSet>
      <dgm:spPr/>
    </dgm:pt>
  </dgm:ptLst>
  <dgm:cxnLst>
    <dgm:cxn modelId="{2D14EB2F-BC9F-4347-9E5E-297FD85C3E66}" srcId="{3190D71F-3A2A-4892-9EAA-831D43F79E07}" destId="{8FF7621A-2241-4754-935C-206B4387D126}" srcOrd="1" destOrd="0" parTransId="{678581A1-C142-4305-A84B-DB634A8ED18C}" sibTransId="{684457E4-6E36-4CC3-9BBE-3AF04C8DBC3F}"/>
    <dgm:cxn modelId="{1B779D50-A8EA-4C40-8F81-2421CEE4A719}" type="presOf" srcId="{58CA931D-B8AE-4FC2-A32F-4A3ABDD7B0FA}" destId="{21F9B61F-6D92-4734-BDE7-DB107BF774FB}" srcOrd="0" destOrd="0" presId="urn:microsoft.com/office/officeart/2005/8/layout/vList2"/>
    <dgm:cxn modelId="{7B754B79-53B3-4DFC-8097-6A1C7E3748C9}" type="presOf" srcId="{776503EA-C311-4974-BD92-6216C9895ADF}" destId="{2C3D2A0B-3737-4C32-9825-8BB0A33D88A2}" srcOrd="0" destOrd="0" presId="urn:microsoft.com/office/officeart/2005/8/layout/vList2"/>
    <dgm:cxn modelId="{B74A74A5-E84E-4661-AF7C-A9F97895F283}" srcId="{3190D71F-3A2A-4892-9EAA-831D43F79E07}" destId="{776503EA-C311-4974-BD92-6216C9895ADF}" srcOrd="4" destOrd="0" parTransId="{F4B7DA4D-FA01-4823-8D73-BEE6315829BF}" sibTransId="{1E043715-9729-4A30-92AB-ABD6F86F0729}"/>
    <dgm:cxn modelId="{D92763B6-6E88-4813-8B11-D8C81D723D00}" type="presOf" srcId="{313CD733-D08A-45EF-AF4A-B95B983ED0CF}" destId="{C0660266-5A84-492D-93F1-3470639B3C26}" srcOrd="0" destOrd="0" presId="urn:microsoft.com/office/officeart/2005/8/layout/vList2"/>
    <dgm:cxn modelId="{C60A5DD2-0ABF-4ECB-A9F8-8F87E69C87E3}" srcId="{3190D71F-3A2A-4892-9EAA-831D43F79E07}" destId="{313CD733-D08A-45EF-AF4A-B95B983ED0CF}" srcOrd="2" destOrd="0" parTransId="{97304C87-AF77-4F92-AE34-5E74E96E78FB}" sibTransId="{CA4B792B-F7F0-4BE1-AA6D-70947BC36D5A}"/>
    <dgm:cxn modelId="{DF9F98E1-52AB-468A-BD4B-9D16661E62E7}" type="presOf" srcId="{78AEF51B-C2D0-4765-89E2-EE339C697443}" destId="{3798E5D6-CFCA-416C-A339-5E2EF992B3BA}" srcOrd="0" destOrd="0" presId="urn:microsoft.com/office/officeart/2005/8/layout/vList2"/>
    <dgm:cxn modelId="{41ED8BE6-F10C-4694-9A03-D98130C50E0E}" srcId="{3190D71F-3A2A-4892-9EAA-831D43F79E07}" destId="{58CA931D-B8AE-4FC2-A32F-4A3ABDD7B0FA}" srcOrd="0" destOrd="0" parTransId="{006D6F22-B218-4D77-A1A8-1FAE6F598591}" sibTransId="{7B6F5CC0-66C0-4BC4-8AF1-1EA1E357D1AB}"/>
    <dgm:cxn modelId="{00EEB6E8-E1C4-4C99-9C23-DE1976BA013C}" type="presOf" srcId="{8FF7621A-2241-4754-935C-206B4387D126}" destId="{4187E56A-5D83-427E-BC6C-38CD97081ECE}" srcOrd="0" destOrd="0" presId="urn:microsoft.com/office/officeart/2005/8/layout/vList2"/>
    <dgm:cxn modelId="{30BB40EC-4B6A-43F2-9626-AEB8079CD6FB}" type="presOf" srcId="{3190D71F-3A2A-4892-9EAA-831D43F79E07}" destId="{05969CDB-2783-4590-B9F6-968C04838577}" srcOrd="0" destOrd="0" presId="urn:microsoft.com/office/officeart/2005/8/layout/vList2"/>
    <dgm:cxn modelId="{8A04C1FF-258F-414C-ABD9-4399EDCBC3E4}" srcId="{3190D71F-3A2A-4892-9EAA-831D43F79E07}" destId="{78AEF51B-C2D0-4765-89E2-EE339C697443}" srcOrd="3" destOrd="0" parTransId="{1703F336-94FE-4F7D-8A61-DF4BA1973C06}" sibTransId="{62C3F778-B0C2-488C-A415-84B01FD9D648}"/>
    <dgm:cxn modelId="{0A027E0E-81E0-4225-8DFE-2E00DC07A0C7}" type="presParOf" srcId="{05969CDB-2783-4590-B9F6-968C04838577}" destId="{21F9B61F-6D92-4734-BDE7-DB107BF774FB}" srcOrd="0" destOrd="0" presId="urn:microsoft.com/office/officeart/2005/8/layout/vList2"/>
    <dgm:cxn modelId="{51A75E18-E5A7-4D6C-82B2-0D1DF1B1EBEB}" type="presParOf" srcId="{05969CDB-2783-4590-B9F6-968C04838577}" destId="{6793D616-ADBE-403F-8D59-38123E539686}" srcOrd="1" destOrd="0" presId="urn:microsoft.com/office/officeart/2005/8/layout/vList2"/>
    <dgm:cxn modelId="{ABB07A29-A7CE-466C-9FFB-32277C510EFF}" type="presParOf" srcId="{05969CDB-2783-4590-B9F6-968C04838577}" destId="{4187E56A-5D83-427E-BC6C-38CD97081ECE}" srcOrd="2" destOrd="0" presId="urn:microsoft.com/office/officeart/2005/8/layout/vList2"/>
    <dgm:cxn modelId="{F479983E-0366-472A-B6EC-A31062D0774F}" type="presParOf" srcId="{05969CDB-2783-4590-B9F6-968C04838577}" destId="{72CD411D-7DBF-457B-BA96-55EC6784F4F8}" srcOrd="3" destOrd="0" presId="urn:microsoft.com/office/officeart/2005/8/layout/vList2"/>
    <dgm:cxn modelId="{FD218985-7F6E-4E11-B407-EF718CF25D9F}" type="presParOf" srcId="{05969CDB-2783-4590-B9F6-968C04838577}" destId="{C0660266-5A84-492D-93F1-3470639B3C26}" srcOrd="4" destOrd="0" presId="urn:microsoft.com/office/officeart/2005/8/layout/vList2"/>
    <dgm:cxn modelId="{BEAF6614-305D-435D-B082-F753B1499BD7}" type="presParOf" srcId="{05969CDB-2783-4590-B9F6-968C04838577}" destId="{56C89988-F296-4E3E-B6A2-0AFD8A9A5D28}" srcOrd="5" destOrd="0" presId="urn:microsoft.com/office/officeart/2005/8/layout/vList2"/>
    <dgm:cxn modelId="{75D69494-7BED-4EA0-99AA-A66AF606F852}" type="presParOf" srcId="{05969CDB-2783-4590-B9F6-968C04838577}" destId="{3798E5D6-CFCA-416C-A339-5E2EF992B3BA}" srcOrd="6" destOrd="0" presId="urn:microsoft.com/office/officeart/2005/8/layout/vList2"/>
    <dgm:cxn modelId="{80085976-0560-4D94-B2EE-34928026BC6B}" type="presParOf" srcId="{05969CDB-2783-4590-B9F6-968C04838577}" destId="{DA92A680-F99E-4592-8A17-5C0D4A12B2A4}" srcOrd="7" destOrd="0" presId="urn:microsoft.com/office/officeart/2005/8/layout/vList2"/>
    <dgm:cxn modelId="{3D677C74-B3D1-4C1F-8D72-57A984F04AE3}" type="presParOf" srcId="{05969CDB-2783-4590-B9F6-968C04838577}" destId="{2C3D2A0B-3737-4C32-9825-8BB0A33D88A2}"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AB96DFD-075F-4E6C-B1BB-2C2D36B36B39}"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fi-FI"/>
        </a:p>
      </dgm:t>
    </dgm:pt>
    <dgm:pt modelId="{1B2054D8-E6E6-4584-8337-A4E5AC1BA1E4}">
      <dgm:prSet/>
      <dgm:spPr/>
      <dgm:t>
        <a:bodyPr/>
        <a:lstStyle/>
        <a:p>
          <a:r>
            <a:rPr lang="en-US" b="1"/>
            <a:t>REGULATION (EU) 2019/2088 OF THE EUROPEAN PARLIAMENT AND OF THE COUNCIL on sustainability‐related disclosures in the financial services sector </a:t>
          </a:r>
          <a:r>
            <a:rPr lang="fi-FI" b="1"/>
            <a:t>(Disclosure Regulation, SFDR): https://eur-lex.europa.eu/legal-content/FI/TXT/?uri=OJ:L:2019:317:TOC </a:t>
          </a:r>
          <a:endParaRPr lang="fi-FI"/>
        </a:p>
      </dgm:t>
    </dgm:pt>
    <dgm:pt modelId="{F67EFCEB-50B7-4693-BD60-385DD3C3F95B}" type="parTrans" cxnId="{DDED7467-5D99-419B-BC9D-24344A2D25B9}">
      <dgm:prSet/>
      <dgm:spPr/>
      <dgm:t>
        <a:bodyPr/>
        <a:lstStyle/>
        <a:p>
          <a:endParaRPr lang="fi-FI"/>
        </a:p>
      </dgm:t>
    </dgm:pt>
    <dgm:pt modelId="{E5DBB29D-9F98-4651-B23D-EA6D085E6AD9}" type="sibTrans" cxnId="{DDED7467-5D99-419B-BC9D-24344A2D25B9}">
      <dgm:prSet/>
      <dgm:spPr/>
      <dgm:t>
        <a:bodyPr/>
        <a:lstStyle/>
        <a:p>
          <a:endParaRPr lang="fi-FI"/>
        </a:p>
      </dgm:t>
    </dgm:pt>
    <dgm:pt modelId="{20876BED-BDCF-429D-ADFC-3B539CEBFA2D}">
      <dgm:prSet/>
      <dgm:spPr/>
      <dgm:t>
        <a:bodyPr/>
        <a:lstStyle/>
        <a:p>
          <a:r>
            <a:rPr lang="en-US" b="1"/>
            <a:t>REGULATION (EU) 2020/852 OF THE EUROPEAN PARLIAMENT AND OF THE COUNCIL on the establishment of a framework to facilitate sustainable investment </a:t>
          </a:r>
          <a:r>
            <a:rPr lang="fi-FI" b="1"/>
            <a:t>(Taxonomy Regulation): https://eur-lex.europa.eu/legal-content/FI/TXT/?uri=OJ:L:2020:198:TOC </a:t>
          </a:r>
          <a:endParaRPr lang="fi-FI"/>
        </a:p>
      </dgm:t>
    </dgm:pt>
    <dgm:pt modelId="{E93F8BDD-F97D-4528-AB0B-4126A03BCA4A}" type="parTrans" cxnId="{3E6829F3-B1C9-489E-9062-C42DB28EC447}">
      <dgm:prSet/>
      <dgm:spPr/>
      <dgm:t>
        <a:bodyPr/>
        <a:lstStyle/>
        <a:p>
          <a:endParaRPr lang="fi-FI"/>
        </a:p>
      </dgm:t>
    </dgm:pt>
    <dgm:pt modelId="{910B7C9C-AF7B-421C-9BD2-3A2CA0FE1426}" type="sibTrans" cxnId="{3E6829F3-B1C9-489E-9062-C42DB28EC447}">
      <dgm:prSet/>
      <dgm:spPr/>
      <dgm:t>
        <a:bodyPr/>
        <a:lstStyle/>
        <a:p>
          <a:endParaRPr lang="fi-FI"/>
        </a:p>
      </dgm:t>
    </dgm:pt>
    <dgm:pt modelId="{ED505974-3802-42EB-9B15-587CD897572E}">
      <dgm:prSet/>
      <dgm:spPr/>
      <dgm:t>
        <a:bodyPr/>
        <a:lstStyle/>
        <a:p>
          <a:r>
            <a:rPr lang="en-US" b="1"/>
            <a:t>New sustainability reporting directive called Corporate Sustainability Reporting Directive (CSRD) adopted in December 2022</a:t>
          </a:r>
          <a:endParaRPr lang="fi-FI"/>
        </a:p>
      </dgm:t>
    </dgm:pt>
    <dgm:pt modelId="{E8B0DA9F-5E46-40B4-8C13-EC0A528FD4D7}" type="parTrans" cxnId="{52BC647F-948B-4D6B-A5C3-4ECCFACEB264}">
      <dgm:prSet/>
      <dgm:spPr/>
      <dgm:t>
        <a:bodyPr/>
        <a:lstStyle/>
        <a:p>
          <a:endParaRPr lang="fi-FI"/>
        </a:p>
      </dgm:t>
    </dgm:pt>
    <dgm:pt modelId="{84692CE3-6CA4-41C0-A224-C465D354F1EC}" type="sibTrans" cxnId="{52BC647F-948B-4D6B-A5C3-4ECCFACEB264}">
      <dgm:prSet/>
      <dgm:spPr/>
      <dgm:t>
        <a:bodyPr/>
        <a:lstStyle/>
        <a:p>
          <a:endParaRPr lang="fi-FI"/>
        </a:p>
      </dgm:t>
    </dgm:pt>
    <dgm:pt modelId="{EF7FAF31-5AE6-47EE-A34A-C48274A94AFF}" type="pres">
      <dgm:prSet presAssocID="{EAB96DFD-075F-4E6C-B1BB-2C2D36B36B39}" presName="linear" presStyleCnt="0">
        <dgm:presLayoutVars>
          <dgm:animLvl val="lvl"/>
          <dgm:resizeHandles val="exact"/>
        </dgm:presLayoutVars>
      </dgm:prSet>
      <dgm:spPr/>
    </dgm:pt>
    <dgm:pt modelId="{095D296D-3DBF-41D0-BAA3-1FC1A3BBB922}" type="pres">
      <dgm:prSet presAssocID="{1B2054D8-E6E6-4584-8337-A4E5AC1BA1E4}" presName="parentText" presStyleLbl="node1" presStyleIdx="0" presStyleCnt="3">
        <dgm:presLayoutVars>
          <dgm:chMax val="0"/>
          <dgm:bulletEnabled val="1"/>
        </dgm:presLayoutVars>
      </dgm:prSet>
      <dgm:spPr/>
    </dgm:pt>
    <dgm:pt modelId="{B152541A-6D1D-4901-A5B4-4EC11C55F373}" type="pres">
      <dgm:prSet presAssocID="{E5DBB29D-9F98-4651-B23D-EA6D085E6AD9}" presName="spacer" presStyleCnt="0"/>
      <dgm:spPr/>
    </dgm:pt>
    <dgm:pt modelId="{1DEDECF4-87E9-4DBB-9E7D-8FD9E77FD040}" type="pres">
      <dgm:prSet presAssocID="{20876BED-BDCF-429D-ADFC-3B539CEBFA2D}" presName="parentText" presStyleLbl="node1" presStyleIdx="1" presStyleCnt="3">
        <dgm:presLayoutVars>
          <dgm:chMax val="0"/>
          <dgm:bulletEnabled val="1"/>
        </dgm:presLayoutVars>
      </dgm:prSet>
      <dgm:spPr/>
    </dgm:pt>
    <dgm:pt modelId="{5CC73D58-5C41-49C0-A42A-C6290560795C}" type="pres">
      <dgm:prSet presAssocID="{910B7C9C-AF7B-421C-9BD2-3A2CA0FE1426}" presName="spacer" presStyleCnt="0"/>
      <dgm:spPr/>
    </dgm:pt>
    <dgm:pt modelId="{34744323-6ED4-468B-A5FF-38457A052D5C}" type="pres">
      <dgm:prSet presAssocID="{ED505974-3802-42EB-9B15-587CD897572E}" presName="parentText" presStyleLbl="node1" presStyleIdx="2" presStyleCnt="3">
        <dgm:presLayoutVars>
          <dgm:chMax val="0"/>
          <dgm:bulletEnabled val="1"/>
        </dgm:presLayoutVars>
      </dgm:prSet>
      <dgm:spPr/>
    </dgm:pt>
  </dgm:ptLst>
  <dgm:cxnLst>
    <dgm:cxn modelId="{BFB6DE0C-4075-446C-9604-581DF0C0EEC8}" type="presOf" srcId="{ED505974-3802-42EB-9B15-587CD897572E}" destId="{34744323-6ED4-468B-A5FF-38457A052D5C}" srcOrd="0" destOrd="0" presId="urn:microsoft.com/office/officeart/2005/8/layout/vList2"/>
    <dgm:cxn modelId="{BB2B360E-A829-44D5-AE23-C7C73897D968}" type="presOf" srcId="{1B2054D8-E6E6-4584-8337-A4E5AC1BA1E4}" destId="{095D296D-3DBF-41D0-BAA3-1FC1A3BBB922}" srcOrd="0" destOrd="0" presId="urn:microsoft.com/office/officeart/2005/8/layout/vList2"/>
    <dgm:cxn modelId="{DDED7467-5D99-419B-BC9D-24344A2D25B9}" srcId="{EAB96DFD-075F-4E6C-B1BB-2C2D36B36B39}" destId="{1B2054D8-E6E6-4584-8337-A4E5AC1BA1E4}" srcOrd="0" destOrd="0" parTransId="{F67EFCEB-50B7-4693-BD60-385DD3C3F95B}" sibTransId="{E5DBB29D-9F98-4651-B23D-EA6D085E6AD9}"/>
    <dgm:cxn modelId="{52BC647F-948B-4D6B-A5C3-4ECCFACEB264}" srcId="{EAB96DFD-075F-4E6C-B1BB-2C2D36B36B39}" destId="{ED505974-3802-42EB-9B15-587CD897572E}" srcOrd="2" destOrd="0" parTransId="{E8B0DA9F-5E46-40B4-8C13-EC0A528FD4D7}" sibTransId="{84692CE3-6CA4-41C0-A224-C465D354F1EC}"/>
    <dgm:cxn modelId="{8F4C67A1-ECE1-41A6-ADEF-3C85CC1BDD2D}" type="presOf" srcId="{EAB96DFD-075F-4E6C-B1BB-2C2D36B36B39}" destId="{EF7FAF31-5AE6-47EE-A34A-C48274A94AFF}" srcOrd="0" destOrd="0" presId="urn:microsoft.com/office/officeart/2005/8/layout/vList2"/>
    <dgm:cxn modelId="{69B1CBD6-DE79-4B07-AD62-2F9E4EE13E82}" type="presOf" srcId="{20876BED-BDCF-429D-ADFC-3B539CEBFA2D}" destId="{1DEDECF4-87E9-4DBB-9E7D-8FD9E77FD040}" srcOrd="0" destOrd="0" presId="urn:microsoft.com/office/officeart/2005/8/layout/vList2"/>
    <dgm:cxn modelId="{3E6829F3-B1C9-489E-9062-C42DB28EC447}" srcId="{EAB96DFD-075F-4E6C-B1BB-2C2D36B36B39}" destId="{20876BED-BDCF-429D-ADFC-3B539CEBFA2D}" srcOrd="1" destOrd="0" parTransId="{E93F8BDD-F97D-4528-AB0B-4126A03BCA4A}" sibTransId="{910B7C9C-AF7B-421C-9BD2-3A2CA0FE1426}"/>
    <dgm:cxn modelId="{3F1BA0AD-A194-4619-89C2-0CCD597BE693}" type="presParOf" srcId="{EF7FAF31-5AE6-47EE-A34A-C48274A94AFF}" destId="{095D296D-3DBF-41D0-BAA3-1FC1A3BBB922}" srcOrd="0" destOrd="0" presId="urn:microsoft.com/office/officeart/2005/8/layout/vList2"/>
    <dgm:cxn modelId="{0855CA3D-613A-4B91-935A-6A31C76288FB}" type="presParOf" srcId="{EF7FAF31-5AE6-47EE-A34A-C48274A94AFF}" destId="{B152541A-6D1D-4901-A5B4-4EC11C55F373}" srcOrd="1" destOrd="0" presId="urn:microsoft.com/office/officeart/2005/8/layout/vList2"/>
    <dgm:cxn modelId="{6A8E0E7B-BC33-4C95-96E5-49DDE311BF85}" type="presParOf" srcId="{EF7FAF31-5AE6-47EE-A34A-C48274A94AFF}" destId="{1DEDECF4-87E9-4DBB-9E7D-8FD9E77FD040}" srcOrd="2" destOrd="0" presId="urn:microsoft.com/office/officeart/2005/8/layout/vList2"/>
    <dgm:cxn modelId="{4CA2F060-5BBC-4B1A-829A-DF0C615AA956}" type="presParOf" srcId="{EF7FAF31-5AE6-47EE-A34A-C48274A94AFF}" destId="{5CC73D58-5C41-49C0-A42A-C6290560795C}" srcOrd="3" destOrd="0" presId="urn:microsoft.com/office/officeart/2005/8/layout/vList2"/>
    <dgm:cxn modelId="{617EA341-6540-4852-9FF8-5FAF9764E763}" type="presParOf" srcId="{EF7FAF31-5AE6-47EE-A34A-C48274A94AFF}" destId="{34744323-6ED4-468B-A5FF-38457A052D5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39CE733-C164-4E79-93CF-4678E1F67102}"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fi-FI"/>
        </a:p>
      </dgm:t>
    </dgm:pt>
    <dgm:pt modelId="{359C0335-2673-4C62-9953-CADCFB3E463C}">
      <dgm:prSet custT="1"/>
      <dgm:spPr/>
      <dgm:t>
        <a:bodyPr/>
        <a:lstStyle/>
        <a:p>
          <a:r>
            <a:rPr lang="en-US" sz="900" b="1" i="0" baseline="0" dirty="0">
              <a:solidFill>
                <a:schemeClr val="accent2"/>
              </a:solidFill>
            </a:rPr>
            <a:t>DIRECTIVE 2014/95/EU </a:t>
          </a:r>
          <a:r>
            <a:rPr lang="en-US" sz="900" b="1" i="0" baseline="0" dirty="0"/>
            <a:t>OF THE EUROPEAN PARLIAMENT AND OF THE COUNCIL as regards </a:t>
          </a:r>
          <a:r>
            <a:rPr lang="en-US" sz="900" b="1" i="0" baseline="0" dirty="0">
              <a:solidFill>
                <a:schemeClr val="accent2"/>
              </a:solidFill>
            </a:rPr>
            <a:t>disclosure of non-financial and diversity information </a:t>
          </a:r>
          <a:r>
            <a:rPr lang="en-US" sz="900" b="1" i="0" baseline="0" dirty="0"/>
            <a:t>by certain large undertakings and groups </a:t>
          </a:r>
          <a:r>
            <a:rPr lang="fr-FR" sz="900" b="1" i="0" baseline="0" dirty="0">
              <a:hlinkClick xmlns:r="http://schemas.openxmlformats.org/officeDocument/2006/relationships" r:id="rId1"/>
            </a:rPr>
            <a:t>EUR-Lex - 32014L0095 - EN - EUR-Lex (europa.eu)</a:t>
          </a:r>
          <a:r>
            <a:rPr lang="fr-FR" sz="900" b="1" i="0" baseline="0" dirty="0"/>
            <a:t> </a:t>
          </a:r>
          <a:r>
            <a:rPr lang="en-US" sz="900" b="1" i="0" baseline="0" dirty="0"/>
            <a:t> and two communications from the Commission: Guidelines on non-financial reporting (methodology for reporting non-financial information) (2017/C 215/01) </a:t>
          </a:r>
          <a:r>
            <a:rPr lang="fr-FR" sz="900" b="1" i="0" baseline="0" dirty="0">
              <a:hlinkClick xmlns:r="http://schemas.openxmlformats.org/officeDocument/2006/relationships" r:id="rId2"/>
            </a:rPr>
            <a:t>EUR-Lex - 52017XC0705(01) - EN - EUR-Lex (europa.eu)</a:t>
          </a:r>
          <a:r>
            <a:rPr lang="en-US" sz="900" b="1" i="0" baseline="0" dirty="0"/>
            <a:t> and COMMUNICATION FROM THE COMMISSION Guidelines on non-financial reporting: Supplement on reporting climate-related information (2019/C 209/01) </a:t>
          </a:r>
          <a:r>
            <a:rPr lang="fr-FR" sz="900" b="1" i="0" baseline="0" dirty="0">
              <a:hlinkClick xmlns:r="http://schemas.openxmlformats.org/officeDocument/2006/relationships" r:id="rId3"/>
            </a:rPr>
            <a:t>EUR-Lex - 52019XC0620(01) - EN - EUR-Lex (europa.eu)</a:t>
          </a:r>
          <a:endParaRPr lang="fi-FI" sz="900" dirty="0"/>
        </a:p>
      </dgm:t>
    </dgm:pt>
    <dgm:pt modelId="{2E6DE75D-7BB2-4B6D-87B2-8010B2FAD26B}" type="parTrans" cxnId="{89325642-5A1C-4A82-B76B-33AF724A1853}">
      <dgm:prSet/>
      <dgm:spPr/>
      <dgm:t>
        <a:bodyPr/>
        <a:lstStyle/>
        <a:p>
          <a:endParaRPr lang="fi-FI"/>
        </a:p>
      </dgm:t>
    </dgm:pt>
    <dgm:pt modelId="{20E44A78-17C1-4796-8E48-AD3F513FCB1D}" type="sibTrans" cxnId="{89325642-5A1C-4A82-B76B-33AF724A1853}">
      <dgm:prSet/>
      <dgm:spPr/>
      <dgm:t>
        <a:bodyPr/>
        <a:lstStyle/>
        <a:p>
          <a:endParaRPr lang="fi-FI"/>
        </a:p>
      </dgm:t>
    </dgm:pt>
    <dgm:pt modelId="{D1D7C5E8-2C67-4EC0-85CA-428E60CE3C40}">
      <dgm:prSet custT="1"/>
      <dgm:spPr/>
      <dgm:t>
        <a:bodyPr/>
        <a:lstStyle/>
        <a:p>
          <a:r>
            <a:rPr lang="en-US" sz="1050" b="1" i="0" baseline="0" dirty="0">
              <a:solidFill>
                <a:schemeClr val="accent2"/>
              </a:solidFill>
            </a:rPr>
            <a:t>REGULATION (EU) 2016/1011 </a:t>
          </a:r>
          <a:r>
            <a:rPr lang="en-US" sz="1050" b="1" i="0" baseline="0" dirty="0"/>
            <a:t>OF THE EUROPEAN PARLIAMENT AND OF THE COUNCIL on </a:t>
          </a:r>
          <a:r>
            <a:rPr lang="en-US" sz="1050" b="1" i="0" baseline="0" dirty="0">
              <a:solidFill>
                <a:schemeClr val="accent2"/>
              </a:solidFill>
            </a:rPr>
            <a:t>indices used as benchmarks in financial instruments and financial contracts </a:t>
          </a:r>
          <a:r>
            <a:rPr lang="en-US" sz="1050" b="1" i="0" baseline="0" dirty="0"/>
            <a:t>or to measure the performance of investment funds</a:t>
          </a:r>
          <a:r>
            <a:rPr lang="fi-FI" sz="1050" b="1" i="0" baseline="0" dirty="0"/>
            <a:t> </a:t>
          </a:r>
          <a:r>
            <a:rPr lang="fr-FR" sz="1050" b="1" i="0" baseline="0" dirty="0">
              <a:hlinkClick xmlns:r="http://schemas.openxmlformats.org/officeDocument/2006/relationships" r:id="rId4"/>
            </a:rPr>
            <a:t>EUR-Lex - 32016R1011 - EN - EUR-Lex (europa.eu)</a:t>
          </a:r>
          <a:endParaRPr lang="fi-FI" sz="1050" dirty="0"/>
        </a:p>
      </dgm:t>
    </dgm:pt>
    <dgm:pt modelId="{1C80ABF9-0B6A-44C0-8606-0A5B281AAA6A}" type="parTrans" cxnId="{9D3F6CE9-FAD5-4CC8-BBE5-D7E4CE3BF032}">
      <dgm:prSet/>
      <dgm:spPr/>
      <dgm:t>
        <a:bodyPr/>
        <a:lstStyle/>
        <a:p>
          <a:endParaRPr lang="fi-FI"/>
        </a:p>
      </dgm:t>
    </dgm:pt>
    <dgm:pt modelId="{314D9DC8-E98F-4BBD-A599-239549C4B7CE}" type="sibTrans" cxnId="{9D3F6CE9-FAD5-4CC8-BBE5-D7E4CE3BF032}">
      <dgm:prSet/>
      <dgm:spPr/>
      <dgm:t>
        <a:bodyPr/>
        <a:lstStyle/>
        <a:p>
          <a:endParaRPr lang="fi-FI"/>
        </a:p>
      </dgm:t>
    </dgm:pt>
    <dgm:pt modelId="{0A6FDC81-52B8-4206-BF4C-81730E7254E2}">
      <dgm:prSet custT="1"/>
      <dgm:spPr/>
      <dgm:t>
        <a:bodyPr/>
        <a:lstStyle/>
        <a:p>
          <a:r>
            <a:rPr lang="en-US" sz="1050" b="0" i="0" baseline="0" dirty="0">
              <a:solidFill>
                <a:schemeClr val="accent2"/>
              </a:solidFill>
            </a:rPr>
            <a:t>REGULATION (EU) 2019/2089 </a:t>
          </a:r>
          <a:r>
            <a:rPr lang="en-US" sz="1050" b="0" i="0" baseline="0" dirty="0"/>
            <a:t>OF THE EUROPEAN PARLIAMENT AND OF THE COUNCIL of 27 November 2019 amending Regulation (EU) 2016/1011 as regards EU </a:t>
          </a:r>
          <a:r>
            <a:rPr lang="en-US" sz="1050" b="0" i="0" baseline="0" dirty="0">
              <a:solidFill>
                <a:schemeClr val="accent2"/>
              </a:solidFill>
            </a:rPr>
            <a:t>Climate Transition Benchmarks</a:t>
          </a:r>
          <a:r>
            <a:rPr lang="en-US" sz="1050" b="0" i="0" baseline="0" dirty="0"/>
            <a:t>, EU Paris-aligned Benchmarks and sustainability-related disclosures for benchmarks </a:t>
          </a:r>
          <a:r>
            <a:rPr lang="fi-FI" sz="1050" b="0" i="0" baseline="0" dirty="0">
              <a:hlinkClick xmlns:r="http://schemas.openxmlformats.org/officeDocument/2006/relationships" r:id="rId5"/>
            </a:rPr>
            <a:t>https://eur-lex.europa.eu/legal-content/FI/TXT/?uri=CELEX:32019R2089</a:t>
          </a:r>
          <a:r>
            <a:rPr lang="fi-FI" sz="1050" b="0" i="0" baseline="0" dirty="0"/>
            <a:t> </a:t>
          </a:r>
          <a:endParaRPr lang="fi-FI" sz="1050" dirty="0"/>
        </a:p>
      </dgm:t>
    </dgm:pt>
    <dgm:pt modelId="{9FCA1D10-05D9-4356-B873-FE7C2BA3B21D}" type="parTrans" cxnId="{338203D3-3337-4927-9E02-6B2395A21A5B}">
      <dgm:prSet/>
      <dgm:spPr/>
      <dgm:t>
        <a:bodyPr/>
        <a:lstStyle/>
        <a:p>
          <a:endParaRPr lang="fi-FI"/>
        </a:p>
      </dgm:t>
    </dgm:pt>
    <dgm:pt modelId="{38142623-5C3D-4314-84AE-1475E49658DC}" type="sibTrans" cxnId="{338203D3-3337-4927-9E02-6B2395A21A5B}">
      <dgm:prSet/>
      <dgm:spPr/>
      <dgm:t>
        <a:bodyPr/>
        <a:lstStyle/>
        <a:p>
          <a:endParaRPr lang="fi-FI"/>
        </a:p>
      </dgm:t>
    </dgm:pt>
    <dgm:pt modelId="{C5185797-BCF4-4875-B41E-7D98FE8ECE19}">
      <dgm:prSet custT="1"/>
      <dgm:spPr/>
      <dgm:t>
        <a:bodyPr/>
        <a:lstStyle/>
        <a:p>
          <a:r>
            <a:rPr lang="fi-FI" sz="1050" b="0" i="0" baseline="0" dirty="0"/>
            <a:t>EU </a:t>
          </a:r>
          <a:r>
            <a:rPr lang="fi-FI" sz="1050" b="0" i="0" baseline="0" dirty="0" err="1">
              <a:solidFill>
                <a:schemeClr val="accent2"/>
              </a:solidFill>
            </a:rPr>
            <a:t>Emissions</a:t>
          </a:r>
          <a:r>
            <a:rPr lang="fi-FI" sz="1050" b="0" i="0" baseline="0" dirty="0">
              <a:solidFill>
                <a:schemeClr val="accent2"/>
              </a:solidFill>
            </a:rPr>
            <a:t> Trading System </a:t>
          </a:r>
          <a:r>
            <a:rPr lang="fi-FI" sz="1050" b="0" i="0" baseline="0" dirty="0"/>
            <a:t>(EU ETS): </a:t>
          </a:r>
          <a:r>
            <a:rPr lang="fr-FR" sz="1050" b="1" i="0" baseline="0" dirty="0">
              <a:hlinkClick xmlns:r="http://schemas.openxmlformats.org/officeDocument/2006/relationships" r:id="rId6"/>
            </a:rPr>
            <a:t>EU Emissions Trading System (EU ETS) | Climate Action (europa.eu</a:t>
          </a:r>
          <a:r>
            <a:rPr lang="fr-FR" sz="800" b="1" i="0" baseline="0" dirty="0">
              <a:hlinkClick xmlns:r="http://schemas.openxmlformats.org/officeDocument/2006/relationships" r:id="rId6"/>
            </a:rPr>
            <a:t>)</a:t>
          </a:r>
          <a:endParaRPr lang="fi-FI" sz="800" dirty="0"/>
        </a:p>
      </dgm:t>
    </dgm:pt>
    <dgm:pt modelId="{9B809AAD-E960-40A1-9EAD-859BE999B501}" type="parTrans" cxnId="{59535134-4E22-4E9C-85A5-18806D23C7D5}">
      <dgm:prSet/>
      <dgm:spPr/>
      <dgm:t>
        <a:bodyPr/>
        <a:lstStyle/>
        <a:p>
          <a:endParaRPr lang="fi-FI"/>
        </a:p>
      </dgm:t>
    </dgm:pt>
    <dgm:pt modelId="{8EAF9A3E-4883-4C7F-BFBE-6A3DBAD3E913}" type="sibTrans" cxnId="{59535134-4E22-4E9C-85A5-18806D23C7D5}">
      <dgm:prSet/>
      <dgm:spPr/>
      <dgm:t>
        <a:bodyPr/>
        <a:lstStyle/>
        <a:p>
          <a:endParaRPr lang="fi-FI"/>
        </a:p>
      </dgm:t>
    </dgm:pt>
    <dgm:pt modelId="{14029FE1-643F-4375-92E7-3995C36D9D0A}" type="pres">
      <dgm:prSet presAssocID="{239CE733-C164-4E79-93CF-4678E1F67102}" presName="Name0" presStyleCnt="0">
        <dgm:presLayoutVars>
          <dgm:chMax val="7"/>
          <dgm:dir/>
          <dgm:animLvl val="lvl"/>
          <dgm:resizeHandles val="exact"/>
        </dgm:presLayoutVars>
      </dgm:prSet>
      <dgm:spPr/>
    </dgm:pt>
    <dgm:pt modelId="{7A7A59C8-1F07-4A03-8A91-A96E5E979052}" type="pres">
      <dgm:prSet presAssocID="{359C0335-2673-4C62-9953-CADCFB3E463C}" presName="circle1" presStyleLbl="node1" presStyleIdx="0" presStyleCnt="4"/>
      <dgm:spPr/>
    </dgm:pt>
    <dgm:pt modelId="{DE6613F8-D06E-4820-94E3-2E2C000F59FD}" type="pres">
      <dgm:prSet presAssocID="{359C0335-2673-4C62-9953-CADCFB3E463C}" presName="space" presStyleCnt="0"/>
      <dgm:spPr/>
    </dgm:pt>
    <dgm:pt modelId="{5A7478E3-446E-419F-B332-9B695ECD6E44}" type="pres">
      <dgm:prSet presAssocID="{359C0335-2673-4C62-9953-CADCFB3E463C}" presName="rect1" presStyleLbl="alignAcc1" presStyleIdx="0" presStyleCnt="4"/>
      <dgm:spPr/>
    </dgm:pt>
    <dgm:pt modelId="{6090BB46-15CA-4A0B-A12E-0DE228704F7F}" type="pres">
      <dgm:prSet presAssocID="{D1D7C5E8-2C67-4EC0-85CA-428E60CE3C40}" presName="vertSpace2" presStyleLbl="node1" presStyleIdx="0" presStyleCnt="4"/>
      <dgm:spPr/>
    </dgm:pt>
    <dgm:pt modelId="{AB71DFB0-BCC5-4D97-98B2-A0378A1F51CF}" type="pres">
      <dgm:prSet presAssocID="{D1D7C5E8-2C67-4EC0-85CA-428E60CE3C40}" presName="circle2" presStyleLbl="node1" presStyleIdx="1" presStyleCnt="4"/>
      <dgm:spPr/>
    </dgm:pt>
    <dgm:pt modelId="{CDD5D905-42B3-44C6-8463-291DF0AC8E23}" type="pres">
      <dgm:prSet presAssocID="{D1D7C5E8-2C67-4EC0-85CA-428E60CE3C40}" presName="rect2" presStyleLbl="alignAcc1" presStyleIdx="1" presStyleCnt="4"/>
      <dgm:spPr/>
    </dgm:pt>
    <dgm:pt modelId="{5ABFD069-C0E3-4EBF-9C5D-94FF460627DB}" type="pres">
      <dgm:prSet presAssocID="{0A6FDC81-52B8-4206-BF4C-81730E7254E2}" presName="vertSpace3" presStyleLbl="node1" presStyleIdx="1" presStyleCnt="4"/>
      <dgm:spPr/>
    </dgm:pt>
    <dgm:pt modelId="{8BF39378-60A7-4E46-828E-96941BFA9C65}" type="pres">
      <dgm:prSet presAssocID="{0A6FDC81-52B8-4206-BF4C-81730E7254E2}" presName="circle3" presStyleLbl="node1" presStyleIdx="2" presStyleCnt="4"/>
      <dgm:spPr/>
    </dgm:pt>
    <dgm:pt modelId="{CD3D4D01-5A64-4D87-A5F3-875A8B3DC0C6}" type="pres">
      <dgm:prSet presAssocID="{0A6FDC81-52B8-4206-BF4C-81730E7254E2}" presName="rect3" presStyleLbl="alignAcc1" presStyleIdx="2" presStyleCnt="4"/>
      <dgm:spPr/>
    </dgm:pt>
    <dgm:pt modelId="{BA2536CD-3E3F-41CF-A026-861E1A2819AB}" type="pres">
      <dgm:prSet presAssocID="{C5185797-BCF4-4875-B41E-7D98FE8ECE19}" presName="vertSpace4" presStyleLbl="node1" presStyleIdx="2" presStyleCnt="4"/>
      <dgm:spPr/>
    </dgm:pt>
    <dgm:pt modelId="{630B72FC-DB96-4B08-991F-B33329CB906A}" type="pres">
      <dgm:prSet presAssocID="{C5185797-BCF4-4875-B41E-7D98FE8ECE19}" presName="circle4" presStyleLbl="node1" presStyleIdx="3" presStyleCnt="4"/>
      <dgm:spPr/>
    </dgm:pt>
    <dgm:pt modelId="{21206F7F-E2F0-4DA0-8C65-55AFDCCE65A3}" type="pres">
      <dgm:prSet presAssocID="{C5185797-BCF4-4875-B41E-7D98FE8ECE19}" presName="rect4" presStyleLbl="alignAcc1" presStyleIdx="3" presStyleCnt="4"/>
      <dgm:spPr/>
    </dgm:pt>
    <dgm:pt modelId="{78E4E8C0-BD36-4092-B0FC-E6FDC3EEC1E2}" type="pres">
      <dgm:prSet presAssocID="{359C0335-2673-4C62-9953-CADCFB3E463C}" presName="rect1ParTxNoCh" presStyleLbl="alignAcc1" presStyleIdx="3" presStyleCnt="4">
        <dgm:presLayoutVars>
          <dgm:chMax val="1"/>
          <dgm:bulletEnabled val="1"/>
        </dgm:presLayoutVars>
      </dgm:prSet>
      <dgm:spPr/>
    </dgm:pt>
    <dgm:pt modelId="{C44C79FB-8D6B-418C-8A72-6FF66DB25F16}" type="pres">
      <dgm:prSet presAssocID="{D1D7C5E8-2C67-4EC0-85CA-428E60CE3C40}" presName="rect2ParTxNoCh" presStyleLbl="alignAcc1" presStyleIdx="3" presStyleCnt="4">
        <dgm:presLayoutVars>
          <dgm:chMax val="1"/>
          <dgm:bulletEnabled val="1"/>
        </dgm:presLayoutVars>
      </dgm:prSet>
      <dgm:spPr/>
    </dgm:pt>
    <dgm:pt modelId="{A4B191B1-3399-48CA-BB8E-5946B975B386}" type="pres">
      <dgm:prSet presAssocID="{0A6FDC81-52B8-4206-BF4C-81730E7254E2}" presName="rect3ParTxNoCh" presStyleLbl="alignAcc1" presStyleIdx="3" presStyleCnt="4">
        <dgm:presLayoutVars>
          <dgm:chMax val="1"/>
          <dgm:bulletEnabled val="1"/>
        </dgm:presLayoutVars>
      </dgm:prSet>
      <dgm:spPr/>
    </dgm:pt>
    <dgm:pt modelId="{038AB069-A5CD-4FE4-BF7D-11EC8820FA0A}" type="pres">
      <dgm:prSet presAssocID="{C5185797-BCF4-4875-B41E-7D98FE8ECE19}" presName="rect4ParTxNoCh" presStyleLbl="alignAcc1" presStyleIdx="3" presStyleCnt="4">
        <dgm:presLayoutVars>
          <dgm:chMax val="1"/>
          <dgm:bulletEnabled val="1"/>
        </dgm:presLayoutVars>
      </dgm:prSet>
      <dgm:spPr/>
    </dgm:pt>
  </dgm:ptLst>
  <dgm:cxnLst>
    <dgm:cxn modelId="{94A30A10-54FB-410B-87B6-E167616DAE5E}" type="presOf" srcId="{239CE733-C164-4E79-93CF-4678E1F67102}" destId="{14029FE1-643F-4375-92E7-3995C36D9D0A}" srcOrd="0" destOrd="0" presId="urn:microsoft.com/office/officeart/2005/8/layout/target3"/>
    <dgm:cxn modelId="{CB131021-FE6A-4494-AC17-9738598A9553}" type="presOf" srcId="{359C0335-2673-4C62-9953-CADCFB3E463C}" destId="{78E4E8C0-BD36-4092-B0FC-E6FDC3EEC1E2}" srcOrd="1" destOrd="0" presId="urn:microsoft.com/office/officeart/2005/8/layout/target3"/>
    <dgm:cxn modelId="{82922126-F38B-4843-AAAF-6696327CE9C3}" type="presOf" srcId="{0A6FDC81-52B8-4206-BF4C-81730E7254E2}" destId="{A4B191B1-3399-48CA-BB8E-5946B975B386}" srcOrd="1" destOrd="0" presId="urn:microsoft.com/office/officeart/2005/8/layout/target3"/>
    <dgm:cxn modelId="{59535134-4E22-4E9C-85A5-18806D23C7D5}" srcId="{239CE733-C164-4E79-93CF-4678E1F67102}" destId="{C5185797-BCF4-4875-B41E-7D98FE8ECE19}" srcOrd="3" destOrd="0" parTransId="{9B809AAD-E960-40A1-9EAD-859BE999B501}" sibTransId="{8EAF9A3E-4883-4C7F-BFBE-6A3DBAD3E913}"/>
    <dgm:cxn modelId="{9641D63A-4AA0-4DF7-8852-B6D77F7C5F39}" type="presOf" srcId="{C5185797-BCF4-4875-B41E-7D98FE8ECE19}" destId="{21206F7F-E2F0-4DA0-8C65-55AFDCCE65A3}" srcOrd="0" destOrd="0" presId="urn:microsoft.com/office/officeart/2005/8/layout/target3"/>
    <dgm:cxn modelId="{89325642-5A1C-4A82-B76B-33AF724A1853}" srcId="{239CE733-C164-4E79-93CF-4678E1F67102}" destId="{359C0335-2673-4C62-9953-CADCFB3E463C}" srcOrd="0" destOrd="0" parTransId="{2E6DE75D-7BB2-4B6D-87B2-8010B2FAD26B}" sibTransId="{20E44A78-17C1-4796-8E48-AD3F513FCB1D}"/>
    <dgm:cxn modelId="{18F11266-00BA-496D-82E8-511B3648C4A8}" type="presOf" srcId="{D1D7C5E8-2C67-4EC0-85CA-428E60CE3C40}" destId="{CDD5D905-42B3-44C6-8463-291DF0AC8E23}" srcOrd="0" destOrd="0" presId="urn:microsoft.com/office/officeart/2005/8/layout/target3"/>
    <dgm:cxn modelId="{D637AE6E-2462-4AC4-A79A-3AE0D814B728}" type="presOf" srcId="{359C0335-2673-4C62-9953-CADCFB3E463C}" destId="{5A7478E3-446E-419F-B332-9B695ECD6E44}" srcOrd="0" destOrd="0" presId="urn:microsoft.com/office/officeart/2005/8/layout/target3"/>
    <dgm:cxn modelId="{0C987D85-55DD-412A-8457-C98BAD9C2839}" type="presOf" srcId="{D1D7C5E8-2C67-4EC0-85CA-428E60CE3C40}" destId="{C44C79FB-8D6B-418C-8A72-6FF66DB25F16}" srcOrd="1" destOrd="0" presId="urn:microsoft.com/office/officeart/2005/8/layout/target3"/>
    <dgm:cxn modelId="{338203D3-3337-4927-9E02-6B2395A21A5B}" srcId="{239CE733-C164-4E79-93CF-4678E1F67102}" destId="{0A6FDC81-52B8-4206-BF4C-81730E7254E2}" srcOrd="2" destOrd="0" parTransId="{9FCA1D10-05D9-4356-B873-FE7C2BA3B21D}" sibTransId="{38142623-5C3D-4314-84AE-1475E49658DC}"/>
    <dgm:cxn modelId="{810E42E5-B22D-4478-9C75-F8F79FA6EF83}" type="presOf" srcId="{0A6FDC81-52B8-4206-BF4C-81730E7254E2}" destId="{CD3D4D01-5A64-4D87-A5F3-875A8B3DC0C6}" srcOrd="0" destOrd="0" presId="urn:microsoft.com/office/officeart/2005/8/layout/target3"/>
    <dgm:cxn modelId="{9D3F6CE9-FAD5-4CC8-BBE5-D7E4CE3BF032}" srcId="{239CE733-C164-4E79-93CF-4678E1F67102}" destId="{D1D7C5E8-2C67-4EC0-85CA-428E60CE3C40}" srcOrd="1" destOrd="0" parTransId="{1C80ABF9-0B6A-44C0-8606-0A5B281AAA6A}" sibTransId="{314D9DC8-E98F-4BBD-A599-239549C4B7CE}"/>
    <dgm:cxn modelId="{8B04A4F9-FC2E-4411-8387-ACB7838E4E6A}" type="presOf" srcId="{C5185797-BCF4-4875-B41E-7D98FE8ECE19}" destId="{038AB069-A5CD-4FE4-BF7D-11EC8820FA0A}" srcOrd="1" destOrd="0" presId="urn:microsoft.com/office/officeart/2005/8/layout/target3"/>
    <dgm:cxn modelId="{CC8B68EB-2C56-42FF-B5D3-C4E4E59DFA7E}" type="presParOf" srcId="{14029FE1-643F-4375-92E7-3995C36D9D0A}" destId="{7A7A59C8-1F07-4A03-8A91-A96E5E979052}" srcOrd="0" destOrd="0" presId="urn:microsoft.com/office/officeart/2005/8/layout/target3"/>
    <dgm:cxn modelId="{1A4544F6-EC2D-484E-B850-CFF180ECF0C4}" type="presParOf" srcId="{14029FE1-643F-4375-92E7-3995C36D9D0A}" destId="{DE6613F8-D06E-4820-94E3-2E2C000F59FD}" srcOrd="1" destOrd="0" presId="urn:microsoft.com/office/officeart/2005/8/layout/target3"/>
    <dgm:cxn modelId="{BECD0231-CD91-4D3F-B03F-2F0A87F59BC7}" type="presParOf" srcId="{14029FE1-643F-4375-92E7-3995C36D9D0A}" destId="{5A7478E3-446E-419F-B332-9B695ECD6E44}" srcOrd="2" destOrd="0" presId="urn:microsoft.com/office/officeart/2005/8/layout/target3"/>
    <dgm:cxn modelId="{EB0EF07E-A2AE-4DD1-9A0F-A8F495C0ABB1}" type="presParOf" srcId="{14029FE1-643F-4375-92E7-3995C36D9D0A}" destId="{6090BB46-15CA-4A0B-A12E-0DE228704F7F}" srcOrd="3" destOrd="0" presId="urn:microsoft.com/office/officeart/2005/8/layout/target3"/>
    <dgm:cxn modelId="{582515D4-B501-4C95-9C66-4A9E0710889C}" type="presParOf" srcId="{14029FE1-643F-4375-92E7-3995C36D9D0A}" destId="{AB71DFB0-BCC5-4D97-98B2-A0378A1F51CF}" srcOrd="4" destOrd="0" presId="urn:microsoft.com/office/officeart/2005/8/layout/target3"/>
    <dgm:cxn modelId="{0E0792C9-1E82-4AE7-BBF4-36AA75C81C54}" type="presParOf" srcId="{14029FE1-643F-4375-92E7-3995C36D9D0A}" destId="{CDD5D905-42B3-44C6-8463-291DF0AC8E23}" srcOrd="5" destOrd="0" presId="urn:microsoft.com/office/officeart/2005/8/layout/target3"/>
    <dgm:cxn modelId="{9CD82BB7-377A-44EF-9A49-13BE75980C28}" type="presParOf" srcId="{14029FE1-643F-4375-92E7-3995C36D9D0A}" destId="{5ABFD069-C0E3-4EBF-9C5D-94FF460627DB}" srcOrd="6" destOrd="0" presId="urn:microsoft.com/office/officeart/2005/8/layout/target3"/>
    <dgm:cxn modelId="{5CF5CB67-BA52-4002-A0CD-817104BEBA44}" type="presParOf" srcId="{14029FE1-643F-4375-92E7-3995C36D9D0A}" destId="{8BF39378-60A7-4E46-828E-96941BFA9C65}" srcOrd="7" destOrd="0" presId="urn:microsoft.com/office/officeart/2005/8/layout/target3"/>
    <dgm:cxn modelId="{6421278E-02C0-4F83-8247-03C202EDC043}" type="presParOf" srcId="{14029FE1-643F-4375-92E7-3995C36D9D0A}" destId="{CD3D4D01-5A64-4D87-A5F3-875A8B3DC0C6}" srcOrd="8" destOrd="0" presId="urn:microsoft.com/office/officeart/2005/8/layout/target3"/>
    <dgm:cxn modelId="{231F45CC-0C04-4F9E-B7A8-FE6A2EE63F86}" type="presParOf" srcId="{14029FE1-643F-4375-92E7-3995C36D9D0A}" destId="{BA2536CD-3E3F-41CF-A026-861E1A2819AB}" srcOrd="9" destOrd="0" presId="urn:microsoft.com/office/officeart/2005/8/layout/target3"/>
    <dgm:cxn modelId="{C2298477-7AB5-45B6-8630-474EA04B4E4A}" type="presParOf" srcId="{14029FE1-643F-4375-92E7-3995C36D9D0A}" destId="{630B72FC-DB96-4B08-991F-B33329CB906A}" srcOrd="10" destOrd="0" presId="urn:microsoft.com/office/officeart/2005/8/layout/target3"/>
    <dgm:cxn modelId="{982B0635-8E4D-4703-95FE-2C9D6BD1686B}" type="presParOf" srcId="{14029FE1-643F-4375-92E7-3995C36D9D0A}" destId="{21206F7F-E2F0-4DA0-8C65-55AFDCCE65A3}" srcOrd="11" destOrd="0" presId="urn:microsoft.com/office/officeart/2005/8/layout/target3"/>
    <dgm:cxn modelId="{F728B5B7-B07D-475E-87EF-1922A7F998EF}" type="presParOf" srcId="{14029FE1-643F-4375-92E7-3995C36D9D0A}" destId="{78E4E8C0-BD36-4092-B0FC-E6FDC3EEC1E2}" srcOrd="12" destOrd="0" presId="urn:microsoft.com/office/officeart/2005/8/layout/target3"/>
    <dgm:cxn modelId="{1F91A211-0E9D-4263-95B0-319591A0F2B2}" type="presParOf" srcId="{14029FE1-643F-4375-92E7-3995C36D9D0A}" destId="{C44C79FB-8D6B-418C-8A72-6FF66DB25F16}" srcOrd="13" destOrd="0" presId="urn:microsoft.com/office/officeart/2005/8/layout/target3"/>
    <dgm:cxn modelId="{7B82CA8A-EF2C-4715-BD68-BDDE6152C4D3}" type="presParOf" srcId="{14029FE1-643F-4375-92E7-3995C36D9D0A}" destId="{A4B191B1-3399-48CA-BB8E-5946B975B386}" srcOrd="14" destOrd="0" presId="urn:microsoft.com/office/officeart/2005/8/layout/target3"/>
    <dgm:cxn modelId="{304A643D-F611-4A73-937C-C53BBE6DECEF}" type="presParOf" srcId="{14029FE1-643F-4375-92E7-3995C36D9D0A}" destId="{038AB069-A5CD-4FE4-BF7D-11EC8820FA0A}"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DD3858C-8A1B-44C4-AA19-118465D4E4C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0AE5E195-9456-4F5B-AA1F-E6C724D4FED8}">
      <dgm:prSet/>
      <dgm:spPr/>
      <dgm:t>
        <a:bodyPr/>
        <a:lstStyle/>
        <a:p>
          <a:r>
            <a:rPr lang="fi-FI" b="1" dirty="0"/>
            <a:t>I General </a:t>
          </a:r>
          <a:r>
            <a:rPr lang="fi-FI" b="1" dirty="0" err="1"/>
            <a:t>provisions</a:t>
          </a:r>
          <a:r>
            <a:rPr lang="fi-FI" b="1" dirty="0"/>
            <a:t> ) Ch.1 – 2)</a:t>
          </a:r>
          <a:endParaRPr lang="fi-FI" dirty="0"/>
        </a:p>
      </dgm:t>
    </dgm:pt>
    <dgm:pt modelId="{297F2440-A2DD-4FEC-9B39-8B3FAC65C46B}" type="parTrans" cxnId="{4A427927-6BF3-4D67-987E-D66956E1525A}">
      <dgm:prSet/>
      <dgm:spPr/>
      <dgm:t>
        <a:bodyPr/>
        <a:lstStyle/>
        <a:p>
          <a:endParaRPr lang="fi-FI"/>
        </a:p>
      </dgm:t>
    </dgm:pt>
    <dgm:pt modelId="{F10C5801-8675-4744-85C4-5850BAEAD3C2}" type="sibTrans" cxnId="{4A427927-6BF3-4D67-987E-D66956E1525A}">
      <dgm:prSet/>
      <dgm:spPr/>
      <dgm:t>
        <a:bodyPr/>
        <a:lstStyle/>
        <a:p>
          <a:endParaRPr lang="fi-FI"/>
        </a:p>
      </dgm:t>
    </dgm:pt>
    <dgm:pt modelId="{6B4BE996-849C-4494-BDEE-2354AA42D838}">
      <dgm:prSet/>
      <dgm:spPr/>
      <dgm:t>
        <a:bodyPr/>
        <a:lstStyle/>
        <a:p>
          <a:r>
            <a:rPr lang="fi-FI" b="1" dirty="0"/>
            <a:t>II </a:t>
          </a:r>
          <a:r>
            <a:rPr lang="fi-FI" b="1" dirty="0" err="1">
              <a:solidFill>
                <a:schemeClr val="accent2"/>
              </a:solidFill>
            </a:rPr>
            <a:t>Prospectus</a:t>
          </a:r>
          <a:r>
            <a:rPr lang="fi-FI" b="1" dirty="0"/>
            <a:t> (</a:t>
          </a:r>
          <a:r>
            <a:rPr lang="fi-FI" b="1" dirty="0" err="1"/>
            <a:t>Ch</a:t>
          </a:r>
          <a:r>
            <a:rPr lang="fi-FI" b="1" dirty="0"/>
            <a:t>. </a:t>
          </a:r>
          <a:r>
            <a:rPr lang="fi-FI" b="1" i="0" baseline="0" dirty="0"/>
            <a:t>3 – 5)</a:t>
          </a:r>
          <a:endParaRPr lang="fi-FI" dirty="0"/>
        </a:p>
      </dgm:t>
    </dgm:pt>
    <dgm:pt modelId="{164251E0-D2A5-45EA-8AC6-CB475F3EA4D7}" type="parTrans" cxnId="{545F444C-275D-42BF-BCC7-59ACEF148C79}">
      <dgm:prSet/>
      <dgm:spPr/>
      <dgm:t>
        <a:bodyPr/>
        <a:lstStyle/>
        <a:p>
          <a:endParaRPr lang="fi-FI"/>
        </a:p>
      </dgm:t>
    </dgm:pt>
    <dgm:pt modelId="{351CC530-8D4A-40E8-9794-EEF3382D9AB6}" type="sibTrans" cxnId="{545F444C-275D-42BF-BCC7-59ACEF148C79}">
      <dgm:prSet/>
      <dgm:spPr/>
      <dgm:t>
        <a:bodyPr/>
        <a:lstStyle/>
        <a:p>
          <a:endParaRPr lang="fi-FI"/>
        </a:p>
      </dgm:t>
    </dgm:pt>
    <dgm:pt modelId="{F89A478C-2529-48A9-9C62-4EAF68C7102E}">
      <dgm:prSet custT="1"/>
      <dgm:spPr/>
      <dgm:t>
        <a:bodyPr/>
        <a:lstStyle/>
        <a:p>
          <a:r>
            <a:rPr lang="fi-FI" sz="1200" b="1" dirty="0" err="1">
              <a:solidFill>
                <a:schemeClr val="accent2"/>
              </a:solidFill>
            </a:rPr>
            <a:t>Mainly</a:t>
          </a:r>
          <a:r>
            <a:rPr lang="fi-FI" sz="1200" b="1" dirty="0">
              <a:solidFill>
                <a:schemeClr val="accent2"/>
              </a:solidFill>
            </a:rPr>
            <a:t> </a:t>
          </a:r>
          <a:r>
            <a:rPr lang="fi-FI" sz="1200" b="1" dirty="0" err="1">
              <a:solidFill>
                <a:schemeClr val="accent2"/>
              </a:solidFill>
            </a:rPr>
            <a:t>repealed</a:t>
          </a:r>
          <a:r>
            <a:rPr lang="fi-FI" sz="1200" b="1" dirty="0">
              <a:solidFill>
                <a:schemeClr val="accent2"/>
              </a:solidFill>
            </a:rPr>
            <a:t> for </a:t>
          </a:r>
          <a:r>
            <a:rPr lang="fi-FI" sz="1200" b="1" dirty="0" err="1">
              <a:solidFill>
                <a:schemeClr val="accent2"/>
              </a:solidFill>
            </a:rPr>
            <a:t>Prospectus</a:t>
          </a:r>
          <a:r>
            <a:rPr lang="fi-FI" sz="1200" b="1" dirty="0">
              <a:solidFill>
                <a:schemeClr val="accent2"/>
              </a:solidFill>
            </a:rPr>
            <a:t> </a:t>
          </a:r>
          <a:r>
            <a:rPr lang="fi-FI" sz="1200" b="1" dirty="0" err="1">
              <a:solidFill>
                <a:schemeClr val="accent2"/>
              </a:solidFill>
            </a:rPr>
            <a:t>Regulation</a:t>
          </a:r>
          <a:r>
            <a:rPr lang="fi-FI" sz="1200" b="1" dirty="0">
              <a:solidFill>
                <a:schemeClr val="accent2"/>
              </a:solidFill>
            </a:rPr>
            <a:t> </a:t>
          </a:r>
          <a:endParaRPr lang="fi-FI" sz="1200" dirty="0">
            <a:solidFill>
              <a:schemeClr val="accent2"/>
            </a:solidFill>
          </a:endParaRPr>
        </a:p>
      </dgm:t>
    </dgm:pt>
    <dgm:pt modelId="{E92AA7A4-D19C-4C7B-8BA1-D5F2412FC684}" type="parTrans" cxnId="{5B4323AD-711F-4161-BE31-177489F35ECA}">
      <dgm:prSet/>
      <dgm:spPr/>
      <dgm:t>
        <a:bodyPr/>
        <a:lstStyle/>
        <a:p>
          <a:endParaRPr lang="fi-FI"/>
        </a:p>
      </dgm:t>
    </dgm:pt>
    <dgm:pt modelId="{6C6006E7-3FF2-4C02-9A07-EB4CAAAC06DF}" type="sibTrans" cxnId="{5B4323AD-711F-4161-BE31-177489F35ECA}">
      <dgm:prSet/>
      <dgm:spPr/>
      <dgm:t>
        <a:bodyPr/>
        <a:lstStyle/>
        <a:p>
          <a:endParaRPr lang="fi-FI"/>
        </a:p>
      </dgm:t>
    </dgm:pt>
    <dgm:pt modelId="{53611322-06C3-4B3D-95B5-4C10741A772E}">
      <dgm:prSet/>
      <dgm:spPr/>
      <dgm:t>
        <a:bodyPr/>
        <a:lstStyle/>
        <a:p>
          <a:r>
            <a:rPr lang="fi-FI" b="1"/>
            <a:t>III Disclosure obligations (ch. </a:t>
          </a:r>
          <a:r>
            <a:rPr lang="fi-FI" b="1" i="0" baseline="0"/>
            <a:t>6 – 10 a)</a:t>
          </a:r>
          <a:endParaRPr lang="fi-FI"/>
        </a:p>
      </dgm:t>
    </dgm:pt>
    <dgm:pt modelId="{C6E206D3-3DCA-44B3-9515-57C7C127E05A}" type="parTrans" cxnId="{51DF9E37-6FAD-4A35-BBA1-943E2979ACD6}">
      <dgm:prSet/>
      <dgm:spPr/>
      <dgm:t>
        <a:bodyPr/>
        <a:lstStyle/>
        <a:p>
          <a:endParaRPr lang="fi-FI"/>
        </a:p>
      </dgm:t>
    </dgm:pt>
    <dgm:pt modelId="{97AD57F0-9985-42CD-ACD4-3B1868B98DD6}" type="sibTrans" cxnId="{51DF9E37-6FAD-4A35-BBA1-943E2979ACD6}">
      <dgm:prSet/>
      <dgm:spPr/>
      <dgm:t>
        <a:bodyPr/>
        <a:lstStyle/>
        <a:p>
          <a:endParaRPr lang="fi-FI"/>
        </a:p>
      </dgm:t>
    </dgm:pt>
    <dgm:pt modelId="{177076E9-31E5-4F76-9B7B-DF7B81D3EC22}">
      <dgm:prSet custT="1"/>
      <dgm:spPr/>
      <dgm:t>
        <a:bodyPr/>
        <a:lstStyle/>
        <a:p>
          <a:r>
            <a:rPr lang="fi-FI" sz="1000" dirty="0" err="1">
              <a:solidFill>
                <a:schemeClr val="accent2"/>
              </a:solidFill>
            </a:rPr>
            <a:t>Ongoing</a:t>
          </a:r>
          <a:r>
            <a:rPr lang="fi-FI" sz="1000" dirty="0">
              <a:solidFill>
                <a:schemeClr val="accent2"/>
              </a:solidFill>
            </a:rPr>
            <a:t> </a:t>
          </a:r>
          <a:r>
            <a:rPr lang="fi-FI" sz="1000" dirty="0" err="1">
              <a:solidFill>
                <a:schemeClr val="accent2"/>
              </a:solidFill>
            </a:rPr>
            <a:t>disclosure</a:t>
          </a:r>
          <a:r>
            <a:rPr lang="fi-FI" sz="1000" dirty="0">
              <a:solidFill>
                <a:schemeClr val="accent2"/>
              </a:solidFill>
            </a:rPr>
            <a:t> </a:t>
          </a:r>
          <a:r>
            <a:rPr lang="fi-FI" sz="1000" dirty="0" err="1">
              <a:solidFill>
                <a:schemeClr val="accent2"/>
              </a:solidFill>
            </a:rPr>
            <a:t>obligation</a:t>
          </a:r>
          <a:r>
            <a:rPr lang="fi-FI" sz="1000" dirty="0">
              <a:solidFill>
                <a:schemeClr val="accent2"/>
              </a:solidFill>
            </a:rPr>
            <a:t>: </a:t>
          </a:r>
          <a:r>
            <a:rPr lang="fi-FI" sz="1000" dirty="0" err="1">
              <a:solidFill>
                <a:schemeClr val="accent2"/>
              </a:solidFill>
            </a:rPr>
            <a:t>Mainly</a:t>
          </a:r>
          <a:r>
            <a:rPr lang="fi-FI" sz="1000" dirty="0">
              <a:solidFill>
                <a:schemeClr val="accent2"/>
              </a:solidFill>
            </a:rPr>
            <a:t> </a:t>
          </a:r>
          <a:r>
            <a:rPr lang="fi-FI" sz="1000" dirty="0" err="1">
              <a:solidFill>
                <a:schemeClr val="accent2"/>
              </a:solidFill>
            </a:rPr>
            <a:t>repealed</a:t>
          </a:r>
          <a:r>
            <a:rPr lang="fi-FI" sz="1000" dirty="0">
              <a:solidFill>
                <a:schemeClr val="accent2"/>
              </a:solidFill>
            </a:rPr>
            <a:t> for MAR (</a:t>
          </a:r>
          <a:r>
            <a:rPr lang="fi-FI" sz="1000" dirty="0" err="1">
              <a:solidFill>
                <a:schemeClr val="accent2"/>
              </a:solidFill>
            </a:rPr>
            <a:t>disclosure</a:t>
          </a:r>
          <a:r>
            <a:rPr lang="fi-FI" sz="1000" dirty="0">
              <a:solidFill>
                <a:schemeClr val="accent2"/>
              </a:solidFill>
            </a:rPr>
            <a:t> of inside </a:t>
          </a:r>
          <a:r>
            <a:rPr lang="fi-FI" sz="1000" dirty="0" err="1">
              <a:solidFill>
                <a:schemeClr val="accent2"/>
              </a:solidFill>
            </a:rPr>
            <a:t>information</a:t>
          </a:r>
          <a:r>
            <a:rPr lang="fi-FI" sz="1000" dirty="0">
              <a:solidFill>
                <a:schemeClr val="accent2"/>
              </a:solidFill>
            </a:rPr>
            <a:t>)</a:t>
          </a:r>
        </a:p>
        <a:p>
          <a:endParaRPr lang="fi-FI" sz="1000" dirty="0">
            <a:solidFill>
              <a:schemeClr val="accent2"/>
            </a:solidFill>
          </a:endParaRPr>
        </a:p>
      </dgm:t>
    </dgm:pt>
    <dgm:pt modelId="{644468FD-0C25-489D-A4D0-A2AA4A49FDB7}" type="parTrans" cxnId="{D6F06026-6742-4012-8C0C-16D2E679FEE3}">
      <dgm:prSet/>
      <dgm:spPr/>
      <dgm:t>
        <a:bodyPr/>
        <a:lstStyle/>
        <a:p>
          <a:endParaRPr lang="fi-FI"/>
        </a:p>
      </dgm:t>
    </dgm:pt>
    <dgm:pt modelId="{E4BE5BC8-49A0-4BA6-866D-66944B93FB02}" type="sibTrans" cxnId="{D6F06026-6742-4012-8C0C-16D2E679FEE3}">
      <dgm:prSet/>
      <dgm:spPr/>
      <dgm:t>
        <a:bodyPr/>
        <a:lstStyle/>
        <a:p>
          <a:endParaRPr lang="fi-FI"/>
        </a:p>
      </dgm:t>
    </dgm:pt>
    <dgm:pt modelId="{31EAEE7F-38E1-45E5-B9CB-4B93AAEA377C}">
      <dgm:prSet custT="1"/>
      <dgm:spPr/>
      <dgm:t>
        <a:bodyPr/>
        <a:lstStyle/>
        <a:p>
          <a:r>
            <a:rPr lang="fi-FI" sz="1100" dirty="0" err="1">
              <a:solidFill>
                <a:schemeClr val="accent2"/>
              </a:solidFill>
            </a:rPr>
            <a:t>Regular</a:t>
          </a:r>
          <a:r>
            <a:rPr lang="fi-FI" sz="1100" dirty="0">
              <a:solidFill>
                <a:schemeClr val="accent2"/>
              </a:solidFill>
            </a:rPr>
            <a:t> </a:t>
          </a:r>
          <a:r>
            <a:rPr lang="fi-FI" sz="1100" dirty="0" err="1">
              <a:solidFill>
                <a:schemeClr val="accent2"/>
              </a:solidFill>
            </a:rPr>
            <a:t>disclosure</a:t>
          </a:r>
          <a:r>
            <a:rPr lang="fi-FI" sz="1100" dirty="0">
              <a:solidFill>
                <a:schemeClr val="accent2"/>
              </a:solidFill>
            </a:rPr>
            <a:t> </a:t>
          </a:r>
          <a:r>
            <a:rPr lang="fi-FI" sz="1100" dirty="0" err="1">
              <a:solidFill>
                <a:schemeClr val="accent2"/>
              </a:solidFill>
            </a:rPr>
            <a:t>obligation</a:t>
          </a:r>
          <a:r>
            <a:rPr lang="fi-FI" sz="1100" dirty="0">
              <a:solidFill>
                <a:schemeClr val="accent2"/>
              </a:solidFill>
            </a:rPr>
            <a:t>: </a:t>
          </a:r>
          <a:r>
            <a:rPr lang="fi-FI" sz="1100" dirty="0" err="1">
              <a:solidFill>
                <a:schemeClr val="accent2"/>
              </a:solidFill>
            </a:rPr>
            <a:t>Ch</a:t>
          </a:r>
          <a:r>
            <a:rPr lang="fi-FI" sz="1100" dirty="0">
              <a:solidFill>
                <a:schemeClr val="accent2"/>
              </a:solidFill>
            </a:rPr>
            <a:t>. 7 </a:t>
          </a:r>
        </a:p>
      </dgm:t>
    </dgm:pt>
    <dgm:pt modelId="{C85A604B-4C76-4DC1-A9A8-EF141F131B89}" type="parTrans" cxnId="{FA6D984D-9282-4A63-B5E4-7F99B5EA8E37}">
      <dgm:prSet/>
      <dgm:spPr/>
      <dgm:t>
        <a:bodyPr/>
        <a:lstStyle/>
        <a:p>
          <a:endParaRPr lang="fi-FI"/>
        </a:p>
      </dgm:t>
    </dgm:pt>
    <dgm:pt modelId="{FB8DCBD5-C8C1-443B-815A-3BD8AF59C61A}" type="sibTrans" cxnId="{FA6D984D-9282-4A63-B5E4-7F99B5EA8E37}">
      <dgm:prSet/>
      <dgm:spPr/>
      <dgm:t>
        <a:bodyPr/>
        <a:lstStyle/>
        <a:p>
          <a:endParaRPr lang="fi-FI"/>
        </a:p>
      </dgm:t>
    </dgm:pt>
    <dgm:pt modelId="{EAD59569-6373-4454-A583-0D7FACA20FB8}">
      <dgm:prSet custT="1"/>
      <dgm:spPr/>
      <dgm:t>
        <a:bodyPr/>
        <a:lstStyle/>
        <a:p>
          <a:r>
            <a:rPr lang="fi-FI" sz="1000" dirty="0" err="1">
              <a:solidFill>
                <a:schemeClr val="accent2"/>
              </a:solidFill>
            </a:rPr>
            <a:t>Others</a:t>
          </a:r>
          <a:r>
            <a:rPr lang="fi-FI" sz="1000" dirty="0">
              <a:solidFill>
                <a:schemeClr val="accent2"/>
              </a:solidFill>
            </a:rPr>
            <a:t> </a:t>
          </a:r>
          <a:r>
            <a:rPr lang="fi-FI" sz="1000" dirty="0" err="1">
              <a:solidFill>
                <a:schemeClr val="accent2"/>
              </a:solidFill>
            </a:rPr>
            <a:t>Ch</a:t>
          </a:r>
          <a:r>
            <a:rPr lang="fi-FI" sz="1000" dirty="0">
              <a:solidFill>
                <a:schemeClr val="accent2"/>
              </a:solidFill>
            </a:rPr>
            <a:t>. 8: </a:t>
          </a:r>
          <a:r>
            <a:rPr lang="fi-FI" sz="1000" dirty="0" err="1">
              <a:solidFill>
                <a:schemeClr val="accent2"/>
              </a:solidFill>
            </a:rPr>
            <a:t>Publication</a:t>
          </a:r>
          <a:r>
            <a:rPr lang="fi-FI" sz="1000" dirty="0">
              <a:solidFill>
                <a:schemeClr val="accent2"/>
              </a:solidFill>
            </a:rPr>
            <a:t> </a:t>
          </a:r>
          <a:r>
            <a:rPr lang="en-US" sz="1000" dirty="0">
              <a:solidFill>
                <a:schemeClr val="accent2"/>
              </a:solidFill>
            </a:rPr>
            <a:t>of transactions by controlled entities and transactions in own shares</a:t>
          </a:r>
          <a:endParaRPr lang="fi-FI" sz="1000" dirty="0">
            <a:solidFill>
              <a:schemeClr val="accent2"/>
            </a:solidFill>
          </a:endParaRPr>
        </a:p>
      </dgm:t>
    </dgm:pt>
    <dgm:pt modelId="{6CCDA674-F1C3-452A-B2E8-683560345FC1}" type="parTrans" cxnId="{38848D1D-7401-42B8-A7CF-FCF07881B42F}">
      <dgm:prSet/>
      <dgm:spPr/>
      <dgm:t>
        <a:bodyPr/>
        <a:lstStyle/>
        <a:p>
          <a:endParaRPr lang="fi-FI"/>
        </a:p>
      </dgm:t>
    </dgm:pt>
    <dgm:pt modelId="{5F6957D0-8F02-4CD7-AD2A-1835592D3233}" type="sibTrans" cxnId="{38848D1D-7401-42B8-A7CF-FCF07881B42F}">
      <dgm:prSet/>
      <dgm:spPr/>
      <dgm:t>
        <a:bodyPr/>
        <a:lstStyle/>
        <a:p>
          <a:endParaRPr lang="fi-FI"/>
        </a:p>
      </dgm:t>
    </dgm:pt>
    <dgm:pt modelId="{7374BD31-630A-449D-B148-535BFC5344B7}">
      <dgm:prSet custT="1"/>
      <dgm:spPr/>
      <dgm:t>
        <a:bodyPr/>
        <a:lstStyle/>
        <a:p>
          <a:r>
            <a:rPr lang="fi-FI" sz="1000" dirty="0" err="1">
              <a:solidFill>
                <a:schemeClr val="accent2"/>
              </a:solidFill>
            </a:rPr>
            <a:t>Flagging</a:t>
          </a:r>
          <a:r>
            <a:rPr lang="fi-FI" sz="1000" dirty="0">
              <a:solidFill>
                <a:schemeClr val="accent2"/>
              </a:solidFill>
            </a:rPr>
            <a:t> </a:t>
          </a:r>
          <a:r>
            <a:rPr lang="fi-FI" sz="1000" dirty="0" err="1">
              <a:solidFill>
                <a:schemeClr val="accent2"/>
              </a:solidFill>
            </a:rPr>
            <a:t>duties</a:t>
          </a:r>
          <a:r>
            <a:rPr lang="fi-FI" sz="1000" dirty="0">
              <a:solidFill>
                <a:schemeClr val="accent2"/>
              </a:solidFill>
            </a:rPr>
            <a:t>: </a:t>
          </a:r>
          <a:r>
            <a:rPr lang="fi-FI" sz="1000" dirty="0" err="1">
              <a:solidFill>
                <a:schemeClr val="accent2"/>
              </a:solidFill>
            </a:rPr>
            <a:t>Ch</a:t>
          </a:r>
          <a:r>
            <a:rPr lang="fi-FI" sz="1000" dirty="0">
              <a:solidFill>
                <a:schemeClr val="accent2"/>
              </a:solidFill>
            </a:rPr>
            <a:t>. 9</a:t>
          </a:r>
        </a:p>
      </dgm:t>
    </dgm:pt>
    <dgm:pt modelId="{A69B5606-3810-4FE5-BF2B-F47FCBD0A964}" type="parTrans" cxnId="{9C2AAA3C-BD9A-4F96-8CCF-82E921DEB2FD}">
      <dgm:prSet/>
      <dgm:spPr/>
      <dgm:t>
        <a:bodyPr/>
        <a:lstStyle/>
        <a:p>
          <a:endParaRPr lang="fi-FI"/>
        </a:p>
      </dgm:t>
    </dgm:pt>
    <dgm:pt modelId="{FFBF4410-80CD-449F-8E92-50CF0B46E9D0}" type="sibTrans" cxnId="{9C2AAA3C-BD9A-4F96-8CCF-82E921DEB2FD}">
      <dgm:prSet/>
      <dgm:spPr/>
      <dgm:t>
        <a:bodyPr/>
        <a:lstStyle/>
        <a:p>
          <a:endParaRPr lang="fi-FI"/>
        </a:p>
      </dgm:t>
    </dgm:pt>
    <dgm:pt modelId="{9B16FACD-4212-4733-B66A-17DE39683A2A}">
      <dgm:prSet/>
      <dgm:spPr/>
      <dgm:t>
        <a:bodyPr/>
        <a:lstStyle/>
        <a:p>
          <a:r>
            <a:rPr lang="fi-FI" b="1" dirty="0"/>
            <a:t>IV </a:t>
          </a:r>
          <a:r>
            <a:rPr lang="fi-FI" b="1" dirty="0">
              <a:solidFill>
                <a:schemeClr val="accent2"/>
              </a:solidFill>
            </a:rPr>
            <a:t>Public </a:t>
          </a:r>
          <a:r>
            <a:rPr lang="fi-FI" b="1" dirty="0" err="1">
              <a:solidFill>
                <a:schemeClr val="accent2"/>
              </a:solidFill>
            </a:rPr>
            <a:t>bids</a:t>
          </a:r>
          <a:r>
            <a:rPr lang="fi-FI" b="1" dirty="0">
              <a:solidFill>
                <a:schemeClr val="accent2"/>
              </a:solidFill>
            </a:rPr>
            <a:t> and </a:t>
          </a:r>
          <a:r>
            <a:rPr lang="fi-FI" b="1" dirty="0" err="1">
              <a:solidFill>
                <a:schemeClr val="accent2"/>
              </a:solidFill>
            </a:rPr>
            <a:t>mandatory</a:t>
          </a:r>
          <a:r>
            <a:rPr lang="fi-FI" b="1" dirty="0">
              <a:solidFill>
                <a:schemeClr val="accent2"/>
              </a:solidFill>
            </a:rPr>
            <a:t> </a:t>
          </a:r>
          <a:r>
            <a:rPr lang="fi-FI" b="1" dirty="0" err="1">
              <a:solidFill>
                <a:schemeClr val="accent2"/>
              </a:solidFill>
            </a:rPr>
            <a:t>bids</a:t>
          </a:r>
          <a:r>
            <a:rPr lang="fi-FI" b="1" dirty="0">
              <a:solidFill>
                <a:schemeClr val="accent2"/>
              </a:solidFill>
            </a:rPr>
            <a:t> </a:t>
          </a:r>
          <a:r>
            <a:rPr lang="fi-FI" b="1" dirty="0"/>
            <a:t>(Ch.11) </a:t>
          </a:r>
          <a:endParaRPr lang="fi-FI" dirty="0"/>
        </a:p>
      </dgm:t>
    </dgm:pt>
    <dgm:pt modelId="{78419C45-50E4-4FAA-8F0B-3CAFC33B7B38}" type="parTrans" cxnId="{D5FFD991-965D-4251-A2D2-8D435C78CF00}">
      <dgm:prSet/>
      <dgm:spPr/>
      <dgm:t>
        <a:bodyPr/>
        <a:lstStyle/>
        <a:p>
          <a:endParaRPr lang="fi-FI"/>
        </a:p>
      </dgm:t>
    </dgm:pt>
    <dgm:pt modelId="{65524F28-C69D-4FD7-BAF9-F81CF448EE14}" type="sibTrans" cxnId="{D5FFD991-965D-4251-A2D2-8D435C78CF00}">
      <dgm:prSet/>
      <dgm:spPr/>
      <dgm:t>
        <a:bodyPr/>
        <a:lstStyle/>
        <a:p>
          <a:endParaRPr lang="fi-FI"/>
        </a:p>
      </dgm:t>
    </dgm:pt>
    <dgm:pt modelId="{D908938B-EEC6-4C41-BE87-B4FAD86796B9}">
      <dgm:prSet/>
      <dgm:spPr/>
      <dgm:t>
        <a:bodyPr/>
        <a:lstStyle/>
        <a:p>
          <a:r>
            <a:rPr lang="fi-FI" b="1" dirty="0"/>
            <a:t>V </a:t>
          </a:r>
          <a:r>
            <a:rPr lang="fi-FI" b="1" dirty="0">
              <a:solidFill>
                <a:schemeClr val="accent2"/>
              </a:solidFill>
            </a:rPr>
            <a:t>Market </a:t>
          </a:r>
          <a:r>
            <a:rPr lang="fi-FI" b="1" dirty="0" err="1">
              <a:solidFill>
                <a:schemeClr val="accent2"/>
              </a:solidFill>
            </a:rPr>
            <a:t>abuse</a:t>
          </a:r>
          <a:r>
            <a:rPr lang="fi-FI" b="1" dirty="0">
              <a:solidFill>
                <a:schemeClr val="accent2"/>
              </a:solidFill>
            </a:rPr>
            <a:t> </a:t>
          </a:r>
          <a:r>
            <a:rPr lang="fi-FI" b="1" dirty="0"/>
            <a:t>(</a:t>
          </a:r>
          <a:r>
            <a:rPr lang="fi-FI" b="1" dirty="0" err="1"/>
            <a:t>Ch</a:t>
          </a:r>
          <a:r>
            <a:rPr lang="fi-FI" b="1" dirty="0"/>
            <a:t>. </a:t>
          </a:r>
          <a:r>
            <a:rPr lang="fi-FI" b="1" i="0" baseline="0" dirty="0"/>
            <a:t>12 – 14) </a:t>
          </a:r>
          <a:endParaRPr lang="fi-FI" dirty="0"/>
        </a:p>
      </dgm:t>
    </dgm:pt>
    <dgm:pt modelId="{3EA9BF6F-5E81-471A-B2DB-BDC5BBD6B6F8}" type="parTrans" cxnId="{98C3FE4D-7B02-4168-9BD4-56038A510CF5}">
      <dgm:prSet/>
      <dgm:spPr/>
      <dgm:t>
        <a:bodyPr/>
        <a:lstStyle/>
        <a:p>
          <a:endParaRPr lang="fi-FI"/>
        </a:p>
      </dgm:t>
    </dgm:pt>
    <dgm:pt modelId="{4B3124A9-F04C-4E05-B0C9-325166211FD3}" type="sibTrans" cxnId="{98C3FE4D-7B02-4168-9BD4-56038A510CF5}">
      <dgm:prSet/>
      <dgm:spPr/>
      <dgm:t>
        <a:bodyPr/>
        <a:lstStyle/>
        <a:p>
          <a:endParaRPr lang="fi-FI"/>
        </a:p>
      </dgm:t>
    </dgm:pt>
    <dgm:pt modelId="{F9C7ECDE-1170-4D26-9EF3-A3B85E2AC51C}">
      <dgm:prSet custT="1"/>
      <dgm:spPr/>
      <dgm:t>
        <a:bodyPr/>
        <a:lstStyle/>
        <a:p>
          <a:r>
            <a:rPr lang="fi-FI" sz="1200" b="1" dirty="0" err="1">
              <a:solidFill>
                <a:schemeClr val="accent2"/>
              </a:solidFill>
            </a:rPr>
            <a:t>Mainly</a:t>
          </a:r>
          <a:r>
            <a:rPr lang="fi-FI" sz="1200" b="1" dirty="0">
              <a:solidFill>
                <a:schemeClr val="accent2"/>
              </a:solidFill>
            </a:rPr>
            <a:t> </a:t>
          </a:r>
          <a:r>
            <a:rPr lang="fi-FI" sz="1200" b="1" dirty="0" err="1">
              <a:solidFill>
                <a:schemeClr val="accent2"/>
              </a:solidFill>
            </a:rPr>
            <a:t>repealed</a:t>
          </a:r>
          <a:r>
            <a:rPr lang="fi-FI" sz="1200" b="1" dirty="0">
              <a:solidFill>
                <a:schemeClr val="accent2"/>
              </a:solidFill>
            </a:rPr>
            <a:t> for MAR </a:t>
          </a:r>
          <a:endParaRPr lang="fi-FI" sz="1200" dirty="0">
            <a:solidFill>
              <a:schemeClr val="accent2"/>
            </a:solidFill>
          </a:endParaRPr>
        </a:p>
      </dgm:t>
    </dgm:pt>
    <dgm:pt modelId="{F582A456-CF83-4595-B5FA-32D420395A7C}" type="parTrans" cxnId="{40AF1BB3-A9EE-4AA8-8244-3540EDBF6A29}">
      <dgm:prSet/>
      <dgm:spPr/>
      <dgm:t>
        <a:bodyPr/>
        <a:lstStyle/>
        <a:p>
          <a:endParaRPr lang="fi-FI"/>
        </a:p>
      </dgm:t>
    </dgm:pt>
    <dgm:pt modelId="{38D9F30A-8E70-4F4E-B002-799B9F2922E9}" type="sibTrans" cxnId="{40AF1BB3-A9EE-4AA8-8244-3540EDBF6A29}">
      <dgm:prSet/>
      <dgm:spPr/>
      <dgm:t>
        <a:bodyPr/>
        <a:lstStyle/>
        <a:p>
          <a:endParaRPr lang="fi-FI"/>
        </a:p>
      </dgm:t>
    </dgm:pt>
    <dgm:pt modelId="{D35FEA66-3924-498E-A83A-C503DC4648DA}">
      <dgm:prSet/>
      <dgm:spPr/>
      <dgm:t>
        <a:bodyPr/>
        <a:lstStyle/>
        <a:p>
          <a:r>
            <a:rPr lang="fi-FI" b="1"/>
            <a:t>VI Sanctions, appeal and diverse provisions (Ch. </a:t>
          </a:r>
          <a:r>
            <a:rPr lang="fi-FI" b="1" i="0" baseline="0"/>
            <a:t>15 – 19) </a:t>
          </a:r>
          <a:endParaRPr lang="fi-FI"/>
        </a:p>
      </dgm:t>
    </dgm:pt>
    <dgm:pt modelId="{D225F232-48EC-42B8-830D-90AF1033E5A3}" type="parTrans" cxnId="{0E3E2374-7576-4968-84FC-082D42BA53F4}">
      <dgm:prSet/>
      <dgm:spPr/>
      <dgm:t>
        <a:bodyPr/>
        <a:lstStyle/>
        <a:p>
          <a:endParaRPr lang="fi-FI"/>
        </a:p>
      </dgm:t>
    </dgm:pt>
    <dgm:pt modelId="{DC2FAD65-4211-4EE7-9C4C-D81A9020E12A}" type="sibTrans" cxnId="{0E3E2374-7576-4968-84FC-082D42BA53F4}">
      <dgm:prSet/>
      <dgm:spPr/>
      <dgm:t>
        <a:bodyPr/>
        <a:lstStyle/>
        <a:p>
          <a:endParaRPr lang="fi-FI"/>
        </a:p>
      </dgm:t>
    </dgm:pt>
    <dgm:pt modelId="{69514AF8-1C4D-4283-B115-8FE51F96E133}">
      <dgm:prSet custT="1"/>
      <dgm:spPr/>
      <dgm:t>
        <a:bodyPr/>
        <a:lstStyle/>
        <a:p>
          <a:r>
            <a:rPr lang="fi-FI" sz="1100" b="1" dirty="0" err="1"/>
            <a:t>Administrative</a:t>
          </a:r>
          <a:r>
            <a:rPr lang="fi-FI" sz="1100" b="1" dirty="0"/>
            <a:t> </a:t>
          </a:r>
          <a:r>
            <a:rPr lang="fi-FI" sz="1100" b="1" dirty="0" err="1"/>
            <a:t>sanctions</a:t>
          </a:r>
          <a:r>
            <a:rPr lang="fi-FI" sz="1100" b="1" dirty="0"/>
            <a:t>, </a:t>
          </a:r>
          <a:r>
            <a:rPr lang="fi-FI" sz="1100" b="1" dirty="0" err="1"/>
            <a:t>damages</a:t>
          </a:r>
          <a:r>
            <a:rPr lang="fi-FI" sz="1100" b="1" dirty="0"/>
            <a:t> etc.  </a:t>
          </a:r>
          <a:endParaRPr lang="fi-FI" sz="1100" dirty="0"/>
        </a:p>
      </dgm:t>
    </dgm:pt>
    <dgm:pt modelId="{80B41C96-3D91-4F4F-948D-75AAEFBBAA8B}" type="parTrans" cxnId="{8B014D46-3A69-40F4-BB17-F1AF2918BFFC}">
      <dgm:prSet/>
      <dgm:spPr/>
      <dgm:t>
        <a:bodyPr/>
        <a:lstStyle/>
        <a:p>
          <a:endParaRPr lang="fi-FI"/>
        </a:p>
      </dgm:t>
    </dgm:pt>
    <dgm:pt modelId="{3899AAB8-20BB-4252-BCEF-7A72DDD8A7C2}" type="sibTrans" cxnId="{8B014D46-3A69-40F4-BB17-F1AF2918BFFC}">
      <dgm:prSet/>
      <dgm:spPr/>
      <dgm:t>
        <a:bodyPr/>
        <a:lstStyle/>
        <a:p>
          <a:endParaRPr lang="fi-FI"/>
        </a:p>
      </dgm:t>
    </dgm:pt>
    <dgm:pt modelId="{E70BE02E-4CE3-4FE2-8CB6-163026753AD3}" type="pres">
      <dgm:prSet presAssocID="{EDD3858C-8A1B-44C4-AA19-118465D4E4C8}" presName="vert0" presStyleCnt="0">
        <dgm:presLayoutVars>
          <dgm:dir/>
          <dgm:animOne val="branch"/>
          <dgm:animLvl val="lvl"/>
        </dgm:presLayoutVars>
      </dgm:prSet>
      <dgm:spPr/>
    </dgm:pt>
    <dgm:pt modelId="{A9DF8FD2-0AC7-41EF-918B-4F10C4E3EE4F}" type="pres">
      <dgm:prSet presAssocID="{0AE5E195-9456-4F5B-AA1F-E6C724D4FED8}" presName="thickLine" presStyleLbl="alignNode1" presStyleIdx="0" presStyleCnt="6"/>
      <dgm:spPr/>
    </dgm:pt>
    <dgm:pt modelId="{E3ECEDFF-934B-4F88-BC62-FC2FFF79344A}" type="pres">
      <dgm:prSet presAssocID="{0AE5E195-9456-4F5B-AA1F-E6C724D4FED8}" presName="horz1" presStyleCnt="0"/>
      <dgm:spPr/>
    </dgm:pt>
    <dgm:pt modelId="{8E8D8483-33BF-4B37-9CCB-36D7C8C906F6}" type="pres">
      <dgm:prSet presAssocID="{0AE5E195-9456-4F5B-AA1F-E6C724D4FED8}" presName="tx1" presStyleLbl="revTx" presStyleIdx="0" presStyleCnt="13"/>
      <dgm:spPr/>
    </dgm:pt>
    <dgm:pt modelId="{87AF833B-9C8D-497F-AF11-C29556C23324}" type="pres">
      <dgm:prSet presAssocID="{0AE5E195-9456-4F5B-AA1F-E6C724D4FED8}" presName="vert1" presStyleCnt="0"/>
      <dgm:spPr/>
    </dgm:pt>
    <dgm:pt modelId="{7FB01C8B-3032-43BC-8538-B54CF78C66D5}" type="pres">
      <dgm:prSet presAssocID="{6B4BE996-849C-4494-BDEE-2354AA42D838}" presName="thickLine" presStyleLbl="alignNode1" presStyleIdx="1" presStyleCnt="6"/>
      <dgm:spPr/>
    </dgm:pt>
    <dgm:pt modelId="{79DFE8C6-9E20-4556-89F8-CC8D63BDAECD}" type="pres">
      <dgm:prSet presAssocID="{6B4BE996-849C-4494-BDEE-2354AA42D838}" presName="horz1" presStyleCnt="0"/>
      <dgm:spPr/>
    </dgm:pt>
    <dgm:pt modelId="{C373CEFF-FF97-4C1F-A1AF-3D8666D25B0C}" type="pres">
      <dgm:prSet presAssocID="{6B4BE996-849C-4494-BDEE-2354AA42D838}" presName="tx1" presStyleLbl="revTx" presStyleIdx="1" presStyleCnt="13"/>
      <dgm:spPr/>
    </dgm:pt>
    <dgm:pt modelId="{C4E37B08-FC70-42C4-948D-BB5BB5FEC997}" type="pres">
      <dgm:prSet presAssocID="{6B4BE996-849C-4494-BDEE-2354AA42D838}" presName="vert1" presStyleCnt="0"/>
      <dgm:spPr/>
    </dgm:pt>
    <dgm:pt modelId="{9959F41C-0410-4AFF-8092-859318128C23}" type="pres">
      <dgm:prSet presAssocID="{F89A478C-2529-48A9-9C62-4EAF68C7102E}" presName="vertSpace2a" presStyleCnt="0"/>
      <dgm:spPr/>
    </dgm:pt>
    <dgm:pt modelId="{1CD790C2-9AD9-4501-80F7-88412F01748A}" type="pres">
      <dgm:prSet presAssocID="{F89A478C-2529-48A9-9C62-4EAF68C7102E}" presName="horz2" presStyleCnt="0"/>
      <dgm:spPr/>
    </dgm:pt>
    <dgm:pt modelId="{700C5CA9-DE5A-4B0B-AA3E-57AC36DF2EDA}" type="pres">
      <dgm:prSet presAssocID="{F89A478C-2529-48A9-9C62-4EAF68C7102E}" presName="horzSpace2" presStyleCnt="0"/>
      <dgm:spPr/>
    </dgm:pt>
    <dgm:pt modelId="{51ACAB24-8CC3-41E4-8B7C-1949650417AE}" type="pres">
      <dgm:prSet presAssocID="{F89A478C-2529-48A9-9C62-4EAF68C7102E}" presName="tx2" presStyleLbl="revTx" presStyleIdx="2" presStyleCnt="13"/>
      <dgm:spPr/>
    </dgm:pt>
    <dgm:pt modelId="{2588529A-96A6-4196-836C-D827D6122D9C}" type="pres">
      <dgm:prSet presAssocID="{F89A478C-2529-48A9-9C62-4EAF68C7102E}" presName="vert2" presStyleCnt="0"/>
      <dgm:spPr/>
    </dgm:pt>
    <dgm:pt modelId="{7F3C426E-019B-4B52-BA34-B47D6CD70408}" type="pres">
      <dgm:prSet presAssocID="{F89A478C-2529-48A9-9C62-4EAF68C7102E}" presName="thinLine2b" presStyleLbl="callout" presStyleIdx="0" presStyleCnt="7"/>
      <dgm:spPr/>
    </dgm:pt>
    <dgm:pt modelId="{E329C50A-8518-4841-963D-602D4F8CC9B0}" type="pres">
      <dgm:prSet presAssocID="{F89A478C-2529-48A9-9C62-4EAF68C7102E}" presName="vertSpace2b" presStyleCnt="0"/>
      <dgm:spPr/>
    </dgm:pt>
    <dgm:pt modelId="{5A2F705E-739B-43FF-9111-BBCE2B645E0C}" type="pres">
      <dgm:prSet presAssocID="{53611322-06C3-4B3D-95B5-4C10741A772E}" presName="thickLine" presStyleLbl="alignNode1" presStyleIdx="2" presStyleCnt="6"/>
      <dgm:spPr/>
    </dgm:pt>
    <dgm:pt modelId="{BBCC6863-5C93-4F92-973B-9879D981429B}" type="pres">
      <dgm:prSet presAssocID="{53611322-06C3-4B3D-95B5-4C10741A772E}" presName="horz1" presStyleCnt="0"/>
      <dgm:spPr/>
    </dgm:pt>
    <dgm:pt modelId="{ACBA3606-CE4B-4431-AD1F-D130BCE77C3F}" type="pres">
      <dgm:prSet presAssocID="{53611322-06C3-4B3D-95B5-4C10741A772E}" presName="tx1" presStyleLbl="revTx" presStyleIdx="3" presStyleCnt="13"/>
      <dgm:spPr/>
    </dgm:pt>
    <dgm:pt modelId="{39AB7CE4-DB2E-43C6-B9C6-5A8329D940A6}" type="pres">
      <dgm:prSet presAssocID="{53611322-06C3-4B3D-95B5-4C10741A772E}" presName="vert1" presStyleCnt="0"/>
      <dgm:spPr/>
    </dgm:pt>
    <dgm:pt modelId="{39377632-4DF3-4F38-AB24-E10FF6E1976B}" type="pres">
      <dgm:prSet presAssocID="{177076E9-31E5-4F76-9B7B-DF7B81D3EC22}" presName="vertSpace2a" presStyleCnt="0"/>
      <dgm:spPr/>
    </dgm:pt>
    <dgm:pt modelId="{61F14A03-5E2C-46AA-A293-6CDA03BDDC6B}" type="pres">
      <dgm:prSet presAssocID="{177076E9-31E5-4F76-9B7B-DF7B81D3EC22}" presName="horz2" presStyleCnt="0"/>
      <dgm:spPr/>
    </dgm:pt>
    <dgm:pt modelId="{7E880EC9-886B-47C5-A09E-5FFFEA2A2362}" type="pres">
      <dgm:prSet presAssocID="{177076E9-31E5-4F76-9B7B-DF7B81D3EC22}" presName="horzSpace2" presStyleCnt="0"/>
      <dgm:spPr/>
    </dgm:pt>
    <dgm:pt modelId="{F1013937-FCBC-46CA-9E95-78E8585DEB7E}" type="pres">
      <dgm:prSet presAssocID="{177076E9-31E5-4F76-9B7B-DF7B81D3EC22}" presName="tx2" presStyleLbl="revTx" presStyleIdx="4" presStyleCnt="13"/>
      <dgm:spPr/>
    </dgm:pt>
    <dgm:pt modelId="{C211AE92-5D21-47DB-840C-968AA7800CA8}" type="pres">
      <dgm:prSet presAssocID="{177076E9-31E5-4F76-9B7B-DF7B81D3EC22}" presName="vert2" presStyleCnt="0"/>
      <dgm:spPr/>
    </dgm:pt>
    <dgm:pt modelId="{B5E76CD5-108E-4C3F-A892-116BC7FC83B0}" type="pres">
      <dgm:prSet presAssocID="{177076E9-31E5-4F76-9B7B-DF7B81D3EC22}" presName="thinLine2b" presStyleLbl="callout" presStyleIdx="1" presStyleCnt="7"/>
      <dgm:spPr/>
    </dgm:pt>
    <dgm:pt modelId="{EAEA0CDC-1298-4FA8-997F-3D95FA34CBAD}" type="pres">
      <dgm:prSet presAssocID="{177076E9-31E5-4F76-9B7B-DF7B81D3EC22}" presName="vertSpace2b" presStyleCnt="0"/>
      <dgm:spPr/>
    </dgm:pt>
    <dgm:pt modelId="{8A954E6D-8567-4D66-9581-3580A82B5382}" type="pres">
      <dgm:prSet presAssocID="{31EAEE7F-38E1-45E5-B9CB-4B93AAEA377C}" presName="horz2" presStyleCnt="0"/>
      <dgm:spPr/>
    </dgm:pt>
    <dgm:pt modelId="{E9004FEE-D78C-4E0B-B94A-0D73ADD045E1}" type="pres">
      <dgm:prSet presAssocID="{31EAEE7F-38E1-45E5-B9CB-4B93AAEA377C}" presName="horzSpace2" presStyleCnt="0"/>
      <dgm:spPr/>
    </dgm:pt>
    <dgm:pt modelId="{2605AB27-B0BB-4189-8441-960A882348BB}" type="pres">
      <dgm:prSet presAssocID="{31EAEE7F-38E1-45E5-B9CB-4B93AAEA377C}" presName="tx2" presStyleLbl="revTx" presStyleIdx="5" presStyleCnt="13"/>
      <dgm:spPr/>
    </dgm:pt>
    <dgm:pt modelId="{15BAF1BC-E68A-4A4D-9504-540BAC04EFF5}" type="pres">
      <dgm:prSet presAssocID="{31EAEE7F-38E1-45E5-B9CB-4B93AAEA377C}" presName="vert2" presStyleCnt="0"/>
      <dgm:spPr/>
    </dgm:pt>
    <dgm:pt modelId="{C4BEA520-F714-4D28-9738-85BDBA60C11C}" type="pres">
      <dgm:prSet presAssocID="{31EAEE7F-38E1-45E5-B9CB-4B93AAEA377C}" presName="thinLine2b" presStyleLbl="callout" presStyleIdx="2" presStyleCnt="7"/>
      <dgm:spPr/>
    </dgm:pt>
    <dgm:pt modelId="{D9144928-E49E-48C5-BE30-3AA64327B1F2}" type="pres">
      <dgm:prSet presAssocID="{31EAEE7F-38E1-45E5-B9CB-4B93AAEA377C}" presName="vertSpace2b" presStyleCnt="0"/>
      <dgm:spPr/>
    </dgm:pt>
    <dgm:pt modelId="{E3D6B8C3-BA63-4FEB-AB90-91997F284149}" type="pres">
      <dgm:prSet presAssocID="{EAD59569-6373-4454-A583-0D7FACA20FB8}" presName="horz2" presStyleCnt="0"/>
      <dgm:spPr/>
    </dgm:pt>
    <dgm:pt modelId="{265D4654-78CC-4DAE-9049-8BBA6453F6F2}" type="pres">
      <dgm:prSet presAssocID="{EAD59569-6373-4454-A583-0D7FACA20FB8}" presName="horzSpace2" presStyleCnt="0"/>
      <dgm:spPr/>
    </dgm:pt>
    <dgm:pt modelId="{FDFB7025-C367-4B67-A3E4-1F60361D8F4D}" type="pres">
      <dgm:prSet presAssocID="{EAD59569-6373-4454-A583-0D7FACA20FB8}" presName="tx2" presStyleLbl="revTx" presStyleIdx="6" presStyleCnt="13"/>
      <dgm:spPr/>
    </dgm:pt>
    <dgm:pt modelId="{87B8DCAA-B518-4661-8B37-BD93181D76B8}" type="pres">
      <dgm:prSet presAssocID="{EAD59569-6373-4454-A583-0D7FACA20FB8}" presName="vert2" presStyleCnt="0"/>
      <dgm:spPr/>
    </dgm:pt>
    <dgm:pt modelId="{596910CD-95EB-4F92-8722-3E33EEB94505}" type="pres">
      <dgm:prSet presAssocID="{EAD59569-6373-4454-A583-0D7FACA20FB8}" presName="thinLine2b" presStyleLbl="callout" presStyleIdx="3" presStyleCnt="7"/>
      <dgm:spPr/>
    </dgm:pt>
    <dgm:pt modelId="{8C1D6E27-810B-4CE0-BD15-3FCC863DB1FF}" type="pres">
      <dgm:prSet presAssocID="{EAD59569-6373-4454-A583-0D7FACA20FB8}" presName="vertSpace2b" presStyleCnt="0"/>
      <dgm:spPr/>
    </dgm:pt>
    <dgm:pt modelId="{A992A9F6-889E-4025-9A76-1F409BB9C4EB}" type="pres">
      <dgm:prSet presAssocID="{7374BD31-630A-449D-B148-535BFC5344B7}" presName="horz2" presStyleCnt="0"/>
      <dgm:spPr/>
    </dgm:pt>
    <dgm:pt modelId="{BA4C71AC-74F6-4551-B772-0A8CF01448B3}" type="pres">
      <dgm:prSet presAssocID="{7374BD31-630A-449D-B148-535BFC5344B7}" presName="horzSpace2" presStyleCnt="0"/>
      <dgm:spPr/>
    </dgm:pt>
    <dgm:pt modelId="{CF74D4BD-E943-4154-A570-28C73BEA8D1B}" type="pres">
      <dgm:prSet presAssocID="{7374BD31-630A-449D-B148-535BFC5344B7}" presName="tx2" presStyleLbl="revTx" presStyleIdx="7" presStyleCnt="13"/>
      <dgm:spPr/>
    </dgm:pt>
    <dgm:pt modelId="{88ABA6AB-19FF-4A4D-ADB6-B8ADF1205A3D}" type="pres">
      <dgm:prSet presAssocID="{7374BD31-630A-449D-B148-535BFC5344B7}" presName="vert2" presStyleCnt="0"/>
      <dgm:spPr/>
    </dgm:pt>
    <dgm:pt modelId="{6F28B8C1-1935-4DEC-B4DE-1A76D0508778}" type="pres">
      <dgm:prSet presAssocID="{7374BD31-630A-449D-B148-535BFC5344B7}" presName="thinLine2b" presStyleLbl="callout" presStyleIdx="4" presStyleCnt="7"/>
      <dgm:spPr/>
    </dgm:pt>
    <dgm:pt modelId="{7A1351D9-0234-4AF1-903C-3B83A401C237}" type="pres">
      <dgm:prSet presAssocID="{7374BD31-630A-449D-B148-535BFC5344B7}" presName="vertSpace2b" presStyleCnt="0"/>
      <dgm:spPr/>
    </dgm:pt>
    <dgm:pt modelId="{D00DDB15-B586-467A-9F3B-14BC3E687711}" type="pres">
      <dgm:prSet presAssocID="{9B16FACD-4212-4733-B66A-17DE39683A2A}" presName="thickLine" presStyleLbl="alignNode1" presStyleIdx="3" presStyleCnt="6"/>
      <dgm:spPr/>
    </dgm:pt>
    <dgm:pt modelId="{E3AA7F0C-8467-4E75-8B16-5095299C814B}" type="pres">
      <dgm:prSet presAssocID="{9B16FACD-4212-4733-B66A-17DE39683A2A}" presName="horz1" presStyleCnt="0"/>
      <dgm:spPr/>
    </dgm:pt>
    <dgm:pt modelId="{A5AB62EE-E5EE-4229-B66A-256126B2AF08}" type="pres">
      <dgm:prSet presAssocID="{9B16FACD-4212-4733-B66A-17DE39683A2A}" presName="tx1" presStyleLbl="revTx" presStyleIdx="8" presStyleCnt="13"/>
      <dgm:spPr/>
    </dgm:pt>
    <dgm:pt modelId="{B3EA916A-F0F5-41B1-8EAD-E72E873F3C4B}" type="pres">
      <dgm:prSet presAssocID="{9B16FACD-4212-4733-B66A-17DE39683A2A}" presName="vert1" presStyleCnt="0"/>
      <dgm:spPr/>
    </dgm:pt>
    <dgm:pt modelId="{C5E8BBB2-6494-4FA7-BF93-FDE56F38AD2D}" type="pres">
      <dgm:prSet presAssocID="{D908938B-EEC6-4C41-BE87-B4FAD86796B9}" presName="thickLine" presStyleLbl="alignNode1" presStyleIdx="4" presStyleCnt="6"/>
      <dgm:spPr/>
    </dgm:pt>
    <dgm:pt modelId="{1619DE44-CDF3-4141-A92F-E7C7191FD8AA}" type="pres">
      <dgm:prSet presAssocID="{D908938B-EEC6-4C41-BE87-B4FAD86796B9}" presName="horz1" presStyleCnt="0"/>
      <dgm:spPr/>
    </dgm:pt>
    <dgm:pt modelId="{1843950F-595A-4EE7-961C-31A4F945A719}" type="pres">
      <dgm:prSet presAssocID="{D908938B-EEC6-4C41-BE87-B4FAD86796B9}" presName="tx1" presStyleLbl="revTx" presStyleIdx="9" presStyleCnt="13"/>
      <dgm:spPr/>
    </dgm:pt>
    <dgm:pt modelId="{15635CA1-F1BC-4E0A-A8FE-86E4ABB63F06}" type="pres">
      <dgm:prSet presAssocID="{D908938B-EEC6-4C41-BE87-B4FAD86796B9}" presName="vert1" presStyleCnt="0"/>
      <dgm:spPr/>
    </dgm:pt>
    <dgm:pt modelId="{68A677DC-30D8-40C7-BA29-B5A30691D50D}" type="pres">
      <dgm:prSet presAssocID="{F9C7ECDE-1170-4D26-9EF3-A3B85E2AC51C}" presName="vertSpace2a" presStyleCnt="0"/>
      <dgm:spPr/>
    </dgm:pt>
    <dgm:pt modelId="{935CE764-22BA-40A4-9D9B-B5FE338690C8}" type="pres">
      <dgm:prSet presAssocID="{F9C7ECDE-1170-4D26-9EF3-A3B85E2AC51C}" presName="horz2" presStyleCnt="0"/>
      <dgm:spPr/>
    </dgm:pt>
    <dgm:pt modelId="{A34E4E60-EAF1-400E-B12F-8D00CAE79373}" type="pres">
      <dgm:prSet presAssocID="{F9C7ECDE-1170-4D26-9EF3-A3B85E2AC51C}" presName="horzSpace2" presStyleCnt="0"/>
      <dgm:spPr/>
    </dgm:pt>
    <dgm:pt modelId="{A0F21FDD-10D8-4B80-A2C4-98269C39D1BB}" type="pres">
      <dgm:prSet presAssocID="{F9C7ECDE-1170-4D26-9EF3-A3B85E2AC51C}" presName="tx2" presStyleLbl="revTx" presStyleIdx="10" presStyleCnt="13"/>
      <dgm:spPr/>
    </dgm:pt>
    <dgm:pt modelId="{1BE7A6CD-0614-4B92-8515-5B172AC6915E}" type="pres">
      <dgm:prSet presAssocID="{F9C7ECDE-1170-4D26-9EF3-A3B85E2AC51C}" presName="vert2" presStyleCnt="0"/>
      <dgm:spPr/>
    </dgm:pt>
    <dgm:pt modelId="{3EFB65B9-4E2E-4303-8B7E-64E10847504A}" type="pres">
      <dgm:prSet presAssocID="{F9C7ECDE-1170-4D26-9EF3-A3B85E2AC51C}" presName="thinLine2b" presStyleLbl="callout" presStyleIdx="5" presStyleCnt="7"/>
      <dgm:spPr/>
    </dgm:pt>
    <dgm:pt modelId="{AA0256AA-3D05-4C93-830B-A037B7CAA048}" type="pres">
      <dgm:prSet presAssocID="{F9C7ECDE-1170-4D26-9EF3-A3B85E2AC51C}" presName="vertSpace2b" presStyleCnt="0"/>
      <dgm:spPr/>
    </dgm:pt>
    <dgm:pt modelId="{9FF9CF56-F48F-4910-AA01-6F469A13304B}" type="pres">
      <dgm:prSet presAssocID="{D35FEA66-3924-498E-A83A-C503DC4648DA}" presName="thickLine" presStyleLbl="alignNode1" presStyleIdx="5" presStyleCnt="6"/>
      <dgm:spPr/>
    </dgm:pt>
    <dgm:pt modelId="{3B2026A0-F5ED-454B-9F04-18228B6DCFD1}" type="pres">
      <dgm:prSet presAssocID="{D35FEA66-3924-498E-A83A-C503DC4648DA}" presName="horz1" presStyleCnt="0"/>
      <dgm:spPr/>
    </dgm:pt>
    <dgm:pt modelId="{FF0DB504-EF48-455D-8F65-23E92CBC2DE2}" type="pres">
      <dgm:prSet presAssocID="{D35FEA66-3924-498E-A83A-C503DC4648DA}" presName="tx1" presStyleLbl="revTx" presStyleIdx="11" presStyleCnt="13"/>
      <dgm:spPr/>
    </dgm:pt>
    <dgm:pt modelId="{E1F37F7B-089B-4608-B7ED-2C081DD5639A}" type="pres">
      <dgm:prSet presAssocID="{D35FEA66-3924-498E-A83A-C503DC4648DA}" presName="vert1" presStyleCnt="0"/>
      <dgm:spPr/>
    </dgm:pt>
    <dgm:pt modelId="{30B36D6F-CB5D-44C5-949C-E661C5FEF0DC}" type="pres">
      <dgm:prSet presAssocID="{69514AF8-1C4D-4283-B115-8FE51F96E133}" presName="vertSpace2a" presStyleCnt="0"/>
      <dgm:spPr/>
    </dgm:pt>
    <dgm:pt modelId="{AF76BF1A-834A-4DA9-B931-E714B9A6CDAC}" type="pres">
      <dgm:prSet presAssocID="{69514AF8-1C4D-4283-B115-8FE51F96E133}" presName="horz2" presStyleCnt="0"/>
      <dgm:spPr/>
    </dgm:pt>
    <dgm:pt modelId="{D60E5F7C-346E-4C18-9690-8931B93E19F0}" type="pres">
      <dgm:prSet presAssocID="{69514AF8-1C4D-4283-B115-8FE51F96E133}" presName="horzSpace2" presStyleCnt="0"/>
      <dgm:spPr/>
    </dgm:pt>
    <dgm:pt modelId="{19EDA77D-1AA9-42AE-ACE5-45366470FD42}" type="pres">
      <dgm:prSet presAssocID="{69514AF8-1C4D-4283-B115-8FE51F96E133}" presName="tx2" presStyleLbl="revTx" presStyleIdx="12" presStyleCnt="13"/>
      <dgm:spPr/>
    </dgm:pt>
    <dgm:pt modelId="{BA622E25-8C9F-456B-B933-DBCFFC446626}" type="pres">
      <dgm:prSet presAssocID="{69514AF8-1C4D-4283-B115-8FE51F96E133}" presName="vert2" presStyleCnt="0"/>
      <dgm:spPr/>
    </dgm:pt>
    <dgm:pt modelId="{EED20E51-BC77-4E4D-9243-0CDC2DEF8D13}" type="pres">
      <dgm:prSet presAssocID="{69514AF8-1C4D-4283-B115-8FE51F96E133}" presName="thinLine2b" presStyleLbl="callout" presStyleIdx="6" presStyleCnt="7"/>
      <dgm:spPr/>
    </dgm:pt>
    <dgm:pt modelId="{808159E8-C74C-4D4A-9805-3398B182A305}" type="pres">
      <dgm:prSet presAssocID="{69514AF8-1C4D-4283-B115-8FE51F96E133}" presName="vertSpace2b" presStyleCnt="0"/>
      <dgm:spPr/>
    </dgm:pt>
  </dgm:ptLst>
  <dgm:cxnLst>
    <dgm:cxn modelId="{95EB8512-E5BE-495F-BA8E-2B42C4B5C56F}" type="presOf" srcId="{9B16FACD-4212-4733-B66A-17DE39683A2A}" destId="{A5AB62EE-E5EE-4229-B66A-256126B2AF08}" srcOrd="0" destOrd="0" presId="urn:microsoft.com/office/officeart/2008/layout/LinedList"/>
    <dgm:cxn modelId="{38848D1D-7401-42B8-A7CF-FCF07881B42F}" srcId="{53611322-06C3-4B3D-95B5-4C10741A772E}" destId="{EAD59569-6373-4454-A583-0D7FACA20FB8}" srcOrd="2" destOrd="0" parTransId="{6CCDA674-F1C3-452A-B2E8-683560345FC1}" sibTransId="{5F6957D0-8F02-4CD7-AD2A-1835592D3233}"/>
    <dgm:cxn modelId="{37882B22-237A-4321-9D47-321826591A72}" type="presOf" srcId="{EAD59569-6373-4454-A583-0D7FACA20FB8}" destId="{FDFB7025-C367-4B67-A3E4-1F60361D8F4D}" srcOrd="0" destOrd="0" presId="urn:microsoft.com/office/officeart/2008/layout/LinedList"/>
    <dgm:cxn modelId="{D6F06026-6742-4012-8C0C-16D2E679FEE3}" srcId="{53611322-06C3-4B3D-95B5-4C10741A772E}" destId="{177076E9-31E5-4F76-9B7B-DF7B81D3EC22}" srcOrd="0" destOrd="0" parTransId="{644468FD-0C25-489D-A4D0-A2AA4A49FDB7}" sibTransId="{E4BE5BC8-49A0-4BA6-866D-66944B93FB02}"/>
    <dgm:cxn modelId="{4A427927-6BF3-4D67-987E-D66956E1525A}" srcId="{EDD3858C-8A1B-44C4-AA19-118465D4E4C8}" destId="{0AE5E195-9456-4F5B-AA1F-E6C724D4FED8}" srcOrd="0" destOrd="0" parTransId="{297F2440-A2DD-4FEC-9B39-8B3FAC65C46B}" sibTransId="{F10C5801-8675-4744-85C4-5850BAEAD3C2}"/>
    <dgm:cxn modelId="{B8B02C32-95FA-4CCA-81E4-B0D021362B0D}" type="presOf" srcId="{EDD3858C-8A1B-44C4-AA19-118465D4E4C8}" destId="{E70BE02E-4CE3-4FE2-8CB6-163026753AD3}" srcOrd="0" destOrd="0" presId="urn:microsoft.com/office/officeart/2008/layout/LinedList"/>
    <dgm:cxn modelId="{51DF9E37-6FAD-4A35-BBA1-943E2979ACD6}" srcId="{EDD3858C-8A1B-44C4-AA19-118465D4E4C8}" destId="{53611322-06C3-4B3D-95B5-4C10741A772E}" srcOrd="2" destOrd="0" parTransId="{C6E206D3-3DCA-44B3-9515-57C7C127E05A}" sibTransId="{97AD57F0-9985-42CD-ACD4-3B1868B98DD6}"/>
    <dgm:cxn modelId="{9C2AAA3C-BD9A-4F96-8CCF-82E921DEB2FD}" srcId="{53611322-06C3-4B3D-95B5-4C10741A772E}" destId="{7374BD31-630A-449D-B148-535BFC5344B7}" srcOrd="3" destOrd="0" parTransId="{A69B5606-3810-4FE5-BF2B-F47FCBD0A964}" sibTransId="{FFBF4410-80CD-449F-8E92-50CF0B46E9D0}"/>
    <dgm:cxn modelId="{8B014D46-3A69-40F4-BB17-F1AF2918BFFC}" srcId="{D35FEA66-3924-498E-A83A-C503DC4648DA}" destId="{69514AF8-1C4D-4283-B115-8FE51F96E133}" srcOrd="0" destOrd="0" parTransId="{80B41C96-3D91-4F4F-948D-75AAEFBBAA8B}" sibTransId="{3899AAB8-20BB-4252-BCEF-7A72DDD8A7C2}"/>
    <dgm:cxn modelId="{545F444C-275D-42BF-BCC7-59ACEF148C79}" srcId="{EDD3858C-8A1B-44C4-AA19-118465D4E4C8}" destId="{6B4BE996-849C-4494-BDEE-2354AA42D838}" srcOrd="1" destOrd="0" parTransId="{164251E0-D2A5-45EA-8AC6-CB475F3EA4D7}" sibTransId="{351CC530-8D4A-40E8-9794-EEF3382D9AB6}"/>
    <dgm:cxn modelId="{FA6D984D-9282-4A63-B5E4-7F99B5EA8E37}" srcId="{53611322-06C3-4B3D-95B5-4C10741A772E}" destId="{31EAEE7F-38E1-45E5-B9CB-4B93AAEA377C}" srcOrd="1" destOrd="0" parTransId="{C85A604B-4C76-4DC1-A9A8-EF141F131B89}" sibTransId="{FB8DCBD5-C8C1-443B-815A-3BD8AF59C61A}"/>
    <dgm:cxn modelId="{98C3FE4D-7B02-4168-9BD4-56038A510CF5}" srcId="{EDD3858C-8A1B-44C4-AA19-118465D4E4C8}" destId="{D908938B-EEC6-4C41-BE87-B4FAD86796B9}" srcOrd="4" destOrd="0" parTransId="{3EA9BF6F-5E81-471A-B2DB-BDC5BBD6B6F8}" sibTransId="{4B3124A9-F04C-4E05-B0C9-325166211FD3}"/>
    <dgm:cxn modelId="{E79C466E-F3B0-43B4-A69B-6B7EF4C9F690}" type="presOf" srcId="{0AE5E195-9456-4F5B-AA1F-E6C724D4FED8}" destId="{8E8D8483-33BF-4B37-9CCB-36D7C8C906F6}" srcOrd="0" destOrd="0" presId="urn:microsoft.com/office/officeart/2008/layout/LinedList"/>
    <dgm:cxn modelId="{DF689F70-D5CC-45D7-AF8E-5C1C5C319B5E}" type="presOf" srcId="{31EAEE7F-38E1-45E5-B9CB-4B93AAEA377C}" destId="{2605AB27-B0BB-4189-8441-960A882348BB}" srcOrd="0" destOrd="0" presId="urn:microsoft.com/office/officeart/2008/layout/LinedList"/>
    <dgm:cxn modelId="{0E3E2374-7576-4968-84FC-082D42BA53F4}" srcId="{EDD3858C-8A1B-44C4-AA19-118465D4E4C8}" destId="{D35FEA66-3924-498E-A83A-C503DC4648DA}" srcOrd="5" destOrd="0" parTransId="{D225F232-48EC-42B8-830D-90AF1033E5A3}" sibTransId="{DC2FAD65-4211-4EE7-9C4C-D81A9020E12A}"/>
    <dgm:cxn modelId="{8173F57B-8070-4578-BE86-166BE00E428E}" type="presOf" srcId="{7374BD31-630A-449D-B148-535BFC5344B7}" destId="{CF74D4BD-E943-4154-A570-28C73BEA8D1B}" srcOrd="0" destOrd="0" presId="urn:microsoft.com/office/officeart/2008/layout/LinedList"/>
    <dgm:cxn modelId="{38CA5882-296B-4483-9580-E0F3C8573CA5}" type="presOf" srcId="{F89A478C-2529-48A9-9C62-4EAF68C7102E}" destId="{51ACAB24-8CC3-41E4-8B7C-1949650417AE}" srcOrd="0" destOrd="0" presId="urn:microsoft.com/office/officeart/2008/layout/LinedList"/>
    <dgm:cxn modelId="{D5FFD991-965D-4251-A2D2-8D435C78CF00}" srcId="{EDD3858C-8A1B-44C4-AA19-118465D4E4C8}" destId="{9B16FACD-4212-4733-B66A-17DE39683A2A}" srcOrd="3" destOrd="0" parTransId="{78419C45-50E4-4FAA-8F0B-3CAFC33B7B38}" sibTransId="{65524F28-C69D-4FD7-BAF9-F81CF448EE14}"/>
    <dgm:cxn modelId="{6BD1E99B-A212-4D70-8E3F-CDDFAB040AA5}" type="presOf" srcId="{69514AF8-1C4D-4283-B115-8FE51F96E133}" destId="{19EDA77D-1AA9-42AE-ACE5-45366470FD42}" srcOrd="0" destOrd="0" presId="urn:microsoft.com/office/officeart/2008/layout/LinedList"/>
    <dgm:cxn modelId="{F958059C-4371-48BF-A4DE-65ECDE9D557D}" type="presOf" srcId="{D35FEA66-3924-498E-A83A-C503DC4648DA}" destId="{FF0DB504-EF48-455D-8F65-23E92CBC2DE2}" srcOrd="0" destOrd="0" presId="urn:microsoft.com/office/officeart/2008/layout/LinedList"/>
    <dgm:cxn modelId="{5B4323AD-711F-4161-BE31-177489F35ECA}" srcId="{6B4BE996-849C-4494-BDEE-2354AA42D838}" destId="{F89A478C-2529-48A9-9C62-4EAF68C7102E}" srcOrd="0" destOrd="0" parTransId="{E92AA7A4-D19C-4C7B-8BA1-D5F2412FC684}" sibTransId="{6C6006E7-3FF2-4C02-9A07-EB4CAAAC06DF}"/>
    <dgm:cxn modelId="{40AF1BB3-A9EE-4AA8-8244-3540EDBF6A29}" srcId="{D908938B-EEC6-4C41-BE87-B4FAD86796B9}" destId="{F9C7ECDE-1170-4D26-9EF3-A3B85E2AC51C}" srcOrd="0" destOrd="0" parTransId="{F582A456-CF83-4595-B5FA-32D420395A7C}" sibTransId="{38D9F30A-8E70-4F4E-B002-799B9F2922E9}"/>
    <dgm:cxn modelId="{DC9C75B3-0328-4241-A90D-264EB7FB52AE}" type="presOf" srcId="{53611322-06C3-4B3D-95B5-4C10741A772E}" destId="{ACBA3606-CE4B-4431-AD1F-D130BCE77C3F}" srcOrd="0" destOrd="0" presId="urn:microsoft.com/office/officeart/2008/layout/LinedList"/>
    <dgm:cxn modelId="{69E6E9C0-6048-41BB-83A5-B70123FB1725}" type="presOf" srcId="{6B4BE996-849C-4494-BDEE-2354AA42D838}" destId="{C373CEFF-FF97-4C1F-A1AF-3D8666D25B0C}" srcOrd="0" destOrd="0" presId="urn:microsoft.com/office/officeart/2008/layout/LinedList"/>
    <dgm:cxn modelId="{A74290CC-EE6C-4EEC-84E0-6C04AB26E36B}" type="presOf" srcId="{177076E9-31E5-4F76-9B7B-DF7B81D3EC22}" destId="{F1013937-FCBC-46CA-9E95-78E8585DEB7E}" srcOrd="0" destOrd="0" presId="urn:microsoft.com/office/officeart/2008/layout/LinedList"/>
    <dgm:cxn modelId="{3E18CED9-9D4B-4290-A2FB-F8E5A449A354}" type="presOf" srcId="{F9C7ECDE-1170-4D26-9EF3-A3B85E2AC51C}" destId="{A0F21FDD-10D8-4B80-A2C4-98269C39D1BB}" srcOrd="0" destOrd="0" presId="urn:microsoft.com/office/officeart/2008/layout/LinedList"/>
    <dgm:cxn modelId="{E6EA59F1-7388-4EFD-9B10-2C48C149E5D2}" type="presOf" srcId="{D908938B-EEC6-4C41-BE87-B4FAD86796B9}" destId="{1843950F-595A-4EE7-961C-31A4F945A719}" srcOrd="0" destOrd="0" presId="urn:microsoft.com/office/officeart/2008/layout/LinedList"/>
    <dgm:cxn modelId="{9C4C4E70-7751-4677-A3A2-FD460CE78B11}" type="presParOf" srcId="{E70BE02E-4CE3-4FE2-8CB6-163026753AD3}" destId="{A9DF8FD2-0AC7-41EF-918B-4F10C4E3EE4F}" srcOrd="0" destOrd="0" presId="urn:microsoft.com/office/officeart/2008/layout/LinedList"/>
    <dgm:cxn modelId="{F9E14B38-C980-4D09-9828-D25A88B1279B}" type="presParOf" srcId="{E70BE02E-4CE3-4FE2-8CB6-163026753AD3}" destId="{E3ECEDFF-934B-4F88-BC62-FC2FFF79344A}" srcOrd="1" destOrd="0" presId="urn:microsoft.com/office/officeart/2008/layout/LinedList"/>
    <dgm:cxn modelId="{19A1DE78-2F34-4DED-BC0D-1ED13CB3F28D}" type="presParOf" srcId="{E3ECEDFF-934B-4F88-BC62-FC2FFF79344A}" destId="{8E8D8483-33BF-4B37-9CCB-36D7C8C906F6}" srcOrd="0" destOrd="0" presId="urn:microsoft.com/office/officeart/2008/layout/LinedList"/>
    <dgm:cxn modelId="{B391A2D7-DC5A-49A6-A527-B5B6993FA61A}" type="presParOf" srcId="{E3ECEDFF-934B-4F88-BC62-FC2FFF79344A}" destId="{87AF833B-9C8D-497F-AF11-C29556C23324}" srcOrd="1" destOrd="0" presId="urn:microsoft.com/office/officeart/2008/layout/LinedList"/>
    <dgm:cxn modelId="{84B636D6-3A41-4E85-AC51-01CC320B422A}" type="presParOf" srcId="{E70BE02E-4CE3-4FE2-8CB6-163026753AD3}" destId="{7FB01C8B-3032-43BC-8538-B54CF78C66D5}" srcOrd="2" destOrd="0" presId="urn:microsoft.com/office/officeart/2008/layout/LinedList"/>
    <dgm:cxn modelId="{DB57DA53-CBA0-4D76-BE40-D0BD59A02B82}" type="presParOf" srcId="{E70BE02E-4CE3-4FE2-8CB6-163026753AD3}" destId="{79DFE8C6-9E20-4556-89F8-CC8D63BDAECD}" srcOrd="3" destOrd="0" presId="urn:microsoft.com/office/officeart/2008/layout/LinedList"/>
    <dgm:cxn modelId="{577EC70B-5EC5-492C-81F7-A67498021CD1}" type="presParOf" srcId="{79DFE8C6-9E20-4556-89F8-CC8D63BDAECD}" destId="{C373CEFF-FF97-4C1F-A1AF-3D8666D25B0C}" srcOrd="0" destOrd="0" presId="urn:microsoft.com/office/officeart/2008/layout/LinedList"/>
    <dgm:cxn modelId="{8D66D728-C437-41EF-8238-976EA95506A9}" type="presParOf" srcId="{79DFE8C6-9E20-4556-89F8-CC8D63BDAECD}" destId="{C4E37B08-FC70-42C4-948D-BB5BB5FEC997}" srcOrd="1" destOrd="0" presId="urn:microsoft.com/office/officeart/2008/layout/LinedList"/>
    <dgm:cxn modelId="{97D0C4FA-1FB1-4B36-8310-F5F209443DF3}" type="presParOf" srcId="{C4E37B08-FC70-42C4-948D-BB5BB5FEC997}" destId="{9959F41C-0410-4AFF-8092-859318128C23}" srcOrd="0" destOrd="0" presId="urn:microsoft.com/office/officeart/2008/layout/LinedList"/>
    <dgm:cxn modelId="{A905B496-C705-4E1F-8C56-6F70BC692B74}" type="presParOf" srcId="{C4E37B08-FC70-42C4-948D-BB5BB5FEC997}" destId="{1CD790C2-9AD9-4501-80F7-88412F01748A}" srcOrd="1" destOrd="0" presId="urn:microsoft.com/office/officeart/2008/layout/LinedList"/>
    <dgm:cxn modelId="{07A9B5DB-30C5-499D-A286-CCF9B22D356D}" type="presParOf" srcId="{1CD790C2-9AD9-4501-80F7-88412F01748A}" destId="{700C5CA9-DE5A-4B0B-AA3E-57AC36DF2EDA}" srcOrd="0" destOrd="0" presId="urn:microsoft.com/office/officeart/2008/layout/LinedList"/>
    <dgm:cxn modelId="{34C242A9-CD38-42DA-843F-99B25DB9FF62}" type="presParOf" srcId="{1CD790C2-9AD9-4501-80F7-88412F01748A}" destId="{51ACAB24-8CC3-41E4-8B7C-1949650417AE}" srcOrd="1" destOrd="0" presId="urn:microsoft.com/office/officeart/2008/layout/LinedList"/>
    <dgm:cxn modelId="{73A4E1A2-2748-4C07-A0DF-151C27A12875}" type="presParOf" srcId="{1CD790C2-9AD9-4501-80F7-88412F01748A}" destId="{2588529A-96A6-4196-836C-D827D6122D9C}" srcOrd="2" destOrd="0" presId="urn:microsoft.com/office/officeart/2008/layout/LinedList"/>
    <dgm:cxn modelId="{55761C76-DB27-4EF0-94F9-AADD1260114C}" type="presParOf" srcId="{C4E37B08-FC70-42C4-948D-BB5BB5FEC997}" destId="{7F3C426E-019B-4B52-BA34-B47D6CD70408}" srcOrd="2" destOrd="0" presId="urn:microsoft.com/office/officeart/2008/layout/LinedList"/>
    <dgm:cxn modelId="{72667E89-C02D-4899-9464-F477F2227CE1}" type="presParOf" srcId="{C4E37B08-FC70-42C4-948D-BB5BB5FEC997}" destId="{E329C50A-8518-4841-963D-602D4F8CC9B0}" srcOrd="3" destOrd="0" presId="urn:microsoft.com/office/officeart/2008/layout/LinedList"/>
    <dgm:cxn modelId="{6A935B8E-D170-412F-95F7-49DB2FC164BE}" type="presParOf" srcId="{E70BE02E-4CE3-4FE2-8CB6-163026753AD3}" destId="{5A2F705E-739B-43FF-9111-BBCE2B645E0C}" srcOrd="4" destOrd="0" presId="urn:microsoft.com/office/officeart/2008/layout/LinedList"/>
    <dgm:cxn modelId="{34C717A3-9A01-4E4C-A477-56B0B584DFFD}" type="presParOf" srcId="{E70BE02E-4CE3-4FE2-8CB6-163026753AD3}" destId="{BBCC6863-5C93-4F92-973B-9879D981429B}" srcOrd="5" destOrd="0" presId="urn:microsoft.com/office/officeart/2008/layout/LinedList"/>
    <dgm:cxn modelId="{288656BE-9F01-4A8B-98CE-051CE81DCE31}" type="presParOf" srcId="{BBCC6863-5C93-4F92-973B-9879D981429B}" destId="{ACBA3606-CE4B-4431-AD1F-D130BCE77C3F}" srcOrd="0" destOrd="0" presId="urn:microsoft.com/office/officeart/2008/layout/LinedList"/>
    <dgm:cxn modelId="{69978752-8E5D-481E-9A6A-7D422BFBF042}" type="presParOf" srcId="{BBCC6863-5C93-4F92-973B-9879D981429B}" destId="{39AB7CE4-DB2E-43C6-B9C6-5A8329D940A6}" srcOrd="1" destOrd="0" presId="urn:microsoft.com/office/officeart/2008/layout/LinedList"/>
    <dgm:cxn modelId="{C7891A22-B443-4687-813C-973AA9DBB7DC}" type="presParOf" srcId="{39AB7CE4-DB2E-43C6-B9C6-5A8329D940A6}" destId="{39377632-4DF3-4F38-AB24-E10FF6E1976B}" srcOrd="0" destOrd="0" presId="urn:microsoft.com/office/officeart/2008/layout/LinedList"/>
    <dgm:cxn modelId="{6ECCD2BF-8338-4C71-B744-4788243DEC5F}" type="presParOf" srcId="{39AB7CE4-DB2E-43C6-B9C6-5A8329D940A6}" destId="{61F14A03-5E2C-46AA-A293-6CDA03BDDC6B}" srcOrd="1" destOrd="0" presId="urn:microsoft.com/office/officeart/2008/layout/LinedList"/>
    <dgm:cxn modelId="{E6CFFA43-1488-45D6-805A-5236156B70DF}" type="presParOf" srcId="{61F14A03-5E2C-46AA-A293-6CDA03BDDC6B}" destId="{7E880EC9-886B-47C5-A09E-5FFFEA2A2362}" srcOrd="0" destOrd="0" presId="urn:microsoft.com/office/officeart/2008/layout/LinedList"/>
    <dgm:cxn modelId="{05479AF7-9D6D-4D5A-A114-8FFF92FEE662}" type="presParOf" srcId="{61F14A03-5E2C-46AA-A293-6CDA03BDDC6B}" destId="{F1013937-FCBC-46CA-9E95-78E8585DEB7E}" srcOrd="1" destOrd="0" presId="urn:microsoft.com/office/officeart/2008/layout/LinedList"/>
    <dgm:cxn modelId="{D9AA61A9-32E3-41D5-BD7D-906E8D97D6A9}" type="presParOf" srcId="{61F14A03-5E2C-46AA-A293-6CDA03BDDC6B}" destId="{C211AE92-5D21-47DB-840C-968AA7800CA8}" srcOrd="2" destOrd="0" presId="urn:microsoft.com/office/officeart/2008/layout/LinedList"/>
    <dgm:cxn modelId="{AE455636-BBC2-4DD1-A078-4DE611D11C40}" type="presParOf" srcId="{39AB7CE4-DB2E-43C6-B9C6-5A8329D940A6}" destId="{B5E76CD5-108E-4C3F-A892-116BC7FC83B0}" srcOrd="2" destOrd="0" presId="urn:microsoft.com/office/officeart/2008/layout/LinedList"/>
    <dgm:cxn modelId="{DD54708E-BCD6-45D0-A130-398CFAB06FBA}" type="presParOf" srcId="{39AB7CE4-DB2E-43C6-B9C6-5A8329D940A6}" destId="{EAEA0CDC-1298-4FA8-997F-3D95FA34CBAD}" srcOrd="3" destOrd="0" presId="urn:microsoft.com/office/officeart/2008/layout/LinedList"/>
    <dgm:cxn modelId="{F978F63C-919C-46AB-8C7E-57E5CE2B3873}" type="presParOf" srcId="{39AB7CE4-DB2E-43C6-B9C6-5A8329D940A6}" destId="{8A954E6D-8567-4D66-9581-3580A82B5382}" srcOrd="4" destOrd="0" presId="urn:microsoft.com/office/officeart/2008/layout/LinedList"/>
    <dgm:cxn modelId="{A2527568-0E1E-4CA1-9146-6DB4EB0C086A}" type="presParOf" srcId="{8A954E6D-8567-4D66-9581-3580A82B5382}" destId="{E9004FEE-D78C-4E0B-B94A-0D73ADD045E1}" srcOrd="0" destOrd="0" presId="urn:microsoft.com/office/officeart/2008/layout/LinedList"/>
    <dgm:cxn modelId="{A9ED8EED-B8E3-4804-9F94-96F7EF1153B6}" type="presParOf" srcId="{8A954E6D-8567-4D66-9581-3580A82B5382}" destId="{2605AB27-B0BB-4189-8441-960A882348BB}" srcOrd="1" destOrd="0" presId="urn:microsoft.com/office/officeart/2008/layout/LinedList"/>
    <dgm:cxn modelId="{B30F17F5-0EE6-4286-9E14-76A43A767152}" type="presParOf" srcId="{8A954E6D-8567-4D66-9581-3580A82B5382}" destId="{15BAF1BC-E68A-4A4D-9504-540BAC04EFF5}" srcOrd="2" destOrd="0" presId="urn:microsoft.com/office/officeart/2008/layout/LinedList"/>
    <dgm:cxn modelId="{EA093621-FAB6-4798-8D71-90A91855E12B}" type="presParOf" srcId="{39AB7CE4-DB2E-43C6-B9C6-5A8329D940A6}" destId="{C4BEA520-F714-4D28-9738-85BDBA60C11C}" srcOrd="5" destOrd="0" presId="urn:microsoft.com/office/officeart/2008/layout/LinedList"/>
    <dgm:cxn modelId="{FA1E8C14-6C9A-4343-A6ED-D5287B1898FF}" type="presParOf" srcId="{39AB7CE4-DB2E-43C6-B9C6-5A8329D940A6}" destId="{D9144928-E49E-48C5-BE30-3AA64327B1F2}" srcOrd="6" destOrd="0" presId="urn:microsoft.com/office/officeart/2008/layout/LinedList"/>
    <dgm:cxn modelId="{D8E0E8A9-485B-4F87-BE90-B684060E2781}" type="presParOf" srcId="{39AB7CE4-DB2E-43C6-B9C6-5A8329D940A6}" destId="{E3D6B8C3-BA63-4FEB-AB90-91997F284149}" srcOrd="7" destOrd="0" presId="urn:microsoft.com/office/officeart/2008/layout/LinedList"/>
    <dgm:cxn modelId="{66796A96-62DE-4DB5-9327-4B0392EA30EB}" type="presParOf" srcId="{E3D6B8C3-BA63-4FEB-AB90-91997F284149}" destId="{265D4654-78CC-4DAE-9049-8BBA6453F6F2}" srcOrd="0" destOrd="0" presId="urn:microsoft.com/office/officeart/2008/layout/LinedList"/>
    <dgm:cxn modelId="{FC258EC0-387A-468D-916D-073A68AAF312}" type="presParOf" srcId="{E3D6B8C3-BA63-4FEB-AB90-91997F284149}" destId="{FDFB7025-C367-4B67-A3E4-1F60361D8F4D}" srcOrd="1" destOrd="0" presId="urn:microsoft.com/office/officeart/2008/layout/LinedList"/>
    <dgm:cxn modelId="{8FFAB4C5-E8E7-49E8-A42D-0CCA79725FE6}" type="presParOf" srcId="{E3D6B8C3-BA63-4FEB-AB90-91997F284149}" destId="{87B8DCAA-B518-4661-8B37-BD93181D76B8}" srcOrd="2" destOrd="0" presId="urn:microsoft.com/office/officeart/2008/layout/LinedList"/>
    <dgm:cxn modelId="{C40E61B3-1210-4488-BF5E-A32DC993EE6D}" type="presParOf" srcId="{39AB7CE4-DB2E-43C6-B9C6-5A8329D940A6}" destId="{596910CD-95EB-4F92-8722-3E33EEB94505}" srcOrd="8" destOrd="0" presId="urn:microsoft.com/office/officeart/2008/layout/LinedList"/>
    <dgm:cxn modelId="{8A755215-A945-4A51-AC38-A568A850FFB1}" type="presParOf" srcId="{39AB7CE4-DB2E-43C6-B9C6-5A8329D940A6}" destId="{8C1D6E27-810B-4CE0-BD15-3FCC863DB1FF}" srcOrd="9" destOrd="0" presId="urn:microsoft.com/office/officeart/2008/layout/LinedList"/>
    <dgm:cxn modelId="{BA4CD12B-C157-4B29-8FC0-B11466C97954}" type="presParOf" srcId="{39AB7CE4-DB2E-43C6-B9C6-5A8329D940A6}" destId="{A992A9F6-889E-4025-9A76-1F409BB9C4EB}" srcOrd="10" destOrd="0" presId="urn:microsoft.com/office/officeart/2008/layout/LinedList"/>
    <dgm:cxn modelId="{38667DBC-623D-4DF0-B234-FE23E317C84C}" type="presParOf" srcId="{A992A9F6-889E-4025-9A76-1F409BB9C4EB}" destId="{BA4C71AC-74F6-4551-B772-0A8CF01448B3}" srcOrd="0" destOrd="0" presId="urn:microsoft.com/office/officeart/2008/layout/LinedList"/>
    <dgm:cxn modelId="{3724FE90-DC0F-4DB4-9C8C-55A6A61F84BB}" type="presParOf" srcId="{A992A9F6-889E-4025-9A76-1F409BB9C4EB}" destId="{CF74D4BD-E943-4154-A570-28C73BEA8D1B}" srcOrd="1" destOrd="0" presId="urn:microsoft.com/office/officeart/2008/layout/LinedList"/>
    <dgm:cxn modelId="{CF5C6CF0-F9FD-4ECE-80C0-191BA7ACD42C}" type="presParOf" srcId="{A992A9F6-889E-4025-9A76-1F409BB9C4EB}" destId="{88ABA6AB-19FF-4A4D-ADB6-B8ADF1205A3D}" srcOrd="2" destOrd="0" presId="urn:microsoft.com/office/officeart/2008/layout/LinedList"/>
    <dgm:cxn modelId="{B9F31D3E-266D-41EA-8B1D-85D2753B1D09}" type="presParOf" srcId="{39AB7CE4-DB2E-43C6-B9C6-5A8329D940A6}" destId="{6F28B8C1-1935-4DEC-B4DE-1A76D0508778}" srcOrd="11" destOrd="0" presId="urn:microsoft.com/office/officeart/2008/layout/LinedList"/>
    <dgm:cxn modelId="{63E89F8F-B8DE-41DF-AFD4-FAA74775AF73}" type="presParOf" srcId="{39AB7CE4-DB2E-43C6-B9C6-5A8329D940A6}" destId="{7A1351D9-0234-4AF1-903C-3B83A401C237}" srcOrd="12" destOrd="0" presId="urn:microsoft.com/office/officeart/2008/layout/LinedList"/>
    <dgm:cxn modelId="{086EE69B-E6E0-433F-BCFE-92F1EB9897A3}" type="presParOf" srcId="{E70BE02E-4CE3-4FE2-8CB6-163026753AD3}" destId="{D00DDB15-B586-467A-9F3B-14BC3E687711}" srcOrd="6" destOrd="0" presId="urn:microsoft.com/office/officeart/2008/layout/LinedList"/>
    <dgm:cxn modelId="{79F6ED4A-38AE-4E47-8D07-EB1C8437AF7A}" type="presParOf" srcId="{E70BE02E-4CE3-4FE2-8CB6-163026753AD3}" destId="{E3AA7F0C-8467-4E75-8B16-5095299C814B}" srcOrd="7" destOrd="0" presId="urn:microsoft.com/office/officeart/2008/layout/LinedList"/>
    <dgm:cxn modelId="{F4B8AA10-46C6-441B-9294-133D7CDFAA51}" type="presParOf" srcId="{E3AA7F0C-8467-4E75-8B16-5095299C814B}" destId="{A5AB62EE-E5EE-4229-B66A-256126B2AF08}" srcOrd="0" destOrd="0" presId="urn:microsoft.com/office/officeart/2008/layout/LinedList"/>
    <dgm:cxn modelId="{8F3247E4-456A-4E75-9120-C3BB94F638E9}" type="presParOf" srcId="{E3AA7F0C-8467-4E75-8B16-5095299C814B}" destId="{B3EA916A-F0F5-41B1-8EAD-E72E873F3C4B}" srcOrd="1" destOrd="0" presId="urn:microsoft.com/office/officeart/2008/layout/LinedList"/>
    <dgm:cxn modelId="{C6E81FF2-80C0-49E6-96F3-47E0BC290C59}" type="presParOf" srcId="{E70BE02E-4CE3-4FE2-8CB6-163026753AD3}" destId="{C5E8BBB2-6494-4FA7-BF93-FDE56F38AD2D}" srcOrd="8" destOrd="0" presId="urn:microsoft.com/office/officeart/2008/layout/LinedList"/>
    <dgm:cxn modelId="{FADCC44A-522C-4731-8B7A-6649340415F5}" type="presParOf" srcId="{E70BE02E-4CE3-4FE2-8CB6-163026753AD3}" destId="{1619DE44-CDF3-4141-A92F-E7C7191FD8AA}" srcOrd="9" destOrd="0" presId="urn:microsoft.com/office/officeart/2008/layout/LinedList"/>
    <dgm:cxn modelId="{3660E084-A17A-4D00-A39E-249B9547F268}" type="presParOf" srcId="{1619DE44-CDF3-4141-A92F-E7C7191FD8AA}" destId="{1843950F-595A-4EE7-961C-31A4F945A719}" srcOrd="0" destOrd="0" presId="urn:microsoft.com/office/officeart/2008/layout/LinedList"/>
    <dgm:cxn modelId="{977441D8-3794-4D80-AF5B-05A716B110A5}" type="presParOf" srcId="{1619DE44-CDF3-4141-A92F-E7C7191FD8AA}" destId="{15635CA1-F1BC-4E0A-A8FE-86E4ABB63F06}" srcOrd="1" destOrd="0" presId="urn:microsoft.com/office/officeart/2008/layout/LinedList"/>
    <dgm:cxn modelId="{89008242-0A88-4B14-96D0-203D929856E0}" type="presParOf" srcId="{15635CA1-F1BC-4E0A-A8FE-86E4ABB63F06}" destId="{68A677DC-30D8-40C7-BA29-B5A30691D50D}" srcOrd="0" destOrd="0" presId="urn:microsoft.com/office/officeart/2008/layout/LinedList"/>
    <dgm:cxn modelId="{88826312-589C-4043-B556-AD34B083EF49}" type="presParOf" srcId="{15635CA1-F1BC-4E0A-A8FE-86E4ABB63F06}" destId="{935CE764-22BA-40A4-9D9B-B5FE338690C8}" srcOrd="1" destOrd="0" presId="urn:microsoft.com/office/officeart/2008/layout/LinedList"/>
    <dgm:cxn modelId="{592DA1F8-BFE3-40D8-A77F-5D2173F66E8B}" type="presParOf" srcId="{935CE764-22BA-40A4-9D9B-B5FE338690C8}" destId="{A34E4E60-EAF1-400E-B12F-8D00CAE79373}" srcOrd="0" destOrd="0" presId="urn:microsoft.com/office/officeart/2008/layout/LinedList"/>
    <dgm:cxn modelId="{F77B9592-6F61-4307-879D-56C5EE15CE3E}" type="presParOf" srcId="{935CE764-22BA-40A4-9D9B-B5FE338690C8}" destId="{A0F21FDD-10D8-4B80-A2C4-98269C39D1BB}" srcOrd="1" destOrd="0" presId="urn:microsoft.com/office/officeart/2008/layout/LinedList"/>
    <dgm:cxn modelId="{A0748B52-A16C-425C-89BD-F991F02CC99A}" type="presParOf" srcId="{935CE764-22BA-40A4-9D9B-B5FE338690C8}" destId="{1BE7A6CD-0614-4B92-8515-5B172AC6915E}" srcOrd="2" destOrd="0" presId="urn:microsoft.com/office/officeart/2008/layout/LinedList"/>
    <dgm:cxn modelId="{6DCF096C-489A-4291-8DAE-C929B78C57C7}" type="presParOf" srcId="{15635CA1-F1BC-4E0A-A8FE-86E4ABB63F06}" destId="{3EFB65B9-4E2E-4303-8B7E-64E10847504A}" srcOrd="2" destOrd="0" presId="urn:microsoft.com/office/officeart/2008/layout/LinedList"/>
    <dgm:cxn modelId="{1A7C7171-FC27-45C8-8CA1-9859A6DBA0F1}" type="presParOf" srcId="{15635CA1-F1BC-4E0A-A8FE-86E4ABB63F06}" destId="{AA0256AA-3D05-4C93-830B-A037B7CAA048}" srcOrd="3" destOrd="0" presId="urn:microsoft.com/office/officeart/2008/layout/LinedList"/>
    <dgm:cxn modelId="{3E784E61-7526-4C8C-BA3C-8A3C3F811626}" type="presParOf" srcId="{E70BE02E-4CE3-4FE2-8CB6-163026753AD3}" destId="{9FF9CF56-F48F-4910-AA01-6F469A13304B}" srcOrd="10" destOrd="0" presId="urn:microsoft.com/office/officeart/2008/layout/LinedList"/>
    <dgm:cxn modelId="{57B9D66F-CF6A-43DD-92EF-D57AC653DE32}" type="presParOf" srcId="{E70BE02E-4CE3-4FE2-8CB6-163026753AD3}" destId="{3B2026A0-F5ED-454B-9F04-18228B6DCFD1}" srcOrd="11" destOrd="0" presId="urn:microsoft.com/office/officeart/2008/layout/LinedList"/>
    <dgm:cxn modelId="{F9E9752F-BF16-4E25-B649-83FCBE570235}" type="presParOf" srcId="{3B2026A0-F5ED-454B-9F04-18228B6DCFD1}" destId="{FF0DB504-EF48-455D-8F65-23E92CBC2DE2}" srcOrd="0" destOrd="0" presId="urn:microsoft.com/office/officeart/2008/layout/LinedList"/>
    <dgm:cxn modelId="{901A59DE-CC8A-4552-A138-5506B9D0137F}" type="presParOf" srcId="{3B2026A0-F5ED-454B-9F04-18228B6DCFD1}" destId="{E1F37F7B-089B-4608-B7ED-2C081DD5639A}" srcOrd="1" destOrd="0" presId="urn:microsoft.com/office/officeart/2008/layout/LinedList"/>
    <dgm:cxn modelId="{FA3BFE77-AFC1-4B85-9654-80342AA8BB76}" type="presParOf" srcId="{E1F37F7B-089B-4608-B7ED-2C081DD5639A}" destId="{30B36D6F-CB5D-44C5-949C-E661C5FEF0DC}" srcOrd="0" destOrd="0" presId="urn:microsoft.com/office/officeart/2008/layout/LinedList"/>
    <dgm:cxn modelId="{21E6B12B-035C-45EF-BB46-5CE2B8A90E46}" type="presParOf" srcId="{E1F37F7B-089B-4608-B7ED-2C081DD5639A}" destId="{AF76BF1A-834A-4DA9-B931-E714B9A6CDAC}" srcOrd="1" destOrd="0" presId="urn:microsoft.com/office/officeart/2008/layout/LinedList"/>
    <dgm:cxn modelId="{58784CD6-4A81-418D-BFB6-94E194A85BED}" type="presParOf" srcId="{AF76BF1A-834A-4DA9-B931-E714B9A6CDAC}" destId="{D60E5F7C-346E-4C18-9690-8931B93E19F0}" srcOrd="0" destOrd="0" presId="urn:microsoft.com/office/officeart/2008/layout/LinedList"/>
    <dgm:cxn modelId="{52252558-A28B-498D-ADAA-40D3E0EB6745}" type="presParOf" srcId="{AF76BF1A-834A-4DA9-B931-E714B9A6CDAC}" destId="{19EDA77D-1AA9-42AE-ACE5-45366470FD42}" srcOrd="1" destOrd="0" presId="urn:microsoft.com/office/officeart/2008/layout/LinedList"/>
    <dgm:cxn modelId="{356D284D-6C60-4B92-BB11-FA71C308E3FF}" type="presParOf" srcId="{AF76BF1A-834A-4DA9-B931-E714B9A6CDAC}" destId="{BA622E25-8C9F-456B-B933-DBCFFC446626}" srcOrd="2" destOrd="0" presId="urn:microsoft.com/office/officeart/2008/layout/LinedList"/>
    <dgm:cxn modelId="{904145D3-9C0D-48A1-9B2D-7E901E6F9E52}" type="presParOf" srcId="{E1F37F7B-089B-4608-B7ED-2C081DD5639A}" destId="{EED20E51-BC77-4E4D-9243-0CDC2DEF8D13}" srcOrd="2" destOrd="0" presId="urn:microsoft.com/office/officeart/2008/layout/LinedList"/>
    <dgm:cxn modelId="{BB28142A-AE60-4816-9B72-F56C7580DAB1}" type="presParOf" srcId="{E1F37F7B-089B-4608-B7ED-2C081DD5639A}" destId="{808159E8-C74C-4D4A-9805-3398B182A305}"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5A7410D-E205-4B6B-A2EA-7388E71584D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77F7EA3D-9219-4ACB-8BC7-AAF8335548F3}">
      <dgm:prSet/>
      <dgm:spPr/>
      <dgm:t>
        <a:bodyPr/>
        <a:lstStyle/>
        <a:p>
          <a:r>
            <a:rPr lang="fi-FI" b="1" dirty="0"/>
            <a:t>I  </a:t>
          </a:r>
          <a:r>
            <a:rPr lang="fi-FI" b="1" dirty="0" err="1"/>
            <a:t>Part</a:t>
          </a:r>
          <a:r>
            <a:rPr lang="fi-FI" b="1" dirty="0"/>
            <a:t> General </a:t>
          </a:r>
          <a:r>
            <a:rPr lang="fi-FI" b="1" dirty="0" err="1"/>
            <a:t>Provisions</a:t>
          </a:r>
          <a:endParaRPr lang="fi-FI" dirty="0"/>
        </a:p>
      </dgm:t>
    </dgm:pt>
    <dgm:pt modelId="{FC5ADB4A-8846-4955-8B4A-B2A028C3FC01}" type="parTrans" cxnId="{73D38ED3-C3A3-4471-B97C-135B7D8BE5BC}">
      <dgm:prSet/>
      <dgm:spPr/>
      <dgm:t>
        <a:bodyPr/>
        <a:lstStyle/>
        <a:p>
          <a:endParaRPr lang="fi-FI"/>
        </a:p>
      </dgm:t>
    </dgm:pt>
    <dgm:pt modelId="{2CE3EA09-752F-4CE4-B235-2C7362D871AD}" type="sibTrans" cxnId="{73D38ED3-C3A3-4471-B97C-135B7D8BE5BC}">
      <dgm:prSet/>
      <dgm:spPr/>
      <dgm:t>
        <a:bodyPr/>
        <a:lstStyle/>
        <a:p>
          <a:endParaRPr lang="fi-FI"/>
        </a:p>
      </dgm:t>
    </dgm:pt>
    <dgm:pt modelId="{A1C2696D-108D-496E-BC4B-0AB0B9C94446}">
      <dgm:prSet/>
      <dgm:spPr/>
      <dgm:t>
        <a:bodyPr/>
        <a:lstStyle/>
        <a:p>
          <a:r>
            <a:rPr lang="fi-FI" dirty="0" err="1"/>
            <a:t>Scope</a:t>
          </a:r>
          <a:r>
            <a:rPr lang="fi-FI" dirty="0"/>
            <a:t> of </a:t>
          </a:r>
          <a:r>
            <a:rPr lang="fi-FI" dirty="0" err="1"/>
            <a:t>application</a:t>
          </a:r>
          <a:r>
            <a:rPr lang="fi-FI" dirty="0"/>
            <a:t> and </a:t>
          </a:r>
          <a:r>
            <a:rPr lang="fi-FI" dirty="0" err="1"/>
            <a:t>definitions</a:t>
          </a:r>
          <a:endParaRPr lang="fi-FI" dirty="0"/>
        </a:p>
      </dgm:t>
    </dgm:pt>
    <dgm:pt modelId="{23D5E590-4EF0-40ED-9861-45F3B773C368}" type="parTrans" cxnId="{59FFC351-A5D2-49CA-A61D-53A6C0D856A1}">
      <dgm:prSet/>
      <dgm:spPr/>
      <dgm:t>
        <a:bodyPr/>
        <a:lstStyle/>
        <a:p>
          <a:endParaRPr lang="fi-FI"/>
        </a:p>
      </dgm:t>
    </dgm:pt>
    <dgm:pt modelId="{A9F3FDEF-B71D-4371-9A66-9A3F82410A98}" type="sibTrans" cxnId="{59FFC351-A5D2-49CA-A61D-53A6C0D856A1}">
      <dgm:prSet/>
      <dgm:spPr/>
      <dgm:t>
        <a:bodyPr/>
        <a:lstStyle/>
        <a:p>
          <a:endParaRPr lang="fi-FI"/>
        </a:p>
      </dgm:t>
    </dgm:pt>
    <dgm:pt modelId="{B0941F70-7030-430D-B2A3-468307E5C277}">
      <dgm:prSet/>
      <dgm:spPr/>
      <dgm:t>
        <a:bodyPr/>
        <a:lstStyle/>
        <a:p>
          <a:r>
            <a:rPr lang="fi-FI" b="1" dirty="0"/>
            <a:t>II </a:t>
          </a:r>
          <a:r>
            <a:rPr lang="fi-FI" b="1" dirty="0" err="1"/>
            <a:t>Part</a:t>
          </a:r>
          <a:r>
            <a:rPr lang="fi-FI" b="1" dirty="0"/>
            <a:t> </a:t>
          </a:r>
          <a:r>
            <a:rPr lang="fi-FI" b="1" dirty="0" err="1"/>
            <a:t>Marketplaces</a:t>
          </a:r>
          <a:r>
            <a:rPr lang="fi-FI" b="1" dirty="0"/>
            <a:t> for Financial Instruments (15.3.2019/295) </a:t>
          </a:r>
          <a:r>
            <a:rPr lang="fi-FI" b="1" dirty="0" err="1"/>
            <a:t>Ch</a:t>
          </a:r>
          <a:r>
            <a:rPr lang="fi-FI" b="1" dirty="0"/>
            <a:t>. </a:t>
          </a:r>
          <a:r>
            <a:rPr lang="fi-FI" b="1" i="0" baseline="0" dirty="0"/>
            <a:t>2 – 6</a:t>
          </a:r>
          <a:endParaRPr lang="fi-FI" dirty="0"/>
        </a:p>
      </dgm:t>
    </dgm:pt>
    <dgm:pt modelId="{3D276602-A949-4C58-A6A2-D7F3E04072EA}" type="parTrans" cxnId="{52C8EB18-2547-4E30-95B4-D7D602483EF2}">
      <dgm:prSet/>
      <dgm:spPr/>
      <dgm:t>
        <a:bodyPr/>
        <a:lstStyle/>
        <a:p>
          <a:endParaRPr lang="fi-FI"/>
        </a:p>
      </dgm:t>
    </dgm:pt>
    <dgm:pt modelId="{2F4CDA72-B339-432E-B754-31503A3900DB}" type="sibTrans" cxnId="{52C8EB18-2547-4E30-95B4-D7D602483EF2}">
      <dgm:prSet/>
      <dgm:spPr/>
      <dgm:t>
        <a:bodyPr/>
        <a:lstStyle/>
        <a:p>
          <a:endParaRPr lang="fi-FI"/>
        </a:p>
      </dgm:t>
    </dgm:pt>
    <dgm:pt modelId="{A5481CF2-289D-4021-A0E3-CE69215831FD}">
      <dgm:prSet/>
      <dgm:spPr/>
      <dgm:t>
        <a:bodyPr/>
        <a:lstStyle/>
        <a:p>
          <a:r>
            <a:rPr lang="fi-FI" dirty="0" err="1">
              <a:solidFill>
                <a:schemeClr val="accent2"/>
              </a:solidFill>
            </a:rPr>
            <a:t>Maintenance</a:t>
          </a:r>
          <a:r>
            <a:rPr lang="fi-FI" dirty="0">
              <a:solidFill>
                <a:schemeClr val="accent2"/>
              </a:solidFill>
            </a:rPr>
            <a:t> of </a:t>
          </a:r>
          <a:r>
            <a:rPr lang="fi-FI" dirty="0" err="1">
              <a:solidFill>
                <a:schemeClr val="accent2"/>
              </a:solidFill>
            </a:rPr>
            <a:t>regulated</a:t>
          </a:r>
          <a:r>
            <a:rPr lang="fi-FI" dirty="0">
              <a:solidFill>
                <a:schemeClr val="accent2"/>
              </a:solidFill>
            </a:rPr>
            <a:t> </a:t>
          </a:r>
          <a:r>
            <a:rPr lang="fi-FI" dirty="0" err="1">
              <a:solidFill>
                <a:schemeClr val="accent2"/>
              </a:solidFill>
            </a:rPr>
            <a:t>markets</a:t>
          </a:r>
          <a:r>
            <a:rPr lang="fi-FI" dirty="0">
              <a:solidFill>
                <a:schemeClr val="accent2"/>
              </a:solidFill>
            </a:rPr>
            <a:t> and </a:t>
          </a:r>
          <a:r>
            <a:rPr lang="fi-FI" dirty="0" err="1">
              <a:solidFill>
                <a:schemeClr val="accent2"/>
              </a:solidFill>
            </a:rPr>
            <a:t>organisation</a:t>
          </a:r>
          <a:r>
            <a:rPr lang="fi-FI" dirty="0">
              <a:solidFill>
                <a:schemeClr val="accent2"/>
              </a:solidFill>
            </a:rPr>
            <a:t> of business </a:t>
          </a:r>
          <a:r>
            <a:rPr lang="fi-FI" dirty="0" err="1">
              <a:solidFill>
                <a:schemeClr val="accent2"/>
              </a:solidFill>
            </a:rPr>
            <a:t>trading</a:t>
          </a:r>
          <a:r>
            <a:rPr lang="fi-FI" dirty="0">
              <a:solidFill>
                <a:schemeClr val="accent2"/>
              </a:solidFill>
            </a:rPr>
            <a:t> </a:t>
          </a:r>
          <a:r>
            <a:rPr lang="fi-FI" dirty="0" err="1">
              <a:solidFill>
                <a:schemeClr val="accent2"/>
              </a:solidFill>
            </a:rPr>
            <a:t>activities</a:t>
          </a:r>
          <a:endParaRPr lang="fi-FI" dirty="0">
            <a:solidFill>
              <a:schemeClr val="accent2"/>
            </a:solidFill>
          </a:endParaRPr>
        </a:p>
      </dgm:t>
    </dgm:pt>
    <dgm:pt modelId="{063B1DA0-BAC8-43F5-B675-A9D502E95662}" type="parTrans" cxnId="{5FF74793-40A3-46E2-BC5D-C02F86B24D60}">
      <dgm:prSet/>
      <dgm:spPr/>
      <dgm:t>
        <a:bodyPr/>
        <a:lstStyle/>
        <a:p>
          <a:endParaRPr lang="fi-FI"/>
        </a:p>
      </dgm:t>
    </dgm:pt>
    <dgm:pt modelId="{AF6E86BE-A639-45F0-B3D5-A50306F38655}" type="sibTrans" cxnId="{5FF74793-40A3-46E2-BC5D-C02F86B24D60}">
      <dgm:prSet/>
      <dgm:spPr/>
      <dgm:t>
        <a:bodyPr/>
        <a:lstStyle/>
        <a:p>
          <a:endParaRPr lang="fi-FI"/>
        </a:p>
      </dgm:t>
    </dgm:pt>
    <dgm:pt modelId="{53E723ED-0206-4412-BC97-44A68D3B0786}">
      <dgm:prSet/>
      <dgm:spPr/>
      <dgm:t>
        <a:bodyPr/>
        <a:lstStyle/>
        <a:p>
          <a:r>
            <a:rPr lang="fi-FI" dirty="0" err="1"/>
            <a:t>Multilateral</a:t>
          </a:r>
          <a:r>
            <a:rPr lang="fi-FI" dirty="0"/>
            <a:t> Trading </a:t>
          </a:r>
          <a:r>
            <a:rPr lang="fi-FI" dirty="0" err="1"/>
            <a:t>Facilities</a:t>
          </a:r>
          <a:r>
            <a:rPr lang="fi-FI" dirty="0"/>
            <a:t> (</a:t>
          </a:r>
          <a:r>
            <a:rPr lang="fi-FI" dirty="0">
              <a:solidFill>
                <a:schemeClr val="accent2"/>
              </a:solidFill>
            </a:rPr>
            <a:t>MTF</a:t>
          </a:r>
          <a:r>
            <a:rPr lang="fi-FI" dirty="0"/>
            <a:t>) and </a:t>
          </a:r>
          <a:r>
            <a:rPr lang="fi-FI" dirty="0" err="1"/>
            <a:t>Organized</a:t>
          </a:r>
          <a:r>
            <a:rPr lang="fi-FI" dirty="0"/>
            <a:t> Trading </a:t>
          </a:r>
          <a:r>
            <a:rPr lang="fi-FI" dirty="0" err="1"/>
            <a:t>Facilities</a:t>
          </a:r>
          <a:r>
            <a:rPr lang="fi-FI" dirty="0"/>
            <a:t> (</a:t>
          </a:r>
          <a:r>
            <a:rPr lang="fi-FI" dirty="0">
              <a:solidFill>
                <a:schemeClr val="accent2"/>
              </a:solidFill>
            </a:rPr>
            <a:t>OTF</a:t>
          </a:r>
          <a:r>
            <a:rPr lang="fi-FI" dirty="0"/>
            <a:t>)</a:t>
          </a:r>
        </a:p>
      </dgm:t>
    </dgm:pt>
    <dgm:pt modelId="{1C2828E4-4ADE-4C5C-88FF-CE8F783BEB72}" type="parTrans" cxnId="{DF97F535-0B65-43FC-ABC0-49B7BC5E795D}">
      <dgm:prSet/>
      <dgm:spPr/>
      <dgm:t>
        <a:bodyPr/>
        <a:lstStyle/>
        <a:p>
          <a:endParaRPr lang="fi-FI"/>
        </a:p>
      </dgm:t>
    </dgm:pt>
    <dgm:pt modelId="{0E21025D-9C07-4A91-8EDD-F44531870321}" type="sibTrans" cxnId="{DF97F535-0B65-43FC-ABC0-49B7BC5E795D}">
      <dgm:prSet/>
      <dgm:spPr/>
      <dgm:t>
        <a:bodyPr/>
        <a:lstStyle/>
        <a:p>
          <a:endParaRPr lang="fi-FI"/>
        </a:p>
      </dgm:t>
    </dgm:pt>
    <dgm:pt modelId="{C2E64925-5449-4825-B2D8-A55447801914}">
      <dgm:prSet/>
      <dgm:spPr/>
      <dgm:t>
        <a:bodyPr/>
        <a:lstStyle/>
        <a:p>
          <a:r>
            <a:rPr lang="fi-FI" dirty="0" err="1"/>
            <a:t>Growth</a:t>
          </a:r>
          <a:r>
            <a:rPr lang="fi-FI" dirty="0"/>
            <a:t> Market of </a:t>
          </a:r>
          <a:r>
            <a:rPr lang="fi-FI" dirty="0" err="1"/>
            <a:t>SME’s</a:t>
          </a:r>
          <a:endParaRPr lang="fi-FI" dirty="0"/>
        </a:p>
      </dgm:t>
    </dgm:pt>
    <dgm:pt modelId="{EA7939B0-62CC-4CE3-8F2A-688C67790091}" type="parTrans" cxnId="{373C05B7-6435-4B5F-A96B-73054CAE3A35}">
      <dgm:prSet/>
      <dgm:spPr/>
      <dgm:t>
        <a:bodyPr/>
        <a:lstStyle/>
        <a:p>
          <a:endParaRPr lang="fi-FI"/>
        </a:p>
      </dgm:t>
    </dgm:pt>
    <dgm:pt modelId="{28180CAF-A368-43F3-8FFA-F805D50A939D}" type="sibTrans" cxnId="{373C05B7-6435-4B5F-A96B-73054CAE3A35}">
      <dgm:prSet/>
      <dgm:spPr/>
      <dgm:t>
        <a:bodyPr/>
        <a:lstStyle/>
        <a:p>
          <a:endParaRPr lang="fi-FI"/>
        </a:p>
      </dgm:t>
    </dgm:pt>
    <dgm:pt modelId="{98720EC6-2ABC-4BF5-AE3B-1112449BF3DD}">
      <dgm:prSet/>
      <dgm:spPr/>
      <dgm:t>
        <a:bodyPr/>
        <a:lstStyle/>
        <a:p>
          <a:r>
            <a:rPr lang="fi-FI" b="1" dirty="0"/>
            <a:t>III </a:t>
          </a:r>
          <a:r>
            <a:rPr lang="fi-FI" b="1" dirty="0" err="1"/>
            <a:t>Part</a:t>
          </a:r>
          <a:r>
            <a:rPr lang="fi-FI" b="1" dirty="0"/>
            <a:t> </a:t>
          </a:r>
          <a:r>
            <a:rPr lang="fi-FI" b="1" dirty="0" err="1"/>
            <a:t>Transparency</a:t>
          </a:r>
          <a:r>
            <a:rPr lang="fi-FI" b="1" dirty="0"/>
            <a:t> of Trading and </a:t>
          </a:r>
          <a:r>
            <a:rPr lang="fi-FI" b="1" dirty="0" err="1"/>
            <a:t>reporting</a:t>
          </a:r>
          <a:r>
            <a:rPr lang="fi-FI" b="1" dirty="0"/>
            <a:t> </a:t>
          </a:r>
          <a:r>
            <a:rPr lang="fi-FI" b="1" dirty="0" err="1"/>
            <a:t>services</a:t>
          </a:r>
          <a:r>
            <a:rPr lang="fi-FI" b="1" dirty="0"/>
            <a:t> </a:t>
          </a:r>
          <a:r>
            <a:rPr lang="fi-FI" b="1" dirty="0" err="1"/>
            <a:t>Ch</a:t>
          </a:r>
          <a:r>
            <a:rPr lang="fi-FI" b="1" dirty="0"/>
            <a:t>. </a:t>
          </a:r>
          <a:r>
            <a:rPr lang="fi-FI" b="1" i="0" baseline="0" dirty="0"/>
            <a:t>7 – 9</a:t>
          </a:r>
          <a:endParaRPr lang="fi-FI" dirty="0"/>
        </a:p>
      </dgm:t>
    </dgm:pt>
    <dgm:pt modelId="{70D2F9C2-EFEE-49E8-AA30-DE25C9E520B7}" type="parTrans" cxnId="{1CDB6A90-B2C2-474B-940E-0E1D0AE6B6EF}">
      <dgm:prSet/>
      <dgm:spPr/>
      <dgm:t>
        <a:bodyPr/>
        <a:lstStyle/>
        <a:p>
          <a:endParaRPr lang="fi-FI"/>
        </a:p>
      </dgm:t>
    </dgm:pt>
    <dgm:pt modelId="{54A137A3-30EE-4F08-873E-3D6480737058}" type="sibTrans" cxnId="{1CDB6A90-B2C2-474B-940E-0E1D0AE6B6EF}">
      <dgm:prSet/>
      <dgm:spPr/>
      <dgm:t>
        <a:bodyPr/>
        <a:lstStyle/>
        <a:p>
          <a:endParaRPr lang="fi-FI"/>
        </a:p>
      </dgm:t>
    </dgm:pt>
    <dgm:pt modelId="{8618605C-E5B6-4E8A-BA24-AA6643311D8D}" type="pres">
      <dgm:prSet presAssocID="{35A7410D-E205-4B6B-A2EA-7388E71584D7}" presName="vert0" presStyleCnt="0">
        <dgm:presLayoutVars>
          <dgm:dir/>
          <dgm:animOne val="branch"/>
          <dgm:animLvl val="lvl"/>
        </dgm:presLayoutVars>
      </dgm:prSet>
      <dgm:spPr/>
    </dgm:pt>
    <dgm:pt modelId="{E7088EA2-8E83-4AE1-B6F7-A63917F29CF0}" type="pres">
      <dgm:prSet presAssocID="{77F7EA3D-9219-4ACB-8BC7-AAF8335548F3}" presName="thickLine" presStyleLbl="alignNode1" presStyleIdx="0" presStyleCnt="3"/>
      <dgm:spPr/>
    </dgm:pt>
    <dgm:pt modelId="{7C368420-99A6-4450-872B-494371CDEB33}" type="pres">
      <dgm:prSet presAssocID="{77F7EA3D-9219-4ACB-8BC7-AAF8335548F3}" presName="horz1" presStyleCnt="0"/>
      <dgm:spPr/>
    </dgm:pt>
    <dgm:pt modelId="{3BD34A83-F4C9-4586-B3BB-4DDD42C706BC}" type="pres">
      <dgm:prSet presAssocID="{77F7EA3D-9219-4ACB-8BC7-AAF8335548F3}" presName="tx1" presStyleLbl="revTx" presStyleIdx="0" presStyleCnt="7"/>
      <dgm:spPr/>
    </dgm:pt>
    <dgm:pt modelId="{9FA64E43-C63D-4436-B0DE-277EE966C58D}" type="pres">
      <dgm:prSet presAssocID="{77F7EA3D-9219-4ACB-8BC7-AAF8335548F3}" presName="vert1" presStyleCnt="0"/>
      <dgm:spPr/>
    </dgm:pt>
    <dgm:pt modelId="{39BB0226-A39C-49A1-AA62-79D1692DA73B}" type="pres">
      <dgm:prSet presAssocID="{A1C2696D-108D-496E-BC4B-0AB0B9C94446}" presName="vertSpace2a" presStyleCnt="0"/>
      <dgm:spPr/>
    </dgm:pt>
    <dgm:pt modelId="{A4218605-4DEC-406C-95AC-39253CD088EC}" type="pres">
      <dgm:prSet presAssocID="{A1C2696D-108D-496E-BC4B-0AB0B9C94446}" presName="horz2" presStyleCnt="0"/>
      <dgm:spPr/>
    </dgm:pt>
    <dgm:pt modelId="{3400AB2B-1D79-44E0-8A25-C4EB1112502C}" type="pres">
      <dgm:prSet presAssocID="{A1C2696D-108D-496E-BC4B-0AB0B9C94446}" presName="horzSpace2" presStyleCnt="0"/>
      <dgm:spPr/>
    </dgm:pt>
    <dgm:pt modelId="{3544103A-6FB6-4879-97FF-FAAB64549E89}" type="pres">
      <dgm:prSet presAssocID="{A1C2696D-108D-496E-BC4B-0AB0B9C94446}" presName="tx2" presStyleLbl="revTx" presStyleIdx="1" presStyleCnt="7"/>
      <dgm:spPr/>
    </dgm:pt>
    <dgm:pt modelId="{25E6E27E-8601-4475-96D3-DEB523B311AC}" type="pres">
      <dgm:prSet presAssocID="{A1C2696D-108D-496E-BC4B-0AB0B9C94446}" presName="vert2" presStyleCnt="0"/>
      <dgm:spPr/>
    </dgm:pt>
    <dgm:pt modelId="{7E7A5E9A-6841-4927-BC74-A05BA3BDBFEE}" type="pres">
      <dgm:prSet presAssocID="{A1C2696D-108D-496E-BC4B-0AB0B9C94446}" presName="thinLine2b" presStyleLbl="callout" presStyleIdx="0" presStyleCnt="4"/>
      <dgm:spPr/>
    </dgm:pt>
    <dgm:pt modelId="{39B12FDD-DFFF-4DD2-BB38-1921822949FB}" type="pres">
      <dgm:prSet presAssocID="{A1C2696D-108D-496E-BC4B-0AB0B9C94446}" presName="vertSpace2b" presStyleCnt="0"/>
      <dgm:spPr/>
    </dgm:pt>
    <dgm:pt modelId="{48E190E6-0F45-4DAE-A7E0-536974972D05}" type="pres">
      <dgm:prSet presAssocID="{B0941F70-7030-430D-B2A3-468307E5C277}" presName="thickLine" presStyleLbl="alignNode1" presStyleIdx="1" presStyleCnt="3"/>
      <dgm:spPr/>
    </dgm:pt>
    <dgm:pt modelId="{13076003-66F4-459C-BB87-41A95C9BCDEB}" type="pres">
      <dgm:prSet presAssocID="{B0941F70-7030-430D-B2A3-468307E5C277}" presName="horz1" presStyleCnt="0"/>
      <dgm:spPr/>
    </dgm:pt>
    <dgm:pt modelId="{0BA0D853-9FDA-48E2-807F-6739E536CDF1}" type="pres">
      <dgm:prSet presAssocID="{B0941F70-7030-430D-B2A3-468307E5C277}" presName="tx1" presStyleLbl="revTx" presStyleIdx="2" presStyleCnt="7"/>
      <dgm:spPr/>
    </dgm:pt>
    <dgm:pt modelId="{76193B6F-9587-4A8E-B7B1-860DFAFB9124}" type="pres">
      <dgm:prSet presAssocID="{B0941F70-7030-430D-B2A3-468307E5C277}" presName="vert1" presStyleCnt="0"/>
      <dgm:spPr/>
    </dgm:pt>
    <dgm:pt modelId="{EBF14024-52F7-432C-8913-CE20F069A597}" type="pres">
      <dgm:prSet presAssocID="{A5481CF2-289D-4021-A0E3-CE69215831FD}" presName="vertSpace2a" presStyleCnt="0"/>
      <dgm:spPr/>
    </dgm:pt>
    <dgm:pt modelId="{71A5FBFC-D2F5-4A34-A94D-7E4B8525945D}" type="pres">
      <dgm:prSet presAssocID="{A5481CF2-289D-4021-A0E3-CE69215831FD}" presName="horz2" presStyleCnt="0"/>
      <dgm:spPr/>
    </dgm:pt>
    <dgm:pt modelId="{F880EB72-3D43-4DDC-AD1B-337C365E971C}" type="pres">
      <dgm:prSet presAssocID="{A5481CF2-289D-4021-A0E3-CE69215831FD}" presName="horzSpace2" presStyleCnt="0"/>
      <dgm:spPr/>
    </dgm:pt>
    <dgm:pt modelId="{D09A3AEA-3253-423B-BD75-E5CAEC86BB4F}" type="pres">
      <dgm:prSet presAssocID="{A5481CF2-289D-4021-A0E3-CE69215831FD}" presName="tx2" presStyleLbl="revTx" presStyleIdx="3" presStyleCnt="7"/>
      <dgm:spPr/>
    </dgm:pt>
    <dgm:pt modelId="{CBCBD03C-C06A-430A-BDBC-6E14B44AF7F2}" type="pres">
      <dgm:prSet presAssocID="{A5481CF2-289D-4021-A0E3-CE69215831FD}" presName="vert2" presStyleCnt="0"/>
      <dgm:spPr/>
    </dgm:pt>
    <dgm:pt modelId="{AC948066-EFE6-4C27-B000-76FDE4F934C7}" type="pres">
      <dgm:prSet presAssocID="{A5481CF2-289D-4021-A0E3-CE69215831FD}" presName="thinLine2b" presStyleLbl="callout" presStyleIdx="1" presStyleCnt="4"/>
      <dgm:spPr/>
    </dgm:pt>
    <dgm:pt modelId="{88EA15BA-2EB5-4498-BACD-DE4175DDCCE7}" type="pres">
      <dgm:prSet presAssocID="{A5481CF2-289D-4021-A0E3-CE69215831FD}" presName="vertSpace2b" presStyleCnt="0"/>
      <dgm:spPr/>
    </dgm:pt>
    <dgm:pt modelId="{E42F25E6-AA03-4226-A261-555AB4542E86}" type="pres">
      <dgm:prSet presAssocID="{53E723ED-0206-4412-BC97-44A68D3B0786}" presName="horz2" presStyleCnt="0"/>
      <dgm:spPr/>
    </dgm:pt>
    <dgm:pt modelId="{D4738620-78A6-4FB2-BF71-392E659883DE}" type="pres">
      <dgm:prSet presAssocID="{53E723ED-0206-4412-BC97-44A68D3B0786}" presName="horzSpace2" presStyleCnt="0"/>
      <dgm:spPr/>
    </dgm:pt>
    <dgm:pt modelId="{F89AF69F-3758-4B2D-BE4B-7D59CEBE0328}" type="pres">
      <dgm:prSet presAssocID="{53E723ED-0206-4412-BC97-44A68D3B0786}" presName="tx2" presStyleLbl="revTx" presStyleIdx="4" presStyleCnt="7"/>
      <dgm:spPr/>
    </dgm:pt>
    <dgm:pt modelId="{2488E96A-0878-4690-BE40-B45766842E97}" type="pres">
      <dgm:prSet presAssocID="{53E723ED-0206-4412-BC97-44A68D3B0786}" presName="vert2" presStyleCnt="0"/>
      <dgm:spPr/>
    </dgm:pt>
    <dgm:pt modelId="{ECBCA600-09F9-4C46-B029-7E9E3A89D32F}" type="pres">
      <dgm:prSet presAssocID="{53E723ED-0206-4412-BC97-44A68D3B0786}" presName="thinLine2b" presStyleLbl="callout" presStyleIdx="2" presStyleCnt="4"/>
      <dgm:spPr/>
    </dgm:pt>
    <dgm:pt modelId="{9C7604EE-89B2-4DE4-AA87-76D1F053E4B6}" type="pres">
      <dgm:prSet presAssocID="{53E723ED-0206-4412-BC97-44A68D3B0786}" presName="vertSpace2b" presStyleCnt="0"/>
      <dgm:spPr/>
    </dgm:pt>
    <dgm:pt modelId="{EBF3AA1B-6F93-46F7-B0FB-18FBFB9440B4}" type="pres">
      <dgm:prSet presAssocID="{C2E64925-5449-4825-B2D8-A55447801914}" presName="horz2" presStyleCnt="0"/>
      <dgm:spPr/>
    </dgm:pt>
    <dgm:pt modelId="{7FD3E661-A5F3-4E61-97F0-1410A33B7717}" type="pres">
      <dgm:prSet presAssocID="{C2E64925-5449-4825-B2D8-A55447801914}" presName="horzSpace2" presStyleCnt="0"/>
      <dgm:spPr/>
    </dgm:pt>
    <dgm:pt modelId="{A1862FC3-F2DA-4F7C-976A-109B9974C224}" type="pres">
      <dgm:prSet presAssocID="{C2E64925-5449-4825-B2D8-A55447801914}" presName="tx2" presStyleLbl="revTx" presStyleIdx="5" presStyleCnt="7"/>
      <dgm:spPr/>
    </dgm:pt>
    <dgm:pt modelId="{783BB14B-6127-4C6C-A6DE-4A1D7B8A3D87}" type="pres">
      <dgm:prSet presAssocID="{C2E64925-5449-4825-B2D8-A55447801914}" presName="vert2" presStyleCnt="0"/>
      <dgm:spPr/>
    </dgm:pt>
    <dgm:pt modelId="{5CC6B9E9-966F-41EC-89ED-030973A5A224}" type="pres">
      <dgm:prSet presAssocID="{C2E64925-5449-4825-B2D8-A55447801914}" presName="thinLine2b" presStyleLbl="callout" presStyleIdx="3" presStyleCnt="4"/>
      <dgm:spPr/>
    </dgm:pt>
    <dgm:pt modelId="{12E24528-603D-4431-8073-B554849DFCEB}" type="pres">
      <dgm:prSet presAssocID="{C2E64925-5449-4825-B2D8-A55447801914}" presName="vertSpace2b" presStyleCnt="0"/>
      <dgm:spPr/>
    </dgm:pt>
    <dgm:pt modelId="{A20806D9-7B59-43B3-BFEE-53E5E4ACF712}" type="pres">
      <dgm:prSet presAssocID="{98720EC6-2ABC-4BF5-AE3B-1112449BF3DD}" presName="thickLine" presStyleLbl="alignNode1" presStyleIdx="2" presStyleCnt="3"/>
      <dgm:spPr/>
    </dgm:pt>
    <dgm:pt modelId="{3BFFC9B2-50EE-4900-A010-F017DEAA3FFC}" type="pres">
      <dgm:prSet presAssocID="{98720EC6-2ABC-4BF5-AE3B-1112449BF3DD}" presName="horz1" presStyleCnt="0"/>
      <dgm:spPr/>
    </dgm:pt>
    <dgm:pt modelId="{596D7E03-ABA6-40A2-9BA6-7BC484E0D6C6}" type="pres">
      <dgm:prSet presAssocID="{98720EC6-2ABC-4BF5-AE3B-1112449BF3DD}" presName="tx1" presStyleLbl="revTx" presStyleIdx="6" presStyleCnt="7"/>
      <dgm:spPr/>
    </dgm:pt>
    <dgm:pt modelId="{BF9C40B6-ABC1-45DC-AFB9-DC3976ED3F27}" type="pres">
      <dgm:prSet presAssocID="{98720EC6-2ABC-4BF5-AE3B-1112449BF3DD}" presName="vert1" presStyleCnt="0"/>
      <dgm:spPr/>
    </dgm:pt>
  </dgm:ptLst>
  <dgm:cxnLst>
    <dgm:cxn modelId="{52C8EB18-2547-4E30-95B4-D7D602483EF2}" srcId="{35A7410D-E205-4B6B-A2EA-7388E71584D7}" destId="{B0941F70-7030-430D-B2A3-468307E5C277}" srcOrd="1" destOrd="0" parTransId="{3D276602-A949-4C58-A6A2-D7F3E04072EA}" sibTransId="{2F4CDA72-B339-432E-B754-31503A3900DB}"/>
    <dgm:cxn modelId="{DF97F535-0B65-43FC-ABC0-49B7BC5E795D}" srcId="{B0941F70-7030-430D-B2A3-468307E5C277}" destId="{53E723ED-0206-4412-BC97-44A68D3B0786}" srcOrd="1" destOrd="0" parTransId="{1C2828E4-4ADE-4C5C-88FF-CE8F783BEB72}" sibTransId="{0E21025D-9C07-4A91-8EDD-F44531870321}"/>
    <dgm:cxn modelId="{36F77E4A-6416-4774-BE14-F15CADFA9E2B}" type="presOf" srcId="{77F7EA3D-9219-4ACB-8BC7-AAF8335548F3}" destId="{3BD34A83-F4C9-4586-B3BB-4DDD42C706BC}" srcOrd="0" destOrd="0" presId="urn:microsoft.com/office/officeart/2008/layout/LinedList"/>
    <dgm:cxn modelId="{EE3EDF4B-6BF2-40CF-B01F-2351ACE5B837}" type="presOf" srcId="{C2E64925-5449-4825-B2D8-A55447801914}" destId="{A1862FC3-F2DA-4F7C-976A-109B9974C224}" srcOrd="0" destOrd="0" presId="urn:microsoft.com/office/officeart/2008/layout/LinedList"/>
    <dgm:cxn modelId="{59FFC351-A5D2-49CA-A61D-53A6C0D856A1}" srcId="{77F7EA3D-9219-4ACB-8BC7-AAF8335548F3}" destId="{A1C2696D-108D-496E-BC4B-0AB0B9C94446}" srcOrd="0" destOrd="0" parTransId="{23D5E590-4EF0-40ED-9861-45F3B773C368}" sibTransId="{A9F3FDEF-B71D-4371-9A66-9A3F82410A98}"/>
    <dgm:cxn modelId="{10D42352-E987-481C-9F71-BE2B4B66A51D}" type="presOf" srcId="{B0941F70-7030-430D-B2A3-468307E5C277}" destId="{0BA0D853-9FDA-48E2-807F-6739E536CDF1}" srcOrd="0" destOrd="0" presId="urn:microsoft.com/office/officeart/2008/layout/LinedList"/>
    <dgm:cxn modelId="{1CDB6A90-B2C2-474B-940E-0E1D0AE6B6EF}" srcId="{35A7410D-E205-4B6B-A2EA-7388E71584D7}" destId="{98720EC6-2ABC-4BF5-AE3B-1112449BF3DD}" srcOrd="2" destOrd="0" parTransId="{70D2F9C2-EFEE-49E8-AA30-DE25C9E520B7}" sibTransId="{54A137A3-30EE-4F08-873E-3D6480737058}"/>
    <dgm:cxn modelId="{5FF74793-40A3-46E2-BC5D-C02F86B24D60}" srcId="{B0941F70-7030-430D-B2A3-468307E5C277}" destId="{A5481CF2-289D-4021-A0E3-CE69215831FD}" srcOrd="0" destOrd="0" parTransId="{063B1DA0-BAC8-43F5-B675-A9D502E95662}" sibTransId="{AF6E86BE-A639-45F0-B3D5-A50306F38655}"/>
    <dgm:cxn modelId="{F0A953A5-5ED2-4498-A148-AF4142621306}" type="presOf" srcId="{98720EC6-2ABC-4BF5-AE3B-1112449BF3DD}" destId="{596D7E03-ABA6-40A2-9BA6-7BC484E0D6C6}" srcOrd="0" destOrd="0" presId="urn:microsoft.com/office/officeart/2008/layout/LinedList"/>
    <dgm:cxn modelId="{373C05B7-6435-4B5F-A96B-73054CAE3A35}" srcId="{B0941F70-7030-430D-B2A3-468307E5C277}" destId="{C2E64925-5449-4825-B2D8-A55447801914}" srcOrd="2" destOrd="0" parTransId="{EA7939B0-62CC-4CE3-8F2A-688C67790091}" sibTransId="{28180CAF-A368-43F3-8FFA-F805D50A939D}"/>
    <dgm:cxn modelId="{358E7BB9-DF6A-4040-85A5-8F041A40B4E3}" type="presOf" srcId="{53E723ED-0206-4412-BC97-44A68D3B0786}" destId="{F89AF69F-3758-4B2D-BE4B-7D59CEBE0328}" srcOrd="0" destOrd="0" presId="urn:microsoft.com/office/officeart/2008/layout/LinedList"/>
    <dgm:cxn modelId="{E6FAD2BA-02B9-4491-B29E-2D52247C5688}" type="presOf" srcId="{A5481CF2-289D-4021-A0E3-CE69215831FD}" destId="{D09A3AEA-3253-423B-BD75-E5CAEC86BB4F}" srcOrd="0" destOrd="0" presId="urn:microsoft.com/office/officeart/2008/layout/LinedList"/>
    <dgm:cxn modelId="{73D38ED3-C3A3-4471-B97C-135B7D8BE5BC}" srcId="{35A7410D-E205-4B6B-A2EA-7388E71584D7}" destId="{77F7EA3D-9219-4ACB-8BC7-AAF8335548F3}" srcOrd="0" destOrd="0" parTransId="{FC5ADB4A-8846-4955-8B4A-B2A028C3FC01}" sibTransId="{2CE3EA09-752F-4CE4-B235-2C7362D871AD}"/>
    <dgm:cxn modelId="{BD0F07F0-83C9-4464-BA5F-4ADB23348B2C}" type="presOf" srcId="{35A7410D-E205-4B6B-A2EA-7388E71584D7}" destId="{8618605C-E5B6-4E8A-BA24-AA6643311D8D}" srcOrd="0" destOrd="0" presId="urn:microsoft.com/office/officeart/2008/layout/LinedList"/>
    <dgm:cxn modelId="{32A2CFFF-8E6E-4902-8674-F88A52E56D2C}" type="presOf" srcId="{A1C2696D-108D-496E-BC4B-0AB0B9C94446}" destId="{3544103A-6FB6-4879-97FF-FAAB64549E89}" srcOrd="0" destOrd="0" presId="urn:microsoft.com/office/officeart/2008/layout/LinedList"/>
    <dgm:cxn modelId="{36182BFA-E65C-4A32-9738-700D2C0B3B37}" type="presParOf" srcId="{8618605C-E5B6-4E8A-BA24-AA6643311D8D}" destId="{E7088EA2-8E83-4AE1-B6F7-A63917F29CF0}" srcOrd="0" destOrd="0" presId="urn:microsoft.com/office/officeart/2008/layout/LinedList"/>
    <dgm:cxn modelId="{96BE5919-3FFD-47FE-9356-3FB6DC7BE06D}" type="presParOf" srcId="{8618605C-E5B6-4E8A-BA24-AA6643311D8D}" destId="{7C368420-99A6-4450-872B-494371CDEB33}" srcOrd="1" destOrd="0" presId="urn:microsoft.com/office/officeart/2008/layout/LinedList"/>
    <dgm:cxn modelId="{94B3F3C4-1421-46E1-A19E-DE28AF62BC9A}" type="presParOf" srcId="{7C368420-99A6-4450-872B-494371CDEB33}" destId="{3BD34A83-F4C9-4586-B3BB-4DDD42C706BC}" srcOrd="0" destOrd="0" presId="urn:microsoft.com/office/officeart/2008/layout/LinedList"/>
    <dgm:cxn modelId="{39CD860C-C98D-4E90-B2F1-890F129467DE}" type="presParOf" srcId="{7C368420-99A6-4450-872B-494371CDEB33}" destId="{9FA64E43-C63D-4436-B0DE-277EE966C58D}" srcOrd="1" destOrd="0" presId="urn:microsoft.com/office/officeart/2008/layout/LinedList"/>
    <dgm:cxn modelId="{9F36A426-BF07-42C7-B27B-47CB8878CD03}" type="presParOf" srcId="{9FA64E43-C63D-4436-B0DE-277EE966C58D}" destId="{39BB0226-A39C-49A1-AA62-79D1692DA73B}" srcOrd="0" destOrd="0" presId="urn:microsoft.com/office/officeart/2008/layout/LinedList"/>
    <dgm:cxn modelId="{66AA290E-7860-498D-8B1E-6C0C9AB1CF9E}" type="presParOf" srcId="{9FA64E43-C63D-4436-B0DE-277EE966C58D}" destId="{A4218605-4DEC-406C-95AC-39253CD088EC}" srcOrd="1" destOrd="0" presId="urn:microsoft.com/office/officeart/2008/layout/LinedList"/>
    <dgm:cxn modelId="{8D756B5C-24F3-4636-AB6A-BD88032AE1A6}" type="presParOf" srcId="{A4218605-4DEC-406C-95AC-39253CD088EC}" destId="{3400AB2B-1D79-44E0-8A25-C4EB1112502C}" srcOrd="0" destOrd="0" presId="urn:microsoft.com/office/officeart/2008/layout/LinedList"/>
    <dgm:cxn modelId="{9AA25903-559B-491D-AE2A-B22C3F83201A}" type="presParOf" srcId="{A4218605-4DEC-406C-95AC-39253CD088EC}" destId="{3544103A-6FB6-4879-97FF-FAAB64549E89}" srcOrd="1" destOrd="0" presId="urn:microsoft.com/office/officeart/2008/layout/LinedList"/>
    <dgm:cxn modelId="{E09E8C66-1690-4D71-BDEE-E304E741AD8A}" type="presParOf" srcId="{A4218605-4DEC-406C-95AC-39253CD088EC}" destId="{25E6E27E-8601-4475-96D3-DEB523B311AC}" srcOrd="2" destOrd="0" presId="urn:microsoft.com/office/officeart/2008/layout/LinedList"/>
    <dgm:cxn modelId="{A21D7676-C560-476E-90DD-FB967572ADE1}" type="presParOf" srcId="{9FA64E43-C63D-4436-B0DE-277EE966C58D}" destId="{7E7A5E9A-6841-4927-BC74-A05BA3BDBFEE}" srcOrd="2" destOrd="0" presId="urn:microsoft.com/office/officeart/2008/layout/LinedList"/>
    <dgm:cxn modelId="{58D61BAE-7992-4513-811B-5E56824716C6}" type="presParOf" srcId="{9FA64E43-C63D-4436-B0DE-277EE966C58D}" destId="{39B12FDD-DFFF-4DD2-BB38-1921822949FB}" srcOrd="3" destOrd="0" presId="urn:microsoft.com/office/officeart/2008/layout/LinedList"/>
    <dgm:cxn modelId="{66E65BBA-58E2-4410-8E93-20012EC719E6}" type="presParOf" srcId="{8618605C-E5B6-4E8A-BA24-AA6643311D8D}" destId="{48E190E6-0F45-4DAE-A7E0-536974972D05}" srcOrd="2" destOrd="0" presId="urn:microsoft.com/office/officeart/2008/layout/LinedList"/>
    <dgm:cxn modelId="{196FD725-B993-4E44-886F-4A7261B00BD2}" type="presParOf" srcId="{8618605C-E5B6-4E8A-BA24-AA6643311D8D}" destId="{13076003-66F4-459C-BB87-41A95C9BCDEB}" srcOrd="3" destOrd="0" presId="urn:microsoft.com/office/officeart/2008/layout/LinedList"/>
    <dgm:cxn modelId="{D1F3DEAA-06E1-4C47-BB3E-7D53C25506CA}" type="presParOf" srcId="{13076003-66F4-459C-BB87-41A95C9BCDEB}" destId="{0BA0D853-9FDA-48E2-807F-6739E536CDF1}" srcOrd="0" destOrd="0" presId="urn:microsoft.com/office/officeart/2008/layout/LinedList"/>
    <dgm:cxn modelId="{20D77556-314E-4D9F-8B28-07AADC48E6A2}" type="presParOf" srcId="{13076003-66F4-459C-BB87-41A95C9BCDEB}" destId="{76193B6F-9587-4A8E-B7B1-860DFAFB9124}" srcOrd="1" destOrd="0" presId="urn:microsoft.com/office/officeart/2008/layout/LinedList"/>
    <dgm:cxn modelId="{CBF08335-A63C-40E0-B1AD-A50A43D72975}" type="presParOf" srcId="{76193B6F-9587-4A8E-B7B1-860DFAFB9124}" destId="{EBF14024-52F7-432C-8913-CE20F069A597}" srcOrd="0" destOrd="0" presId="urn:microsoft.com/office/officeart/2008/layout/LinedList"/>
    <dgm:cxn modelId="{3D2BF6AD-489A-4ADD-9692-ACEFD481BBD9}" type="presParOf" srcId="{76193B6F-9587-4A8E-B7B1-860DFAFB9124}" destId="{71A5FBFC-D2F5-4A34-A94D-7E4B8525945D}" srcOrd="1" destOrd="0" presId="urn:microsoft.com/office/officeart/2008/layout/LinedList"/>
    <dgm:cxn modelId="{057008F2-090F-4E19-978F-BB64EE8506A5}" type="presParOf" srcId="{71A5FBFC-D2F5-4A34-A94D-7E4B8525945D}" destId="{F880EB72-3D43-4DDC-AD1B-337C365E971C}" srcOrd="0" destOrd="0" presId="urn:microsoft.com/office/officeart/2008/layout/LinedList"/>
    <dgm:cxn modelId="{17F5D45C-A8FC-41B4-91C1-DF29C49BB5FA}" type="presParOf" srcId="{71A5FBFC-D2F5-4A34-A94D-7E4B8525945D}" destId="{D09A3AEA-3253-423B-BD75-E5CAEC86BB4F}" srcOrd="1" destOrd="0" presId="urn:microsoft.com/office/officeart/2008/layout/LinedList"/>
    <dgm:cxn modelId="{814224E8-8A3F-4D44-85A6-299083585444}" type="presParOf" srcId="{71A5FBFC-D2F5-4A34-A94D-7E4B8525945D}" destId="{CBCBD03C-C06A-430A-BDBC-6E14B44AF7F2}" srcOrd="2" destOrd="0" presId="urn:microsoft.com/office/officeart/2008/layout/LinedList"/>
    <dgm:cxn modelId="{8E7E0762-0C0A-44A1-B23A-6A76CDE62C34}" type="presParOf" srcId="{76193B6F-9587-4A8E-B7B1-860DFAFB9124}" destId="{AC948066-EFE6-4C27-B000-76FDE4F934C7}" srcOrd="2" destOrd="0" presId="urn:microsoft.com/office/officeart/2008/layout/LinedList"/>
    <dgm:cxn modelId="{6BC660BE-1F67-4A26-BD5A-27ADCF0D74CA}" type="presParOf" srcId="{76193B6F-9587-4A8E-B7B1-860DFAFB9124}" destId="{88EA15BA-2EB5-4498-BACD-DE4175DDCCE7}" srcOrd="3" destOrd="0" presId="urn:microsoft.com/office/officeart/2008/layout/LinedList"/>
    <dgm:cxn modelId="{91570D7B-1CD8-4CE0-9CFA-EF42E01C87A3}" type="presParOf" srcId="{76193B6F-9587-4A8E-B7B1-860DFAFB9124}" destId="{E42F25E6-AA03-4226-A261-555AB4542E86}" srcOrd="4" destOrd="0" presId="urn:microsoft.com/office/officeart/2008/layout/LinedList"/>
    <dgm:cxn modelId="{65AEE9F1-C6D3-439D-AE65-2A335F26FE73}" type="presParOf" srcId="{E42F25E6-AA03-4226-A261-555AB4542E86}" destId="{D4738620-78A6-4FB2-BF71-392E659883DE}" srcOrd="0" destOrd="0" presId="urn:microsoft.com/office/officeart/2008/layout/LinedList"/>
    <dgm:cxn modelId="{76E98B1A-C369-442A-984D-7D2F3615B7B0}" type="presParOf" srcId="{E42F25E6-AA03-4226-A261-555AB4542E86}" destId="{F89AF69F-3758-4B2D-BE4B-7D59CEBE0328}" srcOrd="1" destOrd="0" presId="urn:microsoft.com/office/officeart/2008/layout/LinedList"/>
    <dgm:cxn modelId="{59DDA4A0-5A4B-4506-8D9A-E04367D3FDBD}" type="presParOf" srcId="{E42F25E6-AA03-4226-A261-555AB4542E86}" destId="{2488E96A-0878-4690-BE40-B45766842E97}" srcOrd="2" destOrd="0" presId="urn:microsoft.com/office/officeart/2008/layout/LinedList"/>
    <dgm:cxn modelId="{DDE14D0F-4863-4D30-9417-C83F50F6649B}" type="presParOf" srcId="{76193B6F-9587-4A8E-B7B1-860DFAFB9124}" destId="{ECBCA600-09F9-4C46-B029-7E9E3A89D32F}" srcOrd="5" destOrd="0" presId="urn:microsoft.com/office/officeart/2008/layout/LinedList"/>
    <dgm:cxn modelId="{C925FFD6-79A7-4EC4-A68A-E2E0E1D5A149}" type="presParOf" srcId="{76193B6F-9587-4A8E-B7B1-860DFAFB9124}" destId="{9C7604EE-89B2-4DE4-AA87-76D1F053E4B6}" srcOrd="6" destOrd="0" presId="urn:microsoft.com/office/officeart/2008/layout/LinedList"/>
    <dgm:cxn modelId="{3F36454A-0B46-4009-AF87-92496BBCD57D}" type="presParOf" srcId="{76193B6F-9587-4A8E-B7B1-860DFAFB9124}" destId="{EBF3AA1B-6F93-46F7-B0FB-18FBFB9440B4}" srcOrd="7" destOrd="0" presId="urn:microsoft.com/office/officeart/2008/layout/LinedList"/>
    <dgm:cxn modelId="{CFA87709-191B-42BE-AB60-70A67BE5A83D}" type="presParOf" srcId="{EBF3AA1B-6F93-46F7-B0FB-18FBFB9440B4}" destId="{7FD3E661-A5F3-4E61-97F0-1410A33B7717}" srcOrd="0" destOrd="0" presId="urn:microsoft.com/office/officeart/2008/layout/LinedList"/>
    <dgm:cxn modelId="{BDA2A65D-E791-4B10-9CC3-F2B02B8EAD4B}" type="presParOf" srcId="{EBF3AA1B-6F93-46F7-B0FB-18FBFB9440B4}" destId="{A1862FC3-F2DA-4F7C-976A-109B9974C224}" srcOrd="1" destOrd="0" presId="urn:microsoft.com/office/officeart/2008/layout/LinedList"/>
    <dgm:cxn modelId="{A9AD65CD-A786-44B3-B445-164E1C93EA73}" type="presParOf" srcId="{EBF3AA1B-6F93-46F7-B0FB-18FBFB9440B4}" destId="{783BB14B-6127-4C6C-A6DE-4A1D7B8A3D87}" srcOrd="2" destOrd="0" presId="urn:microsoft.com/office/officeart/2008/layout/LinedList"/>
    <dgm:cxn modelId="{79F63882-5A53-4FE9-848A-677683A6E950}" type="presParOf" srcId="{76193B6F-9587-4A8E-B7B1-860DFAFB9124}" destId="{5CC6B9E9-966F-41EC-89ED-030973A5A224}" srcOrd="8" destOrd="0" presId="urn:microsoft.com/office/officeart/2008/layout/LinedList"/>
    <dgm:cxn modelId="{AD4F9552-7357-45A5-90A2-58B0B7708A70}" type="presParOf" srcId="{76193B6F-9587-4A8E-B7B1-860DFAFB9124}" destId="{12E24528-603D-4431-8073-B554849DFCEB}" srcOrd="9" destOrd="0" presId="urn:microsoft.com/office/officeart/2008/layout/LinedList"/>
    <dgm:cxn modelId="{885F8C7C-2363-4EA8-B812-C102CFB78002}" type="presParOf" srcId="{8618605C-E5B6-4E8A-BA24-AA6643311D8D}" destId="{A20806D9-7B59-43B3-BFEE-53E5E4ACF712}" srcOrd="4" destOrd="0" presId="urn:microsoft.com/office/officeart/2008/layout/LinedList"/>
    <dgm:cxn modelId="{9D1A26C5-0443-4573-897B-8FCA31651D19}" type="presParOf" srcId="{8618605C-E5B6-4E8A-BA24-AA6643311D8D}" destId="{3BFFC9B2-50EE-4900-A010-F017DEAA3FFC}" srcOrd="5" destOrd="0" presId="urn:microsoft.com/office/officeart/2008/layout/LinedList"/>
    <dgm:cxn modelId="{810A043D-3DAD-45D0-B489-FBABA85193EA}" type="presParOf" srcId="{3BFFC9B2-50EE-4900-A010-F017DEAA3FFC}" destId="{596D7E03-ABA6-40A2-9BA6-7BC484E0D6C6}" srcOrd="0" destOrd="0" presId="urn:microsoft.com/office/officeart/2008/layout/LinedList"/>
    <dgm:cxn modelId="{E4E2258F-B125-4A93-8EA7-0899D0D10736}" type="presParOf" srcId="{3BFFC9B2-50EE-4900-A010-F017DEAA3FFC}" destId="{BF9C40B6-ABC1-45DC-AFB9-DC3976ED3F2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8702FDE-48F3-46DD-AD7A-C2FF7E29D659}"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8FF49F05-ABD5-4619-A331-D748C97E47DF}">
      <dgm:prSet/>
      <dgm:spPr/>
      <dgm:t>
        <a:bodyPr/>
        <a:lstStyle/>
        <a:p>
          <a:r>
            <a:rPr lang="fi-FI" b="1"/>
            <a:t>Act on Securities Accounts </a:t>
          </a:r>
          <a:endParaRPr lang="fi-FI"/>
        </a:p>
      </dgm:t>
    </dgm:pt>
    <dgm:pt modelId="{6C07A291-CCD7-4AE4-82F0-CD6885D1F185}" type="parTrans" cxnId="{CF509DE3-1280-4866-9744-20B60D3E707A}">
      <dgm:prSet/>
      <dgm:spPr/>
      <dgm:t>
        <a:bodyPr/>
        <a:lstStyle/>
        <a:p>
          <a:endParaRPr lang="fi-FI"/>
        </a:p>
      </dgm:t>
    </dgm:pt>
    <dgm:pt modelId="{D1206E62-9CEF-43A8-9C9B-21225B2AB5CD}" type="sibTrans" cxnId="{CF509DE3-1280-4866-9744-20B60D3E707A}">
      <dgm:prSet/>
      <dgm:spPr/>
      <dgm:t>
        <a:bodyPr/>
        <a:lstStyle/>
        <a:p>
          <a:endParaRPr lang="fi-FI"/>
        </a:p>
      </dgm:t>
    </dgm:pt>
    <dgm:pt modelId="{10D7D73E-F226-4C50-A9D7-D0EDA4B0AD32}">
      <dgm:prSet/>
      <dgm:spPr/>
      <dgm:t>
        <a:bodyPr/>
        <a:lstStyle/>
        <a:p>
          <a:r>
            <a:rPr lang="fi-FI" b="1"/>
            <a:t>Ch. 2 Securities accounts and the entries to be done on those accounts </a:t>
          </a:r>
          <a:endParaRPr lang="fi-FI"/>
        </a:p>
      </dgm:t>
    </dgm:pt>
    <dgm:pt modelId="{13AF340C-7474-4DDF-B773-F462AF12344F}" type="parTrans" cxnId="{C308E651-CE55-4690-8787-4E9CC6AD60D3}">
      <dgm:prSet/>
      <dgm:spPr/>
      <dgm:t>
        <a:bodyPr/>
        <a:lstStyle/>
        <a:p>
          <a:endParaRPr lang="fi-FI"/>
        </a:p>
      </dgm:t>
    </dgm:pt>
    <dgm:pt modelId="{5D290A11-E9DC-4916-B476-278751412E72}" type="sibTrans" cxnId="{C308E651-CE55-4690-8787-4E9CC6AD60D3}">
      <dgm:prSet/>
      <dgm:spPr/>
      <dgm:t>
        <a:bodyPr/>
        <a:lstStyle/>
        <a:p>
          <a:endParaRPr lang="fi-FI"/>
        </a:p>
      </dgm:t>
    </dgm:pt>
    <dgm:pt modelId="{E97B86B3-90E5-4DEB-AA58-0CCAC4F94D65}">
      <dgm:prSet/>
      <dgm:spPr/>
      <dgm:t>
        <a:bodyPr/>
        <a:lstStyle/>
        <a:p>
          <a:r>
            <a:rPr lang="fi-FI" i="1"/>
            <a:t>Securities in custody on behalf of the accoung holder </a:t>
          </a:r>
          <a:endParaRPr lang="fi-FI"/>
        </a:p>
      </dgm:t>
    </dgm:pt>
    <dgm:pt modelId="{BC97CDEA-7ECC-4F8C-8ABA-8771722D9138}" type="parTrans" cxnId="{4AC9154F-8506-4746-8A5D-07063F0BDBE5}">
      <dgm:prSet/>
      <dgm:spPr/>
      <dgm:t>
        <a:bodyPr/>
        <a:lstStyle/>
        <a:p>
          <a:endParaRPr lang="fi-FI"/>
        </a:p>
      </dgm:t>
    </dgm:pt>
    <dgm:pt modelId="{D194B220-E92A-45F5-80B4-0F2B5D38824D}" type="sibTrans" cxnId="{4AC9154F-8506-4746-8A5D-07063F0BDBE5}">
      <dgm:prSet/>
      <dgm:spPr/>
      <dgm:t>
        <a:bodyPr/>
        <a:lstStyle/>
        <a:p>
          <a:endParaRPr lang="fi-FI"/>
        </a:p>
      </dgm:t>
    </dgm:pt>
    <dgm:pt modelId="{97B689F7-9A71-4D6D-A9F2-76286CCBAFD6}">
      <dgm:prSet/>
      <dgm:spPr/>
      <dgm:t>
        <a:bodyPr/>
        <a:lstStyle/>
        <a:p>
          <a:r>
            <a:rPr lang="fi-FI" i="1" dirty="0" err="1"/>
            <a:t>The</a:t>
          </a:r>
          <a:r>
            <a:rPr lang="fi-FI" i="1" dirty="0"/>
            <a:t> </a:t>
          </a:r>
          <a:r>
            <a:rPr lang="fi-FI" i="1" dirty="0" err="1"/>
            <a:t>limitations</a:t>
          </a:r>
          <a:r>
            <a:rPr lang="fi-FI" i="1" dirty="0"/>
            <a:t> of </a:t>
          </a:r>
          <a:r>
            <a:rPr lang="fi-FI" i="1" dirty="0" err="1">
              <a:solidFill>
                <a:schemeClr val="accent2"/>
              </a:solidFill>
            </a:rPr>
            <a:t>the</a:t>
          </a:r>
          <a:r>
            <a:rPr lang="fi-FI" i="1" dirty="0">
              <a:solidFill>
                <a:schemeClr val="accent2"/>
              </a:solidFill>
            </a:rPr>
            <a:t> </a:t>
          </a:r>
          <a:r>
            <a:rPr lang="fi-FI" i="1" dirty="0" err="1">
              <a:solidFill>
                <a:schemeClr val="accent2"/>
              </a:solidFill>
            </a:rPr>
            <a:t>rights</a:t>
          </a:r>
          <a:r>
            <a:rPr lang="fi-FI" i="1" dirty="0">
              <a:solidFill>
                <a:schemeClr val="accent2"/>
              </a:solidFill>
            </a:rPr>
            <a:t> of </a:t>
          </a:r>
          <a:r>
            <a:rPr lang="fi-FI" i="1" dirty="0" err="1">
              <a:solidFill>
                <a:schemeClr val="accent2"/>
              </a:solidFill>
            </a:rPr>
            <a:t>the</a:t>
          </a:r>
          <a:r>
            <a:rPr lang="fi-FI" i="1" dirty="0">
              <a:solidFill>
                <a:schemeClr val="accent2"/>
              </a:solidFill>
            </a:rPr>
            <a:t> </a:t>
          </a:r>
          <a:r>
            <a:rPr lang="fi-FI" i="1" dirty="0" err="1">
              <a:solidFill>
                <a:schemeClr val="accent2"/>
              </a:solidFill>
            </a:rPr>
            <a:t>account</a:t>
          </a:r>
          <a:r>
            <a:rPr lang="fi-FI" i="1" dirty="0">
              <a:solidFill>
                <a:schemeClr val="accent2"/>
              </a:solidFill>
            </a:rPr>
            <a:t> </a:t>
          </a:r>
          <a:r>
            <a:rPr lang="fi-FI" i="1" dirty="0" err="1">
              <a:solidFill>
                <a:schemeClr val="accent2"/>
              </a:solidFill>
            </a:rPr>
            <a:t>holder</a:t>
          </a:r>
          <a:r>
            <a:rPr lang="fi-FI" i="1" dirty="0">
              <a:solidFill>
                <a:schemeClr val="accent2"/>
              </a:solidFill>
            </a:rPr>
            <a:t> </a:t>
          </a:r>
          <a:r>
            <a:rPr lang="fi-FI" i="1" dirty="0"/>
            <a:t>(</a:t>
          </a:r>
          <a:r>
            <a:rPr lang="fi-FI" i="1" dirty="0" err="1"/>
            <a:t>pledges</a:t>
          </a:r>
          <a:r>
            <a:rPr lang="fi-FI" i="1" dirty="0"/>
            <a:t>, </a:t>
          </a:r>
          <a:r>
            <a:rPr lang="fi-FI" i="1" dirty="0" err="1"/>
            <a:t>distress</a:t>
          </a:r>
          <a:r>
            <a:rPr lang="fi-FI" i="1" dirty="0"/>
            <a:t> etc.) and </a:t>
          </a:r>
          <a:r>
            <a:rPr lang="fi-FI" i="1" dirty="0" err="1">
              <a:solidFill>
                <a:schemeClr val="accent2"/>
              </a:solidFill>
            </a:rPr>
            <a:t>the</a:t>
          </a:r>
          <a:r>
            <a:rPr lang="fi-FI" i="1" dirty="0">
              <a:solidFill>
                <a:schemeClr val="accent2"/>
              </a:solidFill>
            </a:rPr>
            <a:t> </a:t>
          </a:r>
          <a:r>
            <a:rPr lang="fi-FI" i="1" dirty="0" err="1">
              <a:solidFill>
                <a:schemeClr val="accent2"/>
              </a:solidFill>
            </a:rPr>
            <a:t>priority</a:t>
          </a:r>
          <a:r>
            <a:rPr lang="fi-FI" i="1" dirty="0">
              <a:solidFill>
                <a:schemeClr val="accent2"/>
              </a:solidFill>
            </a:rPr>
            <a:t> </a:t>
          </a:r>
          <a:r>
            <a:rPr lang="fi-FI" i="1" dirty="0" err="1">
              <a:solidFill>
                <a:schemeClr val="accent2"/>
              </a:solidFill>
            </a:rPr>
            <a:t>order</a:t>
          </a:r>
          <a:r>
            <a:rPr lang="fi-FI" i="1" dirty="0">
              <a:solidFill>
                <a:schemeClr val="accent2"/>
              </a:solidFill>
            </a:rPr>
            <a:t> </a:t>
          </a:r>
          <a:r>
            <a:rPr lang="fi-FI" i="1" dirty="0" err="1"/>
            <a:t>between</a:t>
          </a:r>
          <a:r>
            <a:rPr lang="fi-FI" i="1" dirty="0"/>
            <a:t> </a:t>
          </a:r>
          <a:r>
            <a:rPr lang="fi-FI" i="1" dirty="0" err="1"/>
            <a:t>registered</a:t>
          </a:r>
          <a:r>
            <a:rPr lang="fi-FI" i="1" dirty="0"/>
            <a:t> </a:t>
          </a:r>
          <a:r>
            <a:rPr lang="fi-FI" i="1" dirty="0" err="1"/>
            <a:t>rights</a:t>
          </a:r>
          <a:r>
            <a:rPr lang="fi-FI" b="1" i="1" dirty="0"/>
            <a:t> </a:t>
          </a:r>
          <a:r>
            <a:rPr lang="fi-FI" b="0" i="1" dirty="0"/>
            <a:t>and in </a:t>
          </a:r>
          <a:r>
            <a:rPr lang="fi-FI" b="0" i="1" dirty="0" err="1"/>
            <a:t>relation</a:t>
          </a:r>
          <a:r>
            <a:rPr lang="fi-FI" b="0" i="1" dirty="0"/>
            <a:t> to non-</a:t>
          </a:r>
          <a:r>
            <a:rPr lang="fi-FI" b="0" i="1" dirty="0" err="1"/>
            <a:t>registered</a:t>
          </a:r>
          <a:r>
            <a:rPr lang="fi-FI" b="0" i="1" dirty="0"/>
            <a:t> </a:t>
          </a:r>
          <a:r>
            <a:rPr lang="fi-FI" b="0" i="1" dirty="0" err="1"/>
            <a:t>rights</a:t>
          </a:r>
          <a:r>
            <a:rPr lang="fi-FI" b="0" i="1" dirty="0"/>
            <a:t> </a:t>
          </a:r>
          <a:endParaRPr lang="fi-FI" b="0" dirty="0"/>
        </a:p>
      </dgm:t>
    </dgm:pt>
    <dgm:pt modelId="{2A87671C-7660-44CD-AB45-128C656A7E73}" type="parTrans" cxnId="{5F5DC853-0886-47E1-ADD2-F4D82281B0D5}">
      <dgm:prSet/>
      <dgm:spPr/>
      <dgm:t>
        <a:bodyPr/>
        <a:lstStyle/>
        <a:p>
          <a:endParaRPr lang="fi-FI"/>
        </a:p>
      </dgm:t>
    </dgm:pt>
    <dgm:pt modelId="{CE143E34-B19C-42CE-B0B1-32093B2CC52D}" type="sibTrans" cxnId="{5F5DC853-0886-47E1-ADD2-F4D82281B0D5}">
      <dgm:prSet/>
      <dgm:spPr/>
      <dgm:t>
        <a:bodyPr/>
        <a:lstStyle/>
        <a:p>
          <a:endParaRPr lang="fi-FI"/>
        </a:p>
      </dgm:t>
    </dgm:pt>
    <dgm:pt modelId="{2B6CBD2A-D1CC-4A0A-A87F-EDDEE1BD549E}">
      <dgm:prSet/>
      <dgm:spPr/>
      <dgm:t>
        <a:bodyPr/>
        <a:lstStyle/>
        <a:p>
          <a:r>
            <a:rPr lang="fi-FI" b="1"/>
            <a:t>Ch. 3 </a:t>
          </a:r>
          <a:endParaRPr lang="fi-FI"/>
        </a:p>
      </dgm:t>
    </dgm:pt>
    <dgm:pt modelId="{ACB415BC-587E-4729-A24F-8A378FC18381}" type="parTrans" cxnId="{EB85AE21-154F-4BDA-920A-41D57EF16C84}">
      <dgm:prSet/>
      <dgm:spPr/>
      <dgm:t>
        <a:bodyPr/>
        <a:lstStyle/>
        <a:p>
          <a:endParaRPr lang="fi-FI"/>
        </a:p>
      </dgm:t>
    </dgm:pt>
    <dgm:pt modelId="{E27C3E25-E83C-449A-BDC1-AB34C117565B}" type="sibTrans" cxnId="{EB85AE21-154F-4BDA-920A-41D57EF16C84}">
      <dgm:prSet/>
      <dgm:spPr/>
      <dgm:t>
        <a:bodyPr/>
        <a:lstStyle/>
        <a:p>
          <a:endParaRPr lang="fi-FI"/>
        </a:p>
      </dgm:t>
    </dgm:pt>
    <dgm:pt modelId="{99818B11-6C10-4262-8EA1-E50F32758A09}">
      <dgm:prSet/>
      <dgm:spPr/>
      <dgm:t>
        <a:bodyPr/>
        <a:lstStyle/>
        <a:p>
          <a:r>
            <a:rPr lang="en-US" i="1"/>
            <a:t>Custody of securities and protection of account holders in insolvency proceedings against a custodian </a:t>
          </a:r>
          <a:endParaRPr lang="fi-FI"/>
        </a:p>
      </dgm:t>
    </dgm:pt>
    <dgm:pt modelId="{48D967CE-7164-4745-A039-56420DBCE603}" type="parTrans" cxnId="{1D618067-E912-4DB3-9457-AC04A058372E}">
      <dgm:prSet/>
      <dgm:spPr/>
      <dgm:t>
        <a:bodyPr/>
        <a:lstStyle/>
        <a:p>
          <a:endParaRPr lang="fi-FI"/>
        </a:p>
      </dgm:t>
    </dgm:pt>
    <dgm:pt modelId="{597F6147-86E3-4600-8416-D89C39A49F32}" type="sibTrans" cxnId="{1D618067-E912-4DB3-9457-AC04A058372E}">
      <dgm:prSet/>
      <dgm:spPr/>
      <dgm:t>
        <a:bodyPr/>
        <a:lstStyle/>
        <a:p>
          <a:endParaRPr lang="fi-FI"/>
        </a:p>
      </dgm:t>
    </dgm:pt>
    <dgm:pt modelId="{F0A6075C-5808-4912-B1AA-287D953DB064}">
      <dgm:prSet/>
      <dgm:spPr/>
      <dgm:t>
        <a:bodyPr/>
        <a:lstStyle/>
        <a:p>
          <a:r>
            <a:rPr lang="fi-FI" b="1" i="0" baseline="0"/>
            <a:t>Act on Book Entry Accounts </a:t>
          </a:r>
          <a:endParaRPr lang="fi-FI"/>
        </a:p>
      </dgm:t>
    </dgm:pt>
    <dgm:pt modelId="{2607DF9C-4BBA-46FF-8AF2-A3E0B25D7B9A}" type="parTrans" cxnId="{BE494831-F452-453B-A220-4F360F74AA4E}">
      <dgm:prSet/>
      <dgm:spPr/>
      <dgm:t>
        <a:bodyPr/>
        <a:lstStyle/>
        <a:p>
          <a:endParaRPr lang="fi-FI"/>
        </a:p>
      </dgm:t>
    </dgm:pt>
    <dgm:pt modelId="{BBC37C68-2E51-4E67-B98B-1935A515EE07}" type="sibTrans" cxnId="{BE494831-F452-453B-A220-4F360F74AA4E}">
      <dgm:prSet/>
      <dgm:spPr/>
      <dgm:t>
        <a:bodyPr/>
        <a:lstStyle/>
        <a:p>
          <a:endParaRPr lang="fi-FI"/>
        </a:p>
      </dgm:t>
    </dgm:pt>
    <dgm:pt modelId="{53CA23B4-981F-42AE-9075-5ADDA23EEABE}">
      <dgm:prSet/>
      <dgm:spPr/>
      <dgm:t>
        <a:bodyPr/>
        <a:lstStyle/>
        <a:p>
          <a:r>
            <a:rPr lang="fi-FI" b="1" i="0" baseline="0"/>
            <a:t>Securities that are included in the book entry system </a:t>
          </a:r>
          <a:endParaRPr lang="fi-FI"/>
        </a:p>
      </dgm:t>
    </dgm:pt>
    <dgm:pt modelId="{0AF5E1D1-65F8-42F1-80A7-547774E8F9A1}" type="parTrans" cxnId="{71FBFD5A-149E-4CD3-93FC-C5E8B7C3FBCC}">
      <dgm:prSet/>
      <dgm:spPr/>
      <dgm:t>
        <a:bodyPr/>
        <a:lstStyle/>
        <a:p>
          <a:endParaRPr lang="fi-FI"/>
        </a:p>
      </dgm:t>
    </dgm:pt>
    <dgm:pt modelId="{0B6A8EF0-0899-463F-AE3F-72DE0895DD74}" type="sibTrans" cxnId="{71FBFD5A-149E-4CD3-93FC-C5E8B7C3FBCC}">
      <dgm:prSet/>
      <dgm:spPr/>
      <dgm:t>
        <a:bodyPr/>
        <a:lstStyle/>
        <a:p>
          <a:endParaRPr lang="fi-FI"/>
        </a:p>
      </dgm:t>
    </dgm:pt>
    <dgm:pt modelId="{4496D1DF-18C4-40AF-BDAF-8CD06194A1D2}">
      <dgm:prSet/>
      <dgm:spPr/>
      <dgm:t>
        <a:bodyPr/>
        <a:lstStyle/>
        <a:p>
          <a:r>
            <a:rPr lang="fi-FI" b="1" i="0" baseline="0"/>
            <a:t>E.g. the legal status of the securities holder </a:t>
          </a:r>
          <a:endParaRPr lang="fi-FI"/>
        </a:p>
      </dgm:t>
    </dgm:pt>
    <dgm:pt modelId="{99DC038E-4953-4110-A10A-B8165680F0F2}" type="parTrans" cxnId="{272FD2C7-351D-4E18-937B-7486D21A0F11}">
      <dgm:prSet/>
      <dgm:spPr/>
      <dgm:t>
        <a:bodyPr/>
        <a:lstStyle/>
        <a:p>
          <a:endParaRPr lang="fi-FI"/>
        </a:p>
      </dgm:t>
    </dgm:pt>
    <dgm:pt modelId="{5A81C197-F1E8-41ED-99E1-232AC924B11F}" type="sibTrans" cxnId="{272FD2C7-351D-4E18-937B-7486D21A0F11}">
      <dgm:prSet/>
      <dgm:spPr/>
      <dgm:t>
        <a:bodyPr/>
        <a:lstStyle/>
        <a:p>
          <a:endParaRPr lang="fi-FI"/>
        </a:p>
      </dgm:t>
    </dgm:pt>
    <dgm:pt modelId="{18CF0A4A-028E-449C-9136-2CCF111B8A7F}">
      <dgm:prSet/>
      <dgm:spPr/>
      <dgm:t>
        <a:bodyPr/>
        <a:lstStyle/>
        <a:p>
          <a:r>
            <a:rPr lang="fi-FI" b="0" i="0" baseline="0" dirty="0" err="1">
              <a:solidFill>
                <a:schemeClr val="accent2"/>
              </a:solidFill>
            </a:rPr>
            <a:t>Priorities</a:t>
          </a:r>
          <a:r>
            <a:rPr lang="fi-FI" b="0" i="0" baseline="0" dirty="0">
              <a:solidFill>
                <a:schemeClr val="accent2"/>
              </a:solidFill>
            </a:rPr>
            <a:t> of </a:t>
          </a:r>
          <a:r>
            <a:rPr lang="fi-FI" b="0" i="0" baseline="0" dirty="0" err="1">
              <a:solidFill>
                <a:schemeClr val="accent2"/>
              </a:solidFill>
            </a:rPr>
            <a:t>registered</a:t>
          </a:r>
          <a:r>
            <a:rPr lang="fi-FI" b="0" i="0" baseline="0" dirty="0">
              <a:solidFill>
                <a:schemeClr val="accent2"/>
              </a:solidFill>
            </a:rPr>
            <a:t> </a:t>
          </a:r>
          <a:r>
            <a:rPr lang="fi-FI" b="0" i="0" baseline="0" dirty="0" err="1">
              <a:solidFill>
                <a:schemeClr val="accent2"/>
              </a:solidFill>
            </a:rPr>
            <a:t>right</a:t>
          </a:r>
          <a:r>
            <a:rPr lang="fi-FI" b="0" i="0" baseline="0" dirty="0">
              <a:solidFill>
                <a:schemeClr val="accent2"/>
              </a:solidFill>
            </a:rPr>
            <a:t> </a:t>
          </a:r>
          <a:r>
            <a:rPr lang="fi-FI" b="0" i="0" baseline="0" dirty="0" err="1">
              <a:solidFill>
                <a:schemeClr val="accent2"/>
              </a:solidFill>
            </a:rPr>
            <a:t>agains</a:t>
          </a:r>
          <a:r>
            <a:rPr lang="fi-FI" b="0" i="0" baseline="0" dirty="0">
              <a:solidFill>
                <a:schemeClr val="accent2"/>
              </a:solidFill>
            </a:rPr>
            <a:t> non-</a:t>
          </a:r>
          <a:r>
            <a:rPr lang="fi-FI" b="0" i="0" baseline="0" dirty="0" err="1">
              <a:solidFill>
                <a:schemeClr val="accent2"/>
              </a:solidFill>
            </a:rPr>
            <a:t>registered</a:t>
          </a:r>
          <a:r>
            <a:rPr lang="fi-FI" b="0" i="0" baseline="0" dirty="0">
              <a:solidFill>
                <a:schemeClr val="accent2"/>
              </a:solidFill>
            </a:rPr>
            <a:t> </a:t>
          </a:r>
          <a:r>
            <a:rPr lang="fi-FI" b="0" i="0" baseline="0" dirty="0" err="1">
              <a:solidFill>
                <a:schemeClr val="accent2"/>
              </a:solidFill>
            </a:rPr>
            <a:t>rights</a:t>
          </a:r>
          <a:r>
            <a:rPr lang="fi-FI" i="0" dirty="0">
              <a:solidFill>
                <a:schemeClr val="accent2"/>
              </a:solidFill>
            </a:rPr>
            <a:t> </a:t>
          </a:r>
          <a:endParaRPr lang="fi-FI" dirty="0">
            <a:solidFill>
              <a:schemeClr val="accent2"/>
            </a:solidFill>
          </a:endParaRPr>
        </a:p>
      </dgm:t>
    </dgm:pt>
    <dgm:pt modelId="{A38DCF76-4539-471B-A7CF-ADFCE7AF135E}" type="parTrans" cxnId="{2754AEFD-8967-473D-9122-15721D1D5398}">
      <dgm:prSet/>
      <dgm:spPr/>
      <dgm:t>
        <a:bodyPr/>
        <a:lstStyle/>
        <a:p>
          <a:endParaRPr lang="fi-FI"/>
        </a:p>
      </dgm:t>
    </dgm:pt>
    <dgm:pt modelId="{3AAF1545-6E07-435C-8187-5C16B21E69D8}" type="sibTrans" cxnId="{2754AEFD-8967-473D-9122-15721D1D5398}">
      <dgm:prSet/>
      <dgm:spPr/>
      <dgm:t>
        <a:bodyPr/>
        <a:lstStyle/>
        <a:p>
          <a:endParaRPr lang="fi-FI"/>
        </a:p>
      </dgm:t>
    </dgm:pt>
    <dgm:pt modelId="{EEC7838C-92E3-4AD5-846D-4CDB46BE9622}">
      <dgm:prSet/>
      <dgm:spPr/>
      <dgm:t>
        <a:bodyPr/>
        <a:lstStyle/>
        <a:p>
          <a:r>
            <a:rPr lang="fi-FI" b="0" i="0" baseline="0" dirty="0" err="1">
              <a:solidFill>
                <a:schemeClr val="accent2"/>
              </a:solidFill>
            </a:rPr>
            <a:t>Protecton</a:t>
          </a:r>
          <a:r>
            <a:rPr lang="fi-FI" b="0" i="0" baseline="0" dirty="0">
              <a:solidFill>
                <a:schemeClr val="accent2"/>
              </a:solidFill>
            </a:rPr>
            <a:t> </a:t>
          </a:r>
          <a:r>
            <a:rPr lang="fi-FI" b="0" i="0" baseline="0" dirty="0" err="1">
              <a:solidFill>
                <a:schemeClr val="accent2"/>
              </a:solidFill>
            </a:rPr>
            <a:t>against</a:t>
          </a:r>
          <a:r>
            <a:rPr lang="fi-FI" b="0" i="0" baseline="0" dirty="0">
              <a:solidFill>
                <a:schemeClr val="accent2"/>
              </a:solidFill>
            </a:rPr>
            <a:t> </a:t>
          </a:r>
          <a:r>
            <a:rPr lang="fi-FI" b="0" i="0" baseline="0" dirty="0" err="1">
              <a:solidFill>
                <a:schemeClr val="accent2"/>
              </a:solidFill>
            </a:rPr>
            <a:t>third</a:t>
          </a:r>
          <a:r>
            <a:rPr lang="fi-FI" b="0" i="0" baseline="0" dirty="0">
              <a:solidFill>
                <a:schemeClr val="accent2"/>
              </a:solidFill>
            </a:rPr>
            <a:t> party </a:t>
          </a:r>
          <a:r>
            <a:rPr lang="fi-FI" b="0" i="0" baseline="0" dirty="0" err="1">
              <a:solidFill>
                <a:schemeClr val="accent2"/>
              </a:solidFill>
            </a:rPr>
            <a:t>claims</a:t>
          </a:r>
          <a:r>
            <a:rPr lang="fi-FI" b="0" i="0" baseline="0" dirty="0">
              <a:solidFill>
                <a:schemeClr val="accent2"/>
              </a:solidFill>
            </a:rPr>
            <a:t> </a:t>
          </a:r>
          <a:r>
            <a:rPr lang="fi-FI" b="0" i="0" baseline="0" dirty="0"/>
            <a:t>(</a:t>
          </a:r>
          <a:r>
            <a:rPr lang="fi-FI" b="0" i="0" baseline="0" dirty="0" err="1"/>
            <a:t>e.g</a:t>
          </a:r>
          <a:r>
            <a:rPr lang="fi-FI" b="0" i="0" baseline="0" dirty="0"/>
            <a:t>. </a:t>
          </a:r>
          <a:r>
            <a:rPr lang="fi-FI" b="0" i="0" baseline="0" dirty="0" err="1"/>
            <a:t>those</a:t>
          </a:r>
          <a:r>
            <a:rPr lang="fi-FI" b="0" i="0" baseline="0" dirty="0"/>
            <a:t> of ”</a:t>
          </a:r>
          <a:r>
            <a:rPr lang="fi-FI" b="0" i="0" baseline="0" dirty="0" err="1"/>
            <a:t>right</a:t>
          </a:r>
          <a:r>
            <a:rPr lang="fi-FI" b="0" i="0" baseline="0" dirty="0"/>
            <a:t> </a:t>
          </a:r>
          <a:r>
            <a:rPr lang="fi-FI" b="0" i="0" baseline="0" dirty="0" err="1"/>
            <a:t>owners</a:t>
          </a:r>
          <a:r>
            <a:rPr lang="fi-FI" b="0" i="0" baseline="0" dirty="0"/>
            <a:t>”) </a:t>
          </a:r>
          <a:endParaRPr lang="fi-FI" dirty="0"/>
        </a:p>
      </dgm:t>
    </dgm:pt>
    <dgm:pt modelId="{222E8150-FEBB-4743-9340-11AED9A3BE76}" type="parTrans" cxnId="{8356F11B-604E-4916-8BA8-A6CAC394F0B6}">
      <dgm:prSet/>
      <dgm:spPr/>
      <dgm:t>
        <a:bodyPr/>
        <a:lstStyle/>
        <a:p>
          <a:endParaRPr lang="fi-FI"/>
        </a:p>
      </dgm:t>
    </dgm:pt>
    <dgm:pt modelId="{DC87D8E2-3A6A-4754-A355-041E8446445E}" type="sibTrans" cxnId="{8356F11B-604E-4916-8BA8-A6CAC394F0B6}">
      <dgm:prSet/>
      <dgm:spPr/>
      <dgm:t>
        <a:bodyPr/>
        <a:lstStyle/>
        <a:p>
          <a:endParaRPr lang="fi-FI"/>
        </a:p>
      </dgm:t>
    </dgm:pt>
    <dgm:pt modelId="{03001E51-6844-42AD-AF0E-7429557E32A9}" type="pres">
      <dgm:prSet presAssocID="{18702FDE-48F3-46DD-AD7A-C2FF7E29D659}" presName="vert0" presStyleCnt="0">
        <dgm:presLayoutVars>
          <dgm:dir/>
          <dgm:animOne val="branch"/>
          <dgm:animLvl val="lvl"/>
        </dgm:presLayoutVars>
      </dgm:prSet>
      <dgm:spPr/>
    </dgm:pt>
    <dgm:pt modelId="{F8FEEDF4-7F16-47C6-8117-DA0BD9D0B54C}" type="pres">
      <dgm:prSet presAssocID="{8FF49F05-ABD5-4619-A331-D748C97E47DF}" presName="thickLine" presStyleLbl="alignNode1" presStyleIdx="0" presStyleCnt="2"/>
      <dgm:spPr/>
    </dgm:pt>
    <dgm:pt modelId="{01076930-0F1F-4877-A986-7BCB520D5D23}" type="pres">
      <dgm:prSet presAssocID="{8FF49F05-ABD5-4619-A331-D748C97E47DF}" presName="horz1" presStyleCnt="0"/>
      <dgm:spPr/>
    </dgm:pt>
    <dgm:pt modelId="{169DD76B-3C5C-48A3-8CA5-2348EB336C15}" type="pres">
      <dgm:prSet presAssocID="{8FF49F05-ABD5-4619-A331-D748C97E47DF}" presName="tx1" presStyleLbl="revTx" presStyleIdx="0" presStyleCnt="11"/>
      <dgm:spPr/>
    </dgm:pt>
    <dgm:pt modelId="{BB85170F-B1D2-4709-8981-95B1692485F2}" type="pres">
      <dgm:prSet presAssocID="{8FF49F05-ABD5-4619-A331-D748C97E47DF}" presName="vert1" presStyleCnt="0"/>
      <dgm:spPr/>
    </dgm:pt>
    <dgm:pt modelId="{933127A8-D282-4AD6-99E6-866F244DA848}" type="pres">
      <dgm:prSet presAssocID="{10D7D73E-F226-4C50-A9D7-D0EDA4B0AD32}" presName="vertSpace2a" presStyleCnt="0"/>
      <dgm:spPr/>
    </dgm:pt>
    <dgm:pt modelId="{2013DBF4-7DF2-4756-A66A-69B6AB85A0F3}" type="pres">
      <dgm:prSet presAssocID="{10D7D73E-F226-4C50-A9D7-D0EDA4B0AD32}" presName="horz2" presStyleCnt="0"/>
      <dgm:spPr/>
    </dgm:pt>
    <dgm:pt modelId="{E4F3E0C0-D1C0-434F-BFB7-1CAEDAB7981E}" type="pres">
      <dgm:prSet presAssocID="{10D7D73E-F226-4C50-A9D7-D0EDA4B0AD32}" presName="horzSpace2" presStyleCnt="0"/>
      <dgm:spPr/>
    </dgm:pt>
    <dgm:pt modelId="{F1464461-67B8-4545-833B-6ECFBE8111F5}" type="pres">
      <dgm:prSet presAssocID="{10D7D73E-F226-4C50-A9D7-D0EDA4B0AD32}" presName="tx2" presStyleLbl="revTx" presStyleIdx="1" presStyleCnt="11"/>
      <dgm:spPr/>
    </dgm:pt>
    <dgm:pt modelId="{01B09906-1DE2-4C69-B072-8AE70EF434F2}" type="pres">
      <dgm:prSet presAssocID="{10D7D73E-F226-4C50-A9D7-D0EDA4B0AD32}" presName="vert2" presStyleCnt="0"/>
      <dgm:spPr/>
    </dgm:pt>
    <dgm:pt modelId="{C7388BC5-9620-4E90-A6DC-16E00947F78D}" type="pres">
      <dgm:prSet presAssocID="{E97B86B3-90E5-4DEB-AA58-0CCAC4F94D65}" presName="horz3" presStyleCnt="0"/>
      <dgm:spPr/>
    </dgm:pt>
    <dgm:pt modelId="{4992979E-914C-43BA-96E1-AA0D55EC3FC0}" type="pres">
      <dgm:prSet presAssocID="{E97B86B3-90E5-4DEB-AA58-0CCAC4F94D65}" presName="horzSpace3" presStyleCnt="0"/>
      <dgm:spPr/>
    </dgm:pt>
    <dgm:pt modelId="{EA4F385D-FEF8-4FBE-9968-1AF4FA4CE4E4}" type="pres">
      <dgm:prSet presAssocID="{E97B86B3-90E5-4DEB-AA58-0CCAC4F94D65}" presName="tx3" presStyleLbl="revTx" presStyleIdx="2" presStyleCnt="11"/>
      <dgm:spPr/>
    </dgm:pt>
    <dgm:pt modelId="{CFA55EDB-7B09-467B-9057-B194F1C2F87B}" type="pres">
      <dgm:prSet presAssocID="{E97B86B3-90E5-4DEB-AA58-0CCAC4F94D65}" presName="vert3" presStyleCnt="0"/>
      <dgm:spPr/>
    </dgm:pt>
    <dgm:pt modelId="{4DFD2981-8A4C-4AA1-8794-E9F23EB880FD}" type="pres">
      <dgm:prSet presAssocID="{D194B220-E92A-45F5-80B4-0F2B5D38824D}" presName="thinLine3" presStyleLbl="callout" presStyleIdx="0" presStyleCnt="6"/>
      <dgm:spPr/>
    </dgm:pt>
    <dgm:pt modelId="{FC867FE0-0EE7-4CEC-BD1A-69265E068BD5}" type="pres">
      <dgm:prSet presAssocID="{97B689F7-9A71-4D6D-A9F2-76286CCBAFD6}" presName="horz3" presStyleCnt="0"/>
      <dgm:spPr/>
    </dgm:pt>
    <dgm:pt modelId="{FA852D85-0374-4073-BCCB-A8E242FBA3B5}" type="pres">
      <dgm:prSet presAssocID="{97B689F7-9A71-4D6D-A9F2-76286CCBAFD6}" presName="horzSpace3" presStyleCnt="0"/>
      <dgm:spPr/>
    </dgm:pt>
    <dgm:pt modelId="{27614C43-DC8E-4B02-B3AB-C287442863C3}" type="pres">
      <dgm:prSet presAssocID="{97B689F7-9A71-4D6D-A9F2-76286CCBAFD6}" presName="tx3" presStyleLbl="revTx" presStyleIdx="3" presStyleCnt="11"/>
      <dgm:spPr/>
    </dgm:pt>
    <dgm:pt modelId="{A5A482E3-26DA-48E8-BA0C-349C422334A5}" type="pres">
      <dgm:prSet presAssocID="{97B689F7-9A71-4D6D-A9F2-76286CCBAFD6}" presName="vert3" presStyleCnt="0"/>
      <dgm:spPr/>
    </dgm:pt>
    <dgm:pt modelId="{D436CCA7-9516-4F9C-ADA5-02253A9B7AF2}" type="pres">
      <dgm:prSet presAssocID="{10D7D73E-F226-4C50-A9D7-D0EDA4B0AD32}" presName="thinLine2b" presStyleLbl="callout" presStyleIdx="1" presStyleCnt="6"/>
      <dgm:spPr/>
    </dgm:pt>
    <dgm:pt modelId="{168AAAEC-1350-41F0-B0BF-3EF333ACFE76}" type="pres">
      <dgm:prSet presAssocID="{10D7D73E-F226-4C50-A9D7-D0EDA4B0AD32}" presName="vertSpace2b" presStyleCnt="0"/>
      <dgm:spPr/>
    </dgm:pt>
    <dgm:pt modelId="{BA80AD41-6123-421B-948B-524D5034328C}" type="pres">
      <dgm:prSet presAssocID="{2B6CBD2A-D1CC-4A0A-A87F-EDDEE1BD549E}" presName="horz2" presStyleCnt="0"/>
      <dgm:spPr/>
    </dgm:pt>
    <dgm:pt modelId="{5AEB170F-7BC3-4314-94A0-1EA275AE38F7}" type="pres">
      <dgm:prSet presAssocID="{2B6CBD2A-D1CC-4A0A-A87F-EDDEE1BD549E}" presName="horzSpace2" presStyleCnt="0"/>
      <dgm:spPr/>
    </dgm:pt>
    <dgm:pt modelId="{0C5276B7-BB2F-4813-BE8E-54F0E6E9FE28}" type="pres">
      <dgm:prSet presAssocID="{2B6CBD2A-D1CC-4A0A-A87F-EDDEE1BD549E}" presName="tx2" presStyleLbl="revTx" presStyleIdx="4" presStyleCnt="11"/>
      <dgm:spPr/>
    </dgm:pt>
    <dgm:pt modelId="{48D2DC0D-51FC-446A-97B5-525B833D546A}" type="pres">
      <dgm:prSet presAssocID="{2B6CBD2A-D1CC-4A0A-A87F-EDDEE1BD549E}" presName="vert2" presStyleCnt="0"/>
      <dgm:spPr/>
    </dgm:pt>
    <dgm:pt modelId="{F2B3AA4D-DC20-40F7-93B4-B4DB874DBD5D}" type="pres">
      <dgm:prSet presAssocID="{99818B11-6C10-4262-8EA1-E50F32758A09}" presName="horz3" presStyleCnt="0"/>
      <dgm:spPr/>
    </dgm:pt>
    <dgm:pt modelId="{9146E95B-54A2-422A-9899-2D02BC45BC13}" type="pres">
      <dgm:prSet presAssocID="{99818B11-6C10-4262-8EA1-E50F32758A09}" presName="horzSpace3" presStyleCnt="0"/>
      <dgm:spPr/>
    </dgm:pt>
    <dgm:pt modelId="{B83B677D-3D6C-4523-BB02-BA9C995599E6}" type="pres">
      <dgm:prSet presAssocID="{99818B11-6C10-4262-8EA1-E50F32758A09}" presName="tx3" presStyleLbl="revTx" presStyleIdx="5" presStyleCnt="11"/>
      <dgm:spPr/>
    </dgm:pt>
    <dgm:pt modelId="{E6B7FD17-C701-45B5-B695-83C799C81BA0}" type="pres">
      <dgm:prSet presAssocID="{99818B11-6C10-4262-8EA1-E50F32758A09}" presName="vert3" presStyleCnt="0"/>
      <dgm:spPr/>
    </dgm:pt>
    <dgm:pt modelId="{8EFB2992-ECC1-4400-929A-3AC5D6C16700}" type="pres">
      <dgm:prSet presAssocID="{2B6CBD2A-D1CC-4A0A-A87F-EDDEE1BD549E}" presName="thinLine2b" presStyleLbl="callout" presStyleIdx="2" presStyleCnt="6"/>
      <dgm:spPr/>
    </dgm:pt>
    <dgm:pt modelId="{D4746A46-DC83-41F5-AB7D-B26020795343}" type="pres">
      <dgm:prSet presAssocID="{2B6CBD2A-D1CC-4A0A-A87F-EDDEE1BD549E}" presName="vertSpace2b" presStyleCnt="0"/>
      <dgm:spPr/>
    </dgm:pt>
    <dgm:pt modelId="{20792965-66A9-499D-8C61-BBD4F9B0E690}" type="pres">
      <dgm:prSet presAssocID="{F0A6075C-5808-4912-B1AA-287D953DB064}" presName="thickLine" presStyleLbl="alignNode1" presStyleIdx="1" presStyleCnt="2"/>
      <dgm:spPr/>
    </dgm:pt>
    <dgm:pt modelId="{C4ACD0E1-F69F-4709-B707-4482F15E28FD}" type="pres">
      <dgm:prSet presAssocID="{F0A6075C-5808-4912-B1AA-287D953DB064}" presName="horz1" presStyleCnt="0"/>
      <dgm:spPr/>
    </dgm:pt>
    <dgm:pt modelId="{3093E68A-F572-4D49-AF9B-DA76D3997B07}" type="pres">
      <dgm:prSet presAssocID="{F0A6075C-5808-4912-B1AA-287D953DB064}" presName="tx1" presStyleLbl="revTx" presStyleIdx="6" presStyleCnt="11"/>
      <dgm:spPr/>
    </dgm:pt>
    <dgm:pt modelId="{C32271C2-101F-4B1D-AF79-68BE7A233F88}" type="pres">
      <dgm:prSet presAssocID="{F0A6075C-5808-4912-B1AA-287D953DB064}" presName="vert1" presStyleCnt="0"/>
      <dgm:spPr/>
    </dgm:pt>
    <dgm:pt modelId="{1CBB356A-0058-4F79-80AB-2CDA6CB99CED}" type="pres">
      <dgm:prSet presAssocID="{53CA23B4-981F-42AE-9075-5ADDA23EEABE}" presName="vertSpace2a" presStyleCnt="0"/>
      <dgm:spPr/>
    </dgm:pt>
    <dgm:pt modelId="{DD71080D-7158-4A35-966F-3FFEA39166AE}" type="pres">
      <dgm:prSet presAssocID="{53CA23B4-981F-42AE-9075-5ADDA23EEABE}" presName="horz2" presStyleCnt="0"/>
      <dgm:spPr/>
    </dgm:pt>
    <dgm:pt modelId="{F5BA0E9D-F71F-4521-9D27-771AC4D885CB}" type="pres">
      <dgm:prSet presAssocID="{53CA23B4-981F-42AE-9075-5ADDA23EEABE}" presName="horzSpace2" presStyleCnt="0"/>
      <dgm:spPr/>
    </dgm:pt>
    <dgm:pt modelId="{C756D310-D4C9-44A7-96F7-631E458A0F84}" type="pres">
      <dgm:prSet presAssocID="{53CA23B4-981F-42AE-9075-5ADDA23EEABE}" presName="tx2" presStyleLbl="revTx" presStyleIdx="7" presStyleCnt="11"/>
      <dgm:spPr/>
    </dgm:pt>
    <dgm:pt modelId="{4F31B3C5-DEC4-4DE5-B077-05AC36D3EFE1}" type="pres">
      <dgm:prSet presAssocID="{53CA23B4-981F-42AE-9075-5ADDA23EEABE}" presName="vert2" presStyleCnt="0"/>
      <dgm:spPr/>
    </dgm:pt>
    <dgm:pt modelId="{FB0E9834-E47F-4680-AAA2-396720FD9209}" type="pres">
      <dgm:prSet presAssocID="{53CA23B4-981F-42AE-9075-5ADDA23EEABE}" presName="thinLine2b" presStyleLbl="callout" presStyleIdx="3" presStyleCnt="6"/>
      <dgm:spPr/>
    </dgm:pt>
    <dgm:pt modelId="{05D4A49D-5960-483F-9D6A-18F0C1199B2D}" type="pres">
      <dgm:prSet presAssocID="{53CA23B4-981F-42AE-9075-5ADDA23EEABE}" presName="vertSpace2b" presStyleCnt="0"/>
      <dgm:spPr/>
    </dgm:pt>
    <dgm:pt modelId="{97F6D65C-C411-4EAD-8560-AF8B3E1A0329}" type="pres">
      <dgm:prSet presAssocID="{4496D1DF-18C4-40AF-BDAF-8CD06194A1D2}" presName="horz2" presStyleCnt="0"/>
      <dgm:spPr/>
    </dgm:pt>
    <dgm:pt modelId="{8EE2A0AB-CD79-4FD5-A4D5-F74F4835D912}" type="pres">
      <dgm:prSet presAssocID="{4496D1DF-18C4-40AF-BDAF-8CD06194A1D2}" presName="horzSpace2" presStyleCnt="0"/>
      <dgm:spPr/>
    </dgm:pt>
    <dgm:pt modelId="{DA1192A2-43A9-47A2-B86B-6B1BBA1C71B1}" type="pres">
      <dgm:prSet presAssocID="{4496D1DF-18C4-40AF-BDAF-8CD06194A1D2}" presName="tx2" presStyleLbl="revTx" presStyleIdx="8" presStyleCnt="11"/>
      <dgm:spPr/>
    </dgm:pt>
    <dgm:pt modelId="{9347648D-F0D4-408C-A1B9-397E5EADBFF3}" type="pres">
      <dgm:prSet presAssocID="{4496D1DF-18C4-40AF-BDAF-8CD06194A1D2}" presName="vert2" presStyleCnt="0"/>
      <dgm:spPr/>
    </dgm:pt>
    <dgm:pt modelId="{6BDFB286-4CF2-4BF2-81A4-C8071790AA7A}" type="pres">
      <dgm:prSet presAssocID="{18CF0A4A-028E-449C-9136-2CCF111B8A7F}" presName="horz3" presStyleCnt="0"/>
      <dgm:spPr/>
    </dgm:pt>
    <dgm:pt modelId="{D1DFF34F-2C2D-4AA1-9E25-B7C6CEF99421}" type="pres">
      <dgm:prSet presAssocID="{18CF0A4A-028E-449C-9136-2CCF111B8A7F}" presName="horzSpace3" presStyleCnt="0"/>
      <dgm:spPr/>
    </dgm:pt>
    <dgm:pt modelId="{147B4D58-634B-4E9F-A6E3-1194A3D2FC27}" type="pres">
      <dgm:prSet presAssocID="{18CF0A4A-028E-449C-9136-2CCF111B8A7F}" presName="tx3" presStyleLbl="revTx" presStyleIdx="9" presStyleCnt="11"/>
      <dgm:spPr/>
    </dgm:pt>
    <dgm:pt modelId="{7A282C48-86D4-415F-9CE6-2BA43CB852DF}" type="pres">
      <dgm:prSet presAssocID="{18CF0A4A-028E-449C-9136-2CCF111B8A7F}" presName="vert3" presStyleCnt="0"/>
      <dgm:spPr/>
    </dgm:pt>
    <dgm:pt modelId="{FF84CF9E-9B8C-4863-BBBE-DA7A38E79683}" type="pres">
      <dgm:prSet presAssocID="{3AAF1545-6E07-435C-8187-5C16B21E69D8}" presName="thinLine3" presStyleLbl="callout" presStyleIdx="4" presStyleCnt="6"/>
      <dgm:spPr/>
    </dgm:pt>
    <dgm:pt modelId="{BD33EA9D-BA83-4C3A-8F1F-F74BB8A7AE27}" type="pres">
      <dgm:prSet presAssocID="{EEC7838C-92E3-4AD5-846D-4CDB46BE9622}" presName="horz3" presStyleCnt="0"/>
      <dgm:spPr/>
    </dgm:pt>
    <dgm:pt modelId="{507A53A9-698D-45B8-B462-2223A5EC18E2}" type="pres">
      <dgm:prSet presAssocID="{EEC7838C-92E3-4AD5-846D-4CDB46BE9622}" presName="horzSpace3" presStyleCnt="0"/>
      <dgm:spPr/>
    </dgm:pt>
    <dgm:pt modelId="{C381C6EA-1AE7-4097-A069-FE6D3458D6E5}" type="pres">
      <dgm:prSet presAssocID="{EEC7838C-92E3-4AD5-846D-4CDB46BE9622}" presName="tx3" presStyleLbl="revTx" presStyleIdx="10" presStyleCnt="11"/>
      <dgm:spPr/>
    </dgm:pt>
    <dgm:pt modelId="{1BAE607A-F472-475D-97F0-36B0B40A96E5}" type="pres">
      <dgm:prSet presAssocID="{EEC7838C-92E3-4AD5-846D-4CDB46BE9622}" presName="vert3" presStyleCnt="0"/>
      <dgm:spPr/>
    </dgm:pt>
    <dgm:pt modelId="{94EEAE4B-DE13-4240-BBB9-9AC5BA83637F}" type="pres">
      <dgm:prSet presAssocID="{4496D1DF-18C4-40AF-BDAF-8CD06194A1D2}" presName="thinLine2b" presStyleLbl="callout" presStyleIdx="5" presStyleCnt="6"/>
      <dgm:spPr/>
    </dgm:pt>
    <dgm:pt modelId="{41C9283E-B62A-497B-9FF4-FCB39E18FF63}" type="pres">
      <dgm:prSet presAssocID="{4496D1DF-18C4-40AF-BDAF-8CD06194A1D2}" presName="vertSpace2b" presStyleCnt="0"/>
      <dgm:spPr/>
    </dgm:pt>
  </dgm:ptLst>
  <dgm:cxnLst>
    <dgm:cxn modelId="{A029FD11-B7F0-44BB-93F0-60EEEAC7B922}" type="presOf" srcId="{2B6CBD2A-D1CC-4A0A-A87F-EDDEE1BD549E}" destId="{0C5276B7-BB2F-4813-BE8E-54F0E6E9FE28}" srcOrd="0" destOrd="0" presId="urn:microsoft.com/office/officeart/2008/layout/LinedList"/>
    <dgm:cxn modelId="{8CFC8C14-CC78-4507-933C-2B9C635880F0}" type="presOf" srcId="{E97B86B3-90E5-4DEB-AA58-0CCAC4F94D65}" destId="{EA4F385D-FEF8-4FBE-9968-1AF4FA4CE4E4}" srcOrd="0" destOrd="0" presId="urn:microsoft.com/office/officeart/2008/layout/LinedList"/>
    <dgm:cxn modelId="{8356F11B-604E-4916-8BA8-A6CAC394F0B6}" srcId="{4496D1DF-18C4-40AF-BDAF-8CD06194A1D2}" destId="{EEC7838C-92E3-4AD5-846D-4CDB46BE9622}" srcOrd="1" destOrd="0" parTransId="{222E8150-FEBB-4743-9340-11AED9A3BE76}" sibTransId="{DC87D8E2-3A6A-4754-A355-041E8446445E}"/>
    <dgm:cxn modelId="{EB85AE21-154F-4BDA-920A-41D57EF16C84}" srcId="{8FF49F05-ABD5-4619-A331-D748C97E47DF}" destId="{2B6CBD2A-D1CC-4A0A-A87F-EDDEE1BD549E}" srcOrd="1" destOrd="0" parTransId="{ACB415BC-587E-4729-A24F-8A378FC18381}" sibTransId="{E27C3E25-E83C-449A-BDC1-AB34C117565B}"/>
    <dgm:cxn modelId="{A64FEF25-6A54-423E-931E-8BB19C2419C0}" type="presOf" srcId="{EEC7838C-92E3-4AD5-846D-4CDB46BE9622}" destId="{C381C6EA-1AE7-4097-A069-FE6D3458D6E5}" srcOrd="0" destOrd="0" presId="urn:microsoft.com/office/officeart/2008/layout/LinedList"/>
    <dgm:cxn modelId="{BE494831-F452-453B-A220-4F360F74AA4E}" srcId="{18702FDE-48F3-46DD-AD7A-C2FF7E29D659}" destId="{F0A6075C-5808-4912-B1AA-287D953DB064}" srcOrd="1" destOrd="0" parTransId="{2607DF9C-4BBA-46FF-8AF2-A3E0B25D7B9A}" sibTransId="{BBC37C68-2E51-4E67-B98B-1935A515EE07}"/>
    <dgm:cxn modelId="{69E33432-098D-43EB-AEEB-7D4CA613B6AA}" type="presOf" srcId="{97B689F7-9A71-4D6D-A9F2-76286CCBAFD6}" destId="{27614C43-DC8E-4B02-B3AB-C287442863C3}" srcOrd="0" destOrd="0" presId="urn:microsoft.com/office/officeart/2008/layout/LinedList"/>
    <dgm:cxn modelId="{1D618067-E912-4DB3-9457-AC04A058372E}" srcId="{2B6CBD2A-D1CC-4A0A-A87F-EDDEE1BD549E}" destId="{99818B11-6C10-4262-8EA1-E50F32758A09}" srcOrd="0" destOrd="0" parTransId="{48D967CE-7164-4745-A039-56420DBCE603}" sibTransId="{597F6147-86E3-4600-8416-D89C39A49F32}"/>
    <dgm:cxn modelId="{4AC9154F-8506-4746-8A5D-07063F0BDBE5}" srcId="{10D7D73E-F226-4C50-A9D7-D0EDA4B0AD32}" destId="{E97B86B3-90E5-4DEB-AA58-0CCAC4F94D65}" srcOrd="0" destOrd="0" parTransId="{BC97CDEA-7ECC-4F8C-8ABA-8771722D9138}" sibTransId="{D194B220-E92A-45F5-80B4-0F2B5D38824D}"/>
    <dgm:cxn modelId="{C308E651-CE55-4690-8787-4E9CC6AD60D3}" srcId="{8FF49F05-ABD5-4619-A331-D748C97E47DF}" destId="{10D7D73E-F226-4C50-A9D7-D0EDA4B0AD32}" srcOrd="0" destOrd="0" parTransId="{13AF340C-7474-4DDF-B773-F462AF12344F}" sibTransId="{5D290A11-E9DC-4916-B476-278751412E72}"/>
    <dgm:cxn modelId="{5F5DC853-0886-47E1-ADD2-F4D82281B0D5}" srcId="{10D7D73E-F226-4C50-A9D7-D0EDA4B0AD32}" destId="{97B689F7-9A71-4D6D-A9F2-76286CCBAFD6}" srcOrd="1" destOrd="0" parTransId="{2A87671C-7660-44CD-AB45-128C656A7E73}" sibTransId="{CE143E34-B19C-42CE-B0B1-32093B2CC52D}"/>
    <dgm:cxn modelId="{71FBFD5A-149E-4CD3-93FC-C5E8B7C3FBCC}" srcId="{F0A6075C-5808-4912-B1AA-287D953DB064}" destId="{53CA23B4-981F-42AE-9075-5ADDA23EEABE}" srcOrd="0" destOrd="0" parTransId="{0AF5E1D1-65F8-42F1-80A7-547774E8F9A1}" sibTransId="{0B6A8EF0-0899-463F-AE3F-72DE0895DD74}"/>
    <dgm:cxn modelId="{6586918D-EE1F-4937-8FE4-82CBFBE893E3}" type="presOf" srcId="{99818B11-6C10-4262-8EA1-E50F32758A09}" destId="{B83B677D-3D6C-4523-BB02-BA9C995599E6}" srcOrd="0" destOrd="0" presId="urn:microsoft.com/office/officeart/2008/layout/LinedList"/>
    <dgm:cxn modelId="{7CD77DA4-42CC-49A3-9706-904EA0043C3B}" type="presOf" srcId="{18702FDE-48F3-46DD-AD7A-C2FF7E29D659}" destId="{03001E51-6844-42AD-AF0E-7429557E32A9}" srcOrd="0" destOrd="0" presId="urn:microsoft.com/office/officeart/2008/layout/LinedList"/>
    <dgm:cxn modelId="{FEDCD5C3-FF05-4D64-82F5-A933F7A37A51}" type="presOf" srcId="{18CF0A4A-028E-449C-9136-2CCF111B8A7F}" destId="{147B4D58-634B-4E9F-A6E3-1194A3D2FC27}" srcOrd="0" destOrd="0" presId="urn:microsoft.com/office/officeart/2008/layout/LinedList"/>
    <dgm:cxn modelId="{72BEACC4-E19D-49D2-8AA1-3311DA227500}" type="presOf" srcId="{53CA23B4-981F-42AE-9075-5ADDA23EEABE}" destId="{C756D310-D4C9-44A7-96F7-631E458A0F84}" srcOrd="0" destOrd="0" presId="urn:microsoft.com/office/officeart/2008/layout/LinedList"/>
    <dgm:cxn modelId="{272FD2C7-351D-4E18-937B-7486D21A0F11}" srcId="{F0A6075C-5808-4912-B1AA-287D953DB064}" destId="{4496D1DF-18C4-40AF-BDAF-8CD06194A1D2}" srcOrd="1" destOrd="0" parTransId="{99DC038E-4953-4110-A10A-B8165680F0F2}" sibTransId="{5A81C197-F1E8-41ED-99E1-232AC924B11F}"/>
    <dgm:cxn modelId="{642D84D0-A510-43D2-8EF1-7A2D529116A1}" type="presOf" srcId="{F0A6075C-5808-4912-B1AA-287D953DB064}" destId="{3093E68A-F572-4D49-AF9B-DA76D3997B07}" srcOrd="0" destOrd="0" presId="urn:microsoft.com/office/officeart/2008/layout/LinedList"/>
    <dgm:cxn modelId="{EDCD61DD-70B7-489B-B547-395DD69F86FD}" type="presOf" srcId="{4496D1DF-18C4-40AF-BDAF-8CD06194A1D2}" destId="{DA1192A2-43A9-47A2-B86B-6B1BBA1C71B1}" srcOrd="0" destOrd="0" presId="urn:microsoft.com/office/officeart/2008/layout/LinedList"/>
    <dgm:cxn modelId="{CF509DE3-1280-4866-9744-20B60D3E707A}" srcId="{18702FDE-48F3-46DD-AD7A-C2FF7E29D659}" destId="{8FF49F05-ABD5-4619-A331-D748C97E47DF}" srcOrd="0" destOrd="0" parTransId="{6C07A291-CCD7-4AE4-82F0-CD6885D1F185}" sibTransId="{D1206E62-9CEF-43A8-9C9B-21225B2AB5CD}"/>
    <dgm:cxn modelId="{60C0DDE7-7235-485A-89CF-B682083DB2E7}" type="presOf" srcId="{10D7D73E-F226-4C50-A9D7-D0EDA4B0AD32}" destId="{F1464461-67B8-4545-833B-6ECFBE8111F5}" srcOrd="0" destOrd="0" presId="urn:microsoft.com/office/officeart/2008/layout/LinedList"/>
    <dgm:cxn modelId="{783601E9-0D5F-4402-B314-934F1A5BC693}" type="presOf" srcId="{8FF49F05-ABD5-4619-A331-D748C97E47DF}" destId="{169DD76B-3C5C-48A3-8CA5-2348EB336C15}" srcOrd="0" destOrd="0" presId="urn:microsoft.com/office/officeart/2008/layout/LinedList"/>
    <dgm:cxn modelId="{2754AEFD-8967-473D-9122-15721D1D5398}" srcId="{4496D1DF-18C4-40AF-BDAF-8CD06194A1D2}" destId="{18CF0A4A-028E-449C-9136-2CCF111B8A7F}" srcOrd="0" destOrd="0" parTransId="{A38DCF76-4539-471B-A7CF-ADFCE7AF135E}" sibTransId="{3AAF1545-6E07-435C-8187-5C16B21E69D8}"/>
    <dgm:cxn modelId="{8EEDC559-E0D6-41FA-B6FA-5EA797F6D9DF}" type="presParOf" srcId="{03001E51-6844-42AD-AF0E-7429557E32A9}" destId="{F8FEEDF4-7F16-47C6-8117-DA0BD9D0B54C}" srcOrd="0" destOrd="0" presId="urn:microsoft.com/office/officeart/2008/layout/LinedList"/>
    <dgm:cxn modelId="{E3355F00-1C70-4E7D-AE1C-C88C401BA947}" type="presParOf" srcId="{03001E51-6844-42AD-AF0E-7429557E32A9}" destId="{01076930-0F1F-4877-A986-7BCB520D5D23}" srcOrd="1" destOrd="0" presId="urn:microsoft.com/office/officeart/2008/layout/LinedList"/>
    <dgm:cxn modelId="{82A3A534-423E-45C0-B0F1-4E88ED65FECB}" type="presParOf" srcId="{01076930-0F1F-4877-A986-7BCB520D5D23}" destId="{169DD76B-3C5C-48A3-8CA5-2348EB336C15}" srcOrd="0" destOrd="0" presId="urn:microsoft.com/office/officeart/2008/layout/LinedList"/>
    <dgm:cxn modelId="{167C97CB-DC40-4395-91B4-4CE4ABA2DCA6}" type="presParOf" srcId="{01076930-0F1F-4877-A986-7BCB520D5D23}" destId="{BB85170F-B1D2-4709-8981-95B1692485F2}" srcOrd="1" destOrd="0" presId="urn:microsoft.com/office/officeart/2008/layout/LinedList"/>
    <dgm:cxn modelId="{E5AAB93A-B49A-45DB-992C-8F4A83556177}" type="presParOf" srcId="{BB85170F-B1D2-4709-8981-95B1692485F2}" destId="{933127A8-D282-4AD6-99E6-866F244DA848}" srcOrd="0" destOrd="0" presId="urn:microsoft.com/office/officeart/2008/layout/LinedList"/>
    <dgm:cxn modelId="{F50EFD34-9D47-447F-AE22-F0864B0E2633}" type="presParOf" srcId="{BB85170F-B1D2-4709-8981-95B1692485F2}" destId="{2013DBF4-7DF2-4756-A66A-69B6AB85A0F3}" srcOrd="1" destOrd="0" presId="urn:microsoft.com/office/officeart/2008/layout/LinedList"/>
    <dgm:cxn modelId="{678C5093-C005-4222-94A4-2F88F5B4E1A8}" type="presParOf" srcId="{2013DBF4-7DF2-4756-A66A-69B6AB85A0F3}" destId="{E4F3E0C0-D1C0-434F-BFB7-1CAEDAB7981E}" srcOrd="0" destOrd="0" presId="urn:microsoft.com/office/officeart/2008/layout/LinedList"/>
    <dgm:cxn modelId="{EAAD7A3E-CCC5-46B1-82FB-7B76C68F6C56}" type="presParOf" srcId="{2013DBF4-7DF2-4756-A66A-69B6AB85A0F3}" destId="{F1464461-67B8-4545-833B-6ECFBE8111F5}" srcOrd="1" destOrd="0" presId="urn:microsoft.com/office/officeart/2008/layout/LinedList"/>
    <dgm:cxn modelId="{4245B77A-FB0F-4CC3-AE4C-F30DF9559281}" type="presParOf" srcId="{2013DBF4-7DF2-4756-A66A-69B6AB85A0F3}" destId="{01B09906-1DE2-4C69-B072-8AE70EF434F2}" srcOrd="2" destOrd="0" presId="urn:microsoft.com/office/officeart/2008/layout/LinedList"/>
    <dgm:cxn modelId="{0A82802A-B589-46C2-99A5-1AB49F2770DF}" type="presParOf" srcId="{01B09906-1DE2-4C69-B072-8AE70EF434F2}" destId="{C7388BC5-9620-4E90-A6DC-16E00947F78D}" srcOrd="0" destOrd="0" presId="urn:microsoft.com/office/officeart/2008/layout/LinedList"/>
    <dgm:cxn modelId="{A452E969-2B59-456E-B7BA-43B977BC67D2}" type="presParOf" srcId="{C7388BC5-9620-4E90-A6DC-16E00947F78D}" destId="{4992979E-914C-43BA-96E1-AA0D55EC3FC0}" srcOrd="0" destOrd="0" presId="urn:microsoft.com/office/officeart/2008/layout/LinedList"/>
    <dgm:cxn modelId="{697E3BF5-F3B3-4992-9258-76B32C78678F}" type="presParOf" srcId="{C7388BC5-9620-4E90-A6DC-16E00947F78D}" destId="{EA4F385D-FEF8-4FBE-9968-1AF4FA4CE4E4}" srcOrd="1" destOrd="0" presId="urn:microsoft.com/office/officeart/2008/layout/LinedList"/>
    <dgm:cxn modelId="{1DDBD144-0E63-4B4D-8BC1-6B361F575B7B}" type="presParOf" srcId="{C7388BC5-9620-4E90-A6DC-16E00947F78D}" destId="{CFA55EDB-7B09-467B-9057-B194F1C2F87B}" srcOrd="2" destOrd="0" presId="urn:microsoft.com/office/officeart/2008/layout/LinedList"/>
    <dgm:cxn modelId="{45282BC9-1C24-409B-BA43-9318FEF29217}" type="presParOf" srcId="{01B09906-1DE2-4C69-B072-8AE70EF434F2}" destId="{4DFD2981-8A4C-4AA1-8794-E9F23EB880FD}" srcOrd="1" destOrd="0" presId="urn:microsoft.com/office/officeart/2008/layout/LinedList"/>
    <dgm:cxn modelId="{D346B3FF-2351-4A3C-B1CD-252356D0E27F}" type="presParOf" srcId="{01B09906-1DE2-4C69-B072-8AE70EF434F2}" destId="{FC867FE0-0EE7-4CEC-BD1A-69265E068BD5}" srcOrd="2" destOrd="0" presId="urn:microsoft.com/office/officeart/2008/layout/LinedList"/>
    <dgm:cxn modelId="{35865C4E-993B-4DA5-B462-5027497289CD}" type="presParOf" srcId="{FC867FE0-0EE7-4CEC-BD1A-69265E068BD5}" destId="{FA852D85-0374-4073-BCCB-A8E242FBA3B5}" srcOrd="0" destOrd="0" presId="urn:microsoft.com/office/officeart/2008/layout/LinedList"/>
    <dgm:cxn modelId="{0C35DC4F-184A-4D11-B76A-EFD1EE2F5E2D}" type="presParOf" srcId="{FC867FE0-0EE7-4CEC-BD1A-69265E068BD5}" destId="{27614C43-DC8E-4B02-B3AB-C287442863C3}" srcOrd="1" destOrd="0" presId="urn:microsoft.com/office/officeart/2008/layout/LinedList"/>
    <dgm:cxn modelId="{F1B46689-115A-4608-A85E-4791165EDD12}" type="presParOf" srcId="{FC867FE0-0EE7-4CEC-BD1A-69265E068BD5}" destId="{A5A482E3-26DA-48E8-BA0C-349C422334A5}" srcOrd="2" destOrd="0" presId="urn:microsoft.com/office/officeart/2008/layout/LinedList"/>
    <dgm:cxn modelId="{2543BF97-C4B2-4280-8E3F-9411270B6D67}" type="presParOf" srcId="{BB85170F-B1D2-4709-8981-95B1692485F2}" destId="{D436CCA7-9516-4F9C-ADA5-02253A9B7AF2}" srcOrd="2" destOrd="0" presId="urn:microsoft.com/office/officeart/2008/layout/LinedList"/>
    <dgm:cxn modelId="{DFE3C410-A4B6-46CA-B98E-E684353365B7}" type="presParOf" srcId="{BB85170F-B1D2-4709-8981-95B1692485F2}" destId="{168AAAEC-1350-41F0-B0BF-3EF333ACFE76}" srcOrd="3" destOrd="0" presId="urn:microsoft.com/office/officeart/2008/layout/LinedList"/>
    <dgm:cxn modelId="{F5115049-985D-4248-A71A-96C78139D97B}" type="presParOf" srcId="{BB85170F-B1D2-4709-8981-95B1692485F2}" destId="{BA80AD41-6123-421B-948B-524D5034328C}" srcOrd="4" destOrd="0" presId="urn:microsoft.com/office/officeart/2008/layout/LinedList"/>
    <dgm:cxn modelId="{747F20D9-8A1E-4035-9C1F-C2B59E88F8CD}" type="presParOf" srcId="{BA80AD41-6123-421B-948B-524D5034328C}" destId="{5AEB170F-7BC3-4314-94A0-1EA275AE38F7}" srcOrd="0" destOrd="0" presId="urn:microsoft.com/office/officeart/2008/layout/LinedList"/>
    <dgm:cxn modelId="{B2E5DDDE-EA16-46F0-BCAD-38DA80D4ABE9}" type="presParOf" srcId="{BA80AD41-6123-421B-948B-524D5034328C}" destId="{0C5276B7-BB2F-4813-BE8E-54F0E6E9FE28}" srcOrd="1" destOrd="0" presId="urn:microsoft.com/office/officeart/2008/layout/LinedList"/>
    <dgm:cxn modelId="{9B22E959-3565-4CAC-BC71-45E4575A1F06}" type="presParOf" srcId="{BA80AD41-6123-421B-948B-524D5034328C}" destId="{48D2DC0D-51FC-446A-97B5-525B833D546A}" srcOrd="2" destOrd="0" presId="urn:microsoft.com/office/officeart/2008/layout/LinedList"/>
    <dgm:cxn modelId="{2C79A139-FA3F-4356-A730-5416B217E620}" type="presParOf" srcId="{48D2DC0D-51FC-446A-97B5-525B833D546A}" destId="{F2B3AA4D-DC20-40F7-93B4-B4DB874DBD5D}" srcOrd="0" destOrd="0" presId="urn:microsoft.com/office/officeart/2008/layout/LinedList"/>
    <dgm:cxn modelId="{34F3BB1E-E2E9-4089-AFA3-9B92C427B1ED}" type="presParOf" srcId="{F2B3AA4D-DC20-40F7-93B4-B4DB874DBD5D}" destId="{9146E95B-54A2-422A-9899-2D02BC45BC13}" srcOrd="0" destOrd="0" presId="urn:microsoft.com/office/officeart/2008/layout/LinedList"/>
    <dgm:cxn modelId="{5DE60F3B-58B2-4CFB-AC6C-74BAFFED0C9D}" type="presParOf" srcId="{F2B3AA4D-DC20-40F7-93B4-B4DB874DBD5D}" destId="{B83B677D-3D6C-4523-BB02-BA9C995599E6}" srcOrd="1" destOrd="0" presId="urn:microsoft.com/office/officeart/2008/layout/LinedList"/>
    <dgm:cxn modelId="{A9DF1C63-75DF-429A-A965-44FF9ABA4533}" type="presParOf" srcId="{F2B3AA4D-DC20-40F7-93B4-B4DB874DBD5D}" destId="{E6B7FD17-C701-45B5-B695-83C799C81BA0}" srcOrd="2" destOrd="0" presId="urn:microsoft.com/office/officeart/2008/layout/LinedList"/>
    <dgm:cxn modelId="{88301745-245C-476E-828C-425471DE6B48}" type="presParOf" srcId="{BB85170F-B1D2-4709-8981-95B1692485F2}" destId="{8EFB2992-ECC1-4400-929A-3AC5D6C16700}" srcOrd="5" destOrd="0" presId="urn:microsoft.com/office/officeart/2008/layout/LinedList"/>
    <dgm:cxn modelId="{F732F335-5A30-4A52-B4AE-F47F1EB50321}" type="presParOf" srcId="{BB85170F-B1D2-4709-8981-95B1692485F2}" destId="{D4746A46-DC83-41F5-AB7D-B26020795343}" srcOrd="6" destOrd="0" presId="urn:microsoft.com/office/officeart/2008/layout/LinedList"/>
    <dgm:cxn modelId="{66D227F2-CB70-4D9E-BEE5-17B76B4D57F2}" type="presParOf" srcId="{03001E51-6844-42AD-AF0E-7429557E32A9}" destId="{20792965-66A9-499D-8C61-BBD4F9B0E690}" srcOrd="2" destOrd="0" presId="urn:microsoft.com/office/officeart/2008/layout/LinedList"/>
    <dgm:cxn modelId="{993C592A-87AE-4560-83A3-6A4047967BC9}" type="presParOf" srcId="{03001E51-6844-42AD-AF0E-7429557E32A9}" destId="{C4ACD0E1-F69F-4709-B707-4482F15E28FD}" srcOrd="3" destOrd="0" presId="urn:microsoft.com/office/officeart/2008/layout/LinedList"/>
    <dgm:cxn modelId="{1F5C2C69-7AB9-4EC5-ACBA-952E431C02F1}" type="presParOf" srcId="{C4ACD0E1-F69F-4709-B707-4482F15E28FD}" destId="{3093E68A-F572-4D49-AF9B-DA76D3997B07}" srcOrd="0" destOrd="0" presId="urn:microsoft.com/office/officeart/2008/layout/LinedList"/>
    <dgm:cxn modelId="{8AA25971-25FC-4283-AD7B-635F84C04A25}" type="presParOf" srcId="{C4ACD0E1-F69F-4709-B707-4482F15E28FD}" destId="{C32271C2-101F-4B1D-AF79-68BE7A233F88}" srcOrd="1" destOrd="0" presId="urn:microsoft.com/office/officeart/2008/layout/LinedList"/>
    <dgm:cxn modelId="{B8E4AEEA-98F9-4F67-AB80-E20ABD76ECF5}" type="presParOf" srcId="{C32271C2-101F-4B1D-AF79-68BE7A233F88}" destId="{1CBB356A-0058-4F79-80AB-2CDA6CB99CED}" srcOrd="0" destOrd="0" presId="urn:microsoft.com/office/officeart/2008/layout/LinedList"/>
    <dgm:cxn modelId="{372FB3B6-6BBD-4381-9CF5-0366CC20363B}" type="presParOf" srcId="{C32271C2-101F-4B1D-AF79-68BE7A233F88}" destId="{DD71080D-7158-4A35-966F-3FFEA39166AE}" srcOrd="1" destOrd="0" presId="urn:microsoft.com/office/officeart/2008/layout/LinedList"/>
    <dgm:cxn modelId="{C7748B4B-2454-4DDD-A040-01E002FA96C9}" type="presParOf" srcId="{DD71080D-7158-4A35-966F-3FFEA39166AE}" destId="{F5BA0E9D-F71F-4521-9D27-771AC4D885CB}" srcOrd="0" destOrd="0" presId="urn:microsoft.com/office/officeart/2008/layout/LinedList"/>
    <dgm:cxn modelId="{7F73B26C-AE80-4A53-B09A-711EC81ABEE4}" type="presParOf" srcId="{DD71080D-7158-4A35-966F-3FFEA39166AE}" destId="{C756D310-D4C9-44A7-96F7-631E458A0F84}" srcOrd="1" destOrd="0" presId="urn:microsoft.com/office/officeart/2008/layout/LinedList"/>
    <dgm:cxn modelId="{27C1E6F1-5A1C-42B2-8333-B4757C2557C4}" type="presParOf" srcId="{DD71080D-7158-4A35-966F-3FFEA39166AE}" destId="{4F31B3C5-DEC4-4DE5-B077-05AC36D3EFE1}" srcOrd="2" destOrd="0" presId="urn:microsoft.com/office/officeart/2008/layout/LinedList"/>
    <dgm:cxn modelId="{52A6E592-6EF6-4BDC-B399-BC1D8C48B233}" type="presParOf" srcId="{C32271C2-101F-4B1D-AF79-68BE7A233F88}" destId="{FB0E9834-E47F-4680-AAA2-396720FD9209}" srcOrd="2" destOrd="0" presId="urn:microsoft.com/office/officeart/2008/layout/LinedList"/>
    <dgm:cxn modelId="{255B5489-D571-4BA4-8EC8-7D28279BF46E}" type="presParOf" srcId="{C32271C2-101F-4B1D-AF79-68BE7A233F88}" destId="{05D4A49D-5960-483F-9D6A-18F0C1199B2D}" srcOrd="3" destOrd="0" presId="urn:microsoft.com/office/officeart/2008/layout/LinedList"/>
    <dgm:cxn modelId="{798E2EBE-EC60-4057-9735-B0CC5AEB3E03}" type="presParOf" srcId="{C32271C2-101F-4B1D-AF79-68BE7A233F88}" destId="{97F6D65C-C411-4EAD-8560-AF8B3E1A0329}" srcOrd="4" destOrd="0" presId="urn:microsoft.com/office/officeart/2008/layout/LinedList"/>
    <dgm:cxn modelId="{2E263D41-FD1E-40D9-9010-38002FB643C5}" type="presParOf" srcId="{97F6D65C-C411-4EAD-8560-AF8B3E1A0329}" destId="{8EE2A0AB-CD79-4FD5-A4D5-F74F4835D912}" srcOrd="0" destOrd="0" presId="urn:microsoft.com/office/officeart/2008/layout/LinedList"/>
    <dgm:cxn modelId="{EE2E0C69-89B4-492B-9FE1-7BD6AC083A69}" type="presParOf" srcId="{97F6D65C-C411-4EAD-8560-AF8B3E1A0329}" destId="{DA1192A2-43A9-47A2-B86B-6B1BBA1C71B1}" srcOrd="1" destOrd="0" presId="urn:microsoft.com/office/officeart/2008/layout/LinedList"/>
    <dgm:cxn modelId="{6A9AC69A-29A9-4BEF-8D56-6E9B8DD243D9}" type="presParOf" srcId="{97F6D65C-C411-4EAD-8560-AF8B3E1A0329}" destId="{9347648D-F0D4-408C-A1B9-397E5EADBFF3}" srcOrd="2" destOrd="0" presId="urn:microsoft.com/office/officeart/2008/layout/LinedList"/>
    <dgm:cxn modelId="{C8451691-99EC-4439-8D4C-49E8558CDEE1}" type="presParOf" srcId="{9347648D-F0D4-408C-A1B9-397E5EADBFF3}" destId="{6BDFB286-4CF2-4BF2-81A4-C8071790AA7A}" srcOrd="0" destOrd="0" presId="urn:microsoft.com/office/officeart/2008/layout/LinedList"/>
    <dgm:cxn modelId="{401BA1D3-45A5-45B9-B38B-5DADD009CC06}" type="presParOf" srcId="{6BDFB286-4CF2-4BF2-81A4-C8071790AA7A}" destId="{D1DFF34F-2C2D-4AA1-9E25-B7C6CEF99421}" srcOrd="0" destOrd="0" presId="urn:microsoft.com/office/officeart/2008/layout/LinedList"/>
    <dgm:cxn modelId="{56C45915-A249-4617-A109-ED75E7FAA0E7}" type="presParOf" srcId="{6BDFB286-4CF2-4BF2-81A4-C8071790AA7A}" destId="{147B4D58-634B-4E9F-A6E3-1194A3D2FC27}" srcOrd="1" destOrd="0" presId="urn:microsoft.com/office/officeart/2008/layout/LinedList"/>
    <dgm:cxn modelId="{230B8F19-5F76-4C93-9106-3746B4A11AE5}" type="presParOf" srcId="{6BDFB286-4CF2-4BF2-81A4-C8071790AA7A}" destId="{7A282C48-86D4-415F-9CE6-2BA43CB852DF}" srcOrd="2" destOrd="0" presId="urn:microsoft.com/office/officeart/2008/layout/LinedList"/>
    <dgm:cxn modelId="{231D5156-7B85-4B82-B3DF-C03B3DCB6915}" type="presParOf" srcId="{9347648D-F0D4-408C-A1B9-397E5EADBFF3}" destId="{FF84CF9E-9B8C-4863-BBBE-DA7A38E79683}" srcOrd="1" destOrd="0" presId="urn:microsoft.com/office/officeart/2008/layout/LinedList"/>
    <dgm:cxn modelId="{3D21064F-3BE7-44DB-8758-0F9149C29296}" type="presParOf" srcId="{9347648D-F0D4-408C-A1B9-397E5EADBFF3}" destId="{BD33EA9D-BA83-4C3A-8F1F-F74BB8A7AE27}" srcOrd="2" destOrd="0" presId="urn:microsoft.com/office/officeart/2008/layout/LinedList"/>
    <dgm:cxn modelId="{C4FCDDCD-C94C-4802-8AD9-436BEF5B8F22}" type="presParOf" srcId="{BD33EA9D-BA83-4C3A-8F1F-F74BB8A7AE27}" destId="{507A53A9-698D-45B8-B462-2223A5EC18E2}" srcOrd="0" destOrd="0" presId="urn:microsoft.com/office/officeart/2008/layout/LinedList"/>
    <dgm:cxn modelId="{1DD8E67E-8DD1-41AB-81CC-D72E7BE2F7D2}" type="presParOf" srcId="{BD33EA9D-BA83-4C3A-8F1F-F74BB8A7AE27}" destId="{C381C6EA-1AE7-4097-A069-FE6D3458D6E5}" srcOrd="1" destOrd="0" presId="urn:microsoft.com/office/officeart/2008/layout/LinedList"/>
    <dgm:cxn modelId="{FF243319-BEEA-4568-9F22-931895A1A695}" type="presParOf" srcId="{BD33EA9D-BA83-4C3A-8F1F-F74BB8A7AE27}" destId="{1BAE607A-F472-475D-97F0-36B0B40A96E5}" srcOrd="2" destOrd="0" presId="urn:microsoft.com/office/officeart/2008/layout/LinedList"/>
    <dgm:cxn modelId="{45D9E421-A242-4727-95F4-EF5F1A68A4FD}" type="presParOf" srcId="{C32271C2-101F-4B1D-AF79-68BE7A233F88}" destId="{94EEAE4B-DE13-4240-BBB9-9AC5BA83637F}" srcOrd="5" destOrd="0" presId="urn:microsoft.com/office/officeart/2008/layout/LinedList"/>
    <dgm:cxn modelId="{9CC6E387-B8CD-465F-9DA3-CA91618282CB}" type="presParOf" srcId="{C32271C2-101F-4B1D-AF79-68BE7A233F88}" destId="{41C9283E-B62A-497B-9FF4-FCB39E18FF63}"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CFD15F8-702C-4947-A13C-E50861812163}" type="doc">
      <dgm:prSet loTypeId="urn:microsoft.com/office/officeart/2005/8/layout/default" loCatId="list" qsTypeId="urn:microsoft.com/office/officeart/2005/8/quickstyle/simple1" qsCatId="simple" csTypeId="urn:microsoft.com/office/officeart/2005/8/colors/accent3_1" csCatId="accent3"/>
      <dgm:spPr/>
      <dgm:t>
        <a:bodyPr/>
        <a:lstStyle/>
        <a:p>
          <a:endParaRPr lang="fi-FI"/>
        </a:p>
      </dgm:t>
    </dgm:pt>
    <dgm:pt modelId="{482B7DB5-B955-4DA0-A40A-6625ACB4BA67}">
      <dgm:prSet/>
      <dgm:spPr/>
      <dgm:t>
        <a:bodyPr/>
        <a:lstStyle/>
        <a:p>
          <a:r>
            <a:rPr lang="en-US" b="1"/>
            <a:t>PART I GENERAL PROVISIONS AND THE RIGHT TO PROVIDE INVESTMENT SERVICES (Chapters 1 to 5)</a:t>
          </a:r>
          <a:endParaRPr lang="fi-FI"/>
        </a:p>
      </dgm:t>
    </dgm:pt>
    <dgm:pt modelId="{EFB1A258-04B8-4948-B4AA-D20CE1CE208B}" type="parTrans" cxnId="{1E1EC63F-10E1-444B-8FBB-E248C0E8232D}">
      <dgm:prSet/>
      <dgm:spPr/>
      <dgm:t>
        <a:bodyPr/>
        <a:lstStyle/>
        <a:p>
          <a:endParaRPr lang="fi-FI"/>
        </a:p>
      </dgm:t>
    </dgm:pt>
    <dgm:pt modelId="{33B754DA-6E16-4DED-8EB3-78933596F998}" type="sibTrans" cxnId="{1E1EC63F-10E1-444B-8FBB-E248C0E8232D}">
      <dgm:prSet/>
      <dgm:spPr/>
      <dgm:t>
        <a:bodyPr/>
        <a:lstStyle/>
        <a:p>
          <a:endParaRPr lang="fi-FI"/>
        </a:p>
      </dgm:t>
    </dgm:pt>
    <dgm:pt modelId="{3294FBBB-D098-4627-B7C3-209E71FD999E}">
      <dgm:prSet/>
      <dgm:spPr/>
      <dgm:t>
        <a:bodyPr/>
        <a:lstStyle/>
        <a:p>
          <a:r>
            <a:rPr lang="en-US"/>
            <a:t>Granting and revoking the authorization of an investment firm and the reliability of significant owners</a:t>
          </a:r>
          <a:endParaRPr lang="fi-FI"/>
        </a:p>
      </dgm:t>
    </dgm:pt>
    <dgm:pt modelId="{400ADEC2-3ECD-49E3-9520-69866FA02AD9}" type="parTrans" cxnId="{7B531655-CB54-4300-82D0-C3A0EB757157}">
      <dgm:prSet/>
      <dgm:spPr/>
      <dgm:t>
        <a:bodyPr/>
        <a:lstStyle/>
        <a:p>
          <a:endParaRPr lang="fi-FI"/>
        </a:p>
      </dgm:t>
    </dgm:pt>
    <dgm:pt modelId="{79E2F0DF-ABF7-4E6A-B97D-B9535C1B41BF}" type="sibTrans" cxnId="{7B531655-CB54-4300-82D0-C3A0EB757157}">
      <dgm:prSet/>
      <dgm:spPr/>
      <dgm:t>
        <a:bodyPr/>
        <a:lstStyle/>
        <a:p>
          <a:endParaRPr lang="fi-FI"/>
        </a:p>
      </dgm:t>
    </dgm:pt>
    <dgm:pt modelId="{0C7F854F-8ECF-48EF-9C34-8CB03B46CB91}">
      <dgm:prSet/>
      <dgm:spPr/>
      <dgm:t>
        <a:bodyPr/>
        <a:lstStyle/>
        <a:p>
          <a:r>
            <a:rPr lang="en-US" b="1"/>
            <a:t>PART II OPERATING CONDITIONS, GOVERNANCE AND ORGANIZATION OF THE BUSINESS (28.12.2017 / 1069) Chapters 6 to 9a</a:t>
          </a:r>
          <a:endParaRPr lang="fi-FI"/>
        </a:p>
      </dgm:t>
    </dgm:pt>
    <dgm:pt modelId="{85AAE663-F0CA-475F-9918-FE288E3F77AC}" type="parTrans" cxnId="{FA0C2765-FC8B-43C4-9882-B44FB42C0BA3}">
      <dgm:prSet/>
      <dgm:spPr/>
      <dgm:t>
        <a:bodyPr/>
        <a:lstStyle/>
        <a:p>
          <a:endParaRPr lang="fi-FI"/>
        </a:p>
      </dgm:t>
    </dgm:pt>
    <dgm:pt modelId="{561C2150-AE9B-457A-8E7F-8B41DA35B608}" type="sibTrans" cxnId="{FA0C2765-FC8B-43C4-9882-B44FB42C0BA3}">
      <dgm:prSet/>
      <dgm:spPr/>
      <dgm:t>
        <a:bodyPr/>
        <a:lstStyle/>
        <a:p>
          <a:endParaRPr lang="fi-FI"/>
        </a:p>
      </dgm:t>
    </dgm:pt>
    <dgm:pt modelId="{709B8D76-23F2-4787-9083-E57FBD8CA4E8}">
      <dgm:prSet/>
      <dgm:spPr/>
      <dgm:t>
        <a:bodyPr/>
        <a:lstStyle/>
        <a:p>
          <a:r>
            <a:rPr lang="en-US"/>
            <a:t>Among other things, algorithmic trading and direct electronic market access</a:t>
          </a:r>
          <a:endParaRPr lang="fi-FI"/>
        </a:p>
      </dgm:t>
    </dgm:pt>
    <dgm:pt modelId="{C0A5D48C-2EC4-4521-80EB-85849DBF4F4A}" type="parTrans" cxnId="{F99606C7-256A-4DE2-9BBE-5E256A1F5D18}">
      <dgm:prSet/>
      <dgm:spPr/>
      <dgm:t>
        <a:bodyPr/>
        <a:lstStyle/>
        <a:p>
          <a:endParaRPr lang="fi-FI"/>
        </a:p>
      </dgm:t>
    </dgm:pt>
    <dgm:pt modelId="{6A6E9AB4-E098-44F8-B9CF-CDC4DB9ACE5C}" type="sibTrans" cxnId="{F99606C7-256A-4DE2-9BBE-5E256A1F5D18}">
      <dgm:prSet/>
      <dgm:spPr/>
      <dgm:t>
        <a:bodyPr/>
        <a:lstStyle/>
        <a:p>
          <a:endParaRPr lang="fi-FI"/>
        </a:p>
      </dgm:t>
    </dgm:pt>
    <dgm:pt modelId="{08705C3B-F2FF-488E-9F27-F929F1B5A2F2}">
      <dgm:prSet/>
      <dgm:spPr/>
      <dgm:t>
        <a:bodyPr/>
        <a:lstStyle/>
        <a:p>
          <a:r>
            <a:rPr lang="en-US" b="1"/>
            <a:t>PART III PROCEDURES AND COMPENSATION FUND Chapters 10 to 11</a:t>
          </a:r>
          <a:endParaRPr lang="fi-FI"/>
        </a:p>
      </dgm:t>
    </dgm:pt>
    <dgm:pt modelId="{40291C6B-60AD-4712-841E-256DC34E3E32}" type="parTrans" cxnId="{029533E8-D1D6-4D15-A5EF-152F06766020}">
      <dgm:prSet/>
      <dgm:spPr/>
      <dgm:t>
        <a:bodyPr/>
        <a:lstStyle/>
        <a:p>
          <a:endParaRPr lang="fi-FI"/>
        </a:p>
      </dgm:t>
    </dgm:pt>
    <dgm:pt modelId="{7430BC1A-D6A8-4AC6-A9B7-E1E9276F2199}" type="sibTrans" cxnId="{029533E8-D1D6-4D15-A5EF-152F06766020}">
      <dgm:prSet/>
      <dgm:spPr/>
      <dgm:t>
        <a:bodyPr/>
        <a:lstStyle/>
        <a:p>
          <a:endParaRPr lang="fi-FI"/>
        </a:p>
      </dgm:t>
    </dgm:pt>
    <dgm:pt modelId="{8B3C3965-F222-4A2E-B68A-A0C53FDA3285}">
      <dgm:prSet/>
      <dgm:spPr/>
      <dgm:t>
        <a:bodyPr/>
        <a:lstStyle/>
        <a:p>
          <a:r>
            <a:rPr lang="en-US" dirty="0">
              <a:solidFill>
                <a:schemeClr val="accent2"/>
              </a:solidFill>
            </a:rPr>
            <a:t>Customer Relationship Procedures</a:t>
          </a:r>
          <a:endParaRPr lang="fi-FI" dirty="0">
            <a:solidFill>
              <a:schemeClr val="accent2"/>
            </a:solidFill>
          </a:endParaRPr>
        </a:p>
      </dgm:t>
    </dgm:pt>
    <dgm:pt modelId="{1A37D260-F896-4094-A082-17A827AC23F7}" type="parTrans" cxnId="{417F8F9A-3F72-4DA5-9DC3-B2BC4862C297}">
      <dgm:prSet/>
      <dgm:spPr/>
      <dgm:t>
        <a:bodyPr/>
        <a:lstStyle/>
        <a:p>
          <a:endParaRPr lang="fi-FI"/>
        </a:p>
      </dgm:t>
    </dgm:pt>
    <dgm:pt modelId="{2AF271A1-9F80-4B87-907A-E7CAB48CDDEE}" type="sibTrans" cxnId="{417F8F9A-3F72-4DA5-9DC3-B2BC4862C297}">
      <dgm:prSet/>
      <dgm:spPr/>
      <dgm:t>
        <a:bodyPr/>
        <a:lstStyle/>
        <a:p>
          <a:endParaRPr lang="fi-FI"/>
        </a:p>
      </dgm:t>
    </dgm:pt>
    <dgm:pt modelId="{4B43BD91-3F21-48FE-9F6C-89F31E98BA60}">
      <dgm:prSet/>
      <dgm:spPr/>
      <dgm:t>
        <a:bodyPr/>
        <a:lstStyle/>
        <a:p>
          <a:r>
            <a:rPr lang="en-US" i="1" dirty="0"/>
            <a:t>Customer classification and agreement on customer status</a:t>
          </a:r>
          <a:endParaRPr lang="fi-FI" dirty="0"/>
        </a:p>
      </dgm:t>
    </dgm:pt>
    <dgm:pt modelId="{CAC17139-625E-4E6A-99B9-247C5F1D5514}" type="parTrans" cxnId="{D826A947-9EBF-4D54-A3AD-B489A6172BA2}">
      <dgm:prSet/>
      <dgm:spPr/>
      <dgm:t>
        <a:bodyPr/>
        <a:lstStyle/>
        <a:p>
          <a:endParaRPr lang="fi-FI"/>
        </a:p>
      </dgm:t>
    </dgm:pt>
    <dgm:pt modelId="{C35494FD-A6EF-47F5-A27E-1713096974D3}" type="sibTrans" cxnId="{D826A947-9EBF-4D54-A3AD-B489A6172BA2}">
      <dgm:prSet/>
      <dgm:spPr/>
      <dgm:t>
        <a:bodyPr/>
        <a:lstStyle/>
        <a:p>
          <a:endParaRPr lang="fi-FI"/>
        </a:p>
      </dgm:t>
    </dgm:pt>
    <dgm:pt modelId="{B75FB057-77A3-4E80-A067-280E7564F8F8}">
      <dgm:prSet/>
      <dgm:spPr/>
      <dgm:t>
        <a:bodyPr/>
        <a:lstStyle/>
        <a:p>
          <a:r>
            <a:rPr lang="en-US" i="1"/>
            <a:t>Investment Services Agreement</a:t>
          </a:r>
          <a:endParaRPr lang="fi-FI"/>
        </a:p>
      </dgm:t>
    </dgm:pt>
    <dgm:pt modelId="{E0E97F24-0038-4E0E-836A-B98DF0C9A6D4}" type="parTrans" cxnId="{D60EB275-10D8-431D-B25A-E8D1D5E04A50}">
      <dgm:prSet/>
      <dgm:spPr/>
      <dgm:t>
        <a:bodyPr/>
        <a:lstStyle/>
        <a:p>
          <a:endParaRPr lang="fi-FI"/>
        </a:p>
      </dgm:t>
    </dgm:pt>
    <dgm:pt modelId="{834C32FA-761B-4C55-9AA4-FBC551A65DC6}" type="sibTrans" cxnId="{D60EB275-10D8-431D-B25A-E8D1D5E04A50}">
      <dgm:prSet/>
      <dgm:spPr/>
      <dgm:t>
        <a:bodyPr/>
        <a:lstStyle/>
        <a:p>
          <a:endParaRPr lang="fi-FI"/>
        </a:p>
      </dgm:t>
    </dgm:pt>
    <dgm:pt modelId="{FE481F0C-161F-4847-BEDB-13A2E409513F}">
      <dgm:prSet/>
      <dgm:spPr/>
      <dgm:t>
        <a:bodyPr/>
        <a:lstStyle/>
        <a:p>
          <a:r>
            <a:rPr lang="en-US" i="1"/>
            <a:t>Assessment of suitability and appropriateness</a:t>
          </a:r>
          <a:endParaRPr lang="fi-FI"/>
        </a:p>
      </dgm:t>
    </dgm:pt>
    <dgm:pt modelId="{54ECEC51-0DA7-4985-B198-C6F70AEF7CF3}" type="parTrans" cxnId="{2C515FAE-0CE3-4FB4-B8FA-AF6FA807E4E7}">
      <dgm:prSet/>
      <dgm:spPr/>
      <dgm:t>
        <a:bodyPr/>
        <a:lstStyle/>
        <a:p>
          <a:endParaRPr lang="fi-FI"/>
        </a:p>
      </dgm:t>
    </dgm:pt>
    <dgm:pt modelId="{E54B8881-DB35-43A0-9B8B-D14FE9D0CFDE}" type="sibTrans" cxnId="{2C515FAE-0CE3-4FB4-B8FA-AF6FA807E4E7}">
      <dgm:prSet/>
      <dgm:spPr/>
      <dgm:t>
        <a:bodyPr/>
        <a:lstStyle/>
        <a:p>
          <a:endParaRPr lang="fi-FI"/>
        </a:p>
      </dgm:t>
    </dgm:pt>
    <dgm:pt modelId="{8130DFE8-4748-46B7-A10D-AAFB9019C37A}">
      <dgm:prSet/>
      <dgm:spPr/>
      <dgm:t>
        <a:bodyPr/>
        <a:lstStyle/>
        <a:p>
          <a:r>
            <a:rPr lang="en-US" i="1"/>
            <a:t>Disclosure by an investment firm</a:t>
          </a:r>
          <a:endParaRPr lang="fi-FI"/>
        </a:p>
      </dgm:t>
    </dgm:pt>
    <dgm:pt modelId="{C2E8E927-51AB-4292-8116-CDB0F25DCF4E}" type="parTrans" cxnId="{AAB69E7A-EFAF-4F32-B418-1AFD554EFDEF}">
      <dgm:prSet/>
      <dgm:spPr/>
      <dgm:t>
        <a:bodyPr/>
        <a:lstStyle/>
        <a:p>
          <a:endParaRPr lang="fi-FI"/>
        </a:p>
      </dgm:t>
    </dgm:pt>
    <dgm:pt modelId="{D4D50D14-8219-4FD5-A607-20E697D89BD3}" type="sibTrans" cxnId="{AAB69E7A-EFAF-4F32-B418-1AFD554EFDEF}">
      <dgm:prSet/>
      <dgm:spPr/>
      <dgm:t>
        <a:bodyPr/>
        <a:lstStyle/>
        <a:p>
          <a:endParaRPr lang="fi-FI"/>
        </a:p>
      </dgm:t>
    </dgm:pt>
    <dgm:pt modelId="{F53533B0-D674-4D13-A440-505BAD2DB4B8}">
      <dgm:prSet/>
      <dgm:spPr/>
      <dgm:t>
        <a:bodyPr/>
        <a:lstStyle/>
        <a:p>
          <a:r>
            <a:rPr lang="en-US" i="1"/>
            <a:t>Incentives (conflicts of interest)</a:t>
          </a:r>
          <a:endParaRPr lang="fi-FI"/>
        </a:p>
      </dgm:t>
    </dgm:pt>
    <dgm:pt modelId="{B50FA581-CCB5-4108-8030-76727E486119}" type="parTrans" cxnId="{1F400B2C-EBA9-4491-9CCE-606956B4E172}">
      <dgm:prSet/>
      <dgm:spPr/>
      <dgm:t>
        <a:bodyPr/>
        <a:lstStyle/>
        <a:p>
          <a:endParaRPr lang="fi-FI"/>
        </a:p>
      </dgm:t>
    </dgm:pt>
    <dgm:pt modelId="{44AEB634-3FB3-4E64-B7EA-E47397CF66D3}" type="sibTrans" cxnId="{1F400B2C-EBA9-4491-9CCE-606956B4E172}">
      <dgm:prSet/>
      <dgm:spPr/>
      <dgm:t>
        <a:bodyPr/>
        <a:lstStyle/>
        <a:p>
          <a:endParaRPr lang="fi-FI"/>
        </a:p>
      </dgm:t>
    </dgm:pt>
    <dgm:pt modelId="{1A76507F-F240-40F6-AE5A-24C9C4CF98B3}">
      <dgm:prSet/>
      <dgm:spPr/>
      <dgm:t>
        <a:bodyPr/>
        <a:lstStyle/>
        <a:p>
          <a:r>
            <a:rPr lang="en-US" i="1"/>
            <a:t>Careful execution of assignments</a:t>
          </a:r>
          <a:endParaRPr lang="fi-FI"/>
        </a:p>
      </dgm:t>
    </dgm:pt>
    <dgm:pt modelId="{E98E705D-B971-48A2-8D55-BF6905DCDA7B}" type="parTrans" cxnId="{ED2E3A85-4B0F-4E9F-A9B9-4FDA984A545F}">
      <dgm:prSet/>
      <dgm:spPr/>
      <dgm:t>
        <a:bodyPr/>
        <a:lstStyle/>
        <a:p>
          <a:endParaRPr lang="fi-FI"/>
        </a:p>
      </dgm:t>
    </dgm:pt>
    <dgm:pt modelId="{5B8F14CB-B66F-4CE0-A48D-EDF44F51345E}" type="sibTrans" cxnId="{ED2E3A85-4B0F-4E9F-A9B9-4FDA984A545F}">
      <dgm:prSet/>
      <dgm:spPr/>
      <dgm:t>
        <a:bodyPr/>
        <a:lstStyle/>
        <a:p>
          <a:endParaRPr lang="fi-FI"/>
        </a:p>
      </dgm:t>
    </dgm:pt>
    <dgm:pt modelId="{0078DCC0-095D-44FB-818F-22A73D7A1559}">
      <dgm:prSet/>
      <dgm:spPr/>
      <dgm:t>
        <a:bodyPr/>
        <a:lstStyle/>
        <a:p>
          <a:r>
            <a:rPr lang="en-US" dirty="0">
              <a:solidFill>
                <a:schemeClr val="accent2"/>
              </a:solidFill>
            </a:rPr>
            <a:t>Investor Compensation Fund</a:t>
          </a:r>
          <a:endParaRPr lang="fi-FI" dirty="0">
            <a:solidFill>
              <a:schemeClr val="accent2"/>
            </a:solidFill>
          </a:endParaRPr>
        </a:p>
      </dgm:t>
    </dgm:pt>
    <dgm:pt modelId="{D7F13965-D922-4AF6-9C38-43224864A1BF}" type="parTrans" cxnId="{BE318735-78CD-4D7C-BC9B-D7031B433AA2}">
      <dgm:prSet/>
      <dgm:spPr/>
      <dgm:t>
        <a:bodyPr/>
        <a:lstStyle/>
        <a:p>
          <a:endParaRPr lang="fi-FI"/>
        </a:p>
      </dgm:t>
    </dgm:pt>
    <dgm:pt modelId="{10C5CBAB-EAEA-4592-81D7-DFFCB014C238}" type="sibTrans" cxnId="{BE318735-78CD-4D7C-BC9B-D7031B433AA2}">
      <dgm:prSet/>
      <dgm:spPr/>
      <dgm:t>
        <a:bodyPr/>
        <a:lstStyle/>
        <a:p>
          <a:endParaRPr lang="fi-FI"/>
        </a:p>
      </dgm:t>
    </dgm:pt>
    <dgm:pt modelId="{D97E670D-AD17-4968-88DF-048ABB558F05}" type="pres">
      <dgm:prSet presAssocID="{8CFD15F8-702C-4947-A13C-E50861812163}" presName="diagram" presStyleCnt="0">
        <dgm:presLayoutVars>
          <dgm:dir/>
          <dgm:resizeHandles val="exact"/>
        </dgm:presLayoutVars>
      </dgm:prSet>
      <dgm:spPr/>
    </dgm:pt>
    <dgm:pt modelId="{B7673E33-BDA4-4CFF-9C69-24B290C27C1A}" type="pres">
      <dgm:prSet presAssocID="{482B7DB5-B955-4DA0-A40A-6625ACB4BA67}" presName="node" presStyleLbl="node1" presStyleIdx="0" presStyleCnt="3">
        <dgm:presLayoutVars>
          <dgm:bulletEnabled val="1"/>
        </dgm:presLayoutVars>
      </dgm:prSet>
      <dgm:spPr/>
    </dgm:pt>
    <dgm:pt modelId="{A1105724-8399-44DA-B076-E88D594BF33D}" type="pres">
      <dgm:prSet presAssocID="{33B754DA-6E16-4DED-8EB3-78933596F998}" presName="sibTrans" presStyleCnt="0"/>
      <dgm:spPr/>
    </dgm:pt>
    <dgm:pt modelId="{C3C3DF09-F72E-4E20-8D2C-3D81CB75E363}" type="pres">
      <dgm:prSet presAssocID="{0C7F854F-8ECF-48EF-9C34-8CB03B46CB91}" presName="node" presStyleLbl="node1" presStyleIdx="1" presStyleCnt="3">
        <dgm:presLayoutVars>
          <dgm:bulletEnabled val="1"/>
        </dgm:presLayoutVars>
      </dgm:prSet>
      <dgm:spPr/>
    </dgm:pt>
    <dgm:pt modelId="{E6685716-2096-4161-83D9-C376A0BEA42B}" type="pres">
      <dgm:prSet presAssocID="{561C2150-AE9B-457A-8E7F-8B41DA35B608}" presName="sibTrans" presStyleCnt="0"/>
      <dgm:spPr/>
    </dgm:pt>
    <dgm:pt modelId="{C0D61758-3CF8-4409-8BB8-26F7DAE146C2}" type="pres">
      <dgm:prSet presAssocID="{08705C3B-F2FF-488E-9F27-F929F1B5A2F2}" presName="node" presStyleLbl="node1" presStyleIdx="2" presStyleCnt="3">
        <dgm:presLayoutVars>
          <dgm:bulletEnabled val="1"/>
        </dgm:presLayoutVars>
      </dgm:prSet>
      <dgm:spPr/>
    </dgm:pt>
  </dgm:ptLst>
  <dgm:cxnLst>
    <dgm:cxn modelId="{1F400B2C-EBA9-4491-9CCE-606956B4E172}" srcId="{8B3C3965-F222-4A2E-B68A-A0C53FDA3285}" destId="{F53533B0-D674-4D13-A440-505BAD2DB4B8}" srcOrd="4" destOrd="0" parTransId="{B50FA581-CCB5-4108-8030-76727E486119}" sibTransId="{44AEB634-3FB3-4E64-B7EA-E47397CF66D3}"/>
    <dgm:cxn modelId="{6640152E-F638-4135-8638-D1C80F6D537E}" type="presOf" srcId="{8130DFE8-4748-46B7-A10D-AAFB9019C37A}" destId="{C0D61758-3CF8-4409-8BB8-26F7DAE146C2}" srcOrd="0" destOrd="5" presId="urn:microsoft.com/office/officeart/2005/8/layout/default"/>
    <dgm:cxn modelId="{BE318735-78CD-4D7C-BC9B-D7031B433AA2}" srcId="{08705C3B-F2FF-488E-9F27-F929F1B5A2F2}" destId="{0078DCC0-095D-44FB-818F-22A73D7A1559}" srcOrd="1" destOrd="0" parTransId="{D7F13965-D922-4AF6-9C38-43224864A1BF}" sibTransId="{10C5CBAB-EAEA-4592-81D7-DFFCB014C238}"/>
    <dgm:cxn modelId="{1E1EC63F-10E1-444B-8FBB-E248C0E8232D}" srcId="{8CFD15F8-702C-4947-A13C-E50861812163}" destId="{482B7DB5-B955-4DA0-A40A-6625ACB4BA67}" srcOrd="0" destOrd="0" parTransId="{EFB1A258-04B8-4948-B4AA-D20CE1CE208B}" sibTransId="{33B754DA-6E16-4DED-8EB3-78933596F998}"/>
    <dgm:cxn modelId="{B6794643-4A78-4978-B30F-85ADA9A9F895}" type="presOf" srcId="{FE481F0C-161F-4847-BEDB-13A2E409513F}" destId="{C0D61758-3CF8-4409-8BB8-26F7DAE146C2}" srcOrd="0" destOrd="4" presId="urn:microsoft.com/office/officeart/2005/8/layout/default"/>
    <dgm:cxn modelId="{FA0C2765-FC8B-43C4-9882-B44FB42C0BA3}" srcId="{8CFD15F8-702C-4947-A13C-E50861812163}" destId="{0C7F854F-8ECF-48EF-9C34-8CB03B46CB91}" srcOrd="1" destOrd="0" parTransId="{85AAE663-F0CA-475F-9918-FE288E3F77AC}" sibTransId="{561C2150-AE9B-457A-8E7F-8B41DA35B608}"/>
    <dgm:cxn modelId="{D826A947-9EBF-4D54-A3AD-B489A6172BA2}" srcId="{8B3C3965-F222-4A2E-B68A-A0C53FDA3285}" destId="{4B43BD91-3F21-48FE-9F6C-89F31E98BA60}" srcOrd="0" destOrd="0" parTransId="{CAC17139-625E-4E6A-99B9-247C5F1D5514}" sibTransId="{C35494FD-A6EF-47F5-A27E-1713096974D3}"/>
    <dgm:cxn modelId="{A2A3694A-86DD-452E-9508-E040AC4CFE28}" type="presOf" srcId="{0078DCC0-095D-44FB-818F-22A73D7A1559}" destId="{C0D61758-3CF8-4409-8BB8-26F7DAE146C2}" srcOrd="0" destOrd="8" presId="urn:microsoft.com/office/officeart/2005/8/layout/default"/>
    <dgm:cxn modelId="{22653450-3C9D-4675-9394-71949910B3D6}" type="presOf" srcId="{F53533B0-D674-4D13-A440-505BAD2DB4B8}" destId="{C0D61758-3CF8-4409-8BB8-26F7DAE146C2}" srcOrd="0" destOrd="6" presId="urn:microsoft.com/office/officeart/2005/8/layout/default"/>
    <dgm:cxn modelId="{7B531655-CB54-4300-82D0-C3A0EB757157}" srcId="{482B7DB5-B955-4DA0-A40A-6625ACB4BA67}" destId="{3294FBBB-D098-4627-B7C3-209E71FD999E}" srcOrd="0" destOrd="0" parTransId="{400ADEC2-3ECD-49E3-9520-69866FA02AD9}" sibTransId="{79E2F0DF-ABF7-4E6A-B97D-B9535C1B41BF}"/>
    <dgm:cxn modelId="{D60EB275-10D8-431D-B25A-E8D1D5E04A50}" srcId="{8B3C3965-F222-4A2E-B68A-A0C53FDA3285}" destId="{B75FB057-77A3-4E80-A067-280E7564F8F8}" srcOrd="1" destOrd="0" parTransId="{E0E97F24-0038-4E0E-836A-B98DF0C9A6D4}" sibTransId="{834C32FA-761B-4C55-9AA4-FBC551A65DC6}"/>
    <dgm:cxn modelId="{4F0FF755-B597-4981-A8FA-7EFABD8586EF}" type="presOf" srcId="{0C7F854F-8ECF-48EF-9C34-8CB03B46CB91}" destId="{C3C3DF09-F72E-4E20-8D2C-3D81CB75E363}" srcOrd="0" destOrd="0" presId="urn:microsoft.com/office/officeart/2005/8/layout/default"/>
    <dgm:cxn modelId="{AAB69E7A-EFAF-4F32-B418-1AFD554EFDEF}" srcId="{8B3C3965-F222-4A2E-B68A-A0C53FDA3285}" destId="{8130DFE8-4748-46B7-A10D-AAFB9019C37A}" srcOrd="3" destOrd="0" parTransId="{C2E8E927-51AB-4292-8116-CDB0F25DCF4E}" sibTransId="{D4D50D14-8219-4FD5-A607-20E697D89BD3}"/>
    <dgm:cxn modelId="{ED2E3A85-4B0F-4E9F-A9B9-4FDA984A545F}" srcId="{8B3C3965-F222-4A2E-B68A-A0C53FDA3285}" destId="{1A76507F-F240-40F6-AE5A-24C9C4CF98B3}" srcOrd="5" destOrd="0" parTransId="{E98E705D-B971-48A2-8D55-BF6905DCDA7B}" sibTransId="{5B8F14CB-B66F-4CE0-A48D-EDF44F51345E}"/>
    <dgm:cxn modelId="{ACB41596-FFC0-4AE4-B190-BAB710AC7699}" type="presOf" srcId="{1A76507F-F240-40F6-AE5A-24C9C4CF98B3}" destId="{C0D61758-3CF8-4409-8BB8-26F7DAE146C2}" srcOrd="0" destOrd="7" presId="urn:microsoft.com/office/officeart/2005/8/layout/default"/>
    <dgm:cxn modelId="{417F8F9A-3F72-4DA5-9DC3-B2BC4862C297}" srcId="{08705C3B-F2FF-488E-9F27-F929F1B5A2F2}" destId="{8B3C3965-F222-4A2E-B68A-A0C53FDA3285}" srcOrd="0" destOrd="0" parTransId="{1A37D260-F896-4094-A082-17A827AC23F7}" sibTransId="{2AF271A1-9F80-4B87-907A-E7CAB48CDDEE}"/>
    <dgm:cxn modelId="{721AD1AD-E30E-489B-A1FE-20F327AE3DE1}" type="presOf" srcId="{482B7DB5-B955-4DA0-A40A-6625ACB4BA67}" destId="{B7673E33-BDA4-4CFF-9C69-24B290C27C1A}" srcOrd="0" destOrd="0" presId="urn:microsoft.com/office/officeart/2005/8/layout/default"/>
    <dgm:cxn modelId="{2C515FAE-0CE3-4FB4-B8FA-AF6FA807E4E7}" srcId="{8B3C3965-F222-4A2E-B68A-A0C53FDA3285}" destId="{FE481F0C-161F-4847-BEDB-13A2E409513F}" srcOrd="2" destOrd="0" parTransId="{54ECEC51-0DA7-4985-B198-C6F70AEF7CF3}" sibTransId="{E54B8881-DB35-43A0-9B8B-D14FE9D0CFDE}"/>
    <dgm:cxn modelId="{9847D0C0-87EB-4488-BDED-162C3601D73E}" type="presOf" srcId="{08705C3B-F2FF-488E-9F27-F929F1B5A2F2}" destId="{C0D61758-3CF8-4409-8BB8-26F7DAE146C2}" srcOrd="0" destOrd="0" presId="urn:microsoft.com/office/officeart/2005/8/layout/default"/>
    <dgm:cxn modelId="{69A746C2-B50C-4043-ACCB-2EECCC20ECB3}" type="presOf" srcId="{4B43BD91-3F21-48FE-9F6C-89F31E98BA60}" destId="{C0D61758-3CF8-4409-8BB8-26F7DAE146C2}" srcOrd="0" destOrd="2" presId="urn:microsoft.com/office/officeart/2005/8/layout/default"/>
    <dgm:cxn modelId="{91D3EEC5-4F00-44EA-8C07-5D7A060027B0}" type="presOf" srcId="{8B3C3965-F222-4A2E-B68A-A0C53FDA3285}" destId="{C0D61758-3CF8-4409-8BB8-26F7DAE146C2}" srcOrd="0" destOrd="1" presId="urn:microsoft.com/office/officeart/2005/8/layout/default"/>
    <dgm:cxn modelId="{F99606C7-256A-4DE2-9BBE-5E256A1F5D18}" srcId="{0C7F854F-8ECF-48EF-9C34-8CB03B46CB91}" destId="{709B8D76-23F2-4787-9083-E57FBD8CA4E8}" srcOrd="0" destOrd="0" parTransId="{C0A5D48C-2EC4-4521-80EB-85849DBF4F4A}" sibTransId="{6A6E9AB4-E098-44F8-B9CF-CDC4DB9ACE5C}"/>
    <dgm:cxn modelId="{A8D4EBDC-1853-40EC-AE29-EE42B5609561}" type="presOf" srcId="{3294FBBB-D098-4627-B7C3-209E71FD999E}" destId="{B7673E33-BDA4-4CFF-9C69-24B290C27C1A}" srcOrd="0" destOrd="1" presId="urn:microsoft.com/office/officeart/2005/8/layout/default"/>
    <dgm:cxn modelId="{029533E8-D1D6-4D15-A5EF-152F06766020}" srcId="{8CFD15F8-702C-4947-A13C-E50861812163}" destId="{08705C3B-F2FF-488E-9F27-F929F1B5A2F2}" srcOrd="2" destOrd="0" parTransId="{40291C6B-60AD-4712-841E-256DC34E3E32}" sibTransId="{7430BC1A-D6A8-4AC6-A9B7-E1E9276F2199}"/>
    <dgm:cxn modelId="{5ACF08EE-7163-4F8F-9404-7314E41BFE07}" type="presOf" srcId="{8CFD15F8-702C-4947-A13C-E50861812163}" destId="{D97E670D-AD17-4968-88DF-048ABB558F05}" srcOrd="0" destOrd="0" presId="urn:microsoft.com/office/officeart/2005/8/layout/default"/>
    <dgm:cxn modelId="{FB5E5EF3-C0F9-4728-B680-A6F7FEF1132D}" type="presOf" srcId="{B75FB057-77A3-4E80-A067-280E7564F8F8}" destId="{C0D61758-3CF8-4409-8BB8-26F7DAE146C2}" srcOrd="0" destOrd="3" presId="urn:microsoft.com/office/officeart/2005/8/layout/default"/>
    <dgm:cxn modelId="{91F7F5F8-9081-447C-B7E3-A9529D0FF543}" type="presOf" srcId="{709B8D76-23F2-4787-9083-E57FBD8CA4E8}" destId="{C3C3DF09-F72E-4E20-8D2C-3D81CB75E363}" srcOrd="0" destOrd="1" presId="urn:microsoft.com/office/officeart/2005/8/layout/default"/>
    <dgm:cxn modelId="{D903AF99-23BE-46BA-B9B9-D226CA238A38}" type="presParOf" srcId="{D97E670D-AD17-4968-88DF-048ABB558F05}" destId="{B7673E33-BDA4-4CFF-9C69-24B290C27C1A}" srcOrd="0" destOrd="0" presId="urn:microsoft.com/office/officeart/2005/8/layout/default"/>
    <dgm:cxn modelId="{2EC9C055-DAC1-4437-80EE-AC908593F8F0}" type="presParOf" srcId="{D97E670D-AD17-4968-88DF-048ABB558F05}" destId="{A1105724-8399-44DA-B076-E88D594BF33D}" srcOrd="1" destOrd="0" presId="urn:microsoft.com/office/officeart/2005/8/layout/default"/>
    <dgm:cxn modelId="{ACB77D50-8481-4173-AD9E-6EBB21593DC7}" type="presParOf" srcId="{D97E670D-AD17-4968-88DF-048ABB558F05}" destId="{C3C3DF09-F72E-4E20-8D2C-3D81CB75E363}" srcOrd="2" destOrd="0" presId="urn:microsoft.com/office/officeart/2005/8/layout/default"/>
    <dgm:cxn modelId="{42B72F56-EFD6-4B78-AC26-BDFF8DEB385D}" type="presParOf" srcId="{D97E670D-AD17-4968-88DF-048ABB558F05}" destId="{E6685716-2096-4161-83D9-C376A0BEA42B}" srcOrd="3" destOrd="0" presId="urn:microsoft.com/office/officeart/2005/8/layout/default"/>
    <dgm:cxn modelId="{E5CC8399-60AF-4AC3-B9D9-AF3394F15087}" type="presParOf" srcId="{D97E670D-AD17-4968-88DF-048ABB558F05}" destId="{C0D61758-3CF8-4409-8BB8-26F7DAE146C2}"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413915F-3307-4927-B49D-C8F1F186D53A}"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3A6B07C9-DE43-4B14-AC21-6636644BA2E7}">
      <dgm:prSet/>
      <dgm:spPr/>
      <dgm:t>
        <a:bodyPr/>
        <a:lstStyle/>
        <a:p>
          <a:r>
            <a:rPr lang="en-US" b="1" dirty="0"/>
            <a:t>PART II Securities, central counterparties, settlement and the account operators action Chapters 3 – 3 </a:t>
          </a:r>
          <a:endParaRPr lang="fi-FI" dirty="0"/>
        </a:p>
      </dgm:t>
    </dgm:pt>
    <dgm:pt modelId="{35BF3AC5-AE9C-4E5C-AB3A-EB4D0F10CA3D}" type="parTrans" cxnId="{95752B97-DA34-434E-8B62-BF98A71B099D}">
      <dgm:prSet/>
      <dgm:spPr/>
      <dgm:t>
        <a:bodyPr/>
        <a:lstStyle/>
        <a:p>
          <a:endParaRPr lang="fi-FI"/>
        </a:p>
      </dgm:t>
    </dgm:pt>
    <dgm:pt modelId="{5259DCFE-3CFE-4458-8843-7FCF527DC5AB}" type="sibTrans" cxnId="{95752B97-DA34-434E-8B62-BF98A71B099D}">
      <dgm:prSet/>
      <dgm:spPr/>
      <dgm:t>
        <a:bodyPr/>
        <a:lstStyle/>
        <a:p>
          <a:endParaRPr lang="fi-FI"/>
        </a:p>
      </dgm:t>
    </dgm:pt>
    <dgm:pt modelId="{D0828B25-9222-4399-9F3D-D111BEEB67DF}">
      <dgm:prSet/>
      <dgm:spPr/>
      <dgm:t>
        <a:bodyPr/>
        <a:lstStyle/>
        <a:p>
          <a:r>
            <a:rPr lang="en-US"/>
            <a:t>The Central Securities Depository's license, owners, administration and operations, and the CCP</a:t>
          </a:r>
          <a:endParaRPr lang="fi-FI"/>
        </a:p>
      </dgm:t>
    </dgm:pt>
    <dgm:pt modelId="{4E44061F-453A-4210-9C21-EFA03EFAE6F4}" type="parTrans" cxnId="{CA2DA1BE-79B5-4A3F-AB7C-F06EFDCEE949}">
      <dgm:prSet/>
      <dgm:spPr/>
      <dgm:t>
        <a:bodyPr/>
        <a:lstStyle/>
        <a:p>
          <a:endParaRPr lang="fi-FI"/>
        </a:p>
      </dgm:t>
    </dgm:pt>
    <dgm:pt modelId="{DBA445FB-6D96-4C5D-A884-3B2966D6E33F}" type="sibTrans" cxnId="{CA2DA1BE-79B5-4A3F-AB7C-F06EFDCEE949}">
      <dgm:prSet/>
      <dgm:spPr/>
      <dgm:t>
        <a:bodyPr/>
        <a:lstStyle/>
        <a:p>
          <a:endParaRPr lang="fi-FI"/>
        </a:p>
      </dgm:t>
    </dgm:pt>
    <dgm:pt modelId="{C503E2D1-B3FE-4DE5-BD51-6CB6E7E71866}">
      <dgm:prSet/>
      <dgm:spPr/>
      <dgm:t>
        <a:bodyPr/>
        <a:lstStyle/>
        <a:p>
          <a:r>
            <a:rPr lang="en-US"/>
            <a:t>Clearing party and account operator</a:t>
          </a:r>
          <a:endParaRPr lang="fi-FI"/>
        </a:p>
      </dgm:t>
    </dgm:pt>
    <dgm:pt modelId="{51095258-E936-433E-B27B-FD3DD6677898}" type="parTrans" cxnId="{942E6991-351F-44EF-B673-D5F135AC9DEE}">
      <dgm:prSet/>
      <dgm:spPr/>
      <dgm:t>
        <a:bodyPr/>
        <a:lstStyle/>
        <a:p>
          <a:endParaRPr lang="fi-FI"/>
        </a:p>
      </dgm:t>
    </dgm:pt>
    <dgm:pt modelId="{DA1F5E06-C87D-41DF-80C4-E1EC9A7C8EF2}" type="sibTrans" cxnId="{942E6991-351F-44EF-B673-D5F135AC9DEE}">
      <dgm:prSet/>
      <dgm:spPr/>
      <dgm:t>
        <a:bodyPr/>
        <a:lstStyle/>
        <a:p>
          <a:endParaRPr lang="fi-FI"/>
        </a:p>
      </dgm:t>
    </dgm:pt>
    <dgm:pt modelId="{85D79165-FC75-4512-B2F7-2E026F2124E2}">
      <dgm:prSet/>
      <dgm:spPr/>
      <dgm:t>
        <a:bodyPr/>
        <a:lstStyle/>
        <a:p>
          <a:r>
            <a:rPr lang="en-US" b="1"/>
            <a:t>PART III Book Entry System Chapters 4 to 6</a:t>
          </a:r>
          <a:endParaRPr lang="fi-FI"/>
        </a:p>
      </dgm:t>
    </dgm:pt>
    <dgm:pt modelId="{93728109-C3C5-441A-BAEE-654E5FB625C3}" type="parTrans" cxnId="{70466957-721F-40ED-9F57-4349D74F34F0}">
      <dgm:prSet/>
      <dgm:spPr/>
      <dgm:t>
        <a:bodyPr/>
        <a:lstStyle/>
        <a:p>
          <a:endParaRPr lang="fi-FI"/>
        </a:p>
      </dgm:t>
    </dgm:pt>
    <dgm:pt modelId="{058C3B4F-4592-4AEB-997F-D72F39380C54}" type="sibTrans" cxnId="{70466957-721F-40ED-9F57-4349D74F34F0}">
      <dgm:prSet/>
      <dgm:spPr/>
      <dgm:t>
        <a:bodyPr/>
        <a:lstStyle/>
        <a:p>
          <a:endParaRPr lang="fi-FI"/>
        </a:p>
      </dgm:t>
    </dgm:pt>
    <dgm:pt modelId="{7208E370-465E-4823-A09E-CB0AAFE0CC43}">
      <dgm:prSet/>
      <dgm:spPr/>
      <dgm:t>
        <a:bodyPr/>
        <a:lstStyle/>
        <a:p>
          <a:r>
            <a:rPr lang="en-US"/>
            <a:t>Book-entry system, nominee registration and registration and clearing fund</a:t>
          </a:r>
          <a:endParaRPr lang="fi-FI"/>
        </a:p>
      </dgm:t>
    </dgm:pt>
    <dgm:pt modelId="{D0381802-705E-4C14-A7CB-5B1F4BE23C85}" type="parTrans" cxnId="{35E5CFBA-7115-49EF-8B1E-7079FE464D3F}">
      <dgm:prSet/>
      <dgm:spPr/>
      <dgm:t>
        <a:bodyPr/>
        <a:lstStyle/>
        <a:p>
          <a:endParaRPr lang="fi-FI"/>
        </a:p>
      </dgm:t>
    </dgm:pt>
    <dgm:pt modelId="{EBCCBFC2-F4CA-4F58-ADD9-7C4FA9D0F4EB}" type="sibTrans" cxnId="{35E5CFBA-7115-49EF-8B1E-7079FE464D3F}">
      <dgm:prSet/>
      <dgm:spPr/>
      <dgm:t>
        <a:bodyPr/>
        <a:lstStyle/>
        <a:p>
          <a:endParaRPr lang="fi-FI"/>
        </a:p>
      </dgm:t>
    </dgm:pt>
    <dgm:pt modelId="{C564CA83-7F55-4F0C-914F-65F4464FA63B}">
      <dgm:prSet/>
      <dgm:spPr/>
      <dgm:t>
        <a:bodyPr/>
        <a:lstStyle/>
        <a:p>
          <a:r>
            <a:rPr lang="en-US"/>
            <a:t>Integration of a security and a financial instrument into a book-entry system</a:t>
          </a:r>
          <a:endParaRPr lang="fi-FI"/>
        </a:p>
      </dgm:t>
    </dgm:pt>
    <dgm:pt modelId="{678D4B52-37EA-4FB1-8657-F5334AE071BD}" type="parTrans" cxnId="{2DA49193-DBB5-4B88-A9EE-64234D273905}">
      <dgm:prSet/>
      <dgm:spPr/>
      <dgm:t>
        <a:bodyPr/>
        <a:lstStyle/>
        <a:p>
          <a:endParaRPr lang="fi-FI"/>
        </a:p>
      </dgm:t>
    </dgm:pt>
    <dgm:pt modelId="{0A61B197-1D2A-454F-AFB7-D86855360E3B}" type="sibTrans" cxnId="{2DA49193-DBB5-4B88-A9EE-64234D273905}">
      <dgm:prSet/>
      <dgm:spPr/>
      <dgm:t>
        <a:bodyPr/>
        <a:lstStyle/>
        <a:p>
          <a:endParaRPr lang="fi-FI"/>
        </a:p>
      </dgm:t>
    </dgm:pt>
    <dgm:pt modelId="{EC413A2E-A578-48BF-88F0-FB9D664CD167}">
      <dgm:prSet/>
      <dgm:spPr/>
      <dgm:t>
        <a:bodyPr/>
        <a:lstStyle/>
        <a:p>
          <a:r>
            <a:rPr lang="en-US" b="1" dirty="0"/>
            <a:t>PART IV The security's recovery and crisis resolution Chapter 7</a:t>
          </a:r>
          <a:endParaRPr lang="fi-FI" dirty="0"/>
        </a:p>
      </dgm:t>
    </dgm:pt>
    <dgm:pt modelId="{69C63496-4F39-4304-A465-6881B4F90CFF}" type="parTrans" cxnId="{B041667D-0F79-47CB-B321-7B30465F02EE}">
      <dgm:prSet/>
      <dgm:spPr/>
      <dgm:t>
        <a:bodyPr/>
        <a:lstStyle/>
        <a:p>
          <a:endParaRPr lang="fi-FI"/>
        </a:p>
      </dgm:t>
    </dgm:pt>
    <dgm:pt modelId="{793CC63B-AEBE-4131-83B3-1AD4E7769B65}" type="sibTrans" cxnId="{B041667D-0F79-47CB-B321-7B30465F02EE}">
      <dgm:prSet/>
      <dgm:spPr/>
      <dgm:t>
        <a:bodyPr/>
        <a:lstStyle/>
        <a:p>
          <a:endParaRPr lang="fi-FI"/>
        </a:p>
      </dgm:t>
    </dgm:pt>
    <dgm:pt modelId="{73B5ADB4-F5C5-4119-AC9F-02CEA89063F5}" type="pres">
      <dgm:prSet presAssocID="{1413915F-3307-4927-B49D-C8F1F186D53A}" presName="vert0" presStyleCnt="0">
        <dgm:presLayoutVars>
          <dgm:dir/>
          <dgm:animOne val="branch"/>
          <dgm:animLvl val="lvl"/>
        </dgm:presLayoutVars>
      </dgm:prSet>
      <dgm:spPr/>
    </dgm:pt>
    <dgm:pt modelId="{C66B518B-D8A1-49B0-A20D-7A10C56FFA0A}" type="pres">
      <dgm:prSet presAssocID="{3A6B07C9-DE43-4B14-AC21-6636644BA2E7}" presName="thickLine" presStyleLbl="alignNode1" presStyleIdx="0" presStyleCnt="3"/>
      <dgm:spPr/>
    </dgm:pt>
    <dgm:pt modelId="{8985B1A0-CD3D-4C09-B582-9354AD24BBD6}" type="pres">
      <dgm:prSet presAssocID="{3A6B07C9-DE43-4B14-AC21-6636644BA2E7}" presName="horz1" presStyleCnt="0"/>
      <dgm:spPr/>
    </dgm:pt>
    <dgm:pt modelId="{AB4A1349-7D74-4677-B96B-5684124529B2}" type="pres">
      <dgm:prSet presAssocID="{3A6B07C9-DE43-4B14-AC21-6636644BA2E7}" presName="tx1" presStyleLbl="revTx" presStyleIdx="0" presStyleCnt="7"/>
      <dgm:spPr/>
    </dgm:pt>
    <dgm:pt modelId="{443A8D08-2B3A-4C92-B553-27440B885217}" type="pres">
      <dgm:prSet presAssocID="{3A6B07C9-DE43-4B14-AC21-6636644BA2E7}" presName="vert1" presStyleCnt="0"/>
      <dgm:spPr/>
    </dgm:pt>
    <dgm:pt modelId="{42B88F3D-44C6-4910-980B-5D50B2E43FBE}" type="pres">
      <dgm:prSet presAssocID="{D0828B25-9222-4399-9F3D-D111BEEB67DF}" presName="vertSpace2a" presStyleCnt="0"/>
      <dgm:spPr/>
    </dgm:pt>
    <dgm:pt modelId="{18597998-878C-4B5E-8D0D-2707B8C2E403}" type="pres">
      <dgm:prSet presAssocID="{D0828B25-9222-4399-9F3D-D111BEEB67DF}" presName="horz2" presStyleCnt="0"/>
      <dgm:spPr/>
    </dgm:pt>
    <dgm:pt modelId="{9D53EB22-F9C4-474B-A8C5-1DB06D7A6508}" type="pres">
      <dgm:prSet presAssocID="{D0828B25-9222-4399-9F3D-D111BEEB67DF}" presName="horzSpace2" presStyleCnt="0"/>
      <dgm:spPr/>
    </dgm:pt>
    <dgm:pt modelId="{52D2D9F3-657D-4F8D-A62B-021A2B598124}" type="pres">
      <dgm:prSet presAssocID="{D0828B25-9222-4399-9F3D-D111BEEB67DF}" presName="tx2" presStyleLbl="revTx" presStyleIdx="1" presStyleCnt="7"/>
      <dgm:spPr/>
    </dgm:pt>
    <dgm:pt modelId="{81E1897D-B05C-4396-8ED8-08DF918CAB46}" type="pres">
      <dgm:prSet presAssocID="{D0828B25-9222-4399-9F3D-D111BEEB67DF}" presName="vert2" presStyleCnt="0"/>
      <dgm:spPr/>
    </dgm:pt>
    <dgm:pt modelId="{BCB74B4D-35D5-4944-A859-2752A856D52C}" type="pres">
      <dgm:prSet presAssocID="{D0828B25-9222-4399-9F3D-D111BEEB67DF}" presName="thinLine2b" presStyleLbl="callout" presStyleIdx="0" presStyleCnt="4"/>
      <dgm:spPr/>
    </dgm:pt>
    <dgm:pt modelId="{E608A3B6-8A6F-49F7-942B-F3C631E8F76F}" type="pres">
      <dgm:prSet presAssocID="{D0828B25-9222-4399-9F3D-D111BEEB67DF}" presName="vertSpace2b" presStyleCnt="0"/>
      <dgm:spPr/>
    </dgm:pt>
    <dgm:pt modelId="{BA7EDE41-1389-4860-B869-221C582036BF}" type="pres">
      <dgm:prSet presAssocID="{C503E2D1-B3FE-4DE5-BD51-6CB6E7E71866}" presName="horz2" presStyleCnt="0"/>
      <dgm:spPr/>
    </dgm:pt>
    <dgm:pt modelId="{D9FC98D8-6F93-40F0-9BC6-9F9A606A4338}" type="pres">
      <dgm:prSet presAssocID="{C503E2D1-B3FE-4DE5-BD51-6CB6E7E71866}" presName="horzSpace2" presStyleCnt="0"/>
      <dgm:spPr/>
    </dgm:pt>
    <dgm:pt modelId="{BD210006-2568-4592-9435-0F59D7FEC3AF}" type="pres">
      <dgm:prSet presAssocID="{C503E2D1-B3FE-4DE5-BD51-6CB6E7E71866}" presName="tx2" presStyleLbl="revTx" presStyleIdx="2" presStyleCnt="7"/>
      <dgm:spPr/>
    </dgm:pt>
    <dgm:pt modelId="{01FA9FE8-2240-4E44-8A27-8998FF805CFA}" type="pres">
      <dgm:prSet presAssocID="{C503E2D1-B3FE-4DE5-BD51-6CB6E7E71866}" presName="vert2" presStyleCnt="0"/>
      <dgm:spPr/>
    </dgm:pt>
    <dgm:pt modelId="{3D94E175-D9B6-49C0-A73D-2B4C11B25D98}" type="pres">
      <dgm:prSet presAssocID="{C503E2D1-B3FE-4DE5-BD51-6CB6E7E71866}" presName="thinLine2b" presStyleLbl="callout" presStyleIdx="1" presStyleCnt="4"/>
      <dgm:spPr/>
    </dgm:pt>
    <dgm:pt modelId="{FAA9EFC3-7B77-4BD9-9220-9F25922BE914}" type="pres">
      <dgm:prSet presAssocID="{C503E2D1-B3FE-4DE5-BD51-6CB6E7E71866}" presName="vertSpace2b" presStyleCnt="0"/>
      <dgm:spPr/>
    </dgm:pt>
    <dgm:pt modelId="{3E78A5F9-71DA-44A9-B939-57647306F339}" type="pres">
      <dgm:prSet presAssocID="{85D79165-FC75-4512-B2F7-2E026F2124E2}" presName="thickLine" presStyleLbl="alignNode1" presStyleIdx="1" presStyleCnt="3"/>
      <dgm:spPr/>
    </dgm:pt>
    <dgm:pt modelId="{22BBD66E-B415-4E0A-BF67-8BDD8D35CABC}" type="pres">
      <dgm:prSet presAssocID="{85D79165-FC75-4512-B2F7-2E026F2124E2}" presName="horz1" presStyleCnt="0"/>
      <dgm:spPr/>
    </dgm:pt>
    <dgm:pt modelId="{BE72B181-CA79-4B58-8E19-9CFE632BF9FE}" type="pres">
      <dgm:prSet presAssocID="{85D79165-FC75-4512-B2F7-2E026F2124E2}" presName="tx1" presStyleLbl="revTx" presStyleIdx="3" presStyleCnt="7"/>
      <dgm:spPr/>
    </dgm:pt>
    <dgm:pt modelId="{146E1332-7835-412F-B637-27A2BAC09524}" type="pres">
      <dgm:prSet presAssocID="{85D79165-FC75-4512-B2F7-2E026F2124E2}" presName="vert1" presStyleCnt="0"/>
      <dgm:spPr/>
    </dgm:pt>
    <dgm:pt modelId="{C576DB14-A266-476B-BBA3-B837B6B06E57}" type="pres">
      <dgm:prSet presAssocID="{7208E370-465E-4823-A09E-CB0AAFE0CC43}" presName="vertSpace2a" presStyleCnt="0"/>
      <dgm:spPr/>
    </dgm:pt>
    <dgm:pt modelId="{BF968A2C-4895-48A1-B0D9-FD9440C2393E}" type="pres">
      <dgm:prSet presAssocID="{7208E370-465E-4823-A09E-CB0AAFE0CC43}" presName="horz2" presStyleCnt="0"/>
      <dgm:spPr/>
    </dgm:pt>
    <dgm:pt modelId="{A561273B-B8B7-4242-B278-48AB9AA49896}" type="pres">
      <dgm:prSet presAssocID="{7208E370-465E-4823-A09E-CB0AAFE0CC43}" presName="horzSpace2" presStyleCnt="0"/>
      <dgm:spPr/>
    </dgm:pt>
    <dgm:pt modelId="{37F18049-B5A6-40A5-953C-2B5F16B1AFA0}" type="pres">
      <dgm:prSet presAssocID="{7208E370-465E-4823-A09E-CB0AAFE0CC43}" presName="tx2" presStyleLbl="revTx" presStyleIdx="4" presStyleCnt="7"/>
      <dgm:spPr/>
    </dgm:pt>
    <dgm:pt modelId="{796F87EA-4B22-4435-AD25-8C2684652AAA}" type="pres">
      <dgm:prSet presAssocID="{7208E370-465E-4823-A09E-CB0AAFE0CC43}" presName="vert2" presStyleCnt="0"/>
      <dgm:spPr/>
    </dgm:pt>
    <dgm:pt modelId="{EEEBD8FA-C0E2-4D1C-8F27-A4DC8A7B4B5B}" type="pres">
      <dgm:prSet presAssocID="{7208E370-465E-4823-A09E-CB0AAFE0CC43}" presName="thinLine2b" presStyleLbl="callout" presStyleIdx="2" presStyleCnt="4"/>
      <dgm:spPr/>
    </dgm:pt>
    <dgm:pt modelId="{0AFA9A09-661C-4AAB-8DC4-12B8639A2D75}" type="pres">
      <dgm:prSet presAssocID="{7208E370-465E-4823-A09E-CB0AAFE0CC43}" presName="vertSpace2b" presStyleCnt="0"/>
      <dgm:spPr/>
    </dgm:pt>
    <dgm:pt modelId="{23689432-F5DE-4E3E-860C-466BF6BD9481}" type="pres">
      <dgm:prSet presAssocID="{C564CA83-7F55-4F0C-914F-65F4464FA63B}" presName="horz2" presStyleCnt="0"/>
      <dgm:spPr/>
    </dgm:pt>
    <dgm:pt modelId="{F49231CF-7164-4A23-85AA-9F12255BFCE9}" type="pres">
      <dgm:prSet presAssocID="{C564CA83-7F55-4F0C-914F-65F4464FA63B}" presName="horzSpace2" presStyleCnt="0"/>
      <dgm:spPr/>
    </dgm:pt>
    <dgm:pt modelId="{ED4411E0-2940-4AF0-8AA2-2263003F28AD}" type="pres">
      <dgm:prSet presAssocID="{C564CA83-7F55-4F0C-914F-65F4464FA63B}" presName="tx2" presStyleLbl="revTx" presStyleIdx="5" presStyleCnt="7"/>
      <dgm:spPr/>
    </dgm:pt>
    <dgm:pt modelId="{B9959F79-6E20-453A-8D55-50FE66A06868}" type="pres">
      <dgm:prSet presAssocID="{C564CA83-7F55-4F0C-914F-65F4464FA63B}" presName="vert2" presStyleCnt="0"/>
      <dgm:spPr/>
    </dgm:pt>
    <dgm:pt modelId="{6382000B-0BD6-45E4-8279-9D00205A4C86}" type="pres">
      <dgm:prSet presAssocID="{C564CA83-7F55-4F0C-914F-65F4464FA63B}" presName="thinLine2b" presStyleLbl="callout" presStyleIdx="3" presStyleCnt="4"/>
      <dgm:spPr/>
    </dgm:pt>
    <dgm:pt modelId="{43BF9E02-360D-45CB-AA0B-D76E94619AFB}" type="pres">
      <dgm:prSet presAssocID="{C564CA83-7F55-4F0C-914F-65F4464FA63B}" presName="vertSpace2b" presStyleCnt="0"/>
      <dgm:spPr/>
    </dgm:pt>
    <dgm:pt modelId="{1768E84A-2754-439D-9A13-A1C5F54B85DC}" type="pres">
      <dgm:prSet presAssocID="{EC413A2E-A578-48BF-88F0-FB9D664CD167}" presName="thickLine" presStyleLbl="alignNode1" presStyleIdx="2" presStyleCnt="3"/>
      <dgm:spPr/>
    </dgm:pt>
    <dgm:pt modelId="{34CDC26A-5443-4757-A8AE-70245F44338C}" type="pres">
      <dgm:prSet presAssocID="{EC413A2E-A578-48BF-88F0-FB9D664CD167}" presName="horz1" presStyleCnt="0"/>
      <dgm:spPr/>
    </dgm:pt>
    <dgm:pt modelId="{2E5C329E-B536-44D2-B4CC-B9353D69187C}" type="pres">
      <dgm:prSet presAssocID="{EC413A2E-A578-48BF-88F0-FB9D664CD167}" presName="tx1" presStyleLbl="revTx" presStyleIdx="6" presStyleCnt="7"/>
      <dgm:spPr/>
    </dgm:pt>
    <dgm:pt modelId="{4279FDAA-7DB6-450E-B49C-A8F9E2DEFAC9}" type="pres">
      <dgm:prSet presAssocID="{EC413A2E-A578-48BF-88F0-FB9D664CD167}" presName="vert1" presStyleCnt="0"/>
      <dgm:spPr/>
    </dgm:pt>
  </dgm:ptLst>
  <dgm:cxnLst>
    <dgm:cxn modelId="{8EAFF71F-DDAD-459B-820E-CE577F83F512}" type="presOf" srcId="{3A6B07C9-DE43-4B14-AC21-6636644BA2E7}" destId="{AB4A1349-7D74-4677-B96B-5684124529B2}" srcOrd="0" destOrd="0" presId="urn:microsoft.com/office/officeart/2008/layout/LinedList"/>
    <dgm:cxn modelId="{62C1F622-1B70-4290-BBEF-7F498BC8372D}" type="presOf" srcId="{7208E370-465E-4823-A09E-CB0AAFE0CC43}" destId="{37F18049-B5A6-40A5-953C-2B5F16B1AFA0}" srcOrd="0" destOrd="0" presId="urn:microsoft.com/office/officeart/2008/layout/LinedList"/>
    <dgm:cxn modelId="{09E73C39-91A4-4CFB-A8DF-B61BA9C411C7}" type="presOf" srcId="{85D79165-FC75-4512-B2F7-2E026F2124E2}" destId="{BE72B181-CA79-4B58-8E19-9CFE632BF9FE}" srcOrd="0" destOrd="0" presId="urn:microsoft.com/office/officeart/2008/layout/LinedList"/>
    <dgm:cxn modelId="{4E949963-34A5-4E64-8106-C68EC5EC8A77}" type="presOf" srcId="{C503E2D1-B3FE-4DE5-BD51-6CB6E7E71866}" destId="{BD210006-2568-4592-9435-0F59D7FEC3AF}" srcOrd="0" destOrd="0" presId="urn:microsoft.com/office/officeart/2008/layout/LinedList"/>
    <dgm:cxn modelId="{70466957-721F-40ED-9F57-4349D74F34F0}" srcId="{1413915F-3307-4927-B49D-C8F1F186D53A}" destId="{85D79165-FC75-4512-B2F7-2E026F2124E2}" srcOrd="1" destOrd="0" parTransId="{93728109-C3C5-441A-BAEE-654E5FB625C3}" sibTransId="{058C3B4F-4592-4AEB-997F-D72F39380C54}"/>
    <dgm:cxn modelId="{B041667D-0F79-47CB-B321-7B30465F02EE}" srcId="{1413915F-3307-4927-B49D-C8F1F186D53A}" destId="{EC413A2E-A578-48BF-88F0-FB9D664CD167}" srcOrd="2" destOrd="0" parTransId="{69C63496-4F39-4304-A465-6881B4F90CFF}" sibTransId="{793CC63B-AEBE-4131-83B3-1AD4E7769B65}"/>
    <dgm:cxn modelId="{942E6991-351F-44EF-B673-D5F135AC9DEE}" srcId="{3A6B07C9-DE43-4B14-AC21-6636644BA2E7}" destId="{C503E2D1-B3FE-4DE5-BD51-6CB6E7E71866}" srcOrd="1" destOrd="0" parTransId="{51095258-E936-433E-B27B-FD3DD6677898}" sibTransId="{DA1F5E06-C87D-41DF-80C4-E1EC9A7C8EF2}"/>
    <dgm:cxn modelId="{2DA49193-DBB5-4B88-A9EE-64234D273905}" srcId="{85D79165-FC75-4512-B2F7-2E026F2124E2}" destId="{C564CA83-7F55-4F0C-914F-65F4464FA63B}" srcOrd="1" destOrd="0" parTransId="{678D4B52-37EA-4FB1-8657-F5334AE071BD}" sibTransId="{0A61B197-1D2A-454F-AFB7-D86855360E3B}"/>
    <dgm:cxn modelId="{95752B97-DA34-434E-8B62-BF98A71B099D}" srcId="{1413915F-3307-4927-B49D-C8F1F186D53A}" destId="{3A6B07C9-DE43-4B14-AC21-6636644BA2E7}" srcOrd="0" destOrd="0" parTransId="{35BF3AC5-AE9C-4E5C-AB3A-EB4D0F10CA3D}" sibTransId="{5259DCFE-3CFE-4458-8843-7FCF527DC5AB}"/>
    <dgm:cxn modelId="{DA1ADDA4-C047-4B72-BBB8-40DD4B889F79}" type="presOf" srcId="{EC413A2E-A578-48BF-88F0-FB9D664CD167}" destId="{2E5C329E-B536-44D2-B4CC-B9353D69187C}" srcOrd="0" destOrd="0" presId="urn:microsoft.com/office/officeart/2008/layout/LinedList"/>
    <dgm:cxn modelId="{54C7E9A8-F9F5-46EE-A777-830C6D37CB28}" type="presOf" srcId="{C564CA83-7F55-4F0C-914F-65F4464FA63B}" destId="{ED4411E0-2940-4AF0-8AA2-2263003F28AD}" srcOrd="0" destOrd="0" presId="urn:microsoft.com/office/officeart/2008/layout/LinedList"/>
    <dgm:cxn modelId="{35E5CFBA-7115-49EF-8B1E-7079FE464D3F}" srcId="{85D79165-FC75-4512-B2F7-2E026F2124E2}" destId="{7208E370-465E-4823-A09E-CB0AAFE0CC43}" srcOrd="0" destOrd="0" parTransId="{D0381802-705E-4C14-A7CB-5B1F4BE23C85}" sibTransId="{EBCCBFC2-F4CA-4F58-ADD9-7C4FA9D0F4EB}"/>
    <dgm:cxn modelId="{CA2DA1BE-79B5-4A3F-AB7C-F06EFDCEE949}" srcId="{3A6B07C9-DE43-4B14-AC21-6636644BA2E7}" destId="{D0828B25-9222-4399-9F3D-D111BEEB67DF}" srcOrd="0" destOrd="0" parTransId="{4E44061F-453A-4210-9C21-EFA03EFAE6F4}" sibTransId="{DBA445FB-6D96-4C5D-A884-3B2966D6E33F}"/>
    <dgm:cxn modelId="{2AE7BBC0-15E7-4EEC-9798-80C194143981}" type="presOf" srcId="{1413915F-3307-4927-B49D-C8F1F186D53A}" destId="{73B5ADB4-F5C5-4119-AC9F-02CEA89063F5}" srcOrd="0" destOrd="0" presId="urn:microsoft.com/office/officeart/2008/layout/LinedList"/>
    <dgm:cxn modelId="{36D437F3-2053-4C5A-A08A-A055FA40B127}" type="presOf" srcId="{D0828B25-9222-4399-9F3D-D111BEEB67DF}" destId="{52D2D9F3-657D-4F8D-A62B-021A2B598124}" srcOrd="0" destOrd="0" presId="urn:microsoft.com/office/officeart/2008/layout/LinedList"/>
    <dgm:cxn modelId="{C4ECAD22-B4D0-4362-ACA2-AF951E6C9185}" type="presParOf" srcId="{73B5ADB4-F5C5-4119-AC9F-02CEA89063F5}" destId="{C66B518B-D8A1-49B0-A20D-7A10C56FFA0A}" srcOrd="0" destOrd="0" presId="urn:microsoft.com/office/officeart/2008/layout/LinedList"/>
    <dgm:cxn modelId="{F5CCD990-3B50-452E-9656-BD403C2B8895}" type="presParOf" srcId="{73B5ADB4-F5C5-4119-AC9F-02CEA89063F5}" destId="{8985B1A0-CD3D-4C09-B582-9354AD24BBD6}" srcOrd="1" destOrd="0" presId="urn:microsoft.com/office/officeart/2008/layout/LinedList"/>
    <dgm:cxn modelId="{7F8E24A6-422A-4746-86ED-1D6F7FC51F06}" type="presParOf" srcId="{8985B1A0-CD3D-4C09-B582-9354AD24BBD6}" destId="{AB4A1349-7D74-4677-B96B-5684124529B2}" srcOrd="0" destOrd="0" presId="urn:microsoft.com/office/officeart/2008/layout/LinedList"/>
    <dgm:cxn modelId="{2188761B-800C-4254-B99C-5B7F4097BB47}" type="presParOf" srcId="{8985B1A0-CD3D-4C09-B582-9354AD24BBD6}" destId="{443A8D08-2B3A-4C92-B553-27440B885217}" srcOrd="1" destOrd="0" presId="urn:microsoft.com/office/officeart/2008/layout/LinedList"/>
    <dgm:cxn modelId="{0C67E5E7-32CA-4C42-B30B-F257D5CC2314}" type="presParOf" srcId="{443A8D08-2B3A-4C92-B553-27440B885217}" destId="{42B88F3D-44C6-4910-980B-5D50B2E43FBE}" srcOrd="0" destOrd="0" presId="urn:microsoft.com/office/officeart/2008/layout/LinedList"/>
    <dgm:cxn modelId="{80AD926C-CCA8-4F6A-BD89-C4D0C4750C37}" type="presParOf" srcId="{443A8D08-2B3A-4C92-B553-27440B885217}" destId="{18597998-878C-4B5E-8D0D-2707B8C2E403}" srcOrd="1" destOrd="0" presId="urn:microsoft.com/office/officeart/2008/layout/LinedList"/>
    <dgm:cxn modelId="{1E5B2446-0F17-4D5D-960A-BE3A2D70E03F}" type="presParOf" srcId="{18597998-878C-4B5E-8D0D-2707B8C2E403}" destId="{9D53EB22-F9C4-474B-A8C5-1DB06D7A6508}" srcOrd="0" destOrd="0" presId="urn:microsoft.com/office/officeart/2008/layout/LinedList"/>
    <dgm:cxn modelId="{4C9DDB3E-8F44-4350-8762-5F169D6E5271}" type="presParOf" srcId="{18597998-878C-4B5E-8D0D-2707B8C2E403}" destId="{52D2D9F3-657D-4F8D-A62B-021A2B598124}" srcOrd="1" destOrd="0" presId="urn:microsoft.com/office/officeart/2008/layout/LinedList"/>
    <dgm:cxn modelId="{50C68755-95DA-44BA-8CDF-F44F70C8EE6B}" type="presParOf" srcId="{18597998-878C-4B5E-8D0D-2707B8C2E403}" destId="{81E1897D-B05C-4396-8ED8-08DF918CAB46}" srcOrd="2" destOrd="0" presId="urn:microsoft.com/office/officeart/2008/layout/LinedList"/>
    <dgm:cxn modelId="{DDD559F7-4173-48F9-BDC0-F7D20578C765}" type="presParOf" srcId="{443A8D08-2B3A-4C92-B553-27440B885217}" destId="{BCB74B4D-35D5-4944-A859-2752A856D52C}" srcOrd="2" destOrd="0" presId="urn:microsoft.com/office/officeart/2008/layout/LinedList"/>
    <dgm:cxn modelId="{2F8E79E7-4538-4C4D-A104-838CBF84ACDF}" type="presParOf" srcId="{443A8D08-2B3A-4C92-B553-27440B885217}" destId="{E608A3B6-8A6F-49F7-942B-F3C631E8F76F}" srcOrd="3" destOrd="0" presId="urn:microsoft.com/office/officeart/2008/layout/LinedList"/>
    <dgm:cxn modelId="{AA740956-4177-4B59-B182-216FA99B3B09}" type="presParOf" srcId="{443A8D08-2B3A-4C92-B553-27440B885217}" destId="{BA7EDE41-1389-4860-B869-221C582036BF}" srcOrd="4" destOrd="0" presId="urn:microsoft.com/office/officeart/2008/layout/LinedList"/>
    <dgm:cxn modelId="{E012EE56-2FAF-4E95-97AE-6B4FC79A80AA}" type="presParOf" srcId="{BA7EDE41-1389-4860-B869-221C582036BF}" destId="{D9FC98D8-6F93-40F0-9BC6-9F9A606A4338}" srcOrd="0" destOrd="0" presId="urn:microsoft.com/office/officeart/2008/layout/LinedList"/>
    <dgm:cxn modelId="{F0705724-C52A-49F0-96E4-05467D87D096}" type="presParOf" srcId="{BA7EDE41-1389-4860-B869-221C582036BF}" destId="{BD210006-2568-4592-9435-0F59D7FEC3AF}" srcOrd="1" destOrd="0" presId="urn:microsoft.com/office/officeart/2008/layout/LinedList"/>
    <dgm:cxn modelId="{EC075F46-BEA0-498C-A89C-351A2AEC7BC6}" type="presParOf" srcId="{BA7EDE41-1389-4860-B869-221C582036BF}" destId="{01FA9FE8-2240-4E44-8A27-8998FF805CFA}" srcOrd="2" destOrd="0" presId="urn:microsoft.com/office/officeart/2008/layout/LinedList"/>
    <dgm:cxn modelId="{6D712F6E-36A0-43F4-9007-41AF1C3BB775}" type="presParOf" srcId="{443A8D08-2B3A-4C92-B553-27440B885217}" destId="{3D94E175-D9B6-49C0-A73D-2B4C11B25D98}" srcOrd="5" destOrd="0" presId="urn:microsoft.com/office/officeart/2008/layout/LinedList"/>
    <dgm:cxn modelId="{9A1BF017-A09A-4229-89CB-B92587E2095F}" type="presParOf" srcId="{443A8D08-2B3A-4C92-B553-27440B885217}" destId="{FAA9EFC3-7B77-4BD9-9220-9F25922BE914}" srcOrd="6" destOrd="0" presId="urn:microsoft.com/office/officeart/2008/layout/LinedList"/>
    <dgm:cxn modelId="{1EB4B6BA-0A43-4C96-8A0E-53F45EA7EB9A}" type="presParOf" srcId="{73B5ADB4-F5C5-4119-AC9F-02CEA89063F5}" destId="{3E78A5F9-71DA-44A9-B939-57647306F339}" srcOrd="2" destOrd="0" presId="urn:microsoft.com/office/officeart/2008/layout/LinedList"/>
    <dgm:cxn modelId="{D39CC160-2E71-4EA8-A8EE-DD1CA72223F6}" type="presParOf" srcId="{73B5ADB4-F5C5-4119-AC9F-02CEA89063F5}" destId="{22BBD66E-B415-4E0A-BF67-8BDD8D35CABC}" srcOrd="3" destOrd="0" presId="urn:microsoft.com/office/officeart/2008/layout/LinedList"/>
    <dgm:cxn modelId="{C627CBFD-ADF8-4642-B27D-ECD4A969CD35}" type="presParOf" srcId="{22BBD66E-B415-4E0A-BF67-8BDD8D35CABC}" destId="{BE72B181-CA79-4B58-8E19-9CFE632BF9FE}" srcOrd="0" destOrd="0" presId="urn:microsoft.com/office/officeart/2008/layout/LinedList"/>
    <dgm:cxn modelId="{2C4B3F67-4D72-47D3-BBFE-18CC3234E32C}" type="presParOf" srcId="{22BBD66E-B415-4E0A-BF67-8BDD8D35CABC}" destId="{146E1332-7835-412F-B637-27A2BAC09524}" srcOrd="1" destOrd="0" presId="urn:microsoft.com/office/officeart/2008/layout/LinedList"/>
    <dgm:cxn modelId="{10DC0700-BAF2-4DEB-9F76-8D05D0DDA81D}" type="presParOf" srcId="{146E1332-7835-412F-B637-27A2BAC09524}" destId="{C576DB14-A266-476B-BBA3-B837B6B06E57}" srcOrd="0" destOrd="0" presId="urn:microsoft.com/office/officeart/2008/layout/LinedList"/>
    <dgm:cxn modelId="{BF373EAA-8F5B-498B-A51E-876EA3F016F5}" type="presParOf" srcId="{146E1332-7835-412F-B637-27A2BAC09524}" destId="{BF968A2C-4895-48A1-B0D9-FD9440C2393E}" srcOrd="1" destOrd="0" presId="urn:microsoft.com/office/officeart/2008/layout/LinedList"/>
    <dgm:cxn modelId="{2B0C883B-CC56-4AF8-A9CC-F4C3DDDF96CE}" type="presParOf" srcId="{BF968A2C-4895-48A1-B0D9-FD9440C2393E}" destId="{A561273B-B8B7-4242-B278-48AB9AA49896}" srcOrd="0" destOrd="0" presId="urn:microsoft.com/office/officeart/2008/layout/LinedList"/>
    <dgm:cxn modelId="{F40D9BE7-2575-49D7-A2C2-1669C9864779}" type="presParOf" srcId="{BF968A2C-4895-48A1-B0D9-FD9440C2393E}" destId="{37F18049-B5A6-40A5-953C-2B5F16B1AFA0}" srcOrd="1" destOrd="0" presId="urn:microsoft.com/office/officeart/2008/layout/LinedList"/>
    <dgm:cxn modelId="{8C7AB958-CF30-45E2-97F1-12C6FE8C05B1}" type="presParOf" srcId="{BF968A2C-4895-48A1-B0D9-FD9440C2393E}" destId="{796F87EA-4B22-4435-AD25-8C2684652AAA}" srcOrd="2" destOrd="0" presId="urn:microsoft.com/office/officeart/2008/layout/LinedList"/>
    <dgm:cxn modelId="{6CE8140E-4A2A-48E7-B1C7-955157B48A5E}" type="presParOf" srcId="{146E1332-7835-412F-B637-27A2BAC09524}" destId="{EEEBD8FA-C0E2-4D1C-8F27-A4DC8A7B4B5B}" srcOrd="2" destOrd="0" presId="urn:microsoft.com/office/officeart/2008/layout/LinedList"/>
    <dgm:cxn modelId="{2B3B6EC8-BB3D-4872-A359-3108B2A7A5FF}" type="presParOf" srcId="{146E1332-7835-412F-B637-27A2BAC09524}" destId="{0AFA9A09-661C-4AAB-8DC4-12B8639A2D75}" srcOrd="3" destOrd="0" presId="urn:microsoft.com/office/officeart/2008/layout/LinedList"/>
    <dgm:cxn modelId="{ACD274C9-649B-4695-844B-6813EC3FD842}" type="presParOf" srcId="{146E1332-7835-412F-B637-27A2BAC09524}" destId="{23689432-F5DE-4E3E-860C-466BF6BD9481}" srcOrd="4" destOrd="0" presId="urn:microsoft.com/office/officeart/2008/layout/LinedList"/>
    <dgm:cxn modelId="{A596DC05-1C15-4075-A891-4C77E476724E}" type="presParOf" srcId="{23689432-F5DE-4E3E-860C-466BF6BD9481}" destId="{F49231CF-7164-4A23-85AA-9F12255BFCE9}" srcOrd="0" destOrd="0" presId="urn:microsoft.com/office/officeart/2008/layout/LinedList"/>
    <dgm:cxn modelId="{12E510DE-AA31-45C7-BEBE-539FAB5B8B29}" type="presParOf" srcId="{23689432-F5DE-4E3E-860C-466BF6BD9481}" destId="{ED4411E0-2940-4AF0-8AA2-2263003F28AD}" srcOrd="1" destOrd="0" presId="urn:microsoft.com/office/officeart/2008/layout/LinedList"/>
    <dgm:cxn modelId="{AE404FA6-ED58-4A26-B76F-7AE3FEECF253}" type="presParOf" srcId="{23689432-F5DE-4E3E-860C-466BF6BD9481}" destId="{B9959F79-6E20-453A-8D55-50FE66A06868}" srcOrd="2" destOrd="0" presId="urn:microsoft.com/office/officeart/2008/layout/LinedList"/>
    <dgm:cxn modelId="{EB5076A6-CC2B-4350-B85D-00651EFAFD87}" type="presParOf" srcId="{146E1332-7835-412F-B637-27A2BAC09524}" destId="{6382000B-0BD6-45E4-8279-9D00205A4C86}" srcOrd="5" destOrd="0" presId="urn:microsoft.com/office/officeart/2008/layout/LinedList"/>
    <dgm:cxn modelId="{3B8C75C4-BC3B-4FA7-A952-AEA44AC4A1A4}" type="presParOf" srcId="{146E1332-7835-412F-B637-27A2BAC09524}" destId="{43BF9E02-360D-45CB-AA0B-D76E94619AFB}" srcOrd="6" destOrd="0" presId="urn:microsoft.com/office/officeart/2008/layout/LinedList"/>
    <dgm:cxn modelId="{65B6462A-4A3E-424C-A978-7BD562F5D76F}" type="presParOf" srcId="{73B5ADB4-F5C5-4119-AC9F-02CEA89063F5}" destId="{1768E84A-2754-439D-9A13-A1C5F54B85DC}" srcOrd="4" destOrd="0" presId="urn:microsoft.com/office/officeart/2008/layout/LinedList"/>
    <dgm:cxn modelId="{4453437D-C602-4545-80A5-115C337DCEB8}" type="presParOf" srcId="{73B5ADB4-F5C5-4119-AC9F-02CEA89063F5}" destId="{34CDC26A-5443-4757-A8AE-70245F44338C}" srcOrd="5" destOrd="0" presId="urn:microsoft.com/office/officeart/2008/layout/LinedList"/>
    <dgm:cxn modelId="{71631E52-F50D-4948-B1D2-A703A37F5688}" type="presParOf" srcId="{34CDC26A-5443-4757-A8AE-70245F44338C}" destId="{2E5C329E-B536-44D2-B4CC-B9353D69187C}" srcOrd="0" destOrd="0" presId="urn:microsoft.com/office/officeart/2008/layout/LinedList"/>
    <dgm:cxn modelId="{BE2CF982-FA25-40CB-8E2A-EE74015D3DE0}" type="presParOf" srcId="{34CDC26A-5443-4757-A8AE-70245F44338C}" destId="{4279FDAA-7DB6-450E-B49C-A8F9E2DEFAC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E3443EE-98FD-4889-A9FA-BEFDFDD817F4}" type="doc">
      <dgm:prSet loTypeId="urn:microsoft.com/office/officeart/2005/8/layout/hList1" loCatId="list" qsTypeId="urn:microsoft.com/office/officeart/2005/8/quickstyle/3d5" qsCatId="3D" csTypeId="urn:microsoft.com/office/officeart/2005/8/colors/accent0_1" csCatId="mainScheme"/>
      <dgm:spPr/>
      <dgm:t>
        <a:bodyPr/>
        <a:lstStyle/>
        <a:p>
          <a:endParaRPr lang="fi-FI"/>
        </a:p>
      </dgm:t>
    </dgm:pt>
    <dgm:pt modelId="{AD6F77F7-1C99-41DB-99B1-DB8F453C64C5}">
      <dgm:prSet/>
      <dgm:spPr/>
      <dgm:t>
        <a:bodyPr/>
        <a:lstStyle/>
        <a:p>
          <a:r>
            <a:rPr lang="en-US" b="1"/>
            <a:t>Article 2.1 of the Market Structures Regulation (EMIR): “CCP” means a legal person established between counterparties whose contracts are traded on one or more financial markets and which becomes a buyer to each seller and a seller to each buyer.</a:t>
          </a:r>
          <a:endParaRPr lang="fi-FI"/>
        </a:p>
      </dgm:t>
    </dgm:pt>
    <dgm:pt modelId="{EC2119C9-A766-4680-9694-4C63A46FB69D}" type="parTrans" cxnId="{5462D287-662C-455F-96CD-6E30537881D5}">
      <dgm:prSet/>
      <dgm:spPr/>
      <dgm:t>
        <a:bodyPr/>
        <a:lstStyle/>
        <a:p>
          <a:endParaRPr lang="fi-FI"/>
        </a:p>
      </dgm:t>
    </dgm:pt>
    <dgm:pt modelId="{08799749-8901-4670-B4F5-CAD5333284E4}" type="sibTrans" cxnId="{5462D287-662C-455F-96CD-6E30537881D5}">
      <dgm:prSet/>
      <dgm:spPr/>
      <dgm:t>
        <a:bodyPr/>
        <a:lstStyle/>
        <a:p>
          <a:endParaRPr lang="fi-FI"/>
        </a:p>
      </dgm:t>
    </dgm:pt>
    <dgm:pt modelId="{6B68AA15-8AF3-4EB9-8B8C-33A2BF93D9C8}">
      <dgm:prSet/>
      <dgm:spPr/>
      <dgm:t>
        <a:bodyPr/>
        <a:lstStyle/>
        <a:p>
          <a:r>
            <a:rPr lang="en-US"/>
            <a:t>CCP clearing includes the transfer of legal obligations to the CCP, which becomes the buyer to the seller and the seller to the buyer.</a:t>
          </a:r>
          <a:endParaRPr lang="fi-FI"/>
        </a:p>
      </dgm:t>
    </dgm:pt>
    <dgm:pt modelId="{4F0F75E6-55E4-4ADC-B81E-C4378ABDA903}" type="parTrans" cxnId="{BF5DCE76-3B82-4E34-8E1D-6435762FB2EB}">
      <dgm:prSet/>
      <dgm:spPr/>
      <dgm:t>
        <a:bodyPr/>
        <a:lstStyle/>
        <a:p>
          <a:endParaRPr lang="fi-FI"/>
        </a:p>
      </dgm:t>
    </dgm:pt>
    <dgm:pt modelId="{D1AA4C71-4A3C-40E3-B7FD-799E1674782D}" type="sibTrans" cxnId="{BF5DCE76-3B82-4E34-8E1D-6435762FB2EB}">
      <dgm:prSet/>
      <dgm:spPr/>
      <dgm:t>
        <a:bodyPr/>
        <a:lstStyle/>
        <a:p>
          <a:endParaRPr lang="fi-FI"/>
        </a:p>
      </dgm:t>
    </dgm:pt>
    <dgm:pt modelId="{409AA199-62E7-4FF1-832D-F815B2EFF4C8}">
      <dgm:prSet/>
      <dgm:spPr/>
      <dgm:t>
        <a:bodyPr/>
        <a:lstStyle/>
        <a:p>
          <a:r>
            <a:rPr lang="en-US"/>
            <a:t>CCP counterparty risk - or the risk that one of the trading party suffers losses because the other party is unable to fulfill its obligations - is mitigated.</a:t>
          </a:r>
          <a:endParaRPr lang="fi-FI"/>
        </a:p>
      </dgm:t>
    </dgm:pt>
    <dgm:pt modelId="{048DD93F-7092-483C-ACDE-C033474DD1BB}" type="parTrans" cxnId="{E5367501-6ABB-4A17-B0FC-44FDC4EE4466}">
      <dgm:prSet/>
      <dgm:spPr/>
      <dgm:t>
        <a:bodyPr/>
        <a:lstStyle/>
        <a:p>
          <a:endParaRPr lang="fi-FI"/>
        </a:p>
      </dgm:t>
    </dgm:pt>
    <dgm:pt modelId="{292AF9CC-29BB-4E60-876B-8EFD37E0D91B}" type="sibTrans" cxnId="{E5367501-6ABB-4A17-B0FC-44FDC4EE4466}">
      <dgm:prSet/>
      <dgm:spPr/>
      <dgm:t>
        <a:bodyPr/>
        <a:lstStyle/>
        <a:p>
          <a:endParaRPr lang="fi-FI"/>
        </a:p>
      </dgm:t>
    </dgm:pt>
    <dgm:pt modelId="{4992663D-475C-4A84-9284-F69005AB29C9}">
      <dgm:prSet/>
      <dgm:spPr/>
      <dgm:t>
        <a:bodyPr/>
        <a:lstStyle/>
        <a:p>
          <a:r>
            <a:rPr lang="en-US"/>
            <a:t>CCP clearing allows transactions to be netted, offering significant cost savings from lower margin requirements, fewer clearings and simpler operations.</a:t>
          </a:r>
          <a:endParaRPr lang="fi-FI"/>
        </a:p>
      </dgm:t>
    </dgm:pt>
    <dgm:pt modelId="{64203E3E-8BF6-4166-87C0-6AF55744F01E}" type="parTrans" cxnId="{213F2147-1B3A-4B98-B91F-1A6DAFF43EAB}">
      <dgm:prSet/>
      <dgm:spPr/>
      <dgm:t>
        <a:bodyPr/>
        <a:lstStyle/>
        <a:p>
          <a:endParaRPr lang="fi-FI"/>
        </a:p>
      </dgm:t>
    </dgm:pt>
    <dgm:pt modelId="{0341095C-6CF0-4D61-8F34-4111704E28A1}" type="sibTrans" cxnId="{213F2147-1B3A-4B98-B91F-1A6DAFF43EAB}">
      <dgm:prSet/>
      <dgm:spPr/>
      <dgm:t>
        <a:bodyPr/>
        <a:lstStyle/>
        <a:p>
          <a:endParaRPr lang="fi-FI"/>
        </a:p>
      </dgm:t>
    </dgm:pt>
    <dgm:pt modelId="{061E3892-C500-47B6-A0B2-00CBA64DB428}" type="pres">
      <dgm:prSet presAssocID="{BE3443EE-98FD-4889-A9FA-BEFDFDD817F4}" presName="Name0" presStyleCnt="0">
        <dgm:presLayoutVars>
          <dgm:dir/>
          <dgm:animLvl val="lvl"/>
          <dgm:resizeHandles val="exact"/>
        </dgm:presLayoutVars>
      </dgm:prSet>
      <dgm:spPr/>
    </dgm:pt>
    <dgm:pt modelId="{F3B12C59-BC83-4458-86FC-46E1C2BE501A}" type="pres">
      <dgm:prSet presAssocID="{AD6F77F7-1C99-41DB-99B1-DB8F453C64C5}" presName="composite" presStyleCnt="0"/>
      <dgm:spPr/>
    </dgm:pt>
    <dgm:pt modelId="{E164FD36-F50B-4A72-8959-2E7BF782AD91}" type="pres">
      <dgm:prSet presAssocID="{AD6F77F7-1C99-41DB-99B1-DB8F453C64C5}" presName="parTx" presStyleLbl="alignNode1" presStyleIdx="0" presStyleCnt="1">
        <dgm:presLayoutVars>
          <dgm:chMax val="0"/>
          <dgm:chPref val="0"/>
          <dgm:bulletEnabled val="1"/>
        </dgm:presLayoutVars>
      </dgm:prSet>
      <dgm:spPr/>
    </dgm:pt>
    <dgm:pt modelId="{597EB51A-6452-4B28-9C44-3E9F9800C939}" type="pres">
      <dgm:prSet presAssocID="{AD6F77F7-1C99-41DB-99B1-DB8F453C64C5}" presName="desTx" presStyleLbl="alignAccFollowNode1" presStyleIdx="0" presStyleCnt="1">
        <dgm:presLayoutVars>
          <dgm:bulletEnabled val="1"/>
        </dgm:presLayoutVars>
      </dgm:prSet>
      <dgm:spPr/>
    </dgm:pt>
  </dgm:ptLst>
  <dgm:cxnLst>
    <dgm:cxn modelId="{E5367501-6ABB-4A17-B0FC-44FDC4EE4466}" srcId="{AD6F77F7-1C99-41DB-99B1-DB8F453C64C5}" destId="{409AA199-62E7-4FF1-832D-F815B2EFF4C8}" srcOrd="1" destOrd="0" parTransId="{048DD93F-7092-483C-ACDE-C033474DD1BB}" sibTransId="{292AF9CC-29BB-4E60-876B-8EFD37E0D91B}"/>
    <dgm:cxn modelId="{30764403-9F2C-4048-8127-DE44BAAC311C}" type="presOf" srcId="{409AA199-62E7-4FF1-832D-F815B2EFF4C8}" destId="{597EB51A-6452-4B28-9C44-3E9F9800C939}" srcOrd="0" destOrd="1" presId="urn:microsoft.com/office/officeart/2005/8/layout/hList1"/>
    <dgm:cxn modelId="{124AEE38-895C-4F44-8A64-76E1E63DA059}" type="presOf" srcId="{BE3443EE-98FD-4889-A9FA-BEFDFDD817F4}" destId="{061E3892-C500-47B6-A0B2-00CBA64DB428}" srcOrd="0" destOrd="0" presId="urn:microsoft.com/office/officeart/2005/8/layout/hList1"/>
    <dgm:cxn modelId="{213F2147-1B3A-4B98-B91F-1A6DAFF43EAB}" srcId="{AD6F77F7-1C99-41DB-99B1-DB8F453C64C5}" destId="{4992663D-475C-4A84-9284-F69005AB29C9}" srcOrd="2" destOrd="0" parTransId="{64203E3E-8BF6-4166-87C0-6AF55744F01E}" sibTransId="{0341095C-6CF0-4D61-8F34-4111704E28A1}"/>
    <dgm:cxn modelId="{14958047-E388-4411-99DB-CA3B7614D440}" type="presOf" srcId="{4992663D-475C-4A84-9284-F69005AB29C9}" destId="{597EB51A-6452-4B28-9C44-3E9F9800C939}" srcOrd="0" destOrd="2" presId="urn:microsoft.com/office/officeart/2005/8/layout/hList1"/>
    <dgm:cxn modelId="{BF5DCE76-3B82-4E34-8E1D-6435762FB2EB}" srcId="{AD6F77F7-1C99-41DB-99B1-DB8F453C64C5}" destId="{6B68AA15-8AF3-4EB9-8B8C-33A2BF93D9C8}" srcOrd="0" destOrd="0" parTransId="{4F0F75E6-55E4-4ADC-B81E-C4378ABDA903}" sibTransId="{D1AA4C71-4A3C-40E3-B7FD-799E1674782D}"/>
    <dgm:cxn modelId="{5462D287-662C-455F-96CD-6E30537881D5}" srcId="{BE3443EE-98FD-4889-A9FA-BEFDFDD817F4}" destId="{AD6F77F7-1C99-41DB-99B1-DB8F453C64C5}" srcOrd="0" destOrd="0" parTransId="{EC2119C9-A766-4680-9694-4C63A46FB69D}" sibTransId="{08799749-8901-4670-B4F5-CAD5333284E4}"/>
    <dgm:cxn modelId="{2D0C7BC3-D49C-4B65-A73F-3250CC638789}" type="presOf" srcId="{6B68AA15-8AF3-4EB9-8B8C-33A2BF93D9C8}" destId="{597EB51A-6452-4B28-9C44-3E9F9800C939}" srcOrd="0" destOrd="0" presId="urn:microsoft.com/office/officeart/2005/8/layout/hList1"/>
    <dgm:cxn modelId="{44BAFAFE-10F3-43B4-96B1-CF7B3FE7A759}" type="presOf" srcId="{AD6F77F7-1C99-41DB-99B1-DB8F453C64C5}" destId="{E164FD36-F50B-4A72-8959-2E7BF782AD91}" srcOrd="0" destOrd="0" presId="urn:microsoft.com/office/officeart/2005/8/layout/hList1"/>
    <dgm:cxn modelId="{2D6FB2A8-261A-4375-B1E1-05807B17A202}" type="presParOf" srcId="{061E3892-C500-47B6-A0B2-00CBA64DB428}" destId="{F3B12C59-BC83-4458-86FC-46E1C2BE501A}" srcOrd="0" destOrd="0" presId="urn:microsoft.com/office/officeart/2005/8/layout/hList1"/>
    <dgm:cxn modelId="{7FA051B5-1ECB-4327-9A17-8934CA229CF1}" type="presParOf" srcId="{F3B12C59-BC83-4458-86FC-46E1C2BE501A}" destId="{E164FD36-F50B-4A72-8959-2E7BF782AD91}" srcOrd="0" destOrd="0" presId="urn:microsoft.com/office/officeart/2005/8/layout/hList1"/>
    <dgm:cxn modelId="{2739683D-B3A4-4EEB-AE5C-E1ADF7380F13}" type="presParOf" srcId="{F3B12C59-BC83-4458-86FC-46E1C2BE501A}" destId="{597EB51A-6452-4B28-9C44-3E9F9800C93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0EE7BD4-7BF7-477B-85E8-30589DC4B66C}" type="doc">
      <dgm:prSet loTypeId="urn:microsoft.com/office/officeart/2005/8/layout/vProcess5" loCatId="process" qsTypeId="urn:microsoft.com/office/officeart/2005/8/quickstyle/simple1" qsCatId="simple" csTypeId="urn:microsoft.com/office/officeart/2005/8/colors/accent3_1" csCatId="accent3"/>
      <dgm:spPr/>
      <dgm:t>
        <a:bodyPr/>
        <a:lstStyle/>
        <a:p>
          <a:endParaRPr lang="fi-FI"/>
        </a:p>
      </dgm:t>
    </dgm:pt>
    <dgm:pt modelId="{2C58B619-445E-4167-9C49-E871A72CE2E2}">
      <dgm:prSet/>
      <dgm:spPr/>
      <dgm:t>
        <a:bodyPr/>
        <a:lstStyle/>
        <a:p>
          <a:r>
            <a:rPr lang="en-US" b="1"/>
            <a:t>Needed to transfer ownership of securities and verify payment</a:t>
          </a:r>
          <a:endParaRPr lang="fi-FI"/>
        </a:p>
      </dgm:t>
    </dgm:pt>
    <dgm:pt modelId="{FCBEBC4D-15F2-40D6-B973-21FEA12D9150}" type="parTrans" cxnId="{0D219BC2-2A15-4CC2-9615-4F29923FA83A}">
      <dgm:prSet/>
      <dgm:spPr/>
      <dgm:t>
        <a:bodyPr/>
        <a:lstStyle/>
        <a:p>
          <a:endParaRPr lang="fi-FI"/>
        </a:p>
      </dgm:t>
    </dgm:pt>
    <dgm:pt modelId="{656D7BD9-653B-4584-B88B-4C3EB0BA5F94}" type="sibTrans" cxnId="{0D219BC2-2A15-4CC2-9615-4F29923FA83A}">
      <dgm:prSet/>
      <dgm:spPr/>
      <dgm:t>
        <a:bodyPr/>
        <a:lstStyle/>
        <a:p>
          <a:endParaRPr lang="fi-FI"/>
        </a:p>
      </dgm:t>
    </dgm:pt>
    <dgm:pt modelId="{F9B7FD4D-ED1D-4B4D-AF7D-94FDC50359D7}">
      <dgm:prSet/>
      <dgm:spPr/>
      <dgm:t>
        <a:bodyPr/>
        <a:lstStyle/>
        <a:p>
          <a:r>
            <a:rPr lang="en-US" b="1"/>
            <a:t>book-entry system: no book-entry certificate is issued</a:t>
          </a:r>
          <a:endParaRPr lang="fi-FI"/>
        </a:p>
      </dgm:t>
    </dgm:pt>
    <dgm:pt modelId="{10E2F622-39F9-4E5D-81C9-6C360C8D5E98}" type="parTrans" cxnId="{37CE2D3A-12BF-459E-B599-3FA441722EE7}">
      <dgm:prSet/>
      <dgm:spPr/>
      <dgm:t>
        <a:bodyPr/>
        <a:lstStyle/>
        <a:p>
          <a:endParaRPr lang="fi-FI"/>
        </a:p>
      </dgm:t>
    </dgm:pt>
    <dgm:pt modelId="{65286B5E-A659-4254-B6ED-1FDC58FDE99F}" type="sibTrans" cxnId="{37CE2D3A-12BF-459E-B599-3FA441722EE7}">
      <dgm:prSet/>
      <dgm:spPr/>
      <dgm:t>
        <a:bodyPr/>
        <a:lstStyle/>
        <a:p>
          <a:endParaRPr lang="fi-FI"/>
        </a:p>
      </dgm:t>
    </dgm:pt>
    <dgm:pt modelId="{1EA36435-0892-48EF-85AD-C909D57EB982}">
      <dgm:prSet/>
      <dgm:spPr/>
      <dgm:t>
        <a:bodyPr/>
        <a:lstStyle/>
        <a:p>
          <a:r>
            <a:rPr lang="en-US" b="1"/>
            <a:t>book-entry account in the name of the owner or transferee</a:t>
          </a:r>
          <a:endParaRPr lang="fi-FI"/>
        </a:p>
      </dgm:t>
    </dgm:pt>
    <dgm:pt modelId="{B19573FF-AA6B-4A69-9978-2B2CAAE3A97D}" type="parTrans" cxnId="{09438EC7-9975-4606-B426-0B77F3461C78}">
      <dgm:prSet/>
      <dgm:spPr/>
      <dgm:t>
        <a:bodyPr/>
        <a:lstStyle/>
        <a:p>
          <a:endParaRPr lang="fi-FI"/>
        </a:p>
      </dgm:t>
    </dgm:pt>
    <dgm:pt modelId="{5FE58F7D-A018-4D8B-958A-119754E4A83C}" type="sibTrans" cxnId="{09438EC7-9975-4606-B426-0B77F3461C78}">
      <dgm:prSet/>
      <dgm:spPr/>
      <dgm:t>
        <a:bodyPr/>
        <a:lstStyle/>
        <a:p>
          <a:endParaRPr lang="fi-FI"/>
        </a:p>
      </dgm:t>
    </dgm:pt>
    <dgm:pt modelId="{6032A7AE-4BD2-4452-9D7E-B5B914C030B8}">
      <dgm:prSet/>
      <dgm:spPr/>
      <dgm:t>
        <a:bodyPr/>
        <a:lstStyle/>
        <a:p>
          <a:r>
            <a:rPr lang="en-US" b="1"/>
            <a:t>Nasdaq OMX handles derivative clearing and deposit and ownership registration business</a:t>
          </a:r>
          <a:endParaRPr lang="fi-FI"/>
        </a:p>
      </dgm:t>
    </dgm:pt>
    <dgm:pt modelId="{EE6BB49E-62D9-4450-BEAE-8E7FB7BC591E}" type="parTrans" cxnId="{4EDD0403-8DAA-478F-B441-666F5FC64162}">
      <dgm:prSet/>
      <dgm:spPr/>
      <dgm:t>
        <a:bodyPr/>
        <a:lstStyle/>
        <a:p>
          <a:endParaRPr lang="fi-FI"/>
        </a:p>
      </dgm:t>
    </dgm:pt>
    <dgm:pt modelId="{CCA64ADE-F453-4239-BDFB-88D237689BB9}" type="sibTrans" cxnId="{4EDD0403-8DAA-478F-B441-666F5FC64162}">
      <dgm:prSet/>
      <dgm:spPr/>
      <dgm:t>
        <a:bodyPr/>
        <a:lstStyle/>
        <a:p>
          <a:endParaRPr lang="fi-FI"/>
        </a:p>
      </dgm:t>
    </dgm:pt>
    <dgm:pt modelId="{3E9A76A1-B217-4408-ADCF-877B49C3AFDE}">
      <dgm:prSet/>
      <dgm:spPr/>
      <dgm:t>
        <a:bodyPr/>
        <a:lstStyle/>
        <a:p>
          <a:r>
            <a:rPr lang="en-US" b="1"/>
            <a:t>Euroclear Finland handles the settlement of securities transactions and business related to deposit and ownership registration</a:t>
          </a:r>
          <a:endParaRPr lang="fi-FI"/>
        </a:p>
      </dgm:t>
    </dgm:pt>
    <dgm:pt modelId="{012DEA7F-6EFC-4F6D-9F51-2465065E81D4}" type="parTrans" cxnId="{EA827808-03BC-4957-9A5E-2AE35C2A0084}">
      <dgm:prSet/>
      <dgm:spPr/>
      <dgm:t>
        <a:bodyPr/>
        <a:lstStyle/>
        <a:p>
          <a:endParaRPr lang="fi-FI"/>
        </a:p>
      </dgm:t>
    </dgm:pt>
    <dgm:pt modelId="{E749CE4A-EB16-4D77-AFFA-8FB5421CAB6B}" type="sibTrans" cxnId="{EA827808-03BC-4957-9A5E-2AE35C2A0084}">
      <dgm:prSet/>
      <dgm:spPr/>
      <dgm:t>
        <a:bodyPr/>
        <a:lstStyle/>
        <a:p>
          <a:endParaRPr lang="fi-FI"/>
        </a:p>
      </dgm:t>
    </dgm:pt>
    <dgm:pt modelId="{1244DA34-EC62-4D52-B503-2D98D1A349CC}" type="pres">
      <dgm:prSet presAssocID="{F0EE7BD4-7BF7-477B-85E8-30589DC4B66C}" presName="outerComposite" presStyleCnt="0">
        <dgm:presLayoutVars>
          <dgm:chMax val="5"/>
          <dgm:dir/>
          <dgm:resizeHandles val="exact"/>
        </dgm:presLayoutVars>
      </dgm:prSet>
      <dgm:spPr/>
    </dgm:pt>
    <dgm:pt modelId="{2837A659-819D-4F26-BEFB-EF93632E03C3}" type="pres">
      <dgm:prSet presAssocID="{F0EE7BD4-7BF7-477B-85E8-30589DC4B66C}" presName="dummyMaxCanvas" presStyleCnt="0">
        <dgm:presLayoutVars/>
      </dgm:prSet>
      <dgm:spPr/>
    </dgm:pt>
    <dgm:pt modelId="{29889CDB-651F-48EA-BBFA-C96FB34E7C76}" type="pres">
      <dgm:prSet presAssocID="{F0EE7BD4-7BF7-477B-85E8-30589DC4B66C}" presName="FiveNodes_1" presStyleLbl="node1" presStyleIdx="0" presStyleCnt="5">
        <dgm:presLayoutVars>
          <dgm:bulletEnabled val="1"/>
        </dgm:presLayoutVars>
      </dgm:prSet>
      <dgm:spPr/>
    </dgm:pt>
    <dgm:pt modelId="{D74F218A-154A-4C11-889E-3B58FA53E1F1}" type="pres">
      <dgm:prSet presAssocID="{F0EE7BD4-7BF7-477B-85E8-30589DC4B66C}" presName="FiveNodes_2" presStyleLbl="node1" presStyleIdx="1" presStyleCnt="5">
        <dgm:presLayoutVars>
          <dgm:bulletEnabled val="1"/>
        </dgm:presLayoutVars>
      </dgm:prSet>
      <dgm:spPr/>
    </dgm:pt>
    <dgm:pt modelId="{35FF62F5-8C71-422E-B587-E19182D32590}" type="pres">
      <dgm:prSet presAssocID="{F0EE7BD4-7BF7-477B-85E8-30589DC4B66C}" presName="FiveNodes_3" presStyleLbl="node1" presStyleIdx="2" presStyleCnt="5">
        <dgm:presLayoutVars>
          <dgm:bulletEnabled val="1"/>
        </dgm:presLayoutVars>
      </dgm:prSet>
      <dgm:spPr/>
    </dgm:pt>
    <dgm:pt modelId="{85751B1B-51C3-44F0-842A-A5A763FFD8ED}" type="pres">
      <dgm:prSet presAssocID="{F0EE7BD4-7BF7-477B-85E8-30589DC4B66C}" presName="FiveNodes_4" presStyleLbl="node1" presStyleIdx="3" presStyleCnt="5">
        <dgm:presLayoutVars>
          <dgm:bulletEnabled val="1"/>
        </dgm:presLayoutVars>
      </dgm:prSet>
      <dgm:spPr/>
    </dgm:pt>
    <dgm:pt modelId="{50C465AB-31D7-4729-8084-F0013D79E2EF}" type="pres">
      <dgm:prSet presAssocID="{F0EE7BD4-7BF7-477B-85E8-30589DC4B66C}" presName="FiveNodes_5" presStyleLbl="node1" presStyleIdx="4" presStyleCnt="5">
        <dgm:presLayoutVars>
          <dgm:bulletEnabled val="1"/>
        </dgm:presLayoutVars>
      </dgm:prSet>
      <dgm:spPr/>
    </dgm:pt>
    <dgm:pt modelId="{ABFDDFE2-98F4-42A9-BC40-A957BEB194CA}" type="pres">
      <dgm:prSet presAssocID="{F0EE7BD4-7BF7-477B-85E8-30589DC4B66C}" presName="FiveConn_1-2" presStyleLbl="fgAccFollowNode1" presStyleIdx="0" presStyleCnt="4">
        <dgm:presLayoutVars>
          <dgm:bulletEnabled val="1"/>
        </dgm:presLayoutVars>
      </dgm:prSet>
      <dgm:spPr/>
    </dgm:pt>
    <dgm:pt modelId="{E031F6AA-2F5E-4FE6-809F-4A022BC96C4E}" type="pres">
      <dgm:prSet presAssocID="{F0EE7BD4-7BF7-477B-85E8-30589DC4B66C}" presName="FiveConn_2-3" presStyleLbl="fgAccFollowNode1" presStyleIdx="1" presStyleCnt="4">
        <dgm:presLayoutVars>
          <dgm:bulletEnabled val="1"/>
        </dgm:presLayoutVars>
      </dgm:prSet>
      <dgm:spPr/>
    </dgm:pt>
    <dgm:pt modelId="{6C397EC4-CA18-4E09-AEF2-C676DFDF0420}" type="pres">
      <dgm:prSet presAssocID="{F0EE7BD4-7BF7-477B-85E8-30589DC4B66C}" presName="FiveConn_3-4" presStyleLbl="fgAccFollowNode1" presStyleIdx="2" presStyleCnt="4">
        <dgm:presLayoutVars>
          <dgm:bulletEnabled val="1"/>
        </dgm:presLayoutVars>
      </dgm:prSet>
      <dgm:spPr/>
    </dgm:pt>
    <dgm:pt modelId="{EA1E54CC-4FF4-4F02-B982-85E249BCD4F3}" type="pres">
      <dgm:prSet presAssocID="{F0EE7BD4-7BF7-477B-85E8-30589DC4B66C}" presName="FiveConn_4-5" presStyleLbl="fgAccFollowNode1" presStyleIdx="3" presStyleCnt="4">
        <dgm:presLayoutVars>
          <dgm:bulletEnabled val="1"/>
        </dgm:presLayoutVars>
      </dgm:prSet>
      <dgm:spPr/>
    </dgm:pt>
    <dgm:pt modelId="{5AA9561A-D0AC-4250-8035-6995F8D305AC}" type="pres">
      <dgm:prSet presAssocID="{F0EE7BD4-7BF7-477B-85E8-30589DC4B66C}" presName="FiveNodes_1_text" presStyleLbl="node1" presStyleIdx="4" presStyleCnt="5">
        <dgm:presLayoutVars>
          <dgm:bulletEnabled val="1"/>
        </dgm:presLayoutVars>
      </dgm:prSet>
      <dgm:spPr/>
    </dgm:pt>
    <dgm:pt modelId="{C4734DC6-AAF5-4EEE-B964-40A532BE3472}" type="pres">
      <dgm:prSet presAssocID="{F0EE7BD4-7BF7-477B-85E8-30589DC4B66C}" presName="FiveNodes_2_text" presStyleLbl="node1" presStyleIdx="4" presStyleCnt="5">
        <dgm:presLayoutVars>
          <dgm:bulletEnabled val="1"/>
        </dgm:presLayoutVars>
      </dgm:prSet>
      <dgm:spPr/>
    </dgm:pt>
    <dgm:pt modelId="{9228EC48-A110-4326-B36C-4861F38BE3C1}" type="pres">
      <dgm:prSet presAssocID="{F0EE7BD4-7BF7-477B-85E8-30589DC4B66C}" presName="FiveNodes_3_text" presStyleLbl="node1" presStyleIdx="4" presStyleCnt="5">
        <dgm:presLayoutVars>
          <dgm:bulletEnabled val="1"/>
        </dgm:presLayoutVars>
      </dgm:prSet>
      <dgm:spPr/>
    </dgm:pt>
    <dgm:pt modelId="{8281F9F6-EC03-47E5-A35E-4CF110178704}" type="pres">
      <dgm:prSet presAssocID="{F0EE7BD4-7BF7-477B-85E8-30589DC4B66C}" presName="FiveNodes_4_text" presStyleLbl="node1" presStyleIdx="4" presStyleCnt="5">
        <dgm:presLayoutVars>
          <dgm:bulletEnabled val="1"/>
        </dgm:presLayoutVars>
      </dgm:prSet>
      <dgm:spPr/>
    </dgm:pt>
    <dgm:pt modelId="{1BEF0EB9-B7FB-4C39-BB58-5C5BBEA0B41D}" type="pres">
      <dgm:prSet presAssocID="{F0EE7BD4-7BF7-477B-85E8-30589DC4B66C}" presName="FiveNodes_5_text" presStyleLbl="node1" presStyleIdx="4" presStyleCnt="5">
        <dgm:presLayoutVars>
          <dgm:bulletEnabled val="1"/>
        </dgm:presLayoutVars>
      </dgm:prSet>
      <dgm:spPr/>
    </dgm:pt>
  </dgm:ptLst>
  <dgm:cxnLst>
    <dgm:cxn modelId="{4EDD0403-8DAA-478F-B441-666F5FC64162}" srcId="{F0EE7BD4-7BF7-477B-85E8-30589DC4B66C}" destId="{6032A7AE-4BD2-4452-9D7E-B5B914C030B8}" srcOrd="3" destOrd="0" parTransId="{EE6BB49E-62D9-4450-BEAE-8E7FB7BC591E}" sibTransId="{CCA64ADE-F453-4239-BDFB-88D237689BB9}"/>
    <dgm:cxn modelId="{4B2EDF04-DF54-44C1-A76B-E4F10217B2C5}" type="presOf" srcId="{1EA36435-0892-48EF-85AD-C909D57EB982}" destId="{9228EC48-A110-4326-B36C-4861F38BE3C1}" srcOrd="1" destOrd="0" presId="urn:microsoft.com/office/officeart/2005/8/layout/vProcess5"/>
    <dgm:cxn modelId="{EA827808-03BC-4957-9A5E-2AE35C2A0084}" srcId="{F0EE7BD4-7BF7-477B-85E8-30589DC4B66C}" destId="{3E9A76A1-B217-4408-ADCF-877B49C3AFDE}" srcOrd="4" destOrd="0" parTransId="{012DEA7F-6EFC-4F6D-9F51-2465065E81D4}" sibTransId="{E749CE4A-EB16-4D77-AFFA-8FB5421CAB6B}"/>
    <dgm:cxn modelId="{993F9519-7D5F-4A89-9C3E-424277DE4E39}" type="presOf" srcId="{3E9A76A1-B217-4408-ADCF-877B49C3AFDE}" destId="{1BEF0EB9-B7FB-4C39-BB58-5C5BBEA0B41D}" srcOrd="1" destOrd="0" presId="urn:microsoft.com/office/officeart/2005/8/layout/vProcess5"/>
    <dgm:cxn modelId="{4EAC7635-4551-4FC3-81A7-CC8FE51F336E}" type="presOf" srcId="{2C58B619-445E-4167-9C49-E871A72CE2E2}" destId="{5AA9561A-D0AC-4250-8035-6995F8D305AC}" srcOrd="1" destOrd="0" presId="urn:microsoft.com/office/officeart/2005/8/layout/vProcess5"/>
    <dgm:cxn modelId="{37CE2D3A-12BF-459E-B599-3FA441722EE7}" srcId="{F0EE7BD4-7BF7-477B-85E8-30589DC4B66C}" destId="{F9B7FD4D-ED1D-4B4D-AF7D-94FDC50359D7}" srcOrd="1" destOrd="0" parTransId="{10E2F622-39F9-4E5D-81C9-6C360C8D5E98}" sibTransId="{65286B5E-A659-4254-B6ED-1FDC58FDE99F}"/>
    <dgm:cxn modelId="{5DC9F53C-1A04-4BCD-A878-59CC4CA2CB55}" type="presOf" srcId="{65286B5E-A659-4254-B6ED-1FDC58FDE99F}" destId="{E031F6AA-2F5E-4FE6-809F-4A022BC96C4E}" srcOrd="0" destOrd="0" presId="urn:microsoft.com/office/officeart/2005/8/layout/vProcess5"/>
    <dgm:cxn modelId="{9803C067-AC0C-4172-A4D6-D5967B89CAD3}" type="presOf" srcId="{2C58B619-445E-4167-9C49-E871A72CE2E2}" destId="{29889CDB-651F-48EA-BBFA-C96FB34E7C76}" srcOrd="0" destOrd="0" presId="urn:microsoft.com/office/officeart/2005/8/layout/vProcess5"/>
    <dgm:cxn modelId="{6BF3A16C-BA66-4ABB-9D47-850556B10C4B}" type="presOf" srcId="{6032A7AE-4BD2-4452-9D7E-B5B914C030B8}" destId="{8281F9F6-EC03-47E5-A35E-4CF110178704}" srcOrd="1" destOrd="0" presId="urn:microsoft.com/office/officeart/2005/8/layout/vProcess5"/>
    <dgm:cxn modelId="{FF686F7F-11A2-4CBF-A5C9-12B8569FAA34}" type="presOf" srcId="{1EA36435-0892-48EF-85AD-C909D57EB982}" destId="{35FF62F5-8C71-422E-B587-E19182D32590}" srcOrd="0" destOrd="0" presId="urn:microsoft.com/office/officeart/2005/8/layout/vProcess5"/>
    <dgm:cxn modelId="{27063990-4774-40FF-A110-306066414F2C}" type="presOf" srcId="{3E9A76A1-B217-4408-ADCF-877B49C3AFDE}" destId="{50C465AB-31D7-4729-8084-F0013D79E2EF}" srcOrd="0" destOrd="0" presId="urn:microsoft.com/office/officeart/2005/8/layout/vProcess5"/>
    <dgm:cxn modelId="{88E0CA90-76DD-47E5-A2B7-417841EF4134}" type="presOf" srcId="{F9B7FD4D-ED1D-4B4D-AF7D-94FDC50359D7}" destId="{D74F218A-154A-4C11-889E-3B58FA53E1F1}" srcOrd="0" destOrd="0" presId="urn:microsoft.com/office/officeart/2005/8/layout/vProcess5"/>
    <dgm:cxn modelId="{151A5097-E054-418E-A521-1444F35F4E8F}" type="presOf" srcId="{6032A7AE-4BD2-4452-9D7E-B5B914C030B8}" destId="{85751B1B-51C3-44F0-842A-A5A763FFD8ED}" srcOrd="0" destOrd="0" presId="urn:microsoft.com/office/officeart/2005/8/layout/vProcess5"/>
    <dgm:cxn modelId="{17387697-A49D-454F-BF02-A1E3708BC078}" type="presOf" srcId="{5FE58F7D-A018-4D8B-958A-119754E4A83C}" destId="{6C397EC4-CA18-4E09-AEF2-C676DFDF0420}" srcOrd="0" destOrd="0" presId="urn:microsoft.com/office/officeart/2005/8/layout/vProcess5"/>
    <dgm:cxn modelId="{8CD325B7-50A8-41B7-8B52-7FD4B5A69395}" type="presOf" srcId="{CCA64ADE-F453-4239-BDFB-88D237689BB9}" destId="{EA1E54CC-4FF4-4F02-B982-85E249BCD4F3}" srcOrd="0" destOrd="0" presId="urn:microsoft.com/office/officeart/2005/8/layout/vProcess5"/>
    <dgm:cxn modelId="{C9E2AFBF-84EF-41C3-9D1A-26C036CC19F8}" type="presOf" srcId="{F9B7FD4D-ED1D-4B4D-AF7D-94FDC50359D7}" destId="{C4734DC6-AAF5-4EEE-B964-40A532BE3472}" srcOrd="1" destOrd="0" presId="urn:microsoft.com/office/officeart/2005/8/layout/vProcess5"/>
    <dgm:cxn modelId="{0D219BC2-2A15-4CC2-9615-4F29923FA83A}" srcId="{F0EE7BD4-7BF7-477B-85E8-30589DC4B66C}" destId="{2C58B619-445E-4167-9C49-E871A72CE2E2}" srcOrd="0" destOrd="0" parTransId="{FCBEBC4D-15F2-40D6-B973-21FEA12D9150}" sibTransId="{656D7BD9-653B-4584-B88B-4C3EB0BA5F94}"/>
    <dgm:cxn modelId="{09438EC7-9975-4606-B426-0B77F3461C78}" srcId="{F0EE7BD4-7BF7-477B-85E8-30589DC4B66C}" destId="{1EA36435-0892-48EF-85AD-C909D57EB982}" srcOrd="2" destOrd="0" parTransId="{B19573FF-AA6B-4A69-9978-2B2CAAE3A97D}" sibTransId="{5FE58F7D-A018-4D8B-958A-119754E4A83C}"/>
    <dgm:cxn modelId="{ED484EDA-4DED-44E6-A6CE-56D5DBD01C07}" type="presOf" srcId="{F0EE7BD4-7BF7-477B-85E8-30589DC4B66C}" destId="{1244DA34-EC62-4D52-B503-2D98D1A349CC}" srcOrd="0" destOrd="0" presId="urn:microsoft.com/office/officeart/2005/8/layout/vProcess5"/>
    <dgm:cxn modelId="{3CBA5DF0-074E-43C4-BEFB-0A195A0DBC47}" type="presOf" srcId="{656D7BD9-653B-4584-B88B-4C3EB0BA5F94}" destId="{ABFDDFE2-98F4-42A9-BC40-A957BEB194CA}" srcOrd="0" destOrd="0" presId="urn:microsoft.com/office/officeart/2005/8/layout/vProcess5"/>
    <dgm:cxn modelId="{25646688-31E8-4C32-9A33-CA7DA0633B67}" type="presParOf" srcId="{1244DA34-EC62-4D52-B503-2D98D1A349CC}" destId="{2837A659-819D-4F26-BEFB-EF93632E03C3}" srcOrd="0" destOrd="0" presId="urn:microsoft.com/office/officeart/2005/8/layout/vProcess5"/>
    <dgm:cxn modelId="{530F18E5-5E2A-4391-8D9F-69D4F277B781}" type="presParOf" srcId="{1244DA34-EC62-4D52-B503-2D98D1A349CC}" destId="{29889CDB-651F-48EA-BBFA-C96FB34E7C76}" srcOrd="1" destOrd="0" presId="urn:microsoft.com/office/officeart/2005/8/layout/vProcess5"/>
    <dgm:cxn modelId="{F4606354-3D4E-4000-A1C4-33724A2FAD51}" type="presParOf" srcId="{1244DA34-EC62-4D52-B503-2D98D1A349CC}" destId="{D74F218A-154A-4C11-889E-3B58FA53E1F1}" srcOrd="2" destOrd="0" presId="urn:microsoft.com/office/officeart/2005/8/layout/vProcess5"/>
    <dgm:cxn modelId="{A7A5A333-D2E7-4997-A7CF-EAB0D9F1CAD5}" type="presParOf" srcId="{1244DA34-EC62-4D52-B503-2D98D1A349CC}" destId="{35FF62F5-8C71-422E-B587-E19182D32590}" srcOrd="3" destOrd="0" presId="urn:microsoft.com/office/officeart/2005/8/layout/vProcess5"/>
    <dgm:cxn modelId="{8E1D8354-8AE5-4326-A88F-4621365378D2}" type="presParOf" srcId="{1244DA34-EC62-4D52-B503-2D98D1A349CC}" destId="{85751B1B-51C3-44F0-842A-A5A763FFD8ED}" srcOrd="4" destOrd="0" presId="urn:microsoft.com/office/officeart/2005/8/layout/vProcess5"/>
    <dgm:cxn modelId="{1DB58EE3-7924-4ABC-81CF-7BDB3E2F68FD}" type="presParOf" srcId="{1244DA34-EC62-4D52-B503-2D98D1A349CC}" destId="{50C465AB-31D7-4729-8084-F0013D79E2EF}" srcOrd="5" destOrd="0" presId="urn:microsoft.com/office/officeart/2005/8/layout/vProcess5"/>
    <dgm:cxn modelId="{42DAFF1C-A2B4-474E-8AC3-B30D230D11D0}" type="presParOf" srcId="{1244DA34-EC62-4D52-B503-2D98D1A349CC}" destId="{ABFDDFE2-98F4-42A9-BC40-A957BEB194CA}" srcOrd="6" destOrd="0" presId="urn:microsoft.com/office/officeart/2005/8/layout/vProcess5"/>
    <dgm:cxn modelId="{DD299B55-219C-40A5-ACA1-0EB345188F9A}" type="presParOf" srcId="{1244DA34-EC62-4D52-B503-2D98D1A349CC}" destId="{E031F6AA-2F5E-4FE6-809F-4A022BC96C4E}" srcOrd="7" destOrd="0" presId="urn:microsoft.com/office/officeart/2005/8/layout/vProcess5"/>
    <dgm:cxn modelId="{2B4A4917-5C71-4E5F-A4B6-1CCDEE1D8F6C}" type="presParOf" srcId="{1244DA34-EC62-4D52-B503-2D98D1A349CC}" destId="{6C397EC4-CA18-4E09-AEF2-C676DFDF0420}" srcOrd="8" destOrd="0" presId="urn:microsoft.com/office/officeart/2005/8/layout/vProcess5"/>
    <dgm:cxn modelId="{4A789A4B-4305-41DF-98A1-64A51EAD9D5C}" type="presParOf" srcId="{1244DA34-EC62-4D52-B503-2D98D1A349CC}" destId="{EA1E54CC-4FF4-4F02-B982-85E249BCD4F3}" srcOrd="9" destOrd="0" presId="urn:microsoft.com/office/officeart/2005/8/layout/vProcess5"/>
    <dgm:cxn modelId="{C8AFBD70-0743-4C09-937F-6B0D3534AFAD}" type="presParOf" srcId="{1244DA34-EC62-4D52-B503-2D98D1A349CC}" destId="{5AA9561A-D0AC-4250-8035-6995F8D305AC}" srcOrd="10" destOrd="0" presId="urn:microsoft.com/office/officeart/2005/8/layout/vProcess5"/>
    <dgm:cxn modelId="{E6D38A84-D678-406B-9DC9-5BBC45FC4D41}" type="presParOf" srcId="{1244DA34-EC62-4D52-B503-2D98D1A349CC}" destId="{C4734DC6-AAF5-4EEE-B964-40A532BE3472}" srcOrd="11" destOrd="0" presId="urn:microsoft.com/office/officeart/2005/8/layout/vProcess5"/>
    <dgm:cxn modelId="{3B00FF7B-92E8-4321-84AB-162548523DB2}" type="presParOf" srcId="{1244DA34-EC62-4D52-B503-2D98D1A349CC}" destId="{9228EC48-A110-4326-B36C-4861F38BE3C1}" srcOrd="12" destOrd="0" presId="urn:microsoft.com/office/officeart/2005/8/layout/vProcess5"/>
    <dgm:cxn modelId="{05DD0E86-0E8C-4D3F-B7DE-69F0A76ED396}" type="presParOf" srcId="{1244DA34-EC62-4D52-B503-2D98D1A349CC}" destId="{8281F9F6-EC03-47E5-A35E-4CF110178704}" srcOrd="13" destOrd="0" presId="urn:microsoft.com/office/officeart/2005/8/layout/vProcess5"/>
    <dgm:cxn modelId="{21925C35-859E-4B23-B18C-0B7DD75499E3}" type="presParOf" srcId="{1244DA34-EC62-4D52-B503-2D98D1A349CC}" destId="{1BEF0EB9-B7FB-4C39-BB58-5C5BBEA0B41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57C579-156F-4964-AB20-0C68CC4AC815}" type="doc">
      <dgm:prSet loTypeId="urn:microsoft.com/office/officeart/2005/8/layout/vList2" loCatId="list" qsTypeId="urn:microsoft.com/office/officeart/2005/8/quickstyle/simple1" qsCatId="simple" csTypeId="urn:microsoft.com/office/officeart/2005/8/colors/accent3_1" csCatId="accent3"/>
      <dgm:spPr/>
      <dgm:t>
        <a:bodyPr/>
        <a:lstStyle/>
        <a:p>
          <a:endParaRPr lang="fi-FI"/>
        </a:p>
      </dgm:t>
    </dgm:pt>
    <dgm:pt modelId="{BDF963F9-DA2F-4A43-A788-95B5EDA5323F}">
      <dgm:prSet/>
      <dgm:spPr/>
      <dgm:t>
        <a:bodyPr/>
        <a:lstStyle/>
        <a:p>
          <a:r>
            <a:rPr lang="fi-FI" b="1" i="0" baseline="0"/>
            <a:t>6) </a:t>
          </a:r>
          <a:r>
            <a:rPr lang="fi-FI" b="1" i="0" baseline="0">
              <a:hlinkClick xmlns:r="http://schemas.openxmlformats.org/officeDocument/2006/relationships" r:id="rId1"/>
            </a:rPr>
            <a:t>20.12.2012/1020 Valtiovarainministeriön asetus arvopaperin liikkeeseenlaskijan säännöllisestä tiedonantovelvollisuudesta</a:t>
          </a:r>
          <a:r>
            <a:rPr lang="fi-FI" b="1" i="0" baseline="0"/>
            <a:t> (Regular disclosure obligation)</a:t>
          </a:r>
          <a:endParaRPr lang="fi-FI"/>
        </a:p>
      </dgm:t>
    </dgm:pt>
    <dgm:pt modelId="{B6AE5B0D-20FD-4076-88A3-114ADC352117}" type="parTrans" cxnId="{C6451A79-7C33-45EF-B4D1-16212D370C93}">
      <dgm:prSet/>
      <dgm:spPr/>
      <dgm:t>
        <a:bodyPr/>
        <a:lstStyle/>
        <a:p>
          <a:endParaRPr lang="fi-FI"/>
        </a:p>
      </dgm:t>
    </dgm:pt>
    <dgm:pt modelId="{9D8CD650-DD2E-45C1-864C-6AC6F5278B58}" type="sibTrans" cxnId="{C6451A79-7C33-45EF-B4D1-16212D370C93}">
      <dgm:prSet/>
      <dgm:spPr/>
      <dgm:t>
        <a:bodyPr/>
        <a:lstStyle/>
        <a:p>
          <a:endParaRPr lang="fi-FI"/>
        </a:p>
      </dgm:t>
    </dgm:pt>
    <dgm:pt modelId="{1AB72133-9129-4956-8EE6-4AB6A5638BC0}">
      <dgm:prSet/>
      <dgm:spPr/>
      <dgm:t>
        <a:bodyPr/>
        <a:lstStyle/>
        <a:p>
          <a:r>
            <a:rPr lang="fi-FI" b="1"/>
            <a:t>7) Arvopaperimarkkinarikokset: rikoslaki 51 luku </a:t>
          </a:r>
          <a:r>
            <a:rPr lang="fi-FI" b="1">
              <a:hlinkClick xmlns:r="http://schemas.openxmlformats.org/officeDocument/2006/relationships" r:id="rId2"/>
            </a:rPr>
            <a:t>https://www.edilex.fi/lainsaadanto/18890039001#L51</a:t>
          </a:r>
          <a:r>
            <a:rPr lang="fi-FI" b="1"/>
            <a:t> (Securities crimes)  </a:t>
          </a:r>
          <a:endParaRPr lang="fi-FI"/>
        </a:p>
      </dgm:t>
    </dgm:pt>
    <dgm:pt modelId="{7999B540-77AE-4EDE-9487-3AC6B429A3C1}" type="parTrans" cxnId="{2FBD3DFE-29D9-47A4-9C70-2C9E6E5DC59C}">
      <dgm:prSet/>
      <dgm:spPr/>
      <dgm:t>
        <a:bodyPr/>
        <a:lstStyle/>
        <a:p>
          <a:endParaRPr lang="fi-FI"/>
        </a:p>
      </dgm:t>
    </dgm:pt>
    <dgm:pt modelId="{82746648-B5F7-4CFC-B1F6-3BF8B3025763}" type="sibTrans" cxnId="{2FBD3DFE-29D9-47A4-9C70-2C9E6E5DC59C}">
      <dgm:prSet/>
      <dgm:spPr/>
      <dgm:t>
        <a:bodyPr/>
        <a:lstStyle/>
        <a:p>
          <a:endParaRPr lang="fi-FI"/>
        </a:p>
      </dgm:t>
    </dgm:pt>
    <dgm:pt modelId="{F5DA52B7-0BF7-4BA1-BEAB-C9AA0F4A2ECB}">
      <dgm:prSet/>
      <dgm:spPr/>
      <dgm:t>
        <a:bodyPr/>
        <a:lstStyle/>
        <a:p>
          <a:r>
            <a:rPr lang="fi-FI" b="1"/>
            <a:t>8</a:t>
          </a:r>
          <a:r>
            <a:rPr lang="fi-FI" b="1" i="0" baseline="0"/>
            <a:t>) </a:t>
          </a:r>
          <a:r>
            <a:rPr lang="fi-FI" b="1" i="0" baseline="0">
              <a:hlinkClick xmlns:r="http://schemas.openxmlformats.org/officeDocument/2006/relationships" r:id="rId3"/>
            </a:rPr>
            <a:t>14.12.2012/747 Sijoituspalvelulaki</a:t>
          </a:r>
          <a:r>
            <a:rPr lang="fi-FI" b="1" i="0" baseline="0"/>
            <a:t> (Investment services act) </a:t>
          </a:r>
          <a:endParaRPr lang="fi-FI"/>
        </a:p>
      </dgm:t>
    </dgm:pt>
    <dgm:pt modelId="{61AD8EFF-0E54-49ED-9F8D-813287F4797F}" type="parTrans" cxnId="{ABE04F4D-7098-44F3-97DA-7B0914A0B1B8}">
      <dgm:prSet/>
      <dgm:spPr/>
      <dgm:t>
        <a:bodyPr/>
        <a:lstStyle/>
        <a:p>
          <a:endParaRPr lang="fi-FI"/>
        </a:p>
      </dgm:t>
    </dgm:pt>
    <dgm:pt modelId="{A88BAA66-9C54-4540-BF8E-45EE2E9EB25D}" type="sibTrans" cxnId="{ABE04F4D-7098-44F3-97DA-7B0914A0B1B8}">
      <dgm:prSet/>
      <dgm:spPr/>
      <dgm:t>
        <a:bodyPr/>
        <a:lstStyle/>
        <a:p>
          <a:endParaRPr lang="fi-FI"/>
        </a:p>
      </dgm:t>
    </dgm:pt>
    <dgm:pt modelId="{D2F95769-4C87-4BDE-8EDF-2B5BD9B55D48}">
      <dgm:prSet/>
      <dgm:spPr/>
      <dgm:t>
        <a:bodyPr/>
        <a:lstStyle/>
        <a:p>
          <a:r>
            <a:rPr lang="fi-FI" b="1">
              <a:hlinkClick xmlns:r="http://schemas.openxmlformats.org/officeDocument/2006/relationships" r:id="rId4"/>
            </a:rPr>
            <a:t>9</a:t>
          </a:r>
          <a:r>
            <a:rPr lang="fi-FI" b="1" i="0" baseline="0">
              <a:hlinkClick xmlns:r="http://schemas.openxmlformats.org/officeDocument/2006/relationships" r:id="rId4"/>
            </a:rPr>
            <a:t>) 28.12.2017/1070 Laki kaupankäynnistä rahoitusvälineillä</a:t>
          </a:r>
          <a:r>
            <a:rPr lang="fi-FI" b="1" i="0" baseline="0"/>
            <a:t> (Act on trading in financial instruments)</a:t>
          </a:r>
          <a:endParaRPr lang="fi-FI"/>
        </a:p>
      </dgm:t>
    </dgm:pt>
    <dgm:pt modelId="{44297D95-77AB-455E-A026-54C9B172490D}" type="parTrans" cxnId="{B8102BC2-BABA-4803-8CC1-2BBCCE14C019}">
      <dgm:prSet/>
      <dgm:spPr/>
      <dgm:t>
        <a:bodyPr/>
        <a:lstStyle/>
        <a:p>
          <a:endParaRPr lang="fi-FI"/>
        </a:p>
      </dgm:t>
    </dgm:pt>
    <dgm:pt modelId="{26CAAEF1-9EFA-4F0F-80E8-FBC01C5361CA}" type="sibTrans" cxnId="{B8102BC2-BABA-4803-8CC1-2BBCCE14C019}">
      <dgm:prSet/>
      <dgm:spPr/>
      <dgm:t>
        <a:bodyPr/>
        <a:lstStyle/>
        <a:p>
          <a:endParaRPr lang="fi-FI"/>
        </a:p>
      </dgm:t>
    </dgm:pt>
    <dgm:pt modelId="{C579F0A5-B87D-4305-8963-179F50B381E1}">
      <dgm:prSet/>
      <dgm:spPr/>
      <dgm:t>
        <a:bodyPr/>
        <a:lstStyle/>
        <a:p>
          <a:r>
            <a:rPr lang="fi-FI" b="1"/>
            <a:t>10</a:t>
          </a:r>
          <a:r>
            <a:rPr lang="fi-FI" b="1" i="0" baseline="0"/>
            <a:t>) </a:t>
          </a:r>
          <a:r>
            <a:rPr lang="fi-FI" b="1">
              <a:hlinkClick xmlns:r="http://schemas.openxmlformats.org/officeDocument/2006/relationships" r:id="rId5"/>
            </a:rPr>
            <a:t>26.11.1999/1084 Laki eräistä arvopaperi- ja valuuttakaupan sekä selvitysjärjestelmän ehdoista</a:t>
          </a:r>
          <a:r>
            <a:rPr lang="fi-FI" b="1"/>
            <a:t> (Act on terms of securities and currencies trading and settlement systems)</a:t>
          </a:r>
          <a:endParaRPr lang="fi-FI"/>
        </a:p>
      </dgm:t>
    </dgm:pt>
    <dgm:pt modelId="{5D4FD137-C179-46B5-945F-B7070C71FF94}" type="parTrans" cxnId="{73473F54-B40B-4A1F-B9C3-A01FBE7B8C69}">
      <dgm:prSet/>
      <dgm:spPr/>
      <dgm:t>
        <a:bodyPr/>
        <a:lstStyle/>
        <a:p>
          <a:endParaRPr lang="fi-FI"/>
        </a:p>
      </dgm:t>
    </dgm:pt>
    <dgm:pt modelId="{60CAE3BE-5494-4133-B16C-479B24A76EA8}" type="sibTrans" cxnId="{73473F54-B40B-4A1F-B9C3-A01FBE7B8C69}">
      <dgm:prSet/>
      <dgm:spPr/>
      <dgm:t>
        <a:bodyPr/>
        <a:lstStyle/>
        <a:p>
          <a:endParaRPr lang="fi-FI"/>
        </a:p>
      </dgm:t>
    </dgm:pt>
    <dgm:pt modelId="{4ADEE8B2-669E-4F55-8852-A5E442004E1E}">
      <dgm:prSet/>
      <dgm:spPr/>
      <dgm:t>
        <a:bodyPr/>
        <a:lstStyle/>
        <a:p>
          <a:r>
            <a:rPr lang="fi-FI" b="1"/>
            <a:t>11) </a:t>
          </a:r>
          <a:r>
            <a:rPr lang="fi-FI" b="1" i="0" baseline="0">
              <a:hlinkClick xmlns:r="http://schemas.openxmlformats.org/officeDocument/2006/relationships" r:id="rId6"/>
            </a:rPr>
            <a:t>1.4.2022/203 Laki joukkorahoituspalvelun tarjoamisesta </a:t>
          </a:r>
          <a:r>
            <a:rPr lang="fi-FI" b="1" i="0" baseline="0"/>
            <a:t>(Act on crowd funding) </a:t>
          </a:r>
          <a:endParaRPr lang="fi-FI"/>
        </a:p>
      </dgm:t>
    </dgm:pt>
    <dgm:pt modelId="{75CEB199-6EEB-44E3-89F4-76BEA43C92C7}" type="parTrans" cxnId="{A8F792FD-F39C-46F5-97EB-94BFB6B248CF}">
      <dgm:prSet/>
      <dgm:spPr/>
      <dgm:t>
        <a:bodyPr/>
        <a:lstStyle/>
        <a:p>
          <a:endParaRPr lang="fi-FI"/>
        </a:p>
      </dgm:t>
    </dgm:pt>
    <dgm:pt modelId="{23F1B2CF-5F25-45E6-8F15-1AE34B243E77}" type="sibTrans" cxnId="{A8F792FD-F39C-46F5-97EB-94BFB6B248CF}">
      <dgm:prSet/>
      <dgm:spPr/>
      <dgm:t>
        <a:bodyPr/>
        <a:lstStyle/>
        <a:p>
          <a:endParaRPr lang="fi-FI"/>
        </a:p>
      </dgm:t>
    </dgm:pt>
    <dgm:pt modelId="{28069A62-64F2-45B5-8A28-07817D7B4876}" type="pres">
      <dgm:prSet presAssocID="{0357C579-156F-4964-AB20-0C68CC4AC815}" presName="linear" presStyleCnt="0">
        <dgm:presLayoutVars>
          <dgm:animLvl val="lvl"/>
          <dgm:resizeHandles val="exact"/>
        </dgm:presLayoutVars>
      </dgm:prSet>
      <dgm:spPr/>
    </dgm:pt>
    <dgm:pt modelId="{6DE5A4BF-E6DA-4D77-90CD-B98E8E8DC920}" type="pres">
      <dgm:prSet presAssocID="{BDF963F9-DA2F-4A43-A788-95B5EDA5323F}" presName="parentText" presStyleLbl="node1" presStyleIdx="0" presStyleCnt="6">
        <dgm:presLayoutVars>
          <dgm:chMax val="0"/>
          <dgm:bulletEnabled val="1"/>
        </dgm:presLayoutVars>
      </dgm:prSet>
      <dgm:spPr/>
    </dgm:pt>
    <dgm:pt modelId="{023151BA-A84C-4CF6-B50A-C8B73F0B022A}" type="pres">
      <dgm:prSet presAssocID="{9D8CD650-DD2E-45C1-864C-6AC6F5278B58}" presName="spacer" presStyleCnt="0"/>
      <dgm:spPr/>
    </dgm:pt>
    <dgm:pt modelId="{3A36DB10-CE31-49BC-A36C-4EED0D72909C}" type="pres">
      <dgm:prSet presAssocID="{1AB72133-9129-4956-8EE6-4AB6A5638BC0}" presName="parentText" presStyleLbl="node1" presStyleIdx="1" presStyleCnt="6">
        <dgm:presLayoutVars>
          <dgm:chMax val="0"/>
          <dgm:bulletEnabled val="1"/>
        </dgm:presLayoutVars>
      </dgm:prSet>
      <dgm:spPr/>
    </dgm:pt>
    <dgm:pt modelId="{8A10C746-DB6B-4F37-93D5-9D51CA89F012}" type="pres">
      <dgm:prSet presAssocID="{82746648-B5F7-4CFC-B1F6-3BF8B3025763}" presName="spacer" presStyleCnt="0"/>
      <dgm:spPr/>
    </dgm:pt>
    <dgm:pt modelId="{996F23AA-31C0-4BE9-8C64-3AD19701C6F1}" type="pres">
      <dgm:prSet presAssocID="{F5DA52B7-0BF7-4BA1-BEAB-C9AA0F4A2ECB}" presName="parentText" presStyleLbl="node1" presStyleIdx="2" presStyleCnt="6">
        <dgm:presLayoutVars>
          <dgm:chMax val="0"/>
          <dgm:bulletEnabled val="1"/>
        </dgm:presLayoutVars>
      </dgm:prSet>
      <dgm:spPr/>
    </dgm:pt>
    <dgm:pt modelId="{40F0BF5C-0CF9-4A0E-87F7-E85BD1FDAE64}" type="pres">
      <dgm:prSet presAssocID="{A88BAA66-9C54-4540-BF8E-45EE2E9EB25D}" presName="spacer" presStyleCnt="0"/>
      <dgm:spPr/>
    </dgm:pt>
    <dgm:pt modelId="{22F7D955-817A-48CF-853F-220B7D342C78}" type="pres">
      <dgm:prSet presAssocID="{D2F95769-4C87-4BDE-8EDF-2B5BD9B55D48}" presName="parentText" presStyleLbl="node1" presStyleIdx="3" presStyleCnt="6">
        <dgm:presLayoutVars>
          <dgm:chMax val="0"/>
          <dgm:bulletEnabled val="1"/>
        </dgm:presLayoutVars>
      </dgm:prSet>
      <dgm:spPr/>
    </dgm:pt>
    <dgm:pt modelId="{77CFFD84-8A4E-437B-8DC2-DDDA8DFFE1D9}" type="pres">
      <dgm:prSet presAssocID="{26CAAEF1-9EFA-4F0F-80E8-FBC01C5361CA}" presName="spacer" presStyleCnt="0"/>
      <dgm:spPr/>
    </dgm:pt>
    <dgm:pt modelId="{4C3B3FFF-C029-4DEA-9321-BA9F8CDAB0D0}" type="pres">
      <dgm:prSet presAssocID="{C579F0A5-B87D-4305-8963-179F50B381E1}" presName="parentText" presStyleLbl="node1" presStyleIdx="4" presStyleCnt="6">
        <dgm:presLayoutVars>
          <dgm:chMax val="0"/>
          <dgm:bulletEnabled val="1"/>
        </dgm:presLayoutVars>
      </dgm:prSet>
      <dgm:spPr/>
    </dgm:pt>
    <dgm:pt modelId="{CEA77F67-B16F-4E52-8275-62C37983E640}" type="pres">
      <dgm:prSet presAssocID="{60CAE3BE-5494-4133-B16C-479B24A76EA8}" presName="spacer" presStyleCnt="0"/>
      <dgm:spPr/>
    </dgm:pt>
    <dgm:pt modelId="{985F1713-8A45-41B2-8521-92438D85814E}" type="pres">
      <dgm:prSet presAssocID="{4ADEE8B2-669E-4F55-8852-A5E442004E1E}" presName="parentText" presStyleLbl="node1" presStyleIdx="5" presStyleCnt="6">
        <dgm:presLayoutVars>
          <dgm:chMax val="0"/>
          <dgm:bulletEnabled val="1"/>
        </dgm:presLayoutVars>
      </dgm:prSet>
      <dgm:spPr/>
    </dgm:pt>
  </dgm:ptLst>
  <dgm:cxnLst>
    <dgm:cxn modelId="{C26D8214-92FA-440A-8CFE-D8508DB0EBBE}" type="presOf" srcId="{C579F0A5-B87D-4305-8963-179F50B381E1}" destId="{4C3B3FFF-C029-4DEA-9321-BA9F8CDAB0D0}" srcOrd="0" destOrd="0" presId="urn:microsoft.com/office/officeart/2005/8/layout/vList2"/>
    <dgm:cxn modelId="{BA7EE560-030B-4FD3-ADC3-44617710803B}" type="presOf" srcId="{D2F95769-4C87-4BDE-8EDF-2B5BD9B55D48}" destId="{22F7D955-817A-48CF-853F-220B7D342C78}" srcOrd="0" destOrd="0" presId="urn:microsoft.com/office/officeart/2005/8/layout/vList2"/>
    <dgm:cxn modelId="{ABE04F4D-7098-44F3-97DA-7B0914A0B1B8}" srcId="{0357C579-156F-4964-AB20-0C68CC4AC815}" destId="{F5DA52B7-0BF7-4BA1-BEAB-C9AA0F4A2ECB}" srcOrd="2" destOrd="0" parTransId="{61AD8EFF-0E54-49ED-9F8D-813287F4797F}" sibTransId="{A88BAA66-9C54-4540-BF8E-45EE2E9EB25D}"/>
    <dgm:cxn modelId="{F0125351-E1E0-4DC9-B321-A216B9C59A9B}" type="presOf" srcId="{BDF963F9-DA2F-4A43-A788-95B5EDA5323F}" destId="{6DE5A4BF-E6DA-4D77-90CD-B98E8E8DC920}" srcOrd="0" destOrd="0" presId="urn:microsoft.com/office/officeart/2005/8/layout/vList2"/>
    <dgm:cxn modelId="{73473F54-B40B-4A1F-B9C3-A01FBE7B8C69}" srcId="{0357C579-156F-4964-AB20-0C68CC4AC815}" destId="{C579F0A5-B87D-4305-8963-179F50B381E1}" srcOrd="4" destOrd="0" parTransId="{5D4FD137-C179-46B5-945F-B7070C71FF94}" sibTransId="{60CAE3BE-5494-4133-B16C-479B24A76EA8}"/>
    <dgm:cxn modelId="{C6451A79-7C33-45EF-B4D1-16212D370C93}" srcId="{0357C579-156F-4964-AB20-0C68CC4AC815}" destId="{BDF963F9-DA2F-4A43-A788-95B5EDA5323F}" srcOrd="0" destOrd="0" parTransId="{B6AE5B0D-20FD-4076-88A3-114ADC352117}" sibTransId="{9D8CD650-DD2E-45C1-864C-6AC6F5278B58}"/>
    <dgm:cxn modelId="{4F89AF84-7186-490C-8282-7FB261F50780}" type="presOf" srcId="{4ADEE8B2-669E-4F55-8852-A5E442004E1E}" destId="{985F1713-8A45-41B2-8521-92438D85814E}" srcOrd="0" destOrd="0" presId="urn:microsoft.com/office/officeart/2005/8/layout/vList2"/>
    <dgm:cxn modelId="{08F03288-38B4-4743-BAC5-20BE9E02316C}" type="presOf" srcId="{0357C579-156F-4964-AB20-0C68CC4AC815}" destId="{28069A62-64F2-45B5-8A28-07817D7B4876}" srcOrd="0" destOrd="0" presId="urn:microsoft.com/office/officeart/2005/8/layout/vList2"/>
    <dgm:cxn modelId="{B8102BC2-BABA-4803-8CC1-2BBCCE14C019}" srcId="{0357C579-156F-4964-AB20-0C68CC4AC815}" destId="{D2F95769-4C87-4BDE-8EDF-2B5BD9B55D48}" srcOrd="3" destOrd="0" parTransId="{44297D95-77AB-455E-A026-54C9B172490D}" sibTransId="{26CAAEF1-9EFA-4F0F-80E8-FBC01C5361CA}"/>
    <dgm:cxn modelId="{2069DEE1-5670-4805-9B7A-86F50D1369BF}" type="presOf" srcId="{1AB72133-9129-4956-8EE6-4AB6A5638BC0}" destId="{3A36DB10-CE31-49BC-A36C-4EED0D72909C}" srcOrd="0" destOrd="0" presId="urn:microsoft.com/office/officeart/2005/8/layout/vList2"/>
    <dgm:cxn modelId="{A8F792FD-F39C-46F5-97EB-94BFB6B248CF}" srcId="{0357C579-156F-4964-AB20-0C68CC4AC815}" destId="{4ADEE8B2-669E-4F55-8852-A5E442004E1E}" srcOrd="5" destOrd="0" parTransId="{75CEB199-6EEB-44E3-89F4-76BEA43C92C7}" sibTransId="{23F1B2CF-5F25-45E6-8F15-1AE34B243E77}"/>
    <dgm:cxn modelId="{2FBD3DFE-29D9-47A4-9C70-2C9E6E5DC59C}" srcId="{0357C579-156F-4964-AB20-0C68CC4AC815}" destId="{1AB72133-9129-4956-8EE6-4AB6A5638BC0}" srcOrd="1" destOrd="0" parTransId="{7999B540-77AE-4EDE-9487-3AC6B429A3C1}" sibTransId="{82746648-B5F7-4CFC-B1F6-3BF8B3025763}"/>
    <dgm:cxn modelId="{D4F96AFF-AE9E-40A9-9FB0-676F200EDBCD}" type="presOf" srcId="{F5DA52B7-0BF7-4BA1-BEAB-C9AA0F4A2ECB}" destId="{996F23AA-31C0-4BE9-8C64-3AD19701C6F1}" srcOrd="0" destOrd="0" presId="urn:microsoft.com/office/officeart/2005/8/layout/vList2"/>
    <dgm:cxn modelId="{EB52256D-8A54-4E88-83CE-B83CA9E5B5B6}" type="presParOf" srcId="{28069A62-64F2-45B5-8A28-07817D7B4876}" destId="{6DE5A4BF-E6DA-4D77-90CD-B98E8E8DC920}" srcOrd="0" destOrd="0" presId="urn:microsoft.com/office/officeart/2005/8/layout/vList2"/>
    <dgm:cxn modelId="{EC0195A8-35B8-4A75-97EF-782740FD6FA7}" type="presParOf" srcId="{28069A62-64F2-45B5-8A28-07817D7B4876}" destId="{023151BA-A84C-4CF6-B50A-C8B73F0B022A}" srcOrd="1" destOrd="0" presId="urn:microsoft.com/office/officeart/2005/8/layout/vList2"/>
    <dgm:cxn modelId="{EE629663-4B50-47DF-B320-97B790B232CD}" type="presParOf" srcId="{28069A62-64F2-45B5-8A28-07817D7B4876}" destId="{3A36DB10-CE31-49BC-A36C-4EED0D72909C}" srcOrd="2" destOrd="0" presId="urn:microsoft.com/office/officeart/2005/8/layout/vList2"/>
    <dgm:cxn modelId="{BF4A6682-9DDF-4BAB-81B3-61622EC3F3E5}" type="presParOf" srcId="{28069A62-64F2-45B5-8A28-07817D7B4876}" destId="{8A10C746-DB6B-4F37-93D5-9D51CA89F012}" srcOrd="3" destOrd="0" presId="urn:microsoft.com/office/officeart/2005/8/layout/vList2"/>
    <dgm:cxn modelId="{B9888CDA-C18D-4DD6-92EC-23FB789869C9}" type="presParOf" srcId="{28069A62-64F2-45B5-8A28-07817D7B4876}" destId="{996F23AA-31C0-4BE9-8C64-3AD19701C6F1}" srcOrd="4" destOrd="0" presId="urn:microsoft.com/office/officeart/2005/8/layout/vList2"/>
    <dgm:cxn modelId="{E16AB3E1-E2EB-4A55-9911-4310AEF7674F}" type="presParOf" srcId="{28069A62-64F2-45B5-8A28-07817D7B4876}" destId="{40F0BF5C-0CF9-4A0E-87F7-E85BD1FDAE64}" srcOrd="5" destOrd="0" presId="urn:microsoft.com/office/officeart/2005/8/layout/vList2"/>
    <dgm:cxn modelId="{F3E93688-421E-4184-9962-A527DEA731C0}" type="presParOf" srcId="{28069A62-64F2-45B5-8A28-07817D7B4876}" destId="{22F7D955-817A-48CF-853F-220B7D342C78}" srcOrd="6" destOrd="0" presId="urn:microsoft.com/office/officeart/2005/8/layout/vList2"/>
    <dgm:cxn modelId="{C627E571-ADB6-43A9-B069-83813A95F946}" type="presParOf" srcId="{28069A62-64F2-45B5-8A28-07817D7B4876}" destId="{77CFFD84-8A4E-437B-8DC2-DDDA8DFFE1D9}" srcOrd="7" destOrd="0" presId="urn:microsoft.com/office/officeart/2005/8/layout/vList2"/>
    <dgm:cxn modelId="{D89D8593-7C0D-4465-8187-08412B63B7CC}" type="presParOf" srcId="{28069A62-64F2-45B5-8A28-07817D7B4876}" destId="{4C3B3FFF-C029-4DEA-9321-BA9F8CDAB0D0}" srcOrd="8" destOrd="0" presId="urn:microsoft.com/office/officeart/2005/8/layout/vList2"/>
    <dgm:cxn modelId="{45CC9D35-7531-4D47-BD29-FA976587D713}" type="presParOf" srcId="{28069A62-64F2-45B5-8A28-07817D7B4876}" destId="{CEA77F67-B16F-4E52-8275-62C37983E640}" srcOrd="9" destOrd="0" presId="urn:microsoft.com/office/officeart/2005/8/layout/vList2"/>
    <dgm:cxn modelId="{4DC58D31-DC7A-4E47-9B11-533899681E20}" type="presParOf" srcId="{28069A62-64F2-45B5-8A28-07817D7B4876}" destId="{985F1713-8A45-41B2-8521-92438D85814E}"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5AC6C0-59ED-408F-B64E-64B86104583E}" type="doc">
      <dgm:prSet loTypeId="urn:microsoft.com/office/officeart/2005/8/layout/vList2" loCatId="list" qsTypeId="urn:microsoft.com/office/officeart/2005/8/quickstyle/simple1" qsCatId="simple" csTypeId="urn:microsoft.com/office/officeart/2005/8/colors/accent3_1" csCatId="accent3"/>
      <dgm:spPr/>
      <dgm:t>
        <a:bodyPr/>
        <a:lstStyle/>
        <a:p>
          <a:endParaRPr lang="fi-FI"/>
        </a:p>
      </dgm:t>
    </dgm:pt>
    <dgm:pt modelId="{94A45A11-E7AA-4A56-AACD-F89645546317}">
      <dgm:prSet/>
      <dgm:spPr/>
      <dgm:t>
        <a:bodyPr/>
        <a:lstStyle/>
        <a:p>
          <a:r>
            <a:rPr lang="fi-FI" b="1" i="0" baseline="0"/>
            <a:t>12) </a:t>
          </a:r>
          <a:r>
            <a:rPr lang="fi-FI" b="1">
              <a:hlinkClick xmlns:r="http://schemas.openxmlformats.org/officeDocument/2006/relationships" r:id="rId1"/>
            </a:rPr>
            <a:t>16.6.2017/348 Laki arvo-osuusjärjestelmästä ja selvitystoiminnasta</a:t>
          </a:r>
          <a:r>
            <a:rPr lang="fi-FI" b="1"/>
            <a:t> (book entry and settlement systems </a:t>
          </a:r>
          <a:endParaRPr lang="fi-FI"/>
        </a:p>
      </dgm:t>
    </dgm:pt>
    <dgm:pt modelId="{14824D3C-D512-4618-B9B4-9CD79E76A81E}" type="parTrans" cxnId="{772B92E8-BE0B-4CE5-B4EF-F1D55B58DC52}">
      <dgm:prSet/>
      <dgm:spPr/>
      <dgm:t>
        <a:bodyPr/>
        <a:lstStyle/>
        <a:p>
          <a:endParaRPr lang="fi-FI"/>
        </a:p>
      </dgm:t>
    </dgm:pt>
    <dgm:pt modelId="{BEC975ED-69B2-46D5-B130-7DD2BF1BDADE}" type="sibTrans" cxnId="{772B92E8-BE0B-4CE5-B4EF-F1D55B58DC52}">
      <dgm:prSet/>
      <dgm:spPr/>
      <dgm:t>
        <a:bodyPr/>
        <a:lstStyle/>
        <a:p>
          <a:endParaRPr lang="fi-FI"/>
        </a:p>
      </dgm:t>
    </dgm:pt>
    <dgm:pt modelId="{21418447-1673-4516-B9A5-F001D4349BD3}">
      <dgm:prSet/>
      <dgm:spPr/>
      <dgm:t>
        <a:bodyPr/>
        <a:lstStyle/>
        <a:p>
          <a:r>
            <a:rPr lang="fi-FI" b="1" i="0" baseline="0"/>
            <a:t>13) </a:t>
          </a:r>
          <a:r>
            <a:rPr lang="fi-FI" b="1">
              <a:hlinkClick xmlns:r="http://schemas.openxmlformats.org/officeDocument/2006/relationships" r:id="rId2"/>
            </a:rPr>
            <a:t>17.5.1991/827 Laki arvo-osuustileistä</a:t>
          </a:r>
          <a:r>
            <a:rPr lang="fi-FI" b="1"/>
            <a:t> (Act on book entry accounts) </a:t>
          </a:r>
          <a:endParaRPr lang="fi-FI"/>
        </a:p>
      </dgm:t>
    </dgm:pt>
    <dgm:pt modelId="{A9DE71C2-20FA-4147-BA85-BFC9F5D84322}" type="parTrans" cxnId="{FF4CCD46-9D2A-4FBC-B76B-AE72915186E6}">
      <dgm:prSet/>
      <dgm:spPr/>
      <dgm:t>
        <a:bodyPr/>
        <a:lstStyle/>
        <a:p>
          <a:endParaRPr lang="fi-FI"/>
        </a:p>
      </dgm:t>
    </dgm:pt>
    <dgm:pt modelId="{57748E48-C641-48B2-A517-2D4417E6780D}" type="sibTrans" cxnId="{FF4CCD46-9D2A-4FBC-B76B-AE72915186E6}">
      <dgm:prSet/>
      <dgm:spPr/>
      <dgm:t>
        <a:bodyPr/>
        <a:lstStyle/>
        <a:p>
          <a:endParaRPr lang="fi-FI"/>
        </a:p>
      </dgm:t>
    </dgm:pt>
    <dgm:pt modelId="{58003040-6A45-46DD-B338-1A6298CC7611}">
      <dgm:prSet/>
      <dgm:spPr/>
      <dgm:t>
        <a:bodyPr/>
        <a:lstStyle/>
        <a:p>
          <a:r>
            <a:rPr lang="fi-FI" b="1" dirty="0">
              <a:hlinkClick xmlns:r="http://schemas.openxmlformats.org/officeDocument/2006/relationships" r:id="rId3"/>
            </a:rPr>
            <a:t>14</a:t>
          </a:r>
          <a:r>
            <a:rPr lang="fi-FI" b="1" i="0" baseline="0" dirty="0">
              <a:hlinkClick xmlns:r="http://schemas.openxmlformats.org/officeDocument/2006/relationships" r:id="rId3"/>
            </a:rPr>
            <a:t>) 14.12.2012/750 Laki arvopaperitileistä</a:t>
          </a:r>
          <a:r>
            <a:rPr lang="fi-FI" b="1" i="0" baseline="0" dirty="0"/>
            <a:t> (</a:t>
          </a:r>
          <a:r>
            <a:rPr lang="fi-FI" b="1" i="0" baseline="0" dirty="0" err="1"/>
            <a:t>Securities</a:t>
          </a:r>
          <a:r>
            <a:rPr lang="fi-FI" b="1" i="0" baseline="0" dirty="0"/>
            <a:t> </a:t>
          </a:r>
          <a:r>
            <a:rPr lang="fi-FI" b="1" i="0" baseline="0" dirty="0" err="1"/>
            <a:t>accounts</a:t>
          </a:r>
          <a:r>
            <a:rPr lang="fi-FI" b="1" i="0" baseline="0" dirty="0"/>
            <a:t>)</a:t>
          </a:r>
          <a:endParaRPr lang="fi-FI" dirty="0"/>
        </a:p>
      </dgm:t>
    </dgm:pt>
    <dgm:pt modelId="{057FA55C-C207-4728-A9DD-DAC5AD03C2D2}" type="parTrans" cxnId="{10C73BD2-A2DB-4D85-9635-53491B72ABEF}">
      <dgm:prSet/>
      <dgm:spPr/>
      <dgm:t>
        <a:bodyPr/>
        <a:lstStyle/>
        <a:p>
          <a:endParaRPr lang="fi-FI"/>
        </a:p>
      </dgm:t>
    </dgm:pt>
    <dgm:pt modelId="{0F0CC823-BC28-4986-819E-5F709F59D4B5}" type="sibTrans" cxnId="{10C73BD2-A2DB-4D85-9635-53491B72ABEF}">
      <dgm:prSet/>
      <dgm:spPr/>
      <dgm:t>
        <a:bodyPr/>
        <a:lstStyle/>
        <a:p>
          <a:endParaRPr lang="fi-FI"/>
        </a:p>
      </dgm:t>
    </dgm:pt>
    <dgm:pt modelId="{0B9403C9-8C90-4177-8BB1-39EEF848193B}">
      <dgm:prSet/>
      <dgm:spPr/>
      <dgm:t>
        <a:bodyPr/>
        <a:lstStyle/>
        <a:p>
          <a:r>
            <a:rPr lang="fi-FI" b="1"/>
            <a:t>15) </a:t>
          </a:r>
          <a:r>
            <a:rPr lang="fi-FI" b="1">
              <a:hlinkClick xmlns:r="http://schemas.openxmlformats.org/officeDocument/2006/relationships" r:id="rId4"/>
            </a:rPr>
            <a:t>17.5.2019/680 Laki osakesäästötilistä (share savings accounts; in force since 1.6.2019)</a:t>
          </a:r>
          <a:endParaRPr lang="fi-FI"/>
        </a:p>
      </dgm:t>
    </dgm:pt>
    <dgm:pt modelId="{413821AD-0073-436F-93E2-B6C9EAA3C183}" type="parTrans" cxnId="{BE35170A-766A-4749-BFB8-7CEE14586E38}">
      <dgm:prSet/>
      <dgm:spPr/>
      <dgm:t>
        <a:bodyPr/>
        <a:lstStyle/>
        <a:p>
          <a:endParaRPr lang="fi-FI"/>
        </a:p>
      </dgm:t>
    </dgm:pt>
    <dgm:pt modelId="{97D11104-F0B4-400A-8702-C6AE313A1E9E}" type="sibTrans" cxnId="{BE35170A-766A-4749-BFB8-7CEE14586E38}">
      <dgm:prSet/>
      <dgm:spPr/>
      <dgm:t>
        <a:bodyPr/>
        <a:lstStyle/>
        <a:p>
          <a:endParaRPr lang="fi-FI"/>
        </a:p>
      </dgm:t>
    </dgm:pt>
    <dgm:pt modelId="{BE2A30B8-B988-4202-9B3A-3D175D262795}">
      <dgm:prSet/>
      <dgm:spPr/>
      <dgm:t>
        <a:bodyPr/>
        <a:lstStyle/>
        <a:p>
          <a:r>
            <a:rPr lang="fi-FI" b="1"/>
            <a:t>16) </a:t>
          </a:r>
          <a:r>
            <a:rPr lang="fi-FI" b="1">
              <a:hlinkClick xmlns:r="http://schemas.openxmlformats.org/officeDocument/2006/relationships" r:id="rId5"/>
            </a:rPr>
            <a:t>22.2.2019/213 Sijoitusrahastolaki</a:t>
          </a:r>
          <a:r>
            <a:rPr lang="fi-FI" b="1"/>
            <a:t> (Act on investment funds)</a:t>
          </a:r>
          <a:endParaRPr lang="fi-FI"/>
        </a:p>
      </dgm:t>
    </dgm:pt>
    <dgm:pt modelId="{AFA55DC6-B99B-4482-86C5-FD4F65A9D785}" type="parTrans" cxnId="{4F859B36-0C6C-4E6F-B0E3-BBBA19FC527A}">
      <dgm:prSet/>
      <dgm:spPr/>
      <dgm:t>
        <a:bodyPr/>
        <a:lstStyle/>
        <a:p>
          <a:endParaRPr lang="fi-FI"/>
        </a:p>
      </dgm:t>
    </dgm:pt>
    <dgm:pt modelId="{0367F110-23DB-436E-B629-8AAC8F3AF962}" type="sibTrans" cxnId="{4F859B36-0C6C-4E6F-B0E3-BBBA19FC527A}">
      <dgm:prSet/>
      <dgm:spPr/>
      <dgm:t>
        <a:bodyPr/>
        <a:lstStyle/>
        <a:p>
          <a:endParaRPr lang="fi-FI"/>
        </a:p>
      </dgm:t>
    </dgm:pt>
    <dgm:pt modelId="{453CFA9E-6BF1-44F1-AFF8-C7466F8B90F7}">
      <dgm:prSet/>
      <dgm:spPr/>
      <dgm:t>
        <a:bodyPr/>
        <a:lstStyle/>
        <a:p>
          <a:r>
            <a:rPr lang="fi-FI" b="1" i="0" baseline="0"/>
            <a:t>17) 162/2014 </a:t>
          </a:r>
          <a:r>
            <a:rPr lang="fi-FI" b="1">
              <a:hlinkClick xmlns:r="http://schemas.openxmlformats.org/officeDocument/2006/relationships" r:id="rId6"/>
            </a:rPr>
            <a:t>7.3.2014/162 Laki vaihtoehtorahastojen hoitajista</a:t>
          </a:r>
          <a:r>
            <a:rPr lang="fi-FI" b="1"/>
            <a:t> (Act on alternative investment fund managers)</a:t>
          </a:r>
          <a:endParaRPr lang="fi-FI"/>
        </a:p>
      </dgm:t>
    </dgm:pt>
    <dgm:pt modelId="{23D3B4B5-23F7-45CD-A81C-F84235205BB4}" type="parTrans" cxnId="{AB057B90-4670-4AD4-AE11-958270C15E1E}">
      <dgm:prSet/>
      <dgm:spPr/>
      <dgm:t>
        <a:bodyPr/>
        <a:lstStyle/>
        <a:p>
          <a:endParaRPr lang="fi-FI"/>
        </a:p>
      </dgm:t>
    </dgm:pt>
    <dgm:pt modelId="{382D9B13-7A44-4941-93E1-C85C9E1E592C}" type="sibTrans" cxnId="{AB057B90-4670-4AD4-AE11-958270C15E1E}">
      <dgm:prSet/>
      <dgm:spPr/>
      <dgm:t>
        <a:bodyPr/>
        <a:lstStyle/>
        <a:p>
          <a:endParaRPr lang="fi-FI"/>
        </a:p>
      </dgm:t>
    </dgm:pt>
    <dgm:pt modelId="{C5E48D07-F20E-4070-AF80-CDEB9A089B17}">
      <dgm:prSet/>
      <dgm:spPr/>
      <dgm:t>
        <a:bodyPr/>
        <a:lstStyle/>
        <a:p>
          <a:r>
            <a:rPr lang="fi-FI" b="1" i="0" baseline="0"/>
            <a:t>18) </a:t>
          </a:r>
          <a:r>
            <a:rPr lang="fi-FI" b="1">
              <a:hlinkClick xmlns:r="http://schemas.openxmlformats.org/officeDocument/2006/relationships" r:id="rId7"/>
            </a:rPr>
            <a:t>19.12.1997/1173 Kiinteistörahastolak</a:t>
          </a:r>
          <a:r>
            <a:rPr lang="fi-FI" b="1"/>
            <a:t>i (Act on Real estate funds) </a:t>
          </a:r>
          <a:endParaRPr lang="fi-FI"/>
        </a:p>
      </dgm:t>
    </dgm:pt>
    <dgm:pt modelId="{EE96A551-018E-46E5-9984-1A69054D5CB5}" type="parTrans" cxnId="{DDE0E563-348C-4F55-AED6-C5B9A5C91DF4}">
      <dgm:prSet/>
      <dgm:spPr/>
      <dgm:t>
        <a:bodyPr/>
        <a:lstStyle/>
        <a:p>
          <a:endParaRPr lang="fi-FI"/>
        </a:p>
      </dgm:t>
    </dgm:pt>
    <dgm:pt modelId="{52BBAD88-A84A-46B4-A6F1-670102BB8D2B}" type="sibTrans" cxnId="{DDE0E563-348C-4F55-AED6-C5B9A5C91DF4}">
      <dgm:prSet/>
      <dgm:spPr/>
      <dgm:t>
        <a:bodyPr/>
        <a:lstStyle/>
        <a:p>
          <a:endParaRPr lang="fi-FI"/>
        </a:p>
      </dgm:t>
    </dgm:pt>
    <dgm:pt modelId="{FA96D821-51E9-47B7-99DB-D79D27AFAA37}" type="pres">
      <dgm:prSet presAssocID="{E15AC6C0-59ED-408F-B64E-64B86104583E}" presName="linear" presStyleCnt="0">
        <dgm:presLayoutVars>
          <dgm:animLvl val="lvl"/>
          <dgm:resizeHandles val="exact"/>
        </dgm:presLayoutVars>
      </dgm:prSet>
      <dgm:spPr/>
    </dgm:pt>
    <dgm:pt modelId="{D8C4ECD4-F4FA-4949-8DB1-B05C6B052EE8}" type="pres">
      <dgm:prSet presAssocID="{94A45A11-E7AA-4A56-AACD-F89645546317}" presName="parentText" presStyleLbl="node1" presStyleIdx="0" presStyleCnt="7">
        <dgm:presLayoutVars>
          <dgm:chMax val="0"/>
          <dgm:bulletEnabled val="1"/>
        </dgm:presLayoutVars>
      </dgm:prSet>
      <dgm:spPr/>
    </dgm:pt>
    <dgm:pt modelId="{D372EC97-BABF-404E-9D8B-6E46635ABB0C}" type="pres">
      <dgm:prSet presAssocID="{BEC975ED-69B2-46D5-B130-7DD2BF1BDADE}" presName="spacer" presStyleCnt="0"/>
      <dgm:spPr/>
    </dgm:pt>
    <dgm:pt modelId="{EC748F9A-BE4D-41AE-BB7D-5BDFA0E41DCF}" type="pres">
      <dgm:prSet presAssocID="{21418447-1673-4516-B9A5-F001D4349BD3}" presName="parentText" presStyleLbl="node1" presStyleIdx="1" presStyleCnt="7">
        <dgm:presLayoutVars>
          <dgm:chMax val="0"/>
          <dgm:bulletEnabled val="1"/>
        </dgm:presLayoutVars>
      </dgm:prSet>
      <dgm:spPr/>
    </dgm:pt>
    <dgm:pt modelId="{1AF99DF9-8FCF-4E1B-AA19-8D7C0838EB3A}" type="pres">
      <dgm:prSet presAssocID="{57748E48-C641-48B2-A517-2D4417E6780D}" presName="spacer" presStyleCnt="0"/>
      <dgm:spPr/>
    </dgm:pt>
    <dgm:pt modelId="{D25E2705-FA2C-4E11-8BC3-A34904DB5D77}" type="pres">
      <dgm:prSet presAssocID="{58003040-6A45-46DD-B338-1A6298CC7611}" presName="parentText" presStyleLbl="node1" presStyleIdx="2" presStyleCnt="7">
        <dgm:presLayoutVars>
          <dgm:chMax val="0"/>
          <dgm:bulletEnabled val="1"/>
        </dgm:presLayoutVars>
      </dgm:prSet>
      <dgm:spPr/>
    </dgm:pt>
    <dgm:pt modelId="{8434DE4E-3117-4A5D-A8FF-E2BCE2EC784E}" type="pres">
      <dgm:prSet presAssocID="{0F0CC823-BC28-4986-819E-5F709F59D4B5}" presName="spacer" presStyleCnt="0"/>
      <dgm:spPr/>
    </dgm:pt>
    <dgm:pt modelId="{097E28F3-2982-4290-B74F-95C9B1D2415F}" type="pres">
      <dgm:prSet presAssocID="{0B9403C9-8C90-4177-8BB1-39EEF848193B}" presName="parentText" presStyleLbl="node1" presStyleIdx="3" presStyleCnt="7">
        <dgm:presLayoutVars>
          <dgm:chMax val="0"/>
          <dgm:bulletEnabled val="1"/>
        </dgm:presLayoutVars>
      </dgm:prSet>
      <dgm:spPr/>
    </dgm:pt>
    <dgm:pt modelId="{401263F7-5D34-497C-8017-BABA4B779C4E}" type="pres">
      <dgm:prSet presAssocID="{97D11104-F0B4-400A-8702-C6AE313A1E9E}" presName="spacer" presStyleCnt="0"/>
      <dgm:spPr/>
    </dgm:pt>
    <dgm:pt modelId="{888E61BC-7B44-462C-98A4-C95979A34F00}" type="pres">
      <dgm:prSet presAssocID="{BE2A30B8-B988-4202-9B3A-3D175D262795}" presName="parentText" presStyleLbl="node1" presStyleIdx="4" presStyleCnt="7">
        <dgm:presLayoutVars>
          <dgm:chMax val="0"/>
          <dgm:bulletEnabled val="1"/>
        </dgm:presLayoutVars>
      </dgm:prSet>
      <dgm:spPr/>
    </dgm:pt>
    <dgm:pt modelId="{58F4D6CF-3772-4B17-BCF9-991A0E85AFB6}" type="pres">
      <dgm:prSet presAssocID="{0367F110-23DB-436E-B629-8AAC8F3AF962}" presName="spacer" presStyleCnt="0"/>
      <dgm:spPr/>
    </dgm:pt>
    <dgm:pt modelId="{FF6736A3-CB5A-4547-A6C9-5DAB5A5B428E}" type="pres">
      <dgm:prSet presAssocID="{453CFA9E-6BF1-44F1-AFF8-C7466F8B90F7}" presName="parentText" presStyleLbl="node1" presStyleIdx="5" presStyleCnt="7">
        <dgm:presLayoutVars>
          <dgm:chMax val="0"/>
          <dgm:bulletEnabled val="1"/>
        </dgm:presLayoutVars>
      </dgm:prSet>
      <dgm:spPr/>
    </dgm:pt>
    <dgm:pt modelId="{CC8227D6-4449-479E-8522-99499F326EF4}" type="pres">
      <dgm:prSet presAssocID="{382D9B13-7A44-4941-93E1-C85C9E1E592C}" presName="spacer" presStyleCnt="0"/>
      <dgm:spPr/>
    </dgm:pt>
    <dgm:pt modelId="{DF056C30-AFFC-4283-99EF-DD01C0A5227D}" type="pres">
      <dgm:prSet presAssocID="{C5E48D07-F20E-4070-AF80-CDEB9A089B17}" presName="parentText" presStyleLbl="node1" presStyleIdx="6" presStyleCnt="7">
        <dgm:presLayoutVars>
          <dgm:chMax val="0"/>
          <dgm:bulletEnabled val="1"/>
        </dgm:presLayoutVars>
      </dgm:prSet>
      <dgm:spPr/>
    </dgm:pt>
  </dgm:ptLst>
  <dgm:cxnLst>
    <dgm:cxn modelId="{BE35170A-766A-4749-BFB8-7CEE14586E38}" srcId="{E15AC6C0-59ED-408F-B64E-64B86104583E}" destId="{0B9403C9-8C90-4177-8BB1-39EEF848193B}" srcOrd="3" destOrd="0" parTransId="{413821AD-0073-436F-93E2-B6C9EAA3C183}" sibTransId="{97D11104-F0B4-400A-8702-C6AE313A1E9E}"/>
    <dgm:cxn modelId="{0B16892C-BDDF-45F1-822D-364472136541}" type="presOf" srcId="{94A45A11-E7AA-4A56-AACD-F89645546317}" destId="{D8C4ECD4-F4FA-4949-8DB1-B05C6B052EE8}" srcOrd="0" destOrd="0" presId="urn:microsoft.com/office/officeart/2005/8/layout/vList2"/>
    <dgm:cxn modelId="{271F5230-4A62-4C7A-981D-DD46F1862B38}" type="presOf" srcId="{E15AC6C0-59ED-408F-B64E-64B86104583E}" destId="{FA96D821-51E9-47B7-99DB-D79D27AFAA37}" srcOrd="0" destOrd="0" presId="urn:microsoft.com/office/officeart/2005/8/layout/vList2"/>
    <dgm:cxn modelId="{0BB5FB33-2F8E-43F7-99C1-14B01E15A64E}" type="presOf" srcId="{21418447-1673-4516-B9A5-F001D4349BD3}" destId="{EC748F9A-BE4D-41AE-BB7D-5BDFA0E41DCF}" srcOrd="0" destOrd="0" presId="urn:microsoft.com/office/officeart/2005/8/layout/vList2"/>
    <dgm:cxn modelId="{4F859B36-0C6C-4E6F-B0E3-BBBA19FC527A}" srcId="{E15AC6C0-59ED-408F-B64E-64B86104583E}" destId="{BE2A30B8-B988-4202-9B3A-3D175D262795}" srcOrd="4" destOrd="0" parTransId="{AFA55DC6-B99B-4482-86C5-FD4F65A9D785}" sibTransId="{0367F110-23DB-436E-B629-8AAC8F3AF962}"/>
    <dgm:cxn modelId="{DDE0E563-348C-4F55-AED6-C5B9A5C91DF4}" srcId="{E15AC6C0-59ED-408F-B64E-64B86104583E}" destId="{C5E48D07-F20E-4070-AF80-CDEB9A089B17}" srcOrd="6" destOrd="0" parTransId="{EE96A551-018E-46E5-9984-1A69054D5CB5}" sibTransId="{52BBAD88-A84A-46B4-A6F1-670102BB8D2B}"/>
    <dgm:cxn modelId="{FF4CCD46-9D2A-4FBC-B76B-AE72915186E6}" srcId="{E15AC6C0-59ED-408F-B64E-64B86104583E}" destId="{21418447-1673-4516-B9A5-F001D4349BD3}" srcOrd="1" destOrd="0" parTransId="{A9DE71C2-20FA-4147-BA85-BFC9F5D84322}" sibTransId="{57748E48-C641-48B2-A517-2D4417E6780D}"/>
    <dgm:cxn modelId="{4A51324C-558B-4169-9E09-F098316EF907}" type="presOf" srcId="{0B9403C9-8C90-4177-8BB1-39EEF848193B}" destId="{097E28F3-2982-4290-B74F-95C9B1D2415F}" srcOrd="0" destOrd="0" presId="urn:microsoft.com/office/officeart/2005/8/layout/vList2"/>
    <dgm:cxn modelId="{AB057B90-4670-4AD4-AE11-958270C15E1E}" srcId="{E15AC6C0-59ED-408F-B64E-64B86104583E}" destId="{453CFA9E-6BF1-44F1-AFF8-C7466F8B90F7}" srcOrd="5" destOrd="0" parTransId="{23D3B4B5-23F7-45CD-A81C-F84235205BB4}" sibTransId="{382D9B13-7A44-4941-93E1-C85C9E1E592C}"/>
    <dgm:cxn modelId="{B7559795-F2AA-4238-A844-47CA3FFA9F47}" type="presOf" srcId="{C5E48D07-F20E-4070-AF80-CDEB9A089B17}" destId="{DF056C30-AFFC-4283-99EF-DD01C0A5227D}" srcOrd="0" destOrd="0" presId="urn:microsoft.com/office/officeart/2005/8/layout/vList2"/>
    <dgm:cxn modelId="{3C7F54A9-BDCF-492C-8FEA-8BE1E4B4F253}" type="presOf" srcId="{58003040-6A45-46DD-B338-1A6298CC7611}" destId="{D25E2705-FA2C-4E11-8BC3-A34904DB5D77}" srcOrd="0" destOrd="0" presId="urn:microsoft.com/office/officeart/2005/8/layout/vList2"/>
    <dgm:cxn modelId="{43B93BCC-65AF-4A1F-B689-102EEB8CCFD6}" type="presOf" srcId="{453CFA9E-6BF1-44F1-AFF8-C7466F8B90F7}" destId="{FF6736A3-CB5A-4547-A6C9-5DAB5A5B428E}" srcOrd="0" destOrd="0" presId="urn:microsoft.com/office/officeart/2005/8/layout/vList2"/>
    <dgm:cxn modelId="{10C73BD2-A2DB-4D85-9635-53491B72ABEF}" srcId="{E15AC6C0-59ED-408F-B64E-64B86104583E}" destId="{58003040-6A45-46DD-B338-1A6298CC7611}" srcOrd="2" destOrd="0" parTransId="{057FA55C-C207-4728-A9DD-DAC5AD03C2D2}" sibTransId="{0F0CC823-BC28-4986-819E-5F709F59D4B5}"/>
    <dgm:cxn modelId="{384623E4-6727-49E9-B5AA-C5B327851F4C}" type="presOf" srcId="{BE2A30B8-B988-4202-9B3A-3D175D262795}" destId="{888E61BC-7B44-462C-98A4-C95979A34F00}" srcOrd="0" destOrd="0" presId="urn:microsoft.com/office/officeart/2005/8/layout/vList2"/>
    <dgm:cxn modelId="{772B92E8-BE0B-4CE5-B4EF-F1D55B58DC52}" srcId="{E15AC6C0-59ED-408F-B64E-64B86104583E}" destId="{94A45A11-E7AA-4A56-AACD-F89645546317}" srcOrd="0" destOrd="0" parTransId="{14824D3C-D512-4618-B9B4-9CD79E76A81E}" sibTransId="{BEC975ED-69B2-46D5-B130-7DD2BF1BDADE}"/>
    <dgm:cxn modelId="{65D2C581-6023-4802-B807-08F6160D9F8C}" type="presParOf" srcId="{FA96D821-51E9-47B7-99DB-D79D27AFAA37}" destId="{D8C4ECD4-F4FA-4949-8DB1-B05C6B052EE8}" srcOrd="0" destOrd="0" presId="urn:microsoft.com/office/officeart/2005/8/layout/vList2"/>
    <dgm:cxn modelId="{C75EFDC7-DAA6-40F5-8F93-C837FE33263C}" type="presParOf" srcId="{FA96D821-51E9-47B7-99DB-D79D27AFAA37}" destId="{D372EC97-BABF-404E-9D8B-6E46635ABB0C}" srcOrd="1" destOrd="0" presId="urn:microsoft.com/office/officeart/2005/8/layout/vList2"/>
    <dgm:cxn modelId="{50D7B747-D386-4C23-9AF0-0D022EA9DF9A}" type="presParOf" srcId="{FA96D821-51E9-47B7-99DB-D79D27AFAA37}" destId="{EC748F9A-BE4D-41AE-BB7D-5BDFA0E41DCF}" srcOrd="2" destOrd="0" presId="urn:microsoft.com/office/officeart/2005/8/layout/vList2"/>
    <dgm:cxn modelId="{0C2C22A0-DAA6-4B9A-8C52-6559B369BEAC}" type="presParOf" srcId="{FA96D821-51E9-47B7-99DB-D79D27AFAA37}" destId="{1AF99DF9-8FCF-4E1B-AA19-8D7C0838EB3A}" srcOrd="3" destOrd="0" presId="urn:microsoft.com/office/officeart/2005/8/layout/vList2"/>
    <dgm:cxn modelId="{43A684A1-2703-49A7-B0D8-0434152C35F4}" type="presParOf" srcId="{FA96D821-51E9-47B7-99DB-D79D27AFAA37}" destId="{D25E2705-FA2C-4E11-8BC3-A34904DB5D77}" srcOrd="4" destOrd="0" presId="urn:microsoft.com/office/officeart/2005/8/layout/vList2"/>
    <dgm:cxn modelId="{6753BE29-BD13-4567-8367-DB81EFF20DA7}" type="presParOf" srcId="{FA96D821-51E9-47B7-99DB-D79D27AFAA37}" destId="{8434DE4E-3117-4A5D-A8FF-E2BCE2EC784E}" srcOrd="5" destOrd="0" presId="urn:microsoft.com/office/officeart/2005/8/layout/vList2"/>
    <dgm:cxn modelId="{1C4F2C07-47A4-427F-8048-FB429966F7B2}" type="presParOf" srcId="{FA96D821-51E9-47B7-99DB-D79D27AFAA37}" destId="{097E28F3-2982-4290-B74F-95C9B1D2415F}" srcOrd="6" destOrd="0" presId="urn:microsoft.com/office/officeart/2005/8/layout/vList2"/>
    <dgm:cxn modelId="{A65728F1-52A4-4FC5-953D-703F81E5FCE4}" type="presParOf" srcId="{FA96D821-51E9-47B7-99DB-D79D27AFAA37}" destId="{401263F7-5D34-497C-8017-BABA4B779C4E}" srcOrd="7" destOrd="0" presId="urn:microsoft.com/office/officeart/2005/8/layout/vList2"/>
    <dgm:cxn modelId="{C745CE8B-7574-4950-8210-656C62E721B8}" type="presParOf" srcId="{FA96D821-51E9-47B7-99DB-D79D27AFAA37}" destId="{888E61BC-7B44-462C-98A4-C95979A34F00}" srcOrd="8" destOrd="0" presId="urn:microsoft.com/office/officeart/2005/8/layout/vList2"/>
    <dgm:cxn modelId="{177A8175-628F-4930-BC7E-ECB05EFC9956}" type="presParOf" srcId="{FA96D821-51E9-47B7-99DB-D79D27AFAA37}" destId="{58F4D6CF-3772-4B17-BCF9-991A0E85AFB6}" srcOrd="9" destOrd="0" presId="urn:microsoft.com/office/officeart/2005/8/layout/vList2"/>
    <dgm:cxn modelId="{6102E9B6-D2D1-456A-8E70-2A97FB94D165}" type="presParOf" srcId="{FA96D821-51E9-47B7-99DB-D79D27AFAA37}" destId="{FF6736A3-CB5A-4547-A6C9-5DAB5A5B428E}" srcOrd="10" destOrd="0" presId="urn:microsoft.com/office/officeart/2005/8/layout/vList2"/>
    <dgm:cxn modelId="{F301F8CC-D54B-49DE-97E3-866176B38850}" type="presParOf" srcId="{FA96D821-51E9-47B7-99DB-D79D27AFAA37}" destId="{CC8227D6-4449-479E-8522-99499F326EF4}" srcOrd="11" destOrd="0" presId="urn:microsoft.com/office/officeart/2005/8/layout/vList2"/>
    <dgm:cxn modelId="{D018BF89-AC36-4C40-9C70-CFF4D060028F}" type="presParOf" srcId="{FA96D821-51E9-47B7-99DB-D79D27AFAA37}" destId="{DF056C30-AFFC-4283-99EF-DD01C0A5227D}"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CC215E-C473-4428-8AC8-F2A4F4246B79}"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fi-FI"/>
        </a:p>
      </dgm:t>
    </dgm:pt>
    <dgm:pt modelId="{5DDC5085-F76D-46A3-82F5-0D6D5B2595D5}">
      <dgm:prSet/>
      <dgm:spPr/>
      <dgm:t>
        <a:bodyPr/>
        <a:lstStyle/>
        <a:p>
          <a:r>
            <a:rPr lang="fi-FI" b="1" dirty="0">
              <a:hlinkClick xmlns:r="http://schemas.openxmlformats.org/officeDocument/2006/relationships" r:id="rId1"/>
            </a:rPr>
            <a:t>30.4.2010/290 Maksupalvelulaki</a:t>
          </a:r>
          <a:r>
            <a:rPr lang="fi-FI" b="1" dirty="0"/>
            <a:t> (</a:t>
          </a:r>
          <a:r>
            <a:rPr lang="fi-FI" b="1" dirty="0">
              <a:solidFill>
                <a:srgbClr val="FF0000"/>
              </a:solidFill>
            </a:rPr>
            <a:t>Act on </a:t>
          </a:r>
          <a:r>
            <a:rPr lang="fi-FI" b="1" dirty="0" err="1">
              <a:solidFill>
                <a:srgbClr val="FF0000"/>
              </a:solidFill>
            </a:rPr>
            <a:t>payment</a:t>
          </a:r>
          <a:r>
            <a:rPr lang="fi-FI" b="1" dirty="0">
              <a:solidFill>
                <a:srgbClr val="FF0000"/>
              </a:solidFill>
            </a:rPr>
            <a:t> </a:t>
          </a:r>
          <a:r>
            <a:rPr lang="fi-FI" b="1" dirty="0" err="1">
              <a:solidFill>
                <a:srgbClr val="FF0000"/>
              </a:solidFill>
            </a:rPr>
            <a:t>services</a:t>
          </a:r>
          <a:r>
            <a:rPr lang="fi-FI" b="1" dirty="0"/>
            <a:t>)</a:t>
          </a:r>
          <a:endParaRPr lang="fi-FI" dirty="0"/>
        </a:p>
      </dgm:t>
    </dgm:pt>
    <dgm:pt modelId="{15D47170-DE30-47E6-AC46-E06BA3F4B4D2}" type="parTrans" cxnId="{C04FD381-DBCF-48CB-8B5B-4410509012A6}">
      <dgm:prSet/>
      <dgm:spPr/>
      <dgm:t>
        <a:bodyPr/>
        <a:lstStyle/>
        <a:p>
          <a:endParaRPr lang="fi-FI"/>
        </a:p>
      </dgm:t>
    </dgm:pt>
    <dgm:pt modelId="{0D9ABB78-EE5B-41CD-9766-7E088DF703D9}" type="sibTrans" cxnId="{C04FD381-DBCF-48CB-8B5B-4410509012A6}">
      <dgm:prSet/>
      <dgm:spPr/>
      <dgm:t>
        <a:bodyPr/>
        <a:lstStyle/>
        <a:p>
          <a:endParaRPr lang="fi-FI"/>
        </a:p>
      </dgm:t>
    </dgm:pt>
    <dgm:pt modelId="{91D5DC27-5B5F-47AD-B1E8-19AF00ED811E}">
      <dgm:prSet/>
      <dgm:spPr/>
      <dgm:t>
        <a:bodyPr/>
        <a:lstStyle/>
        <a:p>
          <a:r>
            <a:rPr lang="fi-FI" b="1" dirty="0">
              <a:hlinkClick xmlns:r="http://schemas.openxmlformats.org/officeDocument/2006/relationships" r:id="rId2"/>
            </a:rPr>
            <a:t>20.1.2004/11 Rahoitusvakuuslaki</a:t>
          </a:r>
          <a:r>
            <a:rPr lang="fi-FI" b="1" dirty="0"/>
            <a:t> (Act on </a:t>
          </a:r>
          <a:r>
            <a:rPr lang="fi-FI" b="1" dirty="0" err="1">
              <a:solidFill>
                <a:srgbClr val="FF0000"/>
              </a:solidFill>
            </a:rPr>
            <a:t>financial</a:t>
          </a:r>
          <a:r>
            <a:rPr lang="fi-FI" b="1" dirty="0">
              <a:solidFill>
                <a:srgbClr val="FF0000"/>
              </a:solidFill>
            </a:rPr>
            <a:t> </a:t>
          </a:r>
          <a:r>
            <a:rPr lang="fi-FI" b="1" dirty="0" err="1">
              <a:solidFill>
                <a:srgbClr val="FF0000"/>
              </a:solidFill>
            </a:rPr>
            <a:t>collaterals</a:t>
          </a:r>
          <a:r>
            <a:rPr lang="fi-FI" b="1" dirty="0"/>
            <a:t>) </a:t>
          </a:r>
          <a:endParaRPr lang="fi-FI" dirty="0"/>
        </a:p>
      </dgm:t>
    </dgm:pt>
    <dgm:pt modelId="{0D6A84CB-79EB-4C1D-8C36-71CD6A251866}" type="parTrans" cxnId="{DCC8F0F3-66EA-492F-B4FB-307E68C3FBFE}">
      <dgm:prSet/>
      <dgm:spPr/>
      <dgm:t>
        <a:bodyPr/>
        <a:lstStyle/>
        <a:p>
          <a:endParaRPr lang="fi-FI"/>
        </a:p>
      </dgm:t>
    </dgm:pt>
    <dgm:pt modelId="{C933476B-4898-4004-976F-BB5A34D5718E}" type="sibTrans" cxnId="{DCC8F0F3-66EA-492F-B4FB-307E68C3FBFE}">
      <dgm:prSet/>
      <dgm:spPr/>
      <dgm:t>
        <a:bodyPr/>
        <a:lstStyle/>
        <a:p>
          <a:endParaRPr lang="fi-FI"/>
        </a:p>
      </dgm:t>
    </dgm:pt>
    <dgm:pt modelId="{2510E0E3-C7CE-4839-8E2F-A47BBD7031EB}">
      <dgm:prSet/>
      <dgm:spPr/>
      <dgm:t>
        <a:bodyPr/>
        <a:lstStyle/>
        <a:p>
          <a:r>
            <a:rPr lang="fi-FI" b="1" i="0" baseline="0" dirty="0">
              <a:hlinkClick xmlns:r="http://schemas.openxmlformats.org/officeDocument/2006/relationships" r:id="rId3"/>
            </a:rPr>
            <a:t>8.8.2014/610 Laki luottolaitostoiminnasta</a:t>
          </a:r>
          <a:r>
            <a:rPr lang="fi-FI" b="1" i="0" baseline="0" dirty="0"/>
            <a:t> (Act on </a:t>
          </a:r>
          <a:r>
            <a:rPr lang="fi-FI" b="1" i="0" baseline="0" dirty="0" err="1">
              <a:solidFill>
                <a:srgbClr val="FF0000"/>
              </a:solidFill>
            </a:rPr>
            <a:t>credit</a:t>
          </a:r>
          <a:r>
            <a:rPr lang="fi-FI" b="1" i="0" baseline="0" dirty="0">
              <a:solidFill>
                <a:srgbClr val="FF0000"/>
              </a:solidFill>
            </a:rPr>
            <a:t> </a:t>
          </a:r>
          <a:r>
            <a:rPr lang="fi-FI" b="1" i="0" baseline="0" dirty="0" err="1">
              <a:solidFill>
                <a:srgbClr val="FF0000"/>
              </a:solidFill>
            </a:rPr>
            <a:t>institutions</a:t>
          </a:r>
          <a:r>
            <a:rPr lang="fi-FI" b="1" i="0" baseline="0" dirty="0"/>
            <a:t>) </a:t>
          </a:r>
          <a:endParaRPr lang="fi-FI" dirty="0"/>
        </a:p>
      </dgm:t>
    </dgm:pt>
    <dgm:pt modelId="{3C512186-EB9D-476E-BF5D-FCC48D6CD22F}" type="parTrans" cxnId="{0CB3B370-0261-4D6F-87FB-0D4BAD8EF97C}">
      <dgm:prSet/>
      <dgm:spPr/>
      <dgm:t>
        <a:bodyPr/>
        <a:lstStyle/>
        <a:p>
          <a:endParaRPr lang="fi-FI"/>
        </a:p>
      </dgm:t>
    </dgm:pt>
    <dgm:pt modelId="{6F9AD8CF-CDFE-45A1-82D1-C80E77F513C1}" type="sibTrans" cxnId="{0CB3B370-0261-4D6F-87FB-0D4BAD8EF97C}">
      <dgm:prSet/>
      <dgm:spPr/>
      <dgm:t>
        <a:bodyPr/>
        <a:lstStyle/>
        <a:p>
          <a:endParaRPr lang="fi-FI"/>
        </a:p>
      </dgm:t>
    </dgm:pt>
    <dgm:pt modelId="{EE6EB90B-70A3-4CD4-8E1B-BE007A73EDA5}">
      <dgm:prSet/>
      <dgm:spPr/>
      <dgm:t>
        <a:bodyPr/>
        <a:lstStyle/>
        <a:p>
          <a:r>
            <a:rPr lang="fi-FI" b="1" dirty="0">
              <a:hlinkClick xmlns:r="http://schemas.openxmlformats.org/officeDocument/2006/relationships" r:id="rId4"/>
            </a:rPr>
            <a:t>28.12.2001/1501 Laki liikepankeista ja muista osakeyhtiömuotoisista luottolaitoksista</a:t>
          </a:r>
          <a:r>
            <a:rPr lang="fi-FI" b="1" dirty="0"/>
            <a:t>, </a:t>
          </a:r>
          <a:r>
            <a:rPr lang="fi-FI" b="1" dirty="0">
              <a:hlinkClick xmlns:r="http://schemas.openxmlformats.org/officeDocument/2006/relationships" r:id="rId5"/>
            </a:rPr>
            <a:t>28.12.2001/1502 Säästöpankkilaki</a:t>
          </a:r>
          <a:r>
            <a:rPr lang="fi-FI" b="1" dirty="0"/>
            <a:t>, </a:t>
          </a:r>
          <a:r>
            <a:rPr lang="fi-FI" b="1" dirty="0">
              <a:hlinkClick xmlns:r="http://schemas.openxmlformats.org/officeDocument/2006/relationships" r:id="rId6"/>
            </a:rPr>
            <a:t>14.6.2013/423 Laki osuuspankeista ja muista osuuskuntamuotoisista luottolaitoksista</a:t>
          </a:r>
          <a:r>
            <a:rPr lang="fi-FI" b="1" dirty="0"/>
            <a:t> etc. (</a:t>
          </a:r>
          <a:r>
            <a:rPr lang="fi-FI" b="1" dirty="0" err="1"/>
            <a:t>different</a:t>
          </a:r>
          <a:r>
            <a:rPr lang="fi-FI" b="1" dirty="0"/>
            <a:t> </a:t>
          </a:r>
          <a:r>
            <a:rPr lang="fi-FI" b="1" dirty="0" err="1"/>
            <a:t>organisations</a:t>
          </a:r>
          <a:r>
            <a:rPr lang="fi-FI" b="1" dirty="0"/>
            <a:t> of </a:t>
          </a:r>
          <a:r>
            <a:rPr lang="fi-FI" b="1" dirty="0" err="1"/>
            <a:t>banking</a:t>
          </a:r>
          <a:r>
            <a:rPr lang="fi-FI" b="1" dirty="0"/>
            <a:t>)</a:t>
          </a:r>
          <a:endParaRPr lang="fi-FI" dirty="0"/>
        </a:p>
      </dgm:t>
    </dgm:pt>
    <dgm:pt modelId="{87A88686-29FA-41F2-8C54-F7FB9007E91E}" type="parTrans" cxnId="{D5F2421B-AB5C-4731-B53C-70F15C4F150E}">
      <dgm:prSet/>
      <dgm:spPr/>
      <dgm:t>
        <a:bodyPr/>
        <a:lstStyle/>
        <a:p>
          <a:endParaRPr lang="fi-FI"/>
        </a:p>
      </dgm:t>
    </dgm:pt>
    <dgm:pt modelId="{FE77A0D1-BED2-4DF0-94FE-81EBE10F7353}" type="sibTrans" cxnId="{D5F2421B-AB5C-4731-B53C-70F15C4F150E}">
      <dgm:prSet/>
      <dgm:spPr/>
      <dgm:t>
        <a:bodyPr/>
        <a:lstStyle/>
        <a:p>
          <a:endParaRPr lang="fi-FI"/>
        </a:p>
      </dgm:t>
    </dgm:pt>
    <dgm:pt modelId="{F43757B9-F16D-4ED0-9078-D659F16B953C}">
      <dgm:prSet/>
      <dgm:spPr/>
      <dgm:t>
        <a:bodyPr/>
        <a:lstStyle/>
        <a:p>
          <a:r>
            <a:rPr lang="fi-FI" b="1" dirty="0">
              <a:hlinkClick xmlns:r="http://schemas.openxmlformats.org/officeDocument/2006/relationships" r:id="rId7"/>
            </a:rPr>
            <a:t>19.12.2008/878 Laki Finanssivalvonnasta</a:t>
          </a:r>
          <a:r>
            <a:rPr lang="fi-FI" b="1" dirty="0"/>
            <a:t> (Act on Financial supervision </a:t>
          </a:r>
          <a:r>
            <a:rPr lang="fi-FI" b="1" dirty="0" err="1"/>
            <a:t>Authority</a:t>
          </a:r>
          <a:r>
            <a:rPr lang="fi-FI" b="1" dirty="0"/>
            <a:t>)</a:t>
          </a:r>
          <a:endParaRPr lang="fi-FI" dirty="0"/>
        </a:p>
      </dgm:t>
    </dgm:pt>
    <dgm:pt modelId="{BF8441FF-577B-4CF5-A530-C3DE5380C901}" type="parTrans" cxnId="{C14D5435-E91D-4E99-824B-76A35351FA3A}">
      <dgm:prSet/>
      <dgm:spPr/>
      <dgm:t>
        <a:bodyPr/>
        <a:lstStyle/>
        <a:p>
          <a:endParaRPr lang="fi-FI"/>
        </a:p>
      </dgm:t>
    </dgm:pt>
    <dgm:pt modelId="{F015B70F-12AD-4172-B71C-76710D583227}" type="sibTrans" cxnId="{C14D5435-E91D-4E99-824B-76A35351FA3A}">
      <dgm:prSet/>
      <dgm:spPr/>
      <dgm:t>
        <a:bodyPr/>
        <a:lstStyle/>
        <a:p>
          <a:endParaRPr lang="fi-FI"/>
        </a:p>
      </dgm:t>
    </dgm:pt>
    <dgm:pt modelId="{B0EC3E88-9587-41E1-9168-88A7C970B87D}">
      <dgm:prSet/>
      <dgm:spPr/>
      <dgm:t>
        <a:bodyPr/>
        <a:lstStyle/>
        <a:p>
          <a:r>
            <a:rPr lang="fi-FI" b="1" dirty="0">
              <a:hlinkClick xmlns:r="http://schemas.openxmlformats.org/officeDocument/2006/relationships" r:id="rId8"/>
            </a:rPr>
            <a:t>28.6.1994/543 Vakuutussopimuslaki</a:t>
          </a:r>
          <a:r>
            <a:rPr lang="fi-FI" b="1" dirty="0"/>
            <a:t> (Act on </a:t>
          </a:r>
          <a:r>
            <a:rPr lang="fi-FI" b="1" dirty="0" err="1"/>
            <a:t>insurance</a:t>
          </a:r>
          <a:r>
            <a:rPr lang="fi-FI" b="1" dirty="0"/>
            <a:t> </a:t>
          </a:r>
          <a:r>
            <a:rPr lang="fi-FI" b="1" dirty="0" err="1"/>
            <a:t>contracts</a:t>
          </a:r>
          <a:r>
            <a:rPr lang="fi-FI" b="1" dirty="0"/>
            <a:t>) </a:t>
          </a:r>
          <a:endParaRPr lang="fi-FI" dirty="0"/>
        </a:p>
      </dgm:t>
    </dgm:pt>
    <dgm:pt modelId="{A5B96EDD-78ED-4142-9760-9B623C59A18E}" type="parTrans" cxnId="{EDBBD220-9C5A-4F54-BB7C-122A3F939552}">
      <dgm:prSet/>
      <dgm:spPr/>
      <dgm:t>
        <a:bodyPr/>
        <a:lstStyle/>
        <a:p>
          <a:endParaRPr lang="fi-FI"/>
        </a:p>
      </dgm:t>
    </dgm:pt>
    <dgm:pt modelId="{55525E99-C143-43D4-8181-050C0B548FEF}" type="sibTrans" cxnId="{EDBBD220-9C5A-4F54-BB7C-122A3F939552}">
      <dgm:prSet/>
      <dgm:spPr/>
      <dgm:t>
        <a:bodyPr/>
        <a:lstStyle/>
        <a:p>
          <a:endParaRPr lang="fi-FI"/>
        </a:p>
      </dgm:t>
    </dgm:pt>
    <dgm:pt modelId="{CC285E40-CA36-47A1-B40F-E8DB8A675A0E}">
      <dgm:prSet/>
      <dgm:spPr/>
      <dgm:t>
        <a:bodyPr/>
        <a:lstStyle/>
        <a:p>
          <a:r>
            <a:rPr lang="fi-FI" b="1" dirty="0">
              <a:hlinkClick xmlns:r="http://schemas.openxmlformats.org/officeDocument/2006/relationships" r:id="rId9"/>
            </a:rPr>
            <a:t>18.7.2008/521 Vakuutusyhtiölaki</a:t>
          </a:r>
          <a:r>
            <a:rPr lang="fi-FI" b="1" dirty="0"/>
            <a:t> ja </a:t>
          </a:r>
          <a:r>
            <a:rPr lang="fi-FI" b="1" dirty="0">
              <a:hlinkClick xmlns:r="http://schemas.openxmlformats.org/officeDocument/2006/relationships" r:id="rId10"/>
            </a:rPr>
            <a:t>31.12.1987/1250 Vakuutusyhdistyslaki</a:t>
          </a:r>
          <a:r>
            <a:rPr lang="fi-FI" b="1" dirty="0"/>
            <a:t> (</a:t>
          </a:r>
          <a:r>
            <a:rPr lang="fi-FI" b="1" dirty="0" err="1"/>
            <a:t>Acts</a:t>
          </a:r>
          <a:r>
            <a:rPr lang="fi-FI" b="1" dirty="0"/>
            <a:t> on </a:t>
          </a:r>
          <a:r>
            <a:rPr lang="fi-FI" b="1" dirty="0" err="1"/>
            <a:t>insurance</a:t>
          </a:r>
          <a:r>
            <a:rPr lang="fi-FI" b="1" dirty="0"/>
            <a:t> </a:t>
          </a:r>
          <a:r>
            <a:rPr lang="fi-FI" b="1" dirty="0" err="1"/>
            <a:t>companies</a:t>
          </a:r>
          <a:r>
            <a:rPr lang="fi-FI" b="1" dirty="0"/>
            <a:t> and </a:t>
          </a:r>
          <a:r>
            <a:rPr lang="fi-FI" b="1" dirty="0" err="1"/>
            <a:t>associations</a:t>
          </a:r>
          <a:r>
            <a:rPr lang="fi-FI" b="1" dirty="0"/>
            <a:t>) </a:t>
          </a:r>
          <a:endParaRPr lang="fi-FI" dirty="0"/>
        </a:p>
      </dgm:t>
    </dgm:pt>
    <dgm:pt modelId="{BEA2872D-BE21-47B5-8740-5285C9626876}" type="parTrans" cxnId="{794567D1-61E8-42B7-8ECF-952DC18FD2B2}">
      <dgm:prSet/>
      <dgm:spPr/>
      <dgm:t>
        <a:bodyPr/>
        <a:lstStyle/>
        <a:p>
          <a:endParaRPr lang="fi-FI"/>
        </a:p>
      </dgm:t>
    </dgm:pt>
    <dgm:pt modelId="{B5BB9656-02A1-4F9D-AF0A-B0FCBE2919AF}" type="sibTrans" cxnId="{794567D1-61E8-42B7-8ECF-952DC18FD2B2}">
      <dgm:prSet/>
      <dgm:spPr/>
      <dgm:t>
        <a:bodyPr/>
        <a:lstStyle/>
        <a:p>
          <a:endParaRPr lang="fi-FI"/>
        </a:p>
      </dgm:t>
    </dgm:pt>
    <dgm:pt modelId="{05E1B3B5-0971-455F-BED0-2F5C9B888A29}" type="pres">
      <dgm:prSet presAssocID="{97CC215E-C473-4428-8AC8-F2A4F4246B79}" presName="linear" presStyleCnt="0">
        <dgm:presLayoutVars>
          <dgm:animLvl val="lvl"/>
          <dgm:resizeHandles val="exact"/>
        </dgm:presLayoutVars>
      </dgm:prSet>
      <dgm:spPr/>
    </dgm:pt>
    <dgm:pt modelId="{A6666E6E-4FA4-4E78-9D4E-5F7B93899E43}" type="pres">
      <dgm:prSet presAssocID="{5DDC5085-F76D-46A3-82F5-0D6D5B2595D5}" presName="parentText" presStyleLbl="node1" presStyleIdx="0" presStyleCnt="7">
        <dgm:presLayoutVars>
          <dgm:chMax val="0"/>
          <dgm:bulletEnabled val="1"/>
        </dgm:presLayoutVars>
      </dgm:prSet>
      <dgm:spPr/>
    </dgm:pt>
    <dgm:pt modelId="{9456E4DC-B484-41E3-A038-8C9258EBDB41}" type="pres">
      <dgm:prSet presAssocID="{0D9ABB78-EE5B-41CD-9766-7E088DF703D9}" presName="spacer" presStyleCnt="0"/>
      <dgm:spPr/>
    </dgm:pt>
    <dgm:pt modelId="{F47F2D53-C6BC-4637-8CF6-A2B42983CE90}" type="pres">
      <dgm:prSet presAssocID="{91D5DC27-5B5F-47AD-B1E8-19AF00ED811E}" presName="parentText" presStyleLbl="node1" presStyleIdx="1" presStyleCnt="7">
        <dgm:presLayoutVars>
          <dgm:chMax val="0"/>
          <dgm:bulletEnabled val="1"/>
        </dgm:presLayoutVars>
      </dgm:prSet>
      <dgm:spPr/>
    </dgm:pt>
    <dgm:pt modelId="{7765B472-7503-47D4-AE3C-1D629F8DE4B6}" type="pres">
      <dgm:prSet presAssocID="{C933476B-4898-4004-976F-BB5A34D5718E}" presName="spacer" presStyleCnt="0"/>
      <dgm:spPr/>
    </dgm:pt>
    <dgm:pt modelId="{CAB798DB-B911-468B-832A-86995D81F1B3}" type="pres">
      <dgm:prSet presAssocID="{2510E0E3-C7CE-4839-8E2F-A47BBD7031EB}" presName="parentText" presStyleLbl="node1" presStyleIdx="2" presStyleCnt="7">
        <dgm:presLayoutVars>
          <dgm:chMax val="0"/>
          <dgm:bulletEnabled val="1"/>
        </dgm:presLayoutVars>
      </dgm:prSet>
      <dgm:spPr/>
    </dgm:pt>
    <dgm:pt modelId="{708EE14B-BF9E-4C1A-B431-F94A0CDAE6AD}" type="pres">
      <dgm:prSet presAssocID="{6F9AD8CF-CDFE-45A1-82D1-C80E77F513C1}" presName="spacer" presStyleCnt="0"/>
      <dgm:spPr/>
    </dgm:pt>
    <dgm:pt modelId="{6076121D-9BD0-49A0-8BED-74934E551C5F}" type="pres">
      <dgm:prSet presAssocID="{EE6EB90B-70A3-4CD4-8E1B-BE007A73EDA5}" presName="parentText" presStyleLbl="node1" presStyleIdx="3" presStyleCnt="7">
        <dgm:presLayoutVars>
          <dgm:chMax val="0"/>
          <dgm:bulletEnabled val="1"/>
        </dgm:presLayoutVars>
      </dgm:prSet>
      <dgm:spPr/>
    </dgm:pt>
    <dgm:pt modelId="{CD108C3D-3130-4F3C-AE0D-0204CACAD9FB}" type="pres">
      <dgm:prSet presAssocID="{FE77A0D1-BED2-4DF0-94FE-81EBE10F7353}" presName="spacer" presStyleCnt="0"/>
      <dgm:spPr/>
    </dgm:pt>
    <dgm:pt modelId="{4379F6E8-5E92-4C8A-885E-6CA116222432}" type="pres">
      <dgm:prSet presAssocID="{F43757B9-F16D-4ED0-9078-D659F16B953C}" presName="parentText" presStyleLbl="node1" presStyleIdx="4" presStyleCnt="7">
        <dgm:presLayoutVars>
          <dgm:chMax val="0"/>
          <dgm:bulletEnabled val="1"/>
        </dgm:presLayoutVars>
      </dgm:prSet>
      <dgm:spPr/>
    </dgm:pt>
    <dgm:pt modelId="{D9DC3707-9EBA-4B3D-A9F8-4373EA491D41}" type="pres">
      <dgm:prSet presAssocID="{F015B70F-12AD-4172-B71C-76710D583227}" presName="spacer" presStyleCnt="0"/>
      <dgm:spPr/>
    </dgm:pt>
    <dgm:pt modelId="{60421069-52F0-4640-A9D7-69B849B4522E}" type="pres">
      <dgm:prSet presAssocID="{B0EC3E88-9587-41E1-9168-88A7C970B87D}" presName="parentText" presStyleLbl="node1" presStyleIdx="5" presStyleCnt="7">
        <dgm:presLayoutVars>
          <dgm:chMax val="0"/>
          <dgm:bulletEnabled val="1"/>
        </dgm:presLayoutVars>
      </dgm:prSet>
      <dgm:spPr/>
    </dgm:pt>
    <dgm:pt modelId="{C0BC3D19-8CFB-4D18-9439-49EA65EC943B}" type="pres">
      <dgm:prSet presAssocID="{55525E99-C143-43D4-8181-050C0B548FEF}" presName="spacer" presStyleCnt="0"/>
      <dgm:spPr/>
    </dgm:pt>
    <dgm:pt modelId="{A6AD0BBA-252A-4FC6-BA87-293257313D63}" type="pres">
      <dgm:prSet presAssocID="{CC285E40-CA36-47A1-B40F-E8DB8A675A0E}" presName="parentText" presStyleLbl="node1" presStyleIdx="6" presStyleCnt="7">
        <dgm:presLayoutVars>
          <dgm:chMax val="0"/>
          <dgm:bulletEnabled val="1"/>
        </dgm:presLayoutVars>
      </dgm:prSet>
      <dgm:spPr/>
    </dgm:pt>
  </dgm:ptLst>
  <dgm:cxnLst>
    <dgm:cxn modelId="{D6BC690E-CA61-4AD5-93A6-DCA19E5D9E3C}" type="presOf" srcId="{B0EC3E88-9587-41E1-9168-88A7C970B87D}" destId="{60421069-52F0-4640-A9D7-69B849B4522E}" srcOrd="0" destOrd="0" presId="urn:microsoft.com/office/officeart/2005/8/layout/vList2"/>
    <dgm:cxn modelId="{FC384C0E-7149-4709-AC64-C3CB7140D165}" type="presOf" srcId="{CC285E40-CA36-47A1-B40F-E8DB8A675A0E}" destId="{A6AD0BBA-252A-4FC6-BA87-293257313D63}" srcOrd="0" destOrd="0" presId="urn:microsoft.com/office/officeart/2005/8/layout/vList2"/>
    <dgm:cxn modelId="{D5F2421B-AB5C-4731-B53C-70F15C4F150E}" srcId="{97CC215E-C473-4428-8AC8-F2A4F4246B79}" destId="{EE6EB90B-70A3-4CD4-8E1B-BE007A73EDA5}" srcOrd="3" destOrd="0" parTransId="{87A88686-29FA-41F2-8C54-F7FB9007E91E}" sibTransId="{FE77A0D1-BED2-4DF0-94FE-81EBE10F7353}"/>
    <dgm:cxn modelId="{EDBBD220-9C5A-4F54-BB7C-122A3F939552}" srcId="{97CC215E-C473-4428-8AC8-F2A4F4246B79}" destId="{B0EC3E88-9587-41E1-9168-88A7C970B87D}" srcOrd="5" destOrd="0" parTransId="{A5B96EDD-78ED-4142-9760-9B623C59A18E}" sibTransId="{55525E99-C143-43D4-8181-050C0B548FEF}"/>
    <dgm:cxn modelId="{C14D5435-E91D-4E99-824B-76A35351FA3A}" srcId="{97CC215E-C473-4428-8AC8-F2A4F4246B79}" destId="{F43757B9-F16D-4ED0-9078-D659F16B953C}" srcOrd="4" destOrd="0" parTransId="{BF8441FF-577B-4CF5-A530-C3DE5380C901}" sibTransId="{F015B70F-12AD-4172-B71C-76710D583227}"/>
    <dgm:cxn modelId="{C4DA1D61-863D-49F2-B8E2-13ACB8936232}" type="presOf" srcId="{5DDC5085-F76D-46A3-82F5-0D6D5B2595D5}" destId="{A6666E6E-4FA4-4E78-9D4E-5F7B93899E43}" srcOrd="0" destOrd="0" presId="urn:microsoft.com/office/officeart/2005/8/layout/vList2"/>
    <dgm:cxn modelId="{0CB3B370-0261-4D6F-87FB-0D4BAD8EF97C}" srcId="{97CC215E-C473-4428-8AC8-F2A4F4246B79}" destId="{2510E0E3-C7CE-4839-8E2F-A47BBD7031EB}" srcOrd="2" destOrd="0" parTransId="{3C512186-EB9D-476E-BF5D-FCC48D6CD22F}" sibTransId="{6F9AD8CF-CDFE-45A1-82D1-C80E77F513C1}"/>
    <dgm:cxn modelId="{C04FD381-DBCF-48CB-8B5B-4410509012A6}" srcId="{97CC215E-C473-4428-8AC8-F2A4F4246B79}" destId="{5DDC5085-F76D-46A3-82F5-0D6D5B2595D5}" srcOrd="0" destOrd="0" parTransId="{15D47170-DE30-47E6-AC46-E06BA3F4B4D2}" sibTransId="{0D9ABB78-EE5B-41CD-9766-7E088DF703D9}"/>
    <dgm:cxn modelId="{DDC291BA-D597-4B89-9541-6E75CBFAEDC4}" type="presOf" srcId="{97CC215E-C473-4428-8AC8-F2A4F4246B79}" destId="{05E1B3B5-0971-455F-BED0-2F5C9B888A29}" srcOrd="0" destOrd="0" presId="urn:microsoft.com/office/officeart/2005/8/layout/vList2"/>
    <dgm:cxn modelId="{794567D1-61E8-42B7-8ECF-952DC18FD2B2}" srcId="{97CC215E-C473-4428-8AC8-F2A4F4246B79}" destId="{CC285E40-CA36-47A1-B40F-E8DB8A675A0E}" srcOrd="6" destOrd="0" parTransId="{BEA2872D-BE21-47B5-8740-5285C9626876}" sibTransId="{B5BB9656-02A1-4F9D-AF0A-B0FCBE2919AF}"/>
    <dgm:cxn modelId="{4B94ABD2-3195-49A1-927C-CF2B1D62C8FA}" type="presOf" srcId="{2510E0E3-C7CE-4839-8E2F-A47BBD7031EB}" destId="{CAB798DB-B911-468B-832A-86995D81F1B3}" srcOrd="0" destOrd="0" presId="urn:microsoft.com/office/officeart/2005/8/layout/vList2"/>
    <dgm:cxn modelId="{7A6786D9-7D33-4475-A73F-B2C0DCB4F2CB}" type="presOf" srcId="{91D5DC27-5B5F-47AD-B1E8-19AF00ED811E}" destId="{F47F2D53-C6BC-4637-8CF6-A2B42983CE90}" srcOrd="0" destOrd="0" presId="urn:microsoft.com/office/officeart/2005/8/layout/vList2"/>
    <dgm:cxn modelId="{538836DA-533A-440D-910D-7360C86F9089}" type="presOf" srcId="{F43757B9-F16D-4ED0-9078-D659F16B953C}" destId="{4379F6E8-5E92-4C8A-885E-6CA116222432}" srcOrd="0" destOrd="0" presId="urn:microsoft.com/office/officeart/2005/8/layout/vList2"/>
    <dgm:cxn modelId="{DCC8F0F3-66EA-492F-B4FB-307E68C3FBFE}" srcId="{97CC215E-C473-4428-8AC8-F2A4F4246B79}" destId="{91D5DC27-5B5F-47AD-B1E8-19AF00ED811E}" srcOrd="1" destOrd="0" parTransId="{0D6A84CB-79EB-4C1D-8C36-71CD6A251866}" sibTransId="{C933476B-4898-4004-976F-BB5A34D5718E}"/>
    <dgm:cxn modelId="{1283B2F8-682D-4159-961D-4E5D064F11AA}" type="presOf" srcId="{EE6EB90B-70A3-4CD4-8E1B-BE007A73EDA5}" destId="{6076121D-9BD0-49A0-8BED-74934E551C5F}" srcOrd="0" destOrd="0" presId="urn:microsoft.com/office/officeart/2005/8/layout/vList2"/>
    <dgm:cxn modelId="{361AF169-7DCE-43F9-BD46-58144A8633B1}" type="presParOf" srcId="{05E1B3B5-0971-455F-BED0-2F5C9B888A29}" destId="{A6666E6E-4FA4-4E78-9D4E-5F7B93899E43}" srcOrd="0" destOrd="0" presId="urn:microsoft.com/office/officeart/2005/8/layout/vList2"/>
    <dgm:cxn modelId="{CD7F1694-3E21-4EA1-B681-9B9E691EB52A}" type="presParOf" srcId="{05E1B3B5-0971-455F-BED0-2F5C9B888A29}" destId="{9456E4DC-B484-41E3-A038-8C9258EBDB41}" srcOrd="1" destOrd="0" presId="urn:microsoft.com/office/officeart/2005/8/layout/vList2"/>
    <dgm:cxn modelId="{7109FF50-ADE0-42BE-B4E6-798380EF6C9D}" type="presParOf" srcId="{05E1B3B5-0971-455F-BED0-2F5C9B888A29}" destId="{F47F2D53-C6BC-4637-8CF6-A2B42983CE90}" srcOrd="2" destOrd="0" presId="urn:microsoft.com/office/officeart/2005/8/layout/vList2"/>
    <dgm:cxn modelId="{A69B74DE-D18A-43C5-942F-7702397E4C18}" type="presParOf" srcId="{05E1B3B5-0971-455F-BED0-2F5C9B888A29}" destId="{7765B472-7503-47D4-AE3C-1D629F8DE4B6}" srcOrd="3" destOrd="0" presId="urn:microsoft.com/office/officeart/2005/8/layout/vList2"/>
    <dgm:cxn modelId="{FD2E4FD9-B344-446F-B19F-2CE8E8BA2A4A}" type="presParOf" srcId="{05E1B3B5-0971-455F-BED0-2F5C9B888A29}" destId="{CAB798DB-B911-468B-832A-86995D81F1B3}" srcOrd="4" destOrd="0" presId="urn:microsoft.com/office/officeart/2005/8/layout/vList2"/>
    <dgm:cxn modelId="{18EB08CD-7114-420F-9209-CE81549CB0F8}" type="presParOf" srcId="{05E1B3B5-0971-455F-BED0-2F5C9B888A29}" destId="{708EE14B-BF9E-4C1A-B431-F94A0CDAE6AD}" srcOrd="5" destOrd="0" presId="urn:microsoft.com/office/officeart/2005/8/layout/vList2"/>
    <dgm:cxn modelId="{2E135642-678D-4B7E-BC88-8233FC002EAE}" type="presParOf" srcId="{05E1B3B5-0971-455F-BED0-2F5C9B888A29}" destId="{6076121D-9BD0-49A0-8BED-74934E551C5F}" srcOrd="6" destOrd="0" presId="urn:microsoft.com/office/officeart/2005/8/layout/vList2"/>
    <dgm:cxn modelId="{408305B6-9488-4ECB-A26F-C82FB0F497CE}" type="presParOf" srcId="{05E1B3B5-0971-455F-BED0-2F5C9B888A29}" destId="{CD108C3D-3130-4F3C-AE0D-0204CACAD9FB}" srcOrd="7" destOrd="0" presId="urn:microsoft.com/office/officeart/2005/8/layout/vList2"/>
    <dgm:cxn modelId="{94238389-05B3-47A4-AF0D-890D94F09185}" type="presParOf" srcId="{05E1B3B5-0971-455F-BED0-2F5C9B888A29}" destId="{4379F6E8-5E92-4C8A-885E-6CA116222432}" srcOrd="8" destOrd="0" presId="urn:microsoft.com/office/officeart/2005/8/layout/vList2"/>
    <dgm:cxn modelId="{731E28B5-2275-49B0-9C1D-335418145C21}" type="presParOf" srcId="{05E1B3B5-0971-455F-BED0-2F5C9B888A29}" destId="{D9DC3707-9EBA-4B3D-A9F8-4373EA491D41}" srcOrd="9" destOrd="0" presId="urn:microsoft.com/office/officeart/2005/8/layout/vList2"/>
    <dgm:cxn modelId="{8C6F65EB-DAC9-4EB3-A473-DF5CE1737258}" type="presParOf" srcId="{05E1B3B5-0971-455F-BED0-2F5C9B888A29}" destId="{60421069-52F0-4640-A9D7-69B849B4522E}" srcOrd="10" destOrd="0" presId="urn:microsoft.com/office/officeart/2005/8/layout/vList2"/>
    <dgm:cxn modelId="{101D224C-E4E8-4F5F-9F77-620C70044FAD}" type="presParOf" srcId="{05E1B3B5-0971-455F-BED0-2F5C9B888A29}" destId="{C0BC3D19-8CFB-4D18-9439-49EA65EC943B}" srcOrd="11" destOrd="0" presId="urn:microsoft.com/office/officeart/2005/8/layout/vList2"/>
    <dgm:cxn modelId="{70FD00D4-050E-4FD8-8601-802C735EBE79}" type="presParOf" srcId="{05E1B3B5-0971-455F-BED0-2F5C9B888A29}" destId="{A6AD0BBA-252A-4FC6-BA87-293257313D63}"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B3E074C-6D3B-44CE-8367-B63A555FD6A8}"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fi-FI"/>
        </a:p>
      </dgm:t>
    </dgm:pt>
    <dgm:pt modelId="{65CAB1DA-4715-4EB2-BDD8-52D2BF0DD379}">
      <dgm:prSet/>
      <dgm:spPr/>
      <dgm:t>
        <a:bodyPr/>
        <a:lstStyle/>
        <a:p>
          <a:r>
            <a:rPr lang="fi-FI" b="1" i="0" baseline="0" dirty="0"/>
            <a:t>European </a:t>
          </a:r>
          <a:r>
            <a:rPr lang="fi-FI" b="1" i="0" baseline="0" dirty="0" err="1"/>
            <a:t>Banking</a:t>
          </a:r>
          <a:r>
            <a:rPr lang="fi-FI" b="1" i="0" baseline="0" dirty="0"/>
            <a:t> </a:t>
          </a:r>
          <a:r>
            <a:rPr lang="fi-FI" b="1" i="0" baseline="0" dirty="0" err="1"/>
            <a:t>Authority</a:t>
          </a:r>
          <a:r>
            <a:rPr lang="fi-FI" b="1" i="0" baseline="0" dirty="0"/>
            <a:t> EBA: </a:t>
          </a:r>
          <a:endParaRPr lang="fi-FI" dirty="0"/>
        </a:p>
      </dgm:t>
    </dgm:pt>
    <dgm:pt modelId="{DC632404-0AD8-4134-9C37-2895B9FA5045}" type="parTrans" cxnId="{8C5867F9-D663-4DAD-872B-54AF4921C380}">
      <dgm:prSet/>
      <dgm:spPr/>
      <dgm:t>
        <a:bodyPr/>
        <a:lstStyle/>
        <a:p>
          <a:endParaRPr lang="fi-FI"/>
        </a:p>
      </dgm:t>
    </dgm:pt>
    <dgm:pt modelId="{901A5159-9434-45C8-9E0A-C85B7C40216F}" type="sibTrans" cxnId="{8C5867F9-D663-4DAD-872B-54AF4921C380}">
      <dgm:prSet/>
      <dgm:spPr/>
      <dgm:t>
        <a:bodyPr/>
        <a:lstStyle/>
        <a:p>
          <a:endParaRPr lang="fi-FI"/>
        </a:p>
      </dgm:t>
    </dgm:pt>
    <dgm:pt modelId="{A4A23FD0-3F1B-4A76-BA86-5914A0B84CF2}">
      <dgm:prSet/>
      <dgm:spPr/>
      <dgm:t>
        <a:bodyPr/>
        <a:lstStyle/>
        <a:p>
          <a:r>
            <a:rPr lang="fi-FI" b="1" i="0" baseline="0">
              <a:hlinkClick xmlns:r="http://schemas.openxmlformats.org/officeDocument/2006/relationships" r:id="rId1"/>
            </a:rPr>
            <a:t>https://eur-lex.europa.eu/legal-content/FI/AUTO/?uri=legissum:mi0069</a:t>
          </a:r>
          <a:r>
            <a:rPr lang="fi-FI" b="1" i="0" baseline="0"/>
            <a:t> </a:t>
          </a:r>
          <a:endParaRPr lang="fi-FI"/>
        </a:p>
      </dgm:t>
    </dgm:pt>
    <dgm:pt modelId="{7EA56393-6A0C-48B6-B9DF-C9445DC8A096}" type="parTrans" cxnId="{0F38D795-5FF0-443D-95E4-5DE66A62D0E1}">
      <dgm:prSet/>
      <dgm:spPr/>
      <dgm:t>
        <a:bodyPr/>
        <a:lstStyle/>
        <a:p>
          <a:endParaRPr lang="fi-FI"/>
        </a:p>
      </dgm:t>
    </dgm:pt>
    <dgm:pt modelId="{208EF75B-01C0-4555-8A23-08176FABB9B3}" type="sibTrans" cxnId="{0F38D795-5FF0-443D-95E4-5DE66A62D0E1}">
      <dgm:prSet/>
      <dgm:spPr/>
      <dgm:t>
        <a:bodyPr/>
        <a:lstStyle/>
        <a:p>
          <a:endParaRPr lang="fi-FI"/>
        </a:p>
      </dgm:t>
    </dgm:pt>
    <dgm:pt modelId="{00A9D83E-17B2-4BFC-9D6E-2396C78E973A}">
      <dgm:prSet/>
      <dgm:spPr/>
      <dgm:t>
        <a:bodyPr/>
        <a:lstStyle/>
        <a:p>
          <a:r>
            <a:rPr lang="fi-FI" b="1" dirty="0"/>
            <a:t>European </a:t>
          </a:r>
          <a:r>
            <a:rPr lang="fi-FI" b="1" dirty="0" err="1"/>
            <a:t>Securities</a:t>
          </a:r>
          <a:r>
            <a:rPr lang="fi-FI" b="1" dirty="0"/>
            <a:t> Markets </a:t>
          </a:r>
          <a:r>
            <a:rPr lang="fi-FI" b="1" dirty="0" err="1"/>
            <a:t>Authority</a:t>
          </a:r>
          <a:r>
            <a:rPr lang="fi-FI" b="1" dirty="0"/>
            <a:t> ESMA: </a:t>
          </a:r>
          <a:endParaRPr lang="fi-FI" dirty="0"/>
        </a:p>
      </dgm:t>
    </dgm:pt>
    <dgm:pt modelId="{388A08C9-FFF2-4B71-B346-B65E437948C4}" type="parTrans" cxnId="{C31AD6C5-34EB-40F7-8326-64609C66F82D}">
      <dgm:prSet/>
      <dgm:spPr/>
      <dgm:t>
        <a:bodyPr/>
        <a:lstStyle/>
        <a:p>
          <a:endParaRPr lang="fi-FI"/>
        </a:p>
      </dgm:t>
    </dgm:pt>
    <dgm:pt modelId="{89793A11-9DA1-4561-AE31-B85CD509EBA3}" type="sibTrans" cxnId="{C31AD6C5-34EB-40F7-8326-64609C66F82D}">
      <dgm:prSet/>
      <dgm:spPr/>
      <dgm:t>
        <a:bodyPr/>
        <a:lstStyle/>
        <a:p>
          <a:endParaRPr lang="fi-FI"/>
        </a:p>
      </dgm:t>
    </dgm:pt>
    <dgm:pt modelId="{BF1FB200-1840-42EF-9AF9-5EA490FB7D60}">
      <dgm:prSet/>
      <dgm:spPr/>
      <dgm:t>
        <a:bodyPr/>
        <a:lstStyle/>
        <a:p>
          <a:r>
            <a:rPr lang="fi-FI" b="0">
              <a:hlinkClick xmlns:r="http://schemas.openxmlformats.org/officeDocument/2006/relationships" r:id="rId2"/>
            </a:rPr>
            <a:t>https://eur-lex.europa.eu/legal-content/FI/AUTO/?uri=legissum:mi0071</a:t>
          </a:r>
          <a:r>
            <a:rPr lang="fi-FI" b="0"/>
            <a:t> </a:t>
          </a:r>
          <a:endParaRPr lang="fi-FI"/>
        </a:p>
      </dgm:t>
    </dgm:pt>
    <dgm:pt modelId="{144D2B83-ABC5-456C-B458-DB1BDF462880}" type="parTrans" cxnId="{ECE4D190-C0C4-4CA4-9ABC-9CA17A94BD97}">
      <dgm:prSet/>
      <dgm:spPr/>
      <dgm:t>
        <a:bodyPr/>
        <a:lstStyle/>
        <a:p>
          <a:endParaRPr lang="fi-FI"/>
        </a:p>
      </dgm:t>
    </dgm:pt>
    <dgm:pt modelId="{DF077CED-4D63-48A7-8B4B-0BB1063002DE}" type="sibTrans" cxnId="{ECE4D190-C0C4-4CA4-9ABC-9CA17A94BD97}">
      <dgm:prSet/>
      <dgm:spPr/>
      <dgm:t>
        <a:bodyPr/>
        <a:lstStyle/>
        <a:p>
          <a:endParaRPr lang="fi-FI"/>
        </a:p>
      </dgm:t>
    </dgm:pt>
    <dgm:pt modelId="{9EBA4F1C-268D-40E5-A1F1-E9193E885663}">
      <dgm:prSet/>
      <dgm:spPr/>
      <dgm:t>
        <a:bodyPr/>
        <a:lstStyle/>
        <a:p>
          <a:r>
            <a:rPr lang="fi-FI" b="1" i="0" baseline="0" dirty="0"/>
            <a:t>European Insurance and </a:t>
          </a:r>
          <a:r>
            <a:rPr lang="fi-FI" b="1" i="0" baseline="0" dirty="0" err="1"/>
            <a:t>Occupationan</a:t>
          </a:r>
          <a:r>
            <a:rPr lang="fi-FI" b="1" i="0" baseline="0" dirty="0"/>
            <a:t> Pension </a:t>
          </a:r>
          <a:r>
            <a:rPr lang="fi-FI" b="1" i="0" baseline="0" dirty="0" err="1"/>
            <a:t>Authority</a:t>
          </a:r>
          <a:r>
            <a:rPr lang="fi-FI" b="1" i="0" baseline="0" dirty="0"/>
            <a:t> EIOPA: </a:t>
          </a:r>
          <a:endParaRPr lang="fi-FI" dirty="0"/>
        </a:p>
      </dgm:t>
    </dgm:pt>
    <dgm:pt modelId="{C1908210-1329-4430-AA48-E15838103509}" type="parTrans" cxnId="{F0511D6B-542A-42C9-A5BE-91934430C783}">
      <dgm:prSet/>
      <dgm:spPr/>
      <dgm:t>
        <a:bodyPr/>
        <a:lstStyle/>
        <a:p>
          <a:endParaRPr lang="fi-FI"/>
        </a:p>
      </dgm:t>
    </dgm:pt>
    <dgm:pt modelId="{6FF0FC2E-ACF8-4876-9BCE-6E0982CADEC4}" type="sibTrans" cxnId="{F0511D6B-542A-42C9-A5BE-91934430C783}">
      <dgm:prSet/>
      <dgm:spPr/>
      <dgm:t>
        <a:bodyPr/>
        <a:lstStyle/>
        <a:p>
          <a:endParaRPr lang="fi-FI"/>
        </a:p>
      </dgm:t>
    </dgm:pt>
    <dgm:pt modelId="{7B969D3E-8ED3-4AF3-A36F-085259778646}">
      <dgm:prSet/>
      <dgm:spPr/>
      <dgm:t>
        <a:bodyPr/>
        <a:lstStyle/>
        <a:p>
          <a:r>
            <a:rPr lang="fi-FI" b="0" i="0" baseline="0">
              <a:hlinkClick xmlns:r="http://schemas.openxmlformats.org/officeDocument/2006/relationships" r:id="rId3"/>
            </a:rPr>
            <a:t>https://eur-lex.europa.eu/legal-content/FI/AUTO/?uri=legissum:mi0070</a:t>
          </a:r>
          <a:r>
            <a:rPr lang="fi-FI" b="0" i="0" baseline="0"/>
            <a:t> </a:t>
          </a:r>
          <a:endParaRPr lang="fi-FI"/>
        </a:p>
      </dgm:t>
    </dgm:pt>
    <dgm:pt modelId="{3F68EC4D-2514-4ED6-A258-AF0C28501958}" type="parTrans" cxnId="{36B72F22-63A5-480C-AE02-98A75DC7F26C}">
      <dgm:prSet/>
      <dgm:spPr/>
      <dgm:t>
        <a:bodyPr/>
        <a:lstStyle/>
        <a:p>
          <a:endParaRPr lang="fi-FI"/>
        </a:p>
      </dgm:t>
    </dgm:pt>
    <dgm:pt modelId="{D83A30CE-987D-4E6F-BBA8-9A5FCDDCF598}" type="sibTrans" cxnId="{36B72F22-63A5-480C-AE02-98A75DC7F26C}">
      <dgm:prSet/>
      <dgm:spPr/>
      <dgm:t>
        <a:bodyPr/>
        <a:lstStyle/>
        <a:p>
          <a:endParaRPr lang="fi-FI"/>
        </a:p>
      </dgm:t>
    </dgm:pt>
    <dgm:pt modelId="{9DC3CACC-74DD-4F41-8943-C0B00AF9DBEB}">
      <dgm:prSet/>
      <dgm:spPr/>
      <dgm:t>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Directive 2013/36/EU of the European Parliament and of the Council of 26 June 2013 on access to the activity of credit institutions and the </a:t>
          </a:r>
          <a:r>
            <a:rPr lang="en-US"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prudential supervision of credit institutions and investment firms</a:t>
          </a:r>
          <a:r>
            <a:rPr lang="fi-FI" b="1" dirty="0"/>
            <a:t>: </a:t>
          </a:r>
          <a:r>
            <a:rPr lang="fi-FI" b="0" dirty="0">
              <a:hlinkClick xmlns:r="http://schemas.openxmlformats.org/officeDocument/2006/relationships" r:id="rId4"/>
            </a:rPr>
            <a:t>https://eur-lex.europa.eu/legal-content/FI/AUTO/?uri=legissum:240406_3</a:t>
          </a:r>
          <a:r>
            <a:rPr lang="fi-FI" b="0" dirty="0"/>
            <a:t> (</a:t>
          </a:r>
          <a:r>
            <a:rPr lang="fi-FI" b="0" dirty="0">
              <a:solidFill>
                <a:srgbClr val="FF0000"/>
              </a:solidFill>
            </a:rPr>
            <a:t>CRD IV</a:t>
          </a:r>
          <a:r>
            <a:rPr lang="fi-FI" b="0" dirty="0"/>
            <a:t>)</a:t>
          </a:r>
          <a:endParaRPr lang="fi-FI" dirty="0"/>
        </a:p>
      </dgm:t>
    </dgm:pt>
    <dgm:pt modelId="{56575BE5-7E9C-4F43-A824-7F1DE0232ADC}" type="parTrans" cxnId="{76EDF15F-798A-49DF-8F54-259835444ADB}">
      <dgm:prSet/>
      <dgm:spPr/>
      <dgm:t>
        <a:bodyPr/>
        <a:lstStyle/>
        <a:p>
          <a:endParaRPr lang="fi-FI"/>
        </a:p>
      </dgm:t>
    </dgm:pt>
    <dgm:pt modelId="{BC9AAC1A-8B41-4A1F-93C3-A382331FA964}" type="sibTrans" cxnId="{76EDF15F-798A-49DF-8F54-259835444ADB}">
      <dgm:prSet/>
      <dgm:spPr/>
      <dgm:t>
        <a:bodyPr/>
        <a:lstStyle/>
        <a:p>
          <a:endParaRPr lang="fi-FI"/>
        </a:p>
      </dgm:t>
    </dgm:pt>
    <dgm:pt modelId="{034381C1-9468-494E-8F34-26387AFB6787}">
      <dgm:prSet/>
      <dgm:spPr/>
      <dgm:t>
        <a:bodyPr/>
        <a:lstStyle/>
        <a:p>
          <a:r>
            <a:rPr lang="en-US" b="1" dirty="0"/>
            <a:t>REGULATION (EU) No 575/2013 OF THE EUROPEAN PARLIAMENT AND OF THE COUNCIL </a:t>
          </a:r>
          <a:r>
            <a:rPr lang="fi-FI" b="1" dirty="0"/>
            <a:t>of 26 </a:t>
          </a:r>
          <a:r>
            <a:rPr lang="fi-FI" b="1" dirty="0" err="1"/>
            <a:t>June</a:t>
          </a:r>
          <a:r>
            <a:rPr lang="fi-FI" b="1" dirty="0"/>
            <a:t> 2013 </a:t>
          </a:r>
          <a:r>
            <a:rPr lang="en-US" b="1" dirty="0"/>
            <a:t>on </a:t>
          </a:r>
          <a:r>
            <a:rPr lang="en-US" b="1" dirty="0">
              <a:solidFill>
                <a:srgbClr val="FF0000"/>
              </a:solidFill>
            </a:rPr>
            <a:t>prudential requirements for credit institutions and investment firms</a:t>
          </a:r>
          <a:r>
            <a:rPr lang="fi-FI" b="0" dirty="0">
              <a:solidFill>
                <a:srgbClr val="FF0000"/>
              </a:solidFill>
            </a:rPr>
            <a:t> </a:t>
          </a:r>
          <a:r>
            <a:rPr lang="fi-FI" b="0" dirty="0">
              <a:hlinkClick xmlns:r="http://schemas.openxmlformats.org/officeDocument/2006/relationships" r:id="rId5"/>
            </a:rPr>
            <a:t>https://eur-lex.europa.eu/legal-content/FI/TXT/?uri=celex%3A32013R0575</a:t>
          </a:r>
          <a:r>
            <a:rPr lang="fi-FI" b="0" dirty="0"/>
            <a:t> (</a:t>
          </a:r>
          <a:r>
            <a:rPr lang="fi-FI" b="0" dirty="0">
              <a:solidFill>
                <a:srgbClr val="FF0000"/>
              </a:solidFill>
            </a:rPr>
            <a:t>CRR</a:t>
          </a:r>
          <a:r>
            <a:rPr lang="fi-FI" b="0" dirty="0"/>
            <a:t>)  </a:t>
          </a:r>
          <a:endParaRPr lang="fi-FI" dirty="0"/>
        </a:p>
      </dgm:t>
    </dgm:pt>
    <dgm:pt modelId="{3E794139-520E-4E0C-98FE-8305C9614A5A}" type="parTrans" cxnId="{952B6746-46F1-4FD7-8E78-7C30E12CA036}">
      <dgm:prSet/>
      <dgm:spPr/>
      <dgm:t>
        <a:bodyPr/>
        <a:lstStyle/>
        <a:p>
          <a:endParaRPr lang="fi-FI"/>
        </a:p>
      </dgm:t>
    </dgm:pt>
    <dgm:pt modelId="{AD8FD9B9-EB03-403D-9090-4BF540BF6F34}" type="sibTrans" cxnId="{952B6746-46F1-4FD7-8E78-7C30E12CA036}">
      <dgm:prSet/>
      <dgm:spPr/>
      <dgm:t>
        <a:bodyPr/>
        <a:lstStyle/>
        <a:p>
          <a:endParaRPr lang="fi-FI"/>
        </a:p>
      </dgm:t>
    </dgm:pt>
    <dgm:pt modelId="{F1EC0DD9-CBAE-4699-99B9-0F07420BECDE}">
      <dgm:prSet/>
      <dgm:spPr/>
      <dgm:t>
        <a:bodyPr/>
        <a:lstStyle/>
        <a:p>
          <a:r>
            <a:rPr lang="fi-FI" b="1" i="0" baseline="0" dirty="0" err="1">
              <a:solidFill>
                <a:srgbClr val="FF0000"/>
              </a:solidFill>
            </a:rPr>
            <a:t>Deposit</a:t>
          </a:r>
          <a:r>
            <a:rPr lang="fi-FI" b="1" i="0" baseline="0" dirty="0">
              <a:solidFill>
                <a:srgbClr val="FF0000"/>
              </a:solidFill>
            </a:rPr>
            <a:t> </a:t>
          </a:r>
          <a:r>
            <a:rPr lang="fi-FI" b="1" i="0" baseline="0" dirty="0" err="1">
              <a:solidFill>
                <a:srgbClr val="FF0000"/>
              </a:solidFill>
            </a:rPr>
            <a:t>guarantee</a:t>
          </a:r>
          <a:r>
            <a:rPr lang="fi-FI" b="1" i="0" baseline="0" dirty="0">
              <a:solidFill>
                <a:srgbClr val="FF0000"/>
              </a:solidFill>
            </a:rPr>
            <a:t> </a:t>
          </a:r>
          <a:r>
            <a:rPr lang="fi-FI" b="1" i="0" baseline="0" dirty="0" err="1">
              <a:solidFill>
                <a:srgbClr val="FF0000"/>
              </a:solidFill>
            </a:rPr>
            <a:t>schemes</a:t>
          </a:r>
          <a:r>
            <a:rPr lang="fi-FI" b="1" i="0" baseline="0" dirty="0"/>
            <a:t>: </a:t>
          </a:r>
          <a:r>
            <a:rPr lang="fi-FI" b="0" i="0" baseline="0" dirty="0">
              <a:hlinkClick xmlns:r="http://schemas.openxmlformats.org/officeDocument/2006/relationships" r:id="rId6"/>
            </a:rPr>
            <a:t>https://eur-lex.europa.eu/legal-content/FI/AUTO/?uri=legissum:240406_9</a:t>
          </a:r>
          <a:r>
            <a:rPr lang="fi-FI" b="0" i="0" baseline="0" dirty="0"/>
            <a:t> </a:t>
          </a:r>
          <a:endParaRPr lang="fi-FI" dirty="0"/>
        </a:p>
      </dgm:t>
    </dgm:pt>
    <dgm:pt modelId="{682809B0-97EC-4FFA-B7B1-6F0EEA4F8241}" type="parTrans" cxnId="{81B4C737-A722-406F-AF7C-A1AE362CAD5B}">
      <dgm:prSet/>
      <dgm:spPr/>
      <dgm:t>
        <a:bodyPr/>
        <a:lstStyle/>
        <a:p>
          <a:endParaRPr lang="fi-FI"/>
        </a:p>
      </dgm:t>
    </dgm:pt>
    <dgm:pt modelId="{2456DBCD-5FD0-4247-98CC-AAE58DFE630B}" type="sibTrans" cxnId="{81B4C737-A722-406F-AF7C-A1AE362CAD5B}">
      <dgm:prSet/>
      <dgm:spPr/>
      <dgm:t>
        <a:bodyPr/>
        <a:lstStyle/>
        <a:p>
          <a:endParaRPr lang="fi-FI"/>
        </a:p>
      </dgm:t>
    </dgm:pt>
    <dgm:pt modelId="{83DBC2F6-1949-4CA4-BABC-C9E43CA758A8}" type="pres">
      <dgm:prSet presAssocID="{8B3E074C-6D3B-44CE-8367-B63A555FD6A8}" presName="linear" presStyleCnt="0">
        <dgm:presLayoutVars>
          <dgm:animLvl val="lvl"/>
          <dgm:resizeHandles val="exact"/>
        </dgm:presLayoutVars>
      </dgm:prSet>
      <dgm:spPr/>
    </dgm:pt>
    <dgm:pt modelId="{98DE0715-3DE4-4801-B053-B0E51C9B36A3}" type="pres">
      <dgm:prSet presAssocID="{65CAB1DA-4715-4EB2-BDD8-52D2BF0DD379}" presName="parentText" presStyleLbl="node1" presStyleIdx="0" presStyleCnt="9">
        <dgm:presLayoutVars>
          <dgm:chMax val="0"/>
          <dgm:bulletEnabled val="1"/>
        </dgm:presLayoutVars>
      </dgm:prSet>
      <dgm:spPr/>
    </dgm:pt>
    <dgm:pt modelId="{3AA97599-36E9-49E3-8B7A-C4AADDE9C8DE}" type="pres">
      <dgm:prSet presAssocID="{901A5159-9434-45C8-9E0A-C85B7C40216F}" presName="spacer" presStyleCnt="0"/>
      <dgm:spPr/>
    </dgm:pt>
    <dgm:pt modelId="{387F6BA3-CEAA-40A2-98F5-54C96F59A147}" type="pres">
      <dgm:prSet presAssocID="{A4A23FD0-3F1B-4A76-BA86-5914A0B84CF2}" presName="parentText" presStyleLbl="node1" presStyleIdx="1" presStyleCnt="9">
        <dgm:presLayoutVars>
          <dgm:chMax val="0"/>
          <dgm:bulletEnabled val="1"/>
        </dgm:presLayoutVars>
      </dgm:prSet>
      <dgm:spPr/>
    </dgm:pt>
    <dgm:pt modelId="{27679226-87F7-42A5-8843-DA50A37B69CC}" type="pres">
      <dgm:prSet presAssocID="{208EF75B-01C0-4555-8A23-08176FABB9B3}" presName="spacer" presStyleCnt="0"/>
      <dgm:spPr/>
    </dgm:pt>
    <dgm:pt modelId="{4154210B-F600-4485-9695-22EA902F3AA3}" type="pres">
      <dgm:prSet presAssocID="{00A9D83E-17B2-4BFC-9D6E-2396C78E973A}" presName="parentText" presStyleLbl="node1" presStyleIdx="2" presStyleCnt="9">
        <dgm:presLayoutVars>
          <dgm:chMax val="0"/>
          <dgm:bulletEnabled val="1"/>
        </dgm:presLayoutVars>
      </dgm:prSet>
      <dgm:spPr/>
    </dgm:pt>
    <dgm:pt modelId="{D33399CF-70EB-4B93-86A6-0FB74666ECBF}" type="pres">
      <dgm:prSet presAssocID="{89793A11-9DA1-4561-AE31-B85CD509EBA3}" presName="spacer" presStyleCnt="0"/>
      <dgm:spPr/>
    </dgm:pt>
    <dgm:pt modelId="{E16167F7-7C11-4768-857F-6F14BE9F2822}" type="pres">
      <dgm:prSet presAssocID="{BF1FB200-1840-42EF-9AF9-5EA490FB7D60}" presName="parentText" presStyleLbl="node1" presStyleIdx="3" presStyleCnt="9">
        <dgm:presLayoutVars>
          <dgm:chMax val="0"/>
          <dgm:bulletEnabled val="1"/>
        </dgm:presLayoutVars>
      </dgm:prSet>
      <dgm:spPr/>
    </dgm:pt>
    <dgm:pt modelId="{AC27E2C2-6A30-44C0-9A40-DDA04C898083}" type="pres">
      <dgm:prSet presAssocID="{DF077CED-4D63-48A7-8B4B-0BB1063002DE}" presName="spacer" presStyleCnt="0"/>
      <dgm:spPr/>
    </dgm:pt>
    <dgm:pt modelId="{2F5E8C6F-4402-4F50-956E-AB90ED1065CA}" type="pres">
      <dgm:prSet presAssocID="{9EBA4F1C-268D-40E5-A1F1-E9193E885663}" presName="parentText" presStyleLbl="node1" presStyleIdx="4" presStyleCnt="9">
        <dgm:presLayoutVars>
          <dgm:chMax val="0"/>
          <dgm:bulletEnabled val="1"/>
        </dgm:presLayoutVars>
      </dgm:prSet>
      <dgm:spPr/>
    </dgm:pt>
    <dgm:pt modelId="{FF039944-7760-401F-86F5-14C9EDBE35DF}" type="pres">
      <dgm:prSet presAssocID="{6FF0FC2E-ACF8-4876-9BCE-6E0982CADEC4}" presName="spacer" presStyleCnt="0"/>
      <dgm:spPr/>
    </dgm:pt>
    <dgm:pt modelId="{5037AB61-7EB6-48B5-B185-5E648C47C3CB}" type="pres">
      <dgm:prSet presAssocID="{7B969D3E-8ED3-4AF3-A36F-085259778646}" presName="parentText" presStyleLbl="node1" presStyleIdx="5" presStyleCnt="9">
        <dgm:presLayoutVars>
          <dgm:chMax val="0"/>
          <dgm:bulletEnabled val="1"/>
        </dgm:presLayoutVars>
      </dgm:prSet>
      <dgm:spPr/>
    </dgm:pt>
    <dgm:pt modelId="{6D148206-A5A3-4F25-92A3-57F41A5799F2}" type="pres">
      <dgm:prSet presAssocID="{D83A30CE-987D-4E6F-BBA8-9A5FCDDCF598}" presName="spacer" presStyleCnt="0"/>
      <dgm:spPr/>
    </dgm:pt>
    <dgm:pt modelId="{EF78A8E0-DA9E-4844-B726-715E79A21E62}" type="pres">
      <dgm:prSet presAssocID="{9DC3CACC-74DD-4F41-8943-C0B00AF9DBEB}" presName="parentText" presStyleLbl="node1" presStyleIdx="6" presStyleCnt="9">
        <dgm:presLayoutVars>
          <dgm:chMax val="0"/>
          <dgm:bulletEnabled val="1"/>
        </dgm:presLayoutVars>
      </dgm:prSet>
      <dgm:spPr/>
    </dgm:pt>
    <dgm:pt modelId="{FB1CC2C5-63B1-4D85-B59C-E5D2040FE418}" type="pres">
      <dgm:prSet presAssocID="{BC9AAC1A-8B41-4A1F-93C3-A382331FA964}" presName="spacer" presStyleCnt="0"/>
      <dgm:spPr/>
    </dgm:pt>
    <dgm:pt modelId="{CC042F5C-8938-43B1-98D3-1C69D03D74AC}" type="pres">
      <dgm:prSet presAssocID="{034381C1-9468-494E-8F34-26387AFB6787}" presName="parentText" presStyleLbl="node1" presStyleIdx="7" presStyleCnt="9">
        <dgm:presLayoutVars>
          <dgm:chMax val="0"/>
          <dgm:bulletEnabled val="1"/>
        </dgm:presLayoutVars>
      </dgm:prSet>
      <dgm:spPr/>
    </dgm:pt>
    <dgm:pt modelId="{F12A8F5C-50F3-4334-A888-E31D480D7A46}" type="pres">
      <dgm:prSet presAssocID="{AD8FD9B9-EB03-403D-9090-4BF540BF6F34}" presName="spacer" presStyleCnt="0"/>
      <dgm:spPr/>
    </dgm:pt>
    <dgm:pt modelId="{B84511E2-3485-4F93-B13E-8A84B0BF0C08}" type="pres">
      <dgm:prSet presAssocID="{F1EC0DD9-CBAE-4699-99B9-0F07420BECDE}" presName="parentText" presStyleLbl="node1" presStyleIdx="8" presStyleCnt="9">
        <dgm:presLayoutVars>
          <dgm:chMax val="0"/>
          <dgm:bulletEnabled val="1"/>
        </dgm:presLayoutVars>
      </dgm:prSet>
      <dgm:spPr/>
    </dgm:pt>
  </dgm:ptLst>
  <dgm:cxnLst>
    <dgm:cxn modelId="{DA5F9619-FEED-4173-BC24-1FFC6713B4E9}" type="presOf" srcId="{034381C1-9468-494E-8F34-26387AFB6787}" destId="{CC042F5C-8938-43B1-98D3-1C69D03D74AC}" srcOrd="0" destOrd="0" presId="urn:microsoft.com/office/officeart/2005/8/layout/vList2"/>
    <dgm:cxn modelId="{8C2DC21F-2B95-4291-8AFA-BEADA0EC75E2}" type="presOf" srcId="{A4A23FD0-3F1B-4A76-BA86-5914A0B84CF2}" destId="{387F6BA3-CEAA-40A2-98F5-54C96F59A147}" srcOrd="0" destOrd="0" presId="urn:microsoft.com/office/officeart/2005/8/layout/vList2"/>
    <dgm:cxn modelId="{36B72F22-63A5-480C-AE02-98A75DC7F26C}" srcId="{8B3E074C-6D3B-44CE-8367-B63A555FD6A8}" destId="{7B969D3E-8ED3-4AF3-A36F-085259778646}" srcOrd="5" destOrd="0" parTransId="{3F68EC4D-2514-4ED6-A258-AF0C28501958}" sibTransId="{D83A30CE-987D-4E6F-BBA8-9A5FCDDCF598}"/>
    <dgm:cxn modelId="{81B4C737-A722-406F-AF7C-A1AE362CAD5B}" srcId="{8B3E074C-6D3B-44CE-8367-B63A555FD6A8}" destId="{F1EC0DD9-CBAE-4699-99B9-0F07420BECDE}" srcOrd="8" destOrd="0" parTransId="{682809B0-97EC-4FFA-B7B1-6F0EEA4F8241}" sibTransId="{2456DBCD-5FD0-4247-98CC-AAE58DFE630B}"/>
    <dgm:cxn modelId="{76EDF15F-798A-49DF-8F54-259835444ADB}" srcId="{8B3E074C-6D3B-44CE-8367-B63A555FD6A8}" destId="{9DC3CACC-74DD-4F41-8943-C0B00AF9DBEB}" srcOrd="6" destOrd="0" parTransId="{56575BE5-7E9C-4F43-A824-7F1DE0232ADC}" sibTransId="{BC9AAC1A-8B41-4A1F-93C3-A382331FA964}"/>
    <dgm:cxn modelId="{952B6746-46F1-4FD7-8E78-7C30E12CA036}" srcId="{8B3E074C-6D3B-44CE-8367-B63A555FD6A8}" destId="{034381C1-9468-494E-8F34-26387AFB6787}" srcOrd="7" destOrd="0" parTransId="{3E794139-520E-4E0C-98FE-8305C9614A5A}" sibTransId="{AD8FD9B9-EB03-403D-9090-4BF540BF6F34}"/>
    <dgm:cxn modelId="{F0511D6B-542A-42C9-A5BE-91934430C783}" srcId="{8B3E074C-6D3B-44CE-8367-B63A555FD6A8}" destId="{9EBA4F1C-268D-40E5-A1F1-E9193E885663}" srcOrd="4" destOrd="0" parTransId="{C1908210-1329-4430-AA48-E15838103509}" sibTransId="{6FF0FC2E-ACF8-4876-9BCE-6E0982CADEC4}"/>
    <dgm:cxn modelId="{68876450-8B7E-4090-B04B-C0D0FDB904A6}" type="presOf" srcId="{00A9D83E-17B2-4BFC-9D6E-2396C78E973A}" destId="{4154210B-F600-4485-9695-22EA902F3AA3}" srcOrd="0" destOrd="0" presId="urn:microsoft.com/office/officeart/2005/8/layout/vList2"/>
    <dgm:cxn modelId="{9EB9C772-AB26-4C01-8224-4146E57BD2D2}" type="presOf" srcId="{F1EC0DD9-CBAE-4699-99B9-0F07420BECDE}" destId="{B84511E2-3485-4F93-B13E-8A84B0BF0C08}" srcOrd="0" destOrd="0" presId="urn:microsoft.com/office/officeart/2005/8/layout/vList2"/>
    <dgm:cxn modelId="{87449B7C-3BC0-47AB-81BA-98521A6F3E18}" type="presOf" srcId="{9DC3CACC-74DD-4F41-8943-C0B00AF9DBEB}" destId="{EF78A8E0-DA9E-4844-B726-715E79A21E62}" srcOrd="0" destOrd="0" presId="urn:microsoft.com/office/officeart/2005/8/layout/vList2"/>
    <dgm:cxn modelId="{526E0782-A2A2-4CCB-A493-E2A3352CA106}" type="presOf" srcId="{8B3E074C-6D3B-44CE-8367-B63A555FD6A8}" destId="{83DBC2F6-1949-4CA4-BABC-C9E43CA758A8}" srcOrd="0" destOrd="0" presId="urn:microsoft.com/office/officeart/2005/8/layout/vList2"/>
    <dgm:cxn modelId="{E609F28F-9E49-46DE-84DC-97E826E117C3}" type="presOf" srcId="{65CAB1DA-4715-4EB2-BDD8-52D2BF0DD379}" destId="{98DE0715-3DE4-4801-B053-B0E51C9B36A3}" srcOrd="0" destOrd="0" presId="urn:microsoft.com/office/officeart/2005/8/layout/vList2"/>
    <dgm:cxn modelId="{ECE4D190-C0C4-4CA4-9ABC-9CA17A94BD97}" srcId="{8B3E074C-6D3B-44CE-8367-B63A555FD6A8}" destId="{BF1FB200-1840-42EF-9AF9-5EA490FB7D60}" srcOrd="3" destOrd="0" parTransId="{144D2B83-ABC5-456C-B458-DB1BDF462880}" sibTransId="{DF077CED-4D63-48A7-8B4B-0BB1063002DE}"/>
    <dgm:cxn modelId="{0F38D795-5FF0-443D-95E4-5DE66A62D0E1}" srcId="{8B3E074C-6D3B-44CE-8367-B63A555FD6A8}" destId="{A4A23FD0-3F1B-4A76-BA86-5914A0B84CF2}" srcOrd="1" destOrd="0" parTransId="{7EA56393-6A0C-48B6-B9DF-C9445DC8A096}" sibTransId="{208EF75B-01C0-4555-8A23-08176FABB9B3}"/>
    <dgm:cxn modelId="{51FD0298-B21E-4028-9156-996329528DF6}" type="presOf" srcId="{BF1FB200-1840-42EF-9AF9-5EA490FB7D60}" destId="{E16167F7-7C11-4768-857F-6F14BE9F2822}" srcOrd="0" destOrd="0" presId="urn:microsoft.com/office/officeart/2005/8/layout/vList2"/>
    <dgm:cxn modelId="{C0E93A98-D64B-4A3D-9120-665D57B83673}" type="presOf" srcId="{9EBA4F1C-268D-40E5-A1F1-E9193E885663}" destId="{2F5E8C6F-4402-4F50-956E-AB90ED1065CA}" srcOrd="0" destOrd="0" presId="urn:microsoft.com/office/officeart/2005/8/layout/vList2"/>
    <dgm:cxn modelId="{4D2AE2A5-0108-4662-89A5-8BF4AE977E72}" type="presOf" srcId="{7B969D3E-8ED3-4AF3-A36F-085259778646}" destId="{5037AB61-7EB6-48B5-B185-5E648C47C3CB}" srcOrd="0" destOrd="0" presId="urn:microsoft.com/office/officeart/2005/8/layout/vList2"/>
    <dgm:cxn modelId="{C31AD6C5-34EB-40F7-8326-64609C66F82D}" srcId="{8B3E074C-6D3B-44CE-8367-B63A555FD6A8}" destId="{00A9D83E-17B2-4BFC-9D6E-2396C78E973A}" srcOrd="2" destOrd="0" parTransId="{388A08C9-FFF2-4B71-B346-B65E437948C4}" sibTransId="{89793A11-9DA1-4561-AE31-B85CD509EBA3}"/>
    <dgm:cxn modelId="{8C5867F9-D663-4DAD-872B-54AF4921C380}" srcId="{8B3E074C-6D3B-44CE-8367-B63A555FD6A8}" destId="{65CAB1DA-4715-4EB2-BDD8-52D2BF0DD379}" srcOrd="0" destOrd="0" parTransId="{DC632404-0AD8-4134-9C37-2895B9FA5045}" sibTransId="{901A5159-9434-45C8-9E0A-C85B7C40216F}"/>
    <dgm:cxn modelId="{4924CBE8-CBD8-42CB-9DD0-486D2B5A7D41}" type="presParOf" srcId="{83DBC2F6-1949-4CA4-BABC-C9E43CA758A8}" destId="{98DE0715-3DE4-4801-B053-B0E51C9B36A3}" srcOrd="0" destOrd="0" presId="urn:microsoft.com/office/officeart/2005/8/layout/vList2"/>
    <dgm:cxn modelId="{88FE2C78-A215-4E25-9259-B089ECD55CC4}" type="presParOf" srcId="{83DBC2F6-1949-4CA4-BABC-C9E43CA758A8}" destId="{3AA97599-36E9-49E3-8B7A-C4AADDE9C8DE}" srcOrd="1" destOrd="0" presId="urn:microsoft.com/office/officeart/2005/8/layout/vList2"/>
    <dgm:cxn modelId="{FF64C7F0-39D1-4DDF-BA38-C4D6D4AE11EB}" type="presParOf" srcId="{83DBC2F6-1949-4CA4-BABC-C9E43CA758A8}" destId="{387F6BA3-CEAA-40A2-98F5-54C96F59A147}" srcOrd="2" destOrd="0" presId="urn:microsoft.com/office/officeart/2005/8/layout/vList2"/>
    <dgm:cxn modelId="{BFDABA75-A74F-496E-9963-6B196E19EBCC}" type="presParOf" srcId="{83DBC2F6-1949-4CA4-BABC-C9E43CA758A8}" destId="{27679226-87F7-42A5-8843-DA50A37B69CC}" srcOrd="3" destOrd="0" presId="urn:microsoft.com/office/officeart/2005/8/layout/vList2"/>
    <dgm:cxn modelId="{0F84C233-E80F-4B34-8270-AFB6F07720AD}" type="presParOf" srcId="{83DBC2F6-1949-4CA4-BABC-C9E43CA758A8}" destId="{4154210B-F600-4485-9695-22EA902F3AA3}" srcOrd="4" destOrd="0" presId="urn:microsoft.com/office/officeart/2005/8/layout/vList2"/>
    <dgm:cxn modelId="{0F74D8B7-4505-463B-A205-79DAF867B4D7}" type="presParOf" srcId="{83DBC2F6-1949-4CA4-BABC-C9E43CA758A8}" destId="{D33399CF-70EB-4B93-86A6-0FB74666ECBF}" srcOrd="5" destOrd="0" presId="urn:microsoft.com/office/officeart/2005/8/layout/vList2"/>
    <dgm:cxn modelId="{78F0E3CA-68C1-4D6C-9D43-D3860E3122C4}" type="presParOf" srcId="{83DBC2F6-1949-4CA4-BABC-C9E43CA758A8}" destId="{E16167F7-7C11-4768-857F-6F14BE9F2822}" srcOrd="6" destOrd="0" presId="urn:microsoft.com/office/officeart/2005/8/layout/vList2"/>
    <dgm:cxn modelId="{8FC99FCA-67CE-40E7-84DB-6A84D51FC5AB}" type="presParOf" srcId="{83DBC2F6-1949-4CA4-BABC-C9E43CA758A8}" destId="{AC27E2C2-6A30-44C0-9A40-DDA04C898083}" srcOrd="7" destOrd="0" presId="urn:microsoft.com/office/officeart/2005/8/layout/vList2"/>
    <dgm:cxn modelId="{C190B6D9-9EDE-4895-AFD9-CF2D3FB2CDD2}" type="presParOf" srcId="{83DBC2F6-1949-4CA4-BABC-C9E43CA758A8}" destId="{2F5E8C6F-4402-4F50-956E-AB90ED1065CA}" srcOrd="8" destOrd="0" presId="urn:microsoft.com/office/officeart/2005/8/layout/vList2"/>
    <dgm:cxn modelId="{4EDF1430-6BA9-4B06-80C0-167AB4C99198}" type="presParOf" srcId="{83DBC2F6-1949-4CA4-BABC-C9E43CA758A8}" destId="{FF039944-7760-401F-86F5-14C9EDBE35DF}" srcOrd="9" destOrd="0" presId="urn:microsoft.com/office/officeart/2005/8/layout/vList2"/>
    <dgm:cxn modelId="{EF9EFCDF-5195-46BD-B65A-5FBDBDD4BF78}" type="presParOf" srcId="{83DBC2F6-1949-4CA4-BABC-C9E43CA758A8}" destId="{5037AB61-7EB6-48B5-B185-5E648C47C3CB}" srcOrd="10" destOrd="0" presId="urn:microsoft.com/office/officeart/2005/8/layout/vList2"/>
    <dgm:cxn modelId="{EC82CF55-F83C-417A-A5D7-35604946FB2C}" type="presParOf" srcId="{83DBC2F6-1949-4CA4-BABC-C9E43CA758A8}" destId="{6D148206-A5A3-4F25-92A3-57F41A5799F2}" srcOrd="11" destOrd="0" presId="urn:microsoft.com/office/officeart/2005/8/layout/vList2"/>
    <dgm:cxn modelId="{486DC8C8-9B3D-4B08-B777-F35AFEC1A416}" type="presParOf" srcId="{83DBC2F6-1949-4CA4-BABC-C9E43CA758A8}" destId="{EF78A8E0-DA9E-4844-B726-715E79A21E62}" srcOrd="12" destOrd="0" presId="urn:microsoft.com/office/officeart/2005/8/layout/vList2"/>
    <dgm:cxn modelId="{218486DE-B266-43C8-A196-704F655B9B45}" type="presParOf" srcId="{83DBC2F6-1949-4CA4-BABC-C9E43CA758A8}" destId="{FB1CC2C5-63B1-4D85-B59C-E5D2040FE418}" srcOrd="13" destOrd="0" presId="urn:microsoft.com/office/officeart/2005/8/layout/vList2"/>
    <dgm:cxn modelId="{88D0456E-9F88-4479-8F5E-2D37C3394235}" type="presParOf" srcId="{83DBC2F6-1949-4CA4-BABC-C9E43CA758A8}" destId="{CC042F5C-8938-43B1-98D3-1C69D03D74AC}" srcOrd="14" destOrd="0" presId="urn:microsoft.com/office/officeart/2005/8/layout/vList2"/>
    <dgm:cxn modelId="{8A4C2BDC-EF55-4FD6-BC7E-DCF81AD6F75F}" type="presParOf" srcId="{83DBC2F6-1949-4CA4-BABC-C9E43CA758A8}" destId="{F12A8F5C-50F3-4334-A888-E31D480D7A46}" srcOrd="15" destOrd="0" presId="urn:microsoft.com/office/officeart/2005/8/layout/vList2"/>
    <dgm:cxn modelId="{ECB9E995-D1E6-4786-A86C-207EC3522FE5}" type="presParOf" srcId="{83DBC2F6-1949-4CA4-BABC-C9E43CA758A8}" destId="{B84511E2-3485-4F93-B13E-8A84B0BF0C08}" srcOrd="1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A68877B-6ED9-4F72-9F4B-3DC7715458D9}"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fi-FI"/>
        </a:p>
      </dgm:t>
    </dgm:pt>
    <dgm:pt modelId="{A62FEE20-1E66-432D-8860-B000FF43497C}">
      <dgm:prSet/>
      <dgm:spPr/>
      <dgm:t>
        <a:bodyPr/>
        <a:lstStyle/>
        <a:p>
          <a:r>
            <a:rPr lang="fi-FI" dirty="0">
              <a:hlinkClick xmlns:r="http://schemas.openxmlformats.org/officeDocument/2006/relationships" r:id="rId1"/>
            </a:rPr>
            <a:t>https://eur-lex.europa.eu/legal-content/FI/TXT/?uri=celex%3A32014R1286</a:t>
          </a:r>
          <a:r>
            <a:rPr lang="fi-FI" dirty="0"/>
            <a:t> </a:t>
          </a:r>
          <a:r>
            <a:rPr lang="en-US" dirty="0"/>
            <a:t>REGULATION (EU) No 1286/2014 OF THE EUROPEAN PARLIAMENT AND OF THE COUNCIL on key information documents for packaged retail and insurance-based investment products (</a:t>
          </a:r>
          <a:r>
            <a:rPr lang="en-US" dirty="0">
              <a:solidFill>
                <a:srgbClr val="FF0000"/>
              </a:solidFill>
            </a:rPr>
            <a:t>PRIIP</a:t>
          </a:r>
          <a:r>
            <a:rPr lang="en-US" dirty="0"/>
            <a:t>s)</a:t>
          </a:r>
          <a:r>
            <a:rPr lang="fi-FI" dirty="0"/>
            <a:t> </a:t>
          </a:r>
        </a:p>
      </dgm:t>
    </dgm:pt>
    <dgm:pt modelId="{9F54D151-4676-4606-8285-7A8BCEEBEDEB}" type="parTrans" cxnId="{60CC71E0-9CC7-497B-B63F-B5EBA79613FB}">
      <dgm:prSet/>
      <dgm:spPr/>
      <dgm:t>
        <a:bodyPr/>
        <a:lstStyle/>
        <a:p>
          <a:endParaRPr lang="fi-FI"/>
        </a:p>
      </dgm:t>
    </dgm:pt>
    <dgm:pt modelId="{947BA0BA-9992-4FD5-9057-072C547CCF83}" type="sibTrans" cxnId="{60CC71E0-9CC7-497B-B63F-B5EBA79613FB}">
      <dgm:prSet/>
      <dgm:spPr/>
      <dgm:t>
        <a:bodyPr/>
        <a:lstStyle/>
        <a:p>
          <a:endParaRPr lang="fi-FI"/>
        </a:p>
      </dgm:t>
    </dgm:pt>
    <dgm:pt modelId="{419F4101-9B23-4F75-90A5-44BB30B9DE3F}">
      <dgm:prSet/>
      <dgm:spPr/>
      <dgm:t>
        <a:bodyPr/>
        <a:lstStyle/>
        <a:p>
          <a:r>
            <a:rPr lang="en-US" dirty="0"/>
            <a:t>DIRECTIVE (EU) 2015/2366 OF THE EUROPEAN PARLIAMENT AND OF THE COUNCIL on </a:t>
          </a:r>
          <a:r>
            <a:rPr lang="en-US" dirty="0">
              <a:solidFill>
                <a:srgbClr val="FF0000"/>
              </a:solidFill>
            </a:rPr>
            <a:t>payment services </a:t>
          </a:r>
          <a:r>
            <a:rPr lang="en-US" dirty="0"/>
            <a:t>in the internal market</a:t>
          </a:r>
          <a:br>
            <a:rPr lang="fi-FI" dirty="0"/>
          </a:br>
          <a:r>
            <a:rPr lang="fi-FI" dirty="0">
              <a:hlinkClick xmlns:r="http://schemas.openxmlformats.org/officeDocument/2006/relationships" r:id="rId2"/>
            </a:rPr>
            <a:t>https://eur-lex.europa.eu/legal-content/FI/TXT/?uri=celex%3A32015L2366</a:t>
          </a:r>
          <a:r>
            <a:rPr lang="fi-FI" dirty="0"/>
            <a:t> </a:t>
          </a:r>
        </a:p>
      </dgm:t>
    </dgm:pt>
    <dgm:pt modelId="{D3F2079F-6FF1-4409-AAED-668954BA3387}" type="parTrans" cxnId="{3CDA5F7D-7AE0-4FD8-BB54-BBAB614842CD}">
      <dgm:prSet/>
      <dgm:spPr/>
      <dgm:t>
        <a:bodyPr/>
        <a:lstStyle/>
        <a:p>
          <a:endParaRPr lang="fi-FI"/>
        </a:p>
      </dgm:t>
    </dgm:pt>
    <dgm:pt modelId="{C8F78790-8098-4293-9246-22B1126709F8}" type="sibTrans" cxnId="{3CDA5F7D-7AE0-4FD8-BB54-BBAB614842CD}">
      <dgm:prSet/>
      <dgm:spPr/>
      <dgm:t>
        <a:bodyPr/>
        <a:lstStyle/>
        <a:p>
          <a:endParaRPr lang="fi-FI"/>
        </a:p>
      </dgm:t>
    </dgm:pt>
    <dgm:pt modelId="{3891D5C5-EE72-4700-BD35-32B9173430B3}">
      <dgm:prSet/>
      <dgm:spPr/>
      <dgm:t>
        <a:bodyPr/>
        <a:lstStyle/>
        <a:p>
          <a:r>
            <a:rPr lang="fi-FI" dirty="0">
              <a:hlinkClick xmlns:r="http://schemas.openxmlformats.org/officeDocument/2006/relationships" r:id="rId3"/>
            </a:rPr>
            <a:t>https://eur-lex.europa.eu/legal-content/FI/TXT/?uri=celex%3A32008L0048</a:t>
          </a:r>
          <a:r>
            <a:rPr lang="fi-FI" dirty="0"/>
            <a:t> </a:t>
          </a:r>
          <a:r>
            <a:rPr lang="en-US" dirty="0"/>
            <a:t>DIRECTIVE 2008/48/EC OF THE EUROPEAN PARLIAMENT AND OF THE COUNCIL on </a:t>
          </a:r>
          <a:r>
            <a:rPr lang="en-US" dirty="0">
              <a:solidFill>
                <a:srgbClr val="FF0000"/>
              </a:solidFill>
            </a:rPr>
            <a:t>credit agreements for consumers</a:t>
          </a:r>
          <a:endParaRPr lang="fi-FI" dirty="0">
            <a:solidFill>
              <a:srgbClr val="FF0000"/>
            </a:solidFill>
          </a:endParaRPr>
        </a:p>
      </dgm:t>
    </dgm:pt>
    <dgm:pt modelId="{BDC29608-6A4E-4723-83A1-39C4B4B811E3}" type="parTrans" cxnId="{491FF086-11CC-4DFA-88E2-878A898A0C6C}">
      <dgm:prSet/>
      <dgm:spPr/>
      <dgm:t>
        <a:bodyPr/>
        <a:lstStyle/>
        <a:p>
          <a:endParaRPr lang="fi-FI"/>
        </a:p>
      </dgm:t>
    </dgm:pt>
    <dgm:pt modelId="{68205E7D-27D7-4EDF-A375-935FB8F64040}" type="sibTrans" cxnId="{491FF086-11CC-4DFA-88E2-878A898A0C6C}">
      <dgm:prSet/>
      <dgm:spPr/>
      <dgm:t>
        <a:bodyPr/>
        <a:lstStyle/>
        <a:p>
          <a:endParaRPr lang="fi-FI"/>
        </a:p>
      </dgm:t>
    </dgm:pt>
    <dgm:pt modelId="{35CD207F-220C-4683-9AA5-73C3C084B483}" type="pres">
      <dgm:prSet presAssocID="{EA68877B-6ED9-4F72-9F4B-3DC7715458D9}" presName="linear" presStyleCnt="0">
        <dgm:presLayoutVars>
          <dgm:animLvl val="lvl"/>
          <dgm:resizeHandles val="exact"/>
        </dgm:presLayoutVars>
      </dgm:prSet>
      <dgm:spPr/>
    </dgm:pt>
    <dgm:pt modelId="{418E480C-CF8E-44F7-A1E1-526AC2D12D02}" type="pres">
      <dgm:prSet presAssocID="{A62FEE20-1E66-432D-8860-B000FF43497C}" presName="parentText" presStyleLbl="node1" presStyleIdx="0" presStyleCnt="3">
        <dgm:presLayoutVars>
          <dgm:chMax val="0"/>
          <dgm:bulletEnabled val="1"/>
        </dgm:presLayoutVars>
      </dgm:prSet>
      <dgm:spPr/>
    </dgm:pt>
    <dgm:pt modelId="{A5A6FD1C-32EA-4B75-9607-9B1189A83549}" type="pres">
      <dgm:prSet presAssocID="{947BA0BA-9992-4FD5-9057-072C547CCF83}" presName="spacer" presStyleCnt="0"/>
      <dgm:spPr/>
    </dgm:pt>
    <dgm:pt modelId="{795B7330-D6F2-44AA-8BF8-6541F8E7FCB6}" type="pres">
      <dgm:prSet presAssocID="{419F4101-9B23-4F75-90A5-44BB30B9DE3F}" presName="parentText" presStyleLbl="node1" presStyleIdx="1" presStyleCnt="3">
        <dgm:presLayoutVars>
          <dgm:chMax val="0"/>
          <dgm:bulletEnabled val="1"/>
        </dgm:presLayoutVars>
      </dgm:prSet>
      <dgm:spPr/>
    </dgm:pt>
    <dgm:pt modelId="{6AC938AC-6650-4609-99A7-5A20E8CDE1D0}" type="pres">
      <dgm:prSet presAssocID="{C8F78790-8098-4293-9246-22B1126709F8}" presName="spacer" presStyleCnt="0"/>
      <dgm:spPr/>
    </dgm:pt>
    <dgm:pt modelId="{16B59707-4F0E-41B1-B047-05E90A62290E}" type="pres">
      <dgm:prSet presAssocID="{3891D5C5-EE72-4700-BD35-32B9173430B3}" presName="parentText" presStyleLbl="node1" presStyleIdx="2" presStyleCnt="3">
        <dgm:presLayoutVars>
          <dgm:chMax val="0"/>
          <dgm:bulletEnabled val="1"/>
        </dgm:presLayoutVars>
      </dgm:prSet>
      <dgm:spPr/>
    </dgm:pt>
  </dgm:ptLst>
  <dgm:cxnLst>
    <dgm:cxn modelId="{F188A604-7E4A-4ECB-8585-7CE110C3D6F2}" type="presOf" srcId="{419F4101-9B23-4F75-90A5-44BB30B9DE3F}" destId="{795B7330-D6F2-44AA-8BF8-6541F8E7FCB6}" srcOrd="0" destOrd="0" presId="urn:microsoft.com/office/officeart/2005/8/layout/vList2"/>
    <dgm:cxn modelId="{1FAF197C-FC80-45CA-8463-7B0AE02EE067}" type="presOf" srcId="{A62FEE20-1E66-432D-8860-B000FF43497C}" destId="{418E480C-CF8E-44F7-A1E1-526AC2D12D02}" srcOrd="0" destOrd="0" presId="urn:microsoft.com/office/officeart/2005/8/layout/vList2"/>
    <dgm:cxn modelId="{3CDA5F7D-7AE0-4FD8-BB54-BBAB614842CD}" srcId="{EA68877B-6ED9-4F72-9F4B-3DC7715458D9}" destId="{419F4101-9B23-4F75-90A5-44BB30B9DE3F}" srcOrd="1" destOrd="0" parTransId="{D3F2079F-6FF1-4409-AAED-668954BA3387}" sibTransId="{C8F78790-8098-4293-9246-22B1126709F8}"/>
    <dgm:cxn modelId="{491FF086-11CC-4DFA-88E2-878A898A0C6C}" srcId="{EA68877B-6ED9-4F72-9F4B-3DC7715458D9}" destId="{3891D5C5-EE72-4700-BD35-32B9173430B3}" srcOrd="2" destOrd="0" parTransId="{BDC29608-6A4E-4723-83A1-39C4B4B811E3}" sibTransId="{68205E7D-27D7-4EDF-A375-935FB8F64040}"/>
    <dgm:cxn modelId="{F83A94BB-6DD7-46BF-8E11-37489A48CE3B}" type="presOf" srcId="{EA68877B-6ED9-4F72-9F4B-3DC7715458D9}" destId="{35CD207F-220C-4683-9AA5-73C3C084B483}" srcOrd="0" destOrd="0" presId="urn:microsoft.com/office/officeart/2005/8/layout/vList2"/>
    <dgm:cxn modelId="{60CC71E0-9CC7-497B-B63F-B5EBA79613FB}" srcId="{EA68877B-6ED9-4F72-9F4B-3DC7715458D9}" destId="{A62FEE20-1E66-432D-8860-B000FF43497C}" srcOrd="0" destOrd="0" parTransId="{9F54D151-4676-4606-8285-7A8BCEEBEDEB}" sibTransId="{947BA0BA-9992-4FD5-9057-072C547CCF83}"/>
    <dgm:cxn modelId="{8AA1C4E1-006F-4117-8164-DBFD16180E44}" type="presOf" srcId="{3891D5C5-EE72-4700-BD35-32B9173430B3}" destId="{16B59707-4F0E-41B1-B047-05E90A62290E}" srcOrd="0" destOrd="0" presId="urn:microsoft.com/office/officeart/2005/8/layout/vList2"/>
    <dgm:cxn modelId="{03794E28-1986-40AC-B2EB-FBBF521ECB1D}" type="presParOf" srcId="{35CD207F-220C-4683-9AA5-73C3C084B483}" destId="{418E480C-CF8E-44F7-A1E1-526AC2D12D02}" srcOrd="0" destOrd="0" presId="urn:microsoft.com/office/officeart/2005/8/layout/vList2"/>
    <dgm:cxn modelId="{89880691-8A72-4F64-A8D6-838BB9BA7B97}" type="presParOf" srcId="{35CD207F-220C-4683-9AA5-73C3C084B483}" destId="{A5A6FD1C-32EA-4B75-9607-9B1189A83549}" srcOrd="1" destOrd="0" presId="urn:microsoft.com/office/officeart/2005/8/layout/vList2"/>
    <dgm:cxn modelId="{C0D81ABB-9FE7-4D11-A733-897DEB7B2A5F}" type="presParOf" srcId="{35CD207F-220C-4683-9AA5-73C3C084B483}" destId="{795B7330-D6F2-44AA-8BF8-6541F8E7FCB6}" srcOrd="2" destOrd="0" presId="urn:microsoft.com/office/officeart/2005/8/layout/vList2"/>
    <dgm:cxn modelId="{0FDECE66-FD34-4BE8-AE65-B59CF6458281}" type="presParOf" srcId="{35CD207F-220C-4683-9AA5-73C3C084B483}" destId="{6AC938AC-6650-4609-99A7-5A20E8CDE1D0}" srcOrd="3" destOrd="0" presId="urn:microsoft.com/office/officeart/2005/8/layout/vList2"/>
    <dgm:cxn modelId="{919A3D47-A3C5-4C35-B44E-0D13AC1283D2}" type="presParOf" srcId="{35CD207F-220C-4683-9AA5-73C3C084B483}" destId="{16B59707-4F0E-41B1-B047-05E90A62290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B0C7109-3112-4E71-81FF-F05325F8A755}"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fi-FI"/>
        </a:p>
      </dgm:t>
    </dgm:pt>
    <dgm:pt modelId="{A5745944-A7BE-4253-BC48-8AB39B3D5B7C}">
      <dgm:prSet/>
      <dgm:spPr/>
      <dgm:t>
        <a:bodyPr/>
        <a:lstStyle/>
        <a:p>
          <a:r>
            <a:rPr lang="en-US" b="1" dirty="0"/>
            <a:t>DIRECTIVE 2001/34/EC OF THE EUROPEAN PARLIAMENT AND OF THE COUNCIL on the </a:t>
          </a:r>
          <a:r>
            <a:rPr lang="en-US" b="1" dirty="0">
              <a:solidFill>
                <a:srgbClr val="FF0000"/>
              </a:solidFill>
            </a:rPr>
            <a:t>admission of securities to official stock exchange listing </a:t>
          </a:r>
          <a:r>
            <a:rPr lang="en-US" b="1" dirty="0"/>
            <a:t>and on information to be </a:t>
          </a:r>
          <a:r>
            <a:rPr lang="fi-FI" b="1" dirty="0" err="1"/>
            <a:t>published</a:t>
          </a:r>
          <a:r>
            <a:rPr lang="fi-FI" b="1" dirty="0"/>
            <a:t> on </a:t>
          </a:r>
          <a:r>
            <a:rPr lang="fi-FI" b="1" dirty="0" err="1"/>
            <a:t>those</a:t>
          </a:r>
          <a:r>
            <a:rPr lang="fi-FI" b="1" dirty="0"/>
            <a:t> </a:t>
          </a:r>
          <a:r>
            <a:rPr lang="fi-FI" b="1" dirty="0" err="1"/>
            <a:t>securities</a:t>
          </a:r>
          <a:r>
            <a:rPr lang="fi-FI" b="1" dirty="0"/>
            <a:t>: https://eur-lex.europa.eu/legal-content/FI/TXT/?uri=celex%3A32001L0034</a:t>
          </a:r>
          <a:endParaRPr lang="fi-FI" dirty="0"/>
        </a:p>
      </dgm:t>
    </dgm:pt>
    <dgm:pt modelId="{42664CE3-1AF7-41D5-9B10-9AB90313D282}" type="parTrans" cxnId="{723E3FE1-3596-4B5C-A0FD-D431BC661386}">
      <dgm:prSet/>
      <dgm:spPr/>
      <dgm:t>
        <a:bodyPr/>
        <a:lstStyle/>
        <a:p>
          <a:endParaRPr lang="fi-FI"/>
        </a:p>
      </dgm:t>
    </dgm:pt>
    <dgm:pt modelId="{AD4C1C8D-D785-405F-9BF5-8949ABD80C8D}" type="sibTrans" cxnId="{723E3FE1-3596-4B5C-A0FD-D431BC661386}">
      <dgm:prSet/>
      <dgm:spPr/>
      <dgm:t>
        <a:bodyPr/>
        <a:lstStyle/>
        <a:p>
          <a:endParaRPr lang="fi-FI"/>
        </a:p>
      </dgm:t>
    </dgm:pt>
    <dgm:pt modelId="{C60E39ED-C5E8-4A16-B87B-722B1EED3D0A}">
      <dgm:prSet/>
      <dgm:spPr/>
      <dgm:t>
        <a:bodyPr/>
        <a:lstStyle/>
        <a:p>
          <a:r>
            <a:rPr lang="en-US" b="1" i="0" baseline="0" dirty="0"/>
            <a:t>DIRECTIVE 2014/65/EU OF THE EUROPEAN PARLIAMENT AND OF THE COUNCIL on markets in financial instruments </a:t>
          </a:r>
          <a:r>
            <a:rPr lang="fi-FI" b="1" i="0" baseline="0" dirty="0"/>
            <a:t>(</a:t>
          </a:r>
          <a:r>
            <a:rPr lang="fi-FI" b="1" i="0" baseline="0" dirty="0" err="1">
              <a:solidFill>
                <a:srgbClr val="FF0000"/>
              </a:solidFill>
            </a:rPr>
            <a:t>MiFID</a:t>
          </a:r>
          <a:r>
            <a:rPr lang="fi-FI" b="1" i="0" baseline="0" dirty="0">
              <a:solidFill>
                <a:srgbClr val="FF0000"/>
              </a:solidFill>
            </a:rPr>
            <a:t>  I</a:t>
          </a:r>
          <a:r>
            <a:rPr lang="fi-FI" b="1" i="0" baseline="0" dirty="0"/>
            <a:t>I):</a:t>
          </a:r>
          <a:r>
            <a:rPr lang="en-US" b="1" i="0" baseline="0" dirty="0"/>
            <a:t> </a:t>
          </a:r>
          <a:r>
            <a:rPr lang="fi-FI" b="1" i="0" baseline="0" dirty="0">
              <a:hlinkClick xmlns:r="http://schemas.openxmlformats.org/officeDocument/2006/relationships" r:id="rId1"/>
            </a:rPr>
            <a:t>https://eur-lex.europa.eu/legal-content/FI/TXT/?uri=celex%3A32014L0065</a:t>
          </a:r>
          <a:r>
            <a:rPr lang="fi-FI" b="1" i="0" baseline="0" dirty="0"/>
            <a:t> and</a:t>
          </a:r>
          <a:r>
            <a:rPr lang="en-US" b="1" i="0" baseline="0" dirty="0"/>
            <a:t> REGULATION (EU) No 600/2014 OF THE EUROPEAN PARLIAMENT AND OF THE COUNCIL on markets in financial instruments</a:t>
          </a:r>
          <a:r>
            <a:rPr lang="fi-FI" b="1" i="0" baseline="0" dirty="0"/>
            <a:t> : </a:t>
          </a:r>
          <a:r>
            <a:rPr lang="fi-FI" b="1" i="0" baseline="0" dirty="0">
              <a:hlinkClick xmlns:r="http://schemas.openxmlformats.org/officeDocument/2006/relationships" r:id="rId2"/>
            </a:rPr>
            <a:t>https://eur-lex.europa.eu/legal-content/FI/TXT/?uri=celex%3A32014R0600</a:t>
          </a:r>
          <a:r>
            <a:rPr lang="fi-FI" b="1" i="0" baseline="0" dirty="0"/>
            <a:t>  (</a:t>
          </a:r>
          <a:r>
            <a:rPr lang="fi-FI" b="1" i="0" baseline="0" dirty="0" err="1">
              <a:solidFill>
                <a:srgbClr val="FF0000"/>
              </a:solidFill>
            </a:rPr>
            <a:t>MiFIR</a:t>
          </a:r>
          <a:r>
            <a:rPr lang="fi-FI" b="1" i="0" baseline="0" dirty="0"/>
            <a:t>)</a:t>
          </a:r>
          <a:endParaRPr lang="fi-FI" dirty="0"/>
        </a:p>
      </dgm:t>
    </dgm:pt>
    <dgm:pt modelId="{CC808138-9FA6-49DB-A3D1-C898D3A74E01}" type="parTrans" cxnId="{32B24DCD-3F34-403E-8A7D-1DB7C509E5CF}">
      <dgm:prSet/>
      <dgm:spPr/>
      <dgm:t>
        <a:bodyPr/>
        <a:lstStyle/>
        <a:p>
          <a:endParaRPr lang="fi-FI"/>
        </a:p>
      </dgm:t>
    </dgm:pt>
    <dgm:pt modelId="{2A410E48-371F-43C4-BD0D-8C29382353B1}" type="sibTrans" cxnId="{32B24DCD-3F34-403E-8A7D-1DB7C509E5CF}">
      <dgm:prSet/>
      <dgm:spPr/>
      <dgm:t>
        <a:bodyPr/>
        <a:lstStyle/>
        <a:p>
          <a:endParaRPr lang="fi-FI"/>
        </a:p>
      </dgm:t>
    </dgm:pt>
    <dgm:pt modelId="{380444F7-AB56-4E5E-8469-AC1C98F966BA}">
      <dgm:prSet/>
      <dgm:spPr/>
      <dgm:t>
        <a:bodyPr/>
        <a:lstStyle/>
        <a:p>
          <a:r>
            <a:rPr lang="fi-FI" b="0" dirty="0">
              <a:hlinkClick xmlns:r="http://schemas.openxmlformats.org/officeDocument/2006/relationships" r:id="rId3"/>
            </a:rPr>
            <a:t>https://eur-lex.europa.eu/legal-content/FI/TXT/?uri=OJ:L:2012:201:TOC</a:t>
          </a:r>
          <a:r>
            <a:rPr lang="fi-FI" b="0" dirty="0"/>
            <a:t>: </a:t>
          </a:r>
          <a:r>
            <a:rPr lang="en-US" b="0" i="0" baseline="0" dirty="0"/>
            <a:t>Regulation (EU) No 648/2012 of the European Parliament and of the Council of 4 July 2012 on OTC derivatives, central counterparties and trade repositories</a:t>
          </a:r>
          <a:r>
            <a:rPr lang="en-US" b="1" i="0" baseline="0" dirty="0"/>
            <a:t> (</a:t>
          </a:r>
          <a:r>
            <a:rPr lang="en-US" b="1" i="0" baseline="0" dirty="0">
              <a:solidFill>
                <a:srgbClr val="FF0000"/>
              </a:solidFill>
            </a:rPr>
            <a:t>EMIR-regulation</a:t>
          </a:r>
          <a:r>
            <a:rPr lang="en-US" b="1" i="0" baseline="0" dirty="0"/>
            <a:t>)</a:t>
          </a:r>
          <a:endParaRPr lang="fi-FI" dirty="0"/>
        </a:p>
      </dgm:t>
    </dgm:pt>
    <dgm:pt modelId="{DEF45613-BB6F-4E05-BEE1-0CD7A179AA68}" type="parTrans" cxnId="{F3F15128-2331-4E24-814D-958CBCEB80D5}">
      <dgm:prSet/>
      <dgm:spPr/>
      <dgm:t>
        <a:bodyPr/>
        <a:lstStyle/>
        <a:p>
          <a:endParaRPr lang="fi-FI"/>
        </a:p>
      </dgm:t>
    </dgm:pt>
    <dgm:pt modelId="{8EA50AE8-F145-4A5F-A4C1-E20269106312}" type="sibTrans" cxnId="{F3F15128-2331-4E24-814D-958CBCEB80D5}">
      <dgm:prSet/>
      <dgm:spPr/>
      <dgm:t>
        <a:bodyPr/>
        <a:lstStyle/>
        <a:p>
          <a:endParaRPr lang="fi-FI"/>
        </a:p>
      </dgm:t>
    </dgm:pt>
    <dgm:pt modelId="{A0F8B974-1A39-42C1-B6CF-4F9DD77EE598}">
      <dgm:prSet/>
      <dgm:spPr/>
      <dgm:t>
        <a:bodyPr/>
        <a:lstStyle/>
        <a:p>
          <a:r>
            <a:rPr lang="en-US" b="0" i="0" baseline="0" dirty="0"/>
            <a:t>DIRECTIVE 2004/109/EC OF THE EUROPEAN</a:t>
          </a:r>
          <a:r>
            <a:rPr lang="en-US" b="1" i="0" baseline="0" dirty="0"/>
            <a:t> </a:t>
          </a:r>
          <a:r>
            <a:rPr lang="en-US" b="0" i="0" baseline="0" dirty="0"/>
            <a:t>PARLIAMENT AND OF THE COUNCIL on the </a:t>
          </a:r>
          <a:r>
            <a:rPr lang="en-US" b="0" i="0" baseline="0" dirty="0" err="1"/>
            <a:t>harmonisation</a:t>
          </a:r>
          <a:r>
            <a:rPr lang="en-US" b="0" i="0" baseline="0" dirty="0"/>
            <a:t> of transparency requirements in relation to information about issuers whose securities are admitted to trading on a regulated market </a:t>
          </a:r>
          <a:r>
            <a:rPr lang="en-US" b="0" i="0" baseline="0" dirty="0">
              <a:hlinkClick xmlns:r="http://schemas.openxmlformats.org/officeDocument/2006/relationships" r:id="rId4"/>
            </a:rPr>
            <a:t>https://eur-lex.europa.eu/legal-content/FI/TXT/?uri=celex%3A32004L0109</a:t>
          </a:r>
          <a:r>
            <a:rPr lang="en-US" b="0" i="0" baseline="0" dirty="0"/>
            <a:t> (</a:t>
          </a:r>
          <a:r>
            <a:rPr lang="en-US" b="0" i="0" baseline="0" dirty="0">
              <a:solidFill>
                <a:srgbClr val="FF0000"/>
              </a:solidFill>
            </a:rPr>
            <a:t>Openness Directive</a:t>
          </a:r>
          <a:r>
            <a:rPr lang="en-US" b="0" i="0" baseline="0" dirty="0"/>
            <a:t>) </a:t>
          </a:r>
          <a:endParaRPr lang="fi-FI" dirty="0"/>
        </a:p>
      </dgm:t>
    </dgm:pt>
    <dgm:pt modelId="{ADCF62EA-0E23-48AE-A3F2-C92EDB1A8B44}" type="parTrans" cxnId="{3C30C2D0-1D96-442B-A6CB-A2CFCA782C04}">
      <dgm:prSet/>
      <dgm:spPr/>
      <dgm:t>
        <a:bodyPr/>
        <a:lstStyle/>
        <a:p>
          <a:endParaRPr lang="fi-FI"/>
        </a:p>
      </dgm:t>
    </dgm:pt>
    <dgm:pt modelId="{9034270F-3A1D-4F26-84EF-2FAD0478E7A5}" type="sibTrans" cxnId="{3C30C2D0-1D96-442B-A6CB-A2CFCA782C04}">
      <dgm:prSet/>
      <dgm:spPr/>
      <dgm:t>
        <a:bodyPr/>
        <a:lstStyle/>
        <a:p>
          <a:endParaRPr lang="fi-FI"/>
        </a:p>
      </dgm:t>
    </dgm:pt>
    <dgm:pt modelId="{3B834880-DDCE-400F-8F63-5BED7CEEA19D}">
      <dgm:prSet/>
      <dgm:spPr/>
      <dgm:t>
        <a:bodyPr/>
        <a:lstStyle/>
        <a:p>
          <a:r>
            <a:rPr lang="en-US" b="0" dirty="0"/>
            <a:t>Regulation (EU) 2017/1129 of the European Parliament and of the Council of 14 June 2017 on the prospectus to be published when securities are offered to the public or admitted to trading on a regulated market (</a:t>
          </a:r>
          <a:r>
            <a:rPr lang="en-US" b="0" dirty="0">
              <a:solidFill>
                <a:srgbClr val="FF0000"/>
              </a:solidFill>
            </a:rPr>
            <a:t>Prospectus Regulation</a:t>
          </a:r>
          <a:r>
            <a:rPr lang="en-US" b="0" dirty="0"/>
            <a:t>) </a:t>
          </a:r>
          <a:r>
            <a:rPr lang="en-US" b="0" dirty="0">
              <a:hlinkClick xmlns:r="http://schemas.openxmlformats.org/officeDocument/2006/relationships" r:id="rId5"/>
            </a:rPr>
            <a:t>https://eur-lex.europa.eu/legal-content/EN/TXT/?uri=celex%3A32017R1129</a:t>
          </a:r>
          <a:r>
            <a:rPr lang="en-US" b="0" dirty="0"/>
            <a:t> </a:t>
          </a:r>
          <a:endParaRPr lang="fi-FI" dirty="0"/>
        </a:p>
      </dgm:t>
    </dgm:pt>
    <dgm:pt modelId="{A92CDF68-C069-4CA8-A40F-FFD8C062A4A4}" type="parTrans" cxnId="{404ED74C-F5CD-4C57-9BBA-E9466F7A8684}">
      <dgm:prSet/>
      <dgm:spPr/>
      <dgm:t>
        <a:bodyPr/>
        <a:lstStyle/>
        <a:p>
          <a:endParaRPr lang="fi-FI"/>
        </a:p>
      </dgm:t>
    </dgm:pt>
    <dgm:pt modelId="{D96B4B98-2B83-4682-A408-42A18DF4B9AF}" type="sibTrans" cxnId="{404ED74C-F5CD-4C57-9BBA-E9466F7A8684}">
      <dgm:prSet/>
      <dgm:spPr/>
      <dgm:t>
        <a:bodyPr/>
        <a:lstStyle/>
        <a:p>
          <a:endParaRPr lang="fi-FI"/>
        </a:p>
      </dgm:t>
    </dgm:pt>
    <dgm:pt modelId="{C531DEB0-1B9C-4E7F-9189-B17CA40178E9}" type="pres">
      <dgm:prSet presAssocID="{2B0C7109-3112-4E71-81FF-F05325F8A755}" presName="linear" presStyleCnt="0">
        <dgm:presLayoutVars>
          <dgm:animLvl val="lvl"/>
          <dgm:resizeHandles val="exact"/>
        </dgm:presLayoutVars>
      </dgm:prSet>
      <dgm:spPr/>
    </dgm:pt>
    <dgm:pt modelId="{C27A6220-AFAB-4BFF-B41E-D520ABE05414}" type="pres">
      <dgm:prSet presAssocID="{A5745944-A7BE-4253-BC48-8AB39B3D5B7C}" presName="parentText" presStyleLbl="node1" presStyleIdx="0" presStyleCnt="5">
        <dgm:presLayoutVars>
          <dgm:chMax val="0"/>
          <dgm:bulletEnabled val="1"/>
        </dgm:presLayoutVars>
      </dgm:prSet>
      <dgm:spPr/>
    </dgm:pt>
    <dgm:pt modelId="{819F75E9-9A0B-418B-A024-D87995D2AFC3}" type="pres">
      <dgm:prSet presAssocID="{AD4C1C8D-D785-405F-9BF5-8949ABD80C8D}" presName="spacer" presStyleCnt="0"/>
      <dgm:spPr/>
    </dgm:pt>
    <dgm:pt modelId="{BD5F1FFA-F862-47A3-A5EF-3BB4B9114B6C}" type="pres">
      <dgm:prSet presAssocID="{C60E39ED-C5E8-4A16-B87B-722B1EED3D0A}" presName="parentText" presStyleLbl="node1" presStyleIdx="1" presStyleCnt="5">
        <dgm:presLayoutVars>
          <dgm:chMax val="0"/>
          <dgm:bulletEnabled val="1"/>
        </dgm:presLayoutVars>
      </dgm:prSet>
      <dgm:spPr/>
    </dgm:pt>
    <dgm:pt modelId="{76C34C76-9AF1-41F2-A30A-1EC726FDFF8C}" type="pres">
      <dgm:prSet presAssocID="{2A410E48-371F-43C4-BD0D-8C29382353B1}" presName="spacer" presStyleCnt="0"/>
      <dgm:spPr/>
    </dgm:pt>
    <dgm:pt modelId="{02B08A95-0C01-4171-80F3-B6121848D7A0}" type="pres">
      <dgm:prSet presAssocID="{380444F7-AB56-4E5E-8469-AC1C98F966BA}" presName="parentText" presStyleLbl="node1" presStyleIdx="2" presStyleCnt="5">
        <dgm:presLayoutVars>
          <dgm:chMax val="0"/>
          <dgm:bulletEnabled val="1"/>
        </dgm:presLayoutVars>
      </dgm:prSet>
      <dgm:spPr/>
    </dgm:pt>
    <dgm:pt modelId="{DA2CB435-8011-4A25-9B02-DCB6C42B9F5A}" type="pres">
      <dgm:prSet presAssocID="{8EA50AE8-F145-4A5F-A4C1-E20269106312}" presName="spacer" presStyleCnt="0"/>
      <dgm:spPr/>
    </dgm:pt>
    <dgm:pt modelId="{33234437-2D54-47F3-8CD3-8C1A08FBAF18}" type="pres">
      <dgm:prSet presAssocID="{A0F8B974-1A39-42C1-B6CF-4F9DD77EE598}" presName="parentText" presStyleLbl="node1" presStyleIdx="3" presStyleCnt="5">
        <dgm:presLayoutVars>
          <dgm:chMax val="0"/>
          <dgm:bulletEnabled val="1"/>
        </dgm:presLayoutVars>
      </dgm:prSet>
      <dgm:spPr/>
    </dgm:pt>
    <dgm:pt modelId="{A7E15AD1-B4FE-474E-B572-5758046FF03D}" type="pres">
      <dgm:prSet presAssocID="{9034270F-3A1D-4F26-84EF-2FAD0478E7A5}" presName="spacer" presStyleCnt="0"/>
      <dgm:spPr/>
    </dgm:pt>
    <dgm:pt modelId="{EA4746CA-8C94-4C06-B634-DBA1ED2B26F7}" type="pres">
      <dgm:prSet presAssocID="{3B834880-DDCE-400F-8F63-5BED7CEEA19D}" presName="parentText" presStyleLbl="node1" presStyleIdx="4" presStyleCnt="5">
        <dgm:presLayoutVars>
          <dgm:chMax val="0"/>
          <dgm:bulletEnabled val="1"/>
        </dgm:presLayoutVars>
      </dgm:prSet>
      <dgm:spPr/>
    </dgm:pt>
  </dgm:ptLst>
  <dgm:cxnLst>
    <dgm:cxn modelId="{F3F15128-2331-4E24-814D-958CBCEB80D5}" srcId="{2B0C7109-3112-4E71-81FF-F05325F8A755}" destId="{380444F7-AB56-4E5E-8469-AC1C98F966BA}" srcOrd="2" destOrd="0" parTransId="{DEF45613-BB6F-4E05-BEE1-0CD7A179AA68}" sibTransId="{8EA50AE8-F145-4A5F-A4C1-E20269106312}"/>
    <dgm:cxn modelId="{29AF2E63-F2FC-4686-9CD2-5CF3F4CBAC1B}" type="presOf" srcId="{A0F8B974-1A39-42C1-B6CF-4F9DD77EE598}" destId="{33234437-2D54-47F3-8CD3-8C1A08FBAF18}" srcOrd="0" destOrd="0" presId="urn:microsoft.com/office/officeart/2005/8/layout/vList2"/>
    <dgm:cxn modelId="{404ED74C-F5CD-4C57-9BBA-E9466F7A8684}" srcId="{2B0C7109-3112-4E71-81FF-F05325F8A755}" destId="{3B834880-DDCE-400F-8F63-5BED7CEEA19D}" srcOrd="4" destOrd="0" parTransId="{A92CDF68-C069-4CA8-A40F-FFD8C062A4A4}" sibTransId="{D96B4B98-2B83-4682-A408-42A18DF4B9AF}"/>
    <dgm:cxn modelId="{DFE2D450-D0FC-4498-89D7-8B3C208EBB40}" type="presOf" srcId="{3B834880-DDCE-400F-8F63-5BED7CEEA19D}" destId="{EA4746CA-8C94-4C06-B634-DBA1ED2B26F7}" srcOrd="0" destOrd="0" presId="urn:microsoft.com/office/officeart/2005/8/layout/vList2"/>
    <dgm:cxn modelId="{75AB3373-7214-4327-9ACB-7F816A9824EC}" type="presOf" srcId="{2B0C7109-3112-4E71-81FF-F05325F8A755}" destId="{C531DEB0-1B9C-4E7F-9189-B17CA40178E9}" srcOrd="0" destOrd="0" presId="urn:microsoft.com/office/officeart/2005/8/layout/vList2"/>
    <dgm:cxn modelId="{5DF7977D-8FE9-44E2-86B4-98C59E712344}" type="presOf" srcId="{A5745944-A7BE-4253-BC48-8AB39B3D5B7C}" destId="{C27A6220-AFAB-4BFF-B41E-D520ABE05414}" srcOrd="0" destOrd="0" presId="urn:microsoft.com/office/officeart/2005/8/layout/vList2"/>
    <dgm:cxn modelId="{32B24DCD-3F34-403E-8A7D-1DB7C509E5CF}" srcId="{2B0C7109-3112-4E71-81FF-F05325F8A755}" destId="{C60E39ED-C5E8-4A16-B87B-722B1EED3D0A}" srcOrd="1" destOrd="0" parTransId="{CC808138-9FA6-49DB-A3D1-C898D3A74E01}" sibTransId="{2A410E48-371F-43C4-BD0D-8C29382353B1}"/>
    <dgm:cxn modelId="{4FD625D0-F655-49FB-B889-82D568D9BF9B}" type="presOf" srcId="{380444F7-AB56-4E5E-8469-AC1C98F966BA}" destId="{02B08A95-0C01-4171-80F3-B6121848D7A0}" srcOrd="0" destOrd="0" presId="urn:microsoft.com/office/officeart/2005/8/layout/vList2"/>
    <dgm:cxn modelId="{3C30C2D0-1D96-442B-A6CB-A2CFCA782C04}" srcId="{2B0C7109-3112-4E71-81FF-F05325F8A755}" destId="{A0F8B974-1A39-42C1-B6CF-4F9DD77EE598}" srcOrd="3" destOrd="0" parTransId="{ADCF62EA-0E23-48AE-A3F2-C92EDB1A8B44}" sibTransId="{9034270F-3A1D-4F26-84EF-2FAD0478E7A5}"/>
    <dgm:cxn modelId="{759545DA-167D-4232-A78A-406CE2DC3751}" type="presOf" srcId="{C60E39ED-C5E8-4A16-B87B-722B1EED3D0A}" destId="{BD5F1FFA-F862-47A3-A5EF-3BB4B9114B6C}" srcOrd="0" destOrd="0" presId="urn:microsoft.com/office/officeart/2005/8/layout/vList2"/>
    <dgm:cxn modelId="{723E3FE1-3596-4B5C-A0FD-D431BC661386}" srcId="{2B0C7109-3112-4E71-81FF-F05325F8A755}" destId="{A5745944-A7BE-4253-BC48-8AB39B3D5B7C}" srcOrd="0" destOrd="0" parTransId="{42664CE3-1AF7-41D5-9B10-9AB90313D282}" sibTransId="{AD4C1C8D-D785-405F-9BF5-8949ABD80C8D}"/>
    <dgm:cxn modelId="{0DD66B00-D988-483C-8C31-1EE91ADACFB9}" type="presParOf" srcId="{C531DEB0-1B9C-4E7F-9189-B17CA40178E9}" destId="{C27A6220-AFAB-4BFF-B41E-D520ABE05414}" srcOrd="0" destOrd="0" presId="urn:microsoft.com/office/officeart/2005/8/layout/vList2"/>
    <dgm:cxn modelId="{AA4ECD11-21F5-4604-8D1F-75595ED1DF41}" type="presParOf" srcId="{C531DEB0-1B9C-4E7F-9189-B17CA40178E9}" destId="{819F75E9-9A0B-418B-A024-D87995D2AFC3}" srcOrd="1" destOrd="0" presId="urn:microsoft.com/office/officeart/2005/8/layout/vList2"/>
    <dgm:cxn modelId="{448C7732-568B-4B94-AA33-E78711A86123}" type="presParOf" srcId="{C531DEB0-1B9C-4E7F-9189-B17CA40178E9}" destId="{BD5F1FFA-F862-47A3-A5EF-3BB4B9114B6C}" srcOrd="2" destOrd="0" presId="urn:microsoft.com/office/officeart/2005/8/layout/vList2"/>
    <dgm:cxn modelId="{97586B98-0782-4267-AFB2-69AA6BC69D30}" type="presParOf" srcId="{C531DEB0-1B9C-4E7F-9189-B17CA40178E9}" destId="{76C34C76-9AF1-41F2-A30A-1EC726FDFF8C}" srcOrd="3" destOrd="0" presId="urn:microsoft.com/office/officeart/2005/8/layout/vList2"/>
    <dgm:cxn modelId="{6FE3C77D-DBCC-4BF6-B04F-F3B0BB2CB396}" type="presParOf" srcId="{C531DEB0-1B9C-4E7F-9189-B17CA40178E9}" destId="{02B08A95-0C01-4171-80F3-B6121848D7A0}" srcOrd="4" destOrd="0" presId="urn:microsoft.com/office/officeart/2005/8/layout/vList2"/>
    <dgm:cxn modelId="{EF7928BE-C510-4114-9046-F6CA7E7EA278}" type="presParOf" srcId="{C531DEB0-1B9C-4E7F-9189-B17CA40178E9}" destId="{DA2CB435-8011-4A25-9B02-DCB6C42B9F5A}" srcOrd="5" destOrd="0" presId="urn:microsoft.com/office/officeart/2005/8/layout/vList2"/>
    <dgm:cxn modelId="{304EDE56-F764-4DA4-97EB-7A7C391F5813}" type="presParOf" srcId="{C531DEB0-1B9C-4E7F-9189-B17CA40178E9}" destId="{33234437-2D54-47F3-8CD3-8C1A08FBAF18}" srcOrd="6" destOrd="0" presId="urn:microsoft.com/office/officeart/2005/8/layout/vList2"/>
    <dgm:cxn modelId="{85AC6DC5-EADD-4ABC-8FB9-EBBEC71F3781}" type="presParOf" srcId="{C531DEB0-1B9C-4E7F-9189-B17CA40178E9}" destId="{A7E15AD1-B4FE-474E-B572-5758046FF03D}" srcOrd="7" destOrd="0" presId="urn:microsoft.com/office/officeart/2005/8/layout/vList2"/>
    <dgm:cxn modelId="{98EF2C4D-DA89-4555-86B3-6ABB23E08E23}" type="presParOf" srcId="{C531DEB0-1B9C-4E7F-9189-B17CA40178E9}" destId="{EA4746CA-8C94-4C06-B634-DBA1ED2B26F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44C3A15-104B-44AF-97DF-5E12646FAD58}"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fi-FI"/>
        </a:p>
      </dgm:t>
    </dgm:pt>
    <dgm:pt modelId="{7BED923C-31C1-4BE1-B057-AA4F62067C9A}">
      <dgm:prSet/>
      <dgm:spPr/>
      <dgm:t>
        <a:bodyPr/>
        <a:lstStyle/>
        <a:p>
          <a:r>
            <a:rPr lang="en-US" b="1" dirty="0"/>
            <a:t>Regulation (EU) No 236/2012 of the European Parliament and of the Council of 14 March 2012 on </a:t>
          </a:r>
          <a:r>
            <a:rPr lang="en-US" b="1" dirty="0">
              <a:solidFill>
                <a:srgbClr val="FF0000"/>
              </a:solidFill>
            </a:rPr>
            <a:t>short selling </a:t>
          </a:r>
          <a:r>
            <a:rPr lang="en-US" b="1" dirty="0"/>
            <a:t>and certain aspects of credit default swaps </a:t>
          </a:r>
          <a:r>
            <a:rPr lang="fi-FI" b="1" dirty="0">
              <a:hlinkClick xmlns:r="http://schemas.openxmlformats.org/officeDocument/2006/relationships" r:id="rId1"/>
            </a:rPr>
            <a:t>https://eur-lex.europa.eu/legal-content/EN/TXT/?uri=celex%3A32012R0236</a:t>
          </a:r>
          <a:r>
            <a:rPr lang="fi-FI" b="1" dirty="0"/>
            <a:t> </a:t>
          </a:r>
          <a:endParaRPr lang="fi-FI" dirty="0"/>
        </a:p>
      </dgm:t>
    </dgm:pt>
    <dgm:pt modelId="{4548DA10-B65D-49B3-848C-FBE05F18FA5D}" type="parTrans" cxnId="{F0FC093F-0602-4FA2-AA06-1224EEABC729}">
      <dgm:prSet/>
      <dgm:spPr/>
      <dgm:t>
        <a:bodyPr/>
        <a:lstStyle/>
        <a:p>
          <a:endParaRPr lang="fi-FI"/>
        </a:p>
      </dgm:t>
    </dgm:pt>
    <dgm:pt modelId="{5C851626-C39E-4E2D-8FCE-F81AE60CAED2}" type="sibTrans" cxnId="{F0FC093F-0602-4FA2-AA06-1224EEABC729}">
      <dgm:prSet/>
      <dgm:spPr/>
      <dgm:t>
        <a:bodyPr/>
        <a:lstStyle/>
        <a:p>
          <a:endParaRPr lang="fi-FI"/>
        </a:p>
      </dgm:t>
    </dgm:pt>
    <dgm:pt modelId="{63F80C31-AE16-4D1F-9FCF-E2D3D0EE752E}">
      <dgm:prSet/>
      <dgm:spPr/>
      <dgm:t>
        <a:bodyPr/>
        <a:lstStyle/>
        <a:p>
          <a:r>
            <a:rPr lang="en-US" b="1" dirty="0"/>
            <a:t>Regulation (EU) No 596/2014 of the European Parliament and of the Council of 16 April 2014 on market abuse (market abuse regulation </a:t>
          </a:r>
          <a:r>
            <a:rPr lang="en-US" b="1" dirty="0">
              <a:solidFill>
                <a:srgbClr val="FF0000"/>
              </a:solidFill>
            </a:rPr>
            <a:t>MAR</a:t>
          </a:r>
          <a:r>
            <a:rPr lang="en-US" b="1" dirty="0"/>
            <a:t>) </a:t>
          </a:r>
          <a:r>
            <a:rPr lang="fi-FI" b="1" dirty="0">
              <a:hlinkClick xmlns:r="http://schemas.openxmlformats.org/officeDocument/2006/relationships" r:id="rId2"/>
            </a:rPr>
            <a:t>https://eur-lex.europa.eu/legal-content/EN/TXT/?uri=celex%3A32014R0596</a:t>
          </a:r>
          <a:r>
            <a:rPr lang="fi-FI" b="1" dirty="0"/>
            <a:t> </a:t>
          </a:r>
          <a:endParaRPr lang="fi-FI" dirty="0"/>
        </a:p>
      </dgm:t>
    </dgm:pt>
    <dgm:pt modelId="{D2CEF331-49C7-4DAE-8D1C-9363EFC34E20}" type="parTrans" cxnId="{A5098117-D4BD-4F83-895C-167AE93D3016}">
      <dgm:prSet/>
      <dgm:spPr/>
      <dgm:t>
        <a:bodyPr/>
        <a:lstStyle/>
        <a:p>
          <a:endParaRPr lang="fi-FI"/>
        </a:p>
      </dgm:t>
    </dgm:pt>
    <dgm:pt modelId="{BF0DFF51-68BB-42CF-A770-C059A397CA1D}" type="sibTrans" cxnId="{A5098117-D4BD-4F83-895C-167AE93D3016}">
      <dgm:prSet/>
      <dgm:spPr/>
      <dgm:t>
        <a:bodyPr/>
        <a:lstStyle/>
        <a:p>
          <a:endParaRPr lang="fi-FI"/>
        </a:p>
      </dgm:t>
    </dgm:pt>
    <dgm:pt modelId="{B977877E-F0FA-496D-A242-A54DF9CE8D73}">
      <dgm:prSet/>
      <dgm:spPr/>
      <dgm:t>
        <a:bodyPr/>
        <a:lstStyle/>
        <a:p>
          <a:r>
            <a:rPr lang="fi-FI" b="1" i="0" baseline="0" dirty="0" err="1"/>
            <a:t>Criminal</a:t>
          </a:r>
          <a:r>
            <a:rPr lang="fi-FI" b="1" i="0" baseline="0" dirty="0"/>
            <a:t> </a:t>
          </a:r>
          <a:r>
            <a:rPr lang="fi-FI" b="1" i="0" baseline="0" dirty="0" err="1"/>
            <a:t>law</a:t>
          </a:r>
          <a:r>
            <a:rPr lang="fi-FI" b="1" i="0" baseline="0" dirty="0"/>
            <a:t> </a:t>
          </a:r>
          <a:r>
            <a:rPr lang="fi-FI" b="1" i="0" baseline="0" dirty="0" err="1"/>
            <a:t>sanctions</a:t>
          </a:r>
          <a:r>
            <a:rPr lang="fi-FI" b="1" i="0" baseline="0" dirty="0"/>
            <a:t> in </a:t>
          </a:r>
          <a:r>
            <a:rPr lang="en-US" dirty="0"/>
            <a:t>Directive 2014/57/EU of the European Parliament and of the Council of 16 April 2014 on criminal sanctions for market abuse (market abuse directive)</a:t>
          </a:r>
          <a:r>
            <a:rPr lang="fi-FI" b="1" i="0" baseline="0" dirty="0"/>
            <a:t> (</a:t>
          </a:r>
          <a:r>
            <a:rPr lang="fi-FI" b="1" i="0" baseline="0" dirty="0">
              <a:solidFill>
                <a:srgbClr val="FF0000"/>
              </a:solidFill>
            </a:rPr>
            <a:t>MAD</a:t>
          </a:r>
          <a:r>
            <a:rPr lang="fi-FI" b="1" i="0" baseline="0" dirty="0"/>
            <a:t>) </a:t>
          </a:r>
          <a:r>
            <a:rPr lang="fi-FI" b="1" i="0" baseline="0" dirty="0">
              <a:hlinkClick xmlns:r="http://schemas.openxmlformats.org/officeDocument/2006/relationships" r:id="rId3"/>
            </a:rPr>
            <a:t>https://eur-lex.europa.eu/legal-content/EN/TXT/?uri=celex%3A32014L0057</a:t>
          </a:r>
          <a:r>
            <a:rPr lang="fi-FI" b="1" i="0" baseline="0" dirty="0"/>
            <a:t> </a:t>
          </a:r>
          <a:endParaRPr lang="fi-FI" dirty="0"/>
        </a:p>
      </dgm:t>
    </dgm:pt>
    <dgm:pt modelId="{35B06B11-3672-465C-A2F9-8B68B483E0DA}" type="parTrans" cxnId="{42F1277F-A374-439C-A460-46FC3084DC7B}">
      <dgm:prSet/>
      <dgm:spPr/>
      <dgm:t>
        <a:bodyPr/>
        <a:lstStyle/>
        <a:p>
          <a:endParaRPr lang="fi-FI"/>
        </a:p>
      </dgm:t>
    </dgm:pt>
    <dgm:pt modelId="{09F68C58-71FF-4E33-B1D3-D2FD5C55529D}" type="sibTrans" cxnId="{42F1277F-A374-439C-A460-46FC3084DC7B}">
      <dgm:prSet/>
      <dgm:spPr/>
      <dgm:t>
        <a:bodyPr/>
        <a:lstStyle/>
        <a:p>
          <a:endParaRPr lang="fi-FI"/>
        </a:p>
      </dgm:t>
    </dgm:pt>
    <dgm:pt modelId="{8D8F887F-7F98-487D-8E5C-EBCC5E80B3D4}">
      <dgm:prSet/>
      <dgm:spPr/>
      <dgm:t>
        <a:bodyPr/>
        <a:lstStyle/>
        <a:p>
          <a:r>
            <a:rPr lang="fi-FI" b="1" dirty="0" err="1"/>
            <a:t>Protection</a:t>
          </a:r>
          <a:r>
            <a:rPr lang="fi-FI" b="1" dirty="0"/>
            <a:t> of </a:t>
          </a:r>
          <a:r>
            <a:rPr lang="fi-FI" b="1" dirty="0" err="1"/>
            <a:t>investors</a:t>
          </a:r>
          <a:r>
            <a:rPr lang="fi-FI" b="1" dirty="0"/>
            <a:t> in </a:t>
          </a:r>
          <a:r>
            <a:rPr lang="fi-FI" b="1" dirty="0" err="1"/>
            <a:t>the</a:t>
          </a:r>
          <a:r>
            <a:rPr lang="fi-FI" b="1" dirty="0"/>
            <a:t> </a:t>
          </a:r>
          <a:r>
            <a:rPr lang="fi-FI" b="1" dirty="0" err="1"/>
            <a:t>insolvency</a:t>
          </a:r>
          <a:r>
            <a:rPr lang="fi-FI" b="1" dirty="0"/>
            <a:t> of </a:t>
          </a:r>
          <a:r>
            <a:rPr lang="fi-FI" b="1" dirty="0" err="1"/>
            <a:t>investment</a:t>
          </a:r>
          <a:r>
            <a:rPr lang="fi-FI" b="1" dirty="0"/>
            <a:t> </a:t>
          </a:r>
          <a:r>
            <a:rPr lang="fi-FI" b="1" dirty="0" err="1"/>
            <a:t>service</a:t>
          </a:r>
          <a:r>
            <a:rPr lang="fi-FI" b="1" dirty="0"/>
            <a:t> </a:t>
          </a:r>
          <a:r>
            <a:rPr lang="fi-FI" b="1" dirty="0" err="1"/>
            <a:t>companies</a:t>
          </a:r>
          <a:r>
            <a:rPr lang="fi-FI" b="1" dirty="0"/>
            <a:t>: </a:t>
          </a:r>
          <a:r>
            <a:rPr lang="en-US" b="0" i="0" baseline="0" dirty="0"/>
            <a:t>Directive 97/9/EC of </a:t>
          </a:r>
          <a:r>
            <a:rPr lang="en-US" b="0" dirty="0"/>
            <a:t>t</a:t>
          </a:r>
          <a:r>
            <a:rPr lang="en-US" b="0" i="0" baseline="0" dirty="0"/>
            <a:t>he European Parliament and of </a:t>
          </a:r>
          <a:r>
            <a:rPr lang="en-US" b="0" dirty="0"/>
            <a:t>t</a:t>
          </a:r>
          <a:r>
            <a:rPr lang="en-US" b="0" i="0" baseline="0" dirty="0"/>
            <a:t>he </a:t>
          </a:r>
          <a:r>
            <a:rPr lang="fi-FI" b="0" i="0" baseline="0" dirty="0" err="1"/>
            <a:t>Council</a:t>
          </a:r>
          <a:r>
            <a:rPr lang="fi-FI" b="0" i="0" baseline="0" dirty="0"/>
            <a:t> on </a:t>
          </a:r>
          <a:r>
            <a:rPr lang="fi-FI" b="0" i="0" baseline="0" dirty="0" err="1">
              <a:solidFill>
                <a:srgbClr val="FF0000"/>
              </a:solidFill>
            </a:rPr>
            <a:t>investor-compensation</a:t>
          </a:r>
          <a:r>
            <a:rPr lang="fi-FI" b="0" i="0" baseline="0" dirty="0">
              <a:solidFill>
                <a:srgbClr val="FF0000"/>
              </a:solidFill>
            </a:rPr>
            <a:t> </a:t>
          </a:r>
          <a:r>
            <a:rPr lang="fi-FI" b="0" i="0" baseline="0" dirty="0" err="1">
              <a:solidFill>
                <a:srgbClr val="FF0000"/>
              </a:solidFill>
            </a:rPr>
            <a:t>schemes</a:t>
          </a:r>
          <a:r>
            <a:rPr lang="fi-FI" b="0" i="0" baseline="0" dirty="0">
              <a:solidFill>
                <a:srgbClr val="FF0000"/>
              </a:solidFill>
            </a:rPr>
            <a:t> </a:t>
          </a:r>
          <a:r>
            <a:rPr lang="fi-FI" b="0" i="0" baseline="0" dirty="0">
              <a:hlinkClick xmlns:r="http://schemas.openxmlformats.org/officeDocument/2006/relationships" r:id="rId4"/>
            </a:rPr>
            <a:t>https://eur-lex.europa.eu/legal-content/FI/TXT/?uri=celex%3A31997L0009</a:t>
          </a:r>
          <a:r>
            <a:rPr lang="fi-FI" b="0" i="0" baseline="0" dirty="0"/>
            <a:t> </a:t>
          </a:r>
          <a:endParaRPr lang="fi-FI" dirty="0"/>
        </a:p>
      </dgm:t>
    </dgm:pt>
    <dgm:pt modelId="{28D450AA-F677-4253-B12E-5386AD1D515B}" type="parTrans" cxnId="{A7B6BEA7-13D9-4E85-A4CB-52857324D901}">
      <dgm:prSet/>
      <dgm:spPr/>
      <dgm:t>
        <a:bodyPr/>
        <a:lstStyle/>
        <a:p>
          <a:endParaRPr lang="fi-FI"/>
        </a:p>
      </dgm:t>
    </dgm:pt>
    <dgm:pt modelId="{AF853B51-F801-42A1-8405-9CE3D95E96B8}" type="sibTrans" cxnId="{A7B6BEA7-13D9-4E85-A4CB-52857324D901}">
      <dgm:prSet/>
      <dgm:spPr/>
      <dgm:t>
        <a:bodyPr/>
        <a:lstStyle/>
        <a:p>
          <a:endParaRPr lang="fi-FI"/>
        </a:p>
      </dgm:t>
    </dgm:pt>
    <dgm:pt modelId="{CC571DB7-F9AF-4388-B47F-A5EA6A43ACB1}">
      <dgm:prSet/>
      <dgm:spPr/>
      <dgm:t>
        <a:bodyPr/>
        <a:lstStyle/>
        <a:p>
          <a:r>
            <a:rPr lang="en-US" b="1" dirty="0"/>
            <a:t>DIRECTIVE 2004/25/EC OF THE EUROPEAN PARLIAMENT AND OF THE COUNCIL of 21 April 2004 on </a:t>
          </a:r>
          <a:r>
            <a:rPr lang="en-US" b="1" dirty="0">
              <a:solidFill>
                <a:srgbClr val="FF0000"/>
              </a:solidFill>
            </a:rPr>
            <a:t>takeover bids</a:t>
          </a:r>
          <a:r>
            <a:rPr lang="en-US" b="1" dirty="0"/>
            <a:t>:</a:t>
          </a:r>
          <a:r>
            <a:rPr lang="fi-FI" b="0" dirty="0"/>
            <a:t> </a:t>
          </a:r>
          <a:r>
            <a:rPr lang="fr-FR" b="1" dirty="0">
              <a:hlinkClick xmlns:r="http://schemas.openxmlformats.org/officeDocument/2006/relationships" r:id="rId5"/>
            </a:rPr>
            <a:t>EUR-Lex - 32004L0025 - EN - EUR-Lex (europa.eu)</a:t>
          </a:r>
          <a:r>
            <a:rPr lang="fr-FR" b="1" dirty="0"/>
            <a:t> </a:t>
          </a:r>
          <a:endParaRPr lang="fi-FI" dirty="0"/>
        </a:p>
      </dgm:t>
    </dgm:pt>
    <dgm:pt modelId="{CA80E168-1BAE-497E-84FF-FE19E097F688}" type="parTrans" cxnId="{E98D9290-BB44-4C7E-8F04-18A41CBD5CF1}">
      <dgm:prSet/>
      <dgm:spPr/>
      <dgm:t>
        <a:bodyPr/>
        <a:lstStyle/>
        <a:p>
          <a:endParaRPr lang="fi-FI"/>
        </a:p>
      </dgm:t>
    </dgm:pt>
    <dgm:pt modelId="{3B49DCC1-DB47-4A78-9FC6-042879D553A4}" type="sibTrans" cxnId="{E98D9290-BB44-4C7E-8F04-18A41CBD5CF1}">
      <dgm:prSet/>
      <dgm:spPr/>
      <dgm:t>
        <a:bodyPr/>
        <a:lstStyle/>
        <a:p>
          <a:endParaRPr lang="fi-FI"/>
        </a:p>
      </dgm:t>
    </dgm:pt>
    <dgm:pt modelId="{E3BD7CFF-EDF6-4236-9CD9-53AD07C0927D}" type="pres">
      <dgm:prSet presAssocID="{844C3A15-104B-44AF-97DF-5E12646FAD58}" presName="linear" presStyleCnt="0">
        <dgm:presLayoutVars>
          <dgm:animLvl val="lvl"/>
          <dgm:resizeHandles val="exact"/>
        </dgm:presLayoutVars>
      </dgm:prSet>
      <dgm:spPr/>
    </dgm:pt>
    <dgm:pt modelId="{A5474CCD-DABE-440C-A78C-D59A5A8454F5}" type="pres">
      <dgm:prSet presAssocID="{7BED923C-31C1-4BE1-B057-AA4F62067C9A}" presName="parentText" presStyleLbl="node1" presStyleIdx="0" presStyleCnt="4">
        <dgm:presLayoutVars>
          <dgm:chMax val="0"/>
          <dgm:bulletEnabled val="1"/>
        </dgm:presLayoutVars>
      </dgm:prSet>
      <dgm:spPr/>
    </dgm:pt>
    <dgm:pt modelId="{361683D9-B895-41D1-942B-9F1E7F9B3919}" type="pres">
      <dgm:prSet presAssocID="{5C851626-C39E-4E2D-8FCE-F81AE60CAED2}" presName="spacer" presStyleCnt="0"/>
      <dgm:spPr/>
    </dgm:pt>
    <dgm:pt modelId="{B67C02FC-4DFD-4D41-98AA-2399AFD7CA6B}" type="pres">
      <dgm:prSet presAssocID="{63F80C31-AE16-4D1F-9FCF-E2D3D0EE752E}" presName="parentText" presStyleLbl="node1" presStyleIdx="1" presStyleCnt="4">
        <dgm:presLayoutVars>
          <dgm:chMax val="0"/>
          <dgm:bulletEnabled val="1"/>
        </dgm:presLayoutVars>
      </dgm:prSet>
      <dgm:spPr/>
    </dgm:pt>
    <dgm:pt modelId="{2364C4FC-F5EF-47F4-A9F1-8D3549F7F57D}" type="pres">
      <dgm:prSet presAssocID="{63F80C31-AE16-4D1F-9FCF-E2D3D0EE752E}" presName="childText" presStyleLbl="revTx" presStyleIdx="0" presStyleCnt="1">
        <dgm:presLayoutVars>
          <dgm:bulletEnabled val="1"/>
        </dgm:presLayoutVars>
      </dgm:prSet>
      <dgm:spPr/>
    </dgm:pt>
    <dgm:pt modelId="{DBE7DD76-4904-4C7A-9BFD-C126CA037993}" type="pres">
      <dgm:prSet presAssocID="{8D8F887F-7F98-487D-8E5C-EBCC5E80B3D4}" presName="parentText" presStyleLbl="node1" presStyleIdx="2" presStyleCnt="4">
        <dgm:presLayoutVars>
          <dgm:chMax val="0"/>
          <dgm:bulletEnabled val="1"/>
        </dgm:presLayoutVars>
      </dgm:prSet>
      <dgm:spPr/>
    </dgm:pt>
    <dgm:pt modelId="{444B5478-418C-4FEF-90E9-76E7A7CC42D5}" type="pres">
      <dgm:prSet presAssocID="{AF853B51-F801-42A1-8405-9CE3D95E96B8}" presName="spacer" presStyleCnt="0"/>
      <dgm:spPr/>
    </dgm:pt>
    <dgm:pt modelId="{E108495D-087A-4270-BE04-8152D2A7DED4}" type="pres">
      <dgm:prSet presAssocID="{CC571DB7-F9AF-4388-B47F-A5EA6A43ACB1}" presName="parentText" presStyleLbl="node1" presStyleIdx="3" presStyleCnt="4">
        <dgm:presLayoutVars>
          <dgm:chMax val="0"/>
          <dgm:bulletEnabled val="1"/>
        </dgm:presLayoutVars>
      </dgm:prSet>
      <dgm:spPr/>
    </dgm:pt>
  </dgm:ptLst>
  <dgm:cxnLst>
    <dgm:cxn modelId="{A5098117-D4BD-4F83-895C-167AE93D3016}" srcId="{844C3A15-104B-44AF-97DF-5E12646FAD58}" destId="{63F80C31-AE16-4D1F-9FCF-E2D3D0EE752E}" srcOrd="1" destOrd="0" parTransId="{D2CEF331-49C7-4DAE-8D1C-9363EFC34E20}" sibTransId="{BF0DFF51-68BB-42CF-A770-C059A397CA1D}"/>
    <dgm:cxn modelId="{F0FC093F-0602-4FA2-AA06-1224EEABC729}" srcId="{844C3A15-104B-44AF-97DF-5E12646FAD58}" destId="{7BED923C-31C1-4BE1-B057-AA4F62067C9A}" srcOrd="0" destOrd="0" parTransId="{4548DA10-B65D-49B3-848C-FBE05F18FA5D}" sibTransId="{5C851626-C39E-4E2D-8FCE-F81AE60CAED2}"/>
    <dgm:cxn modelId="{DC33C54A-54B9-4EAA-B284-B67DDC793F1E}" type="presOf" srcId="{B977877E-F0FA-496D-A242-A54DF9CE8D73}" destId="{2364C4FC-F5EF-47F4-A9F1-8D3549F7F57D}" srcOrd="0" destOrd="0" presId="urn:microsoft.com/office/officeart/2005/8/layout/vList2"/>
    <dgm:cxn modelId="{A14B5E6E-73DB-43CA-9391-5E3561BD71BB}" type="presOf" srcId="{8D8F887F-7F98-487D-8E5C-EBCC5E80B3D4}" destId="{DBE7DD76-4904-4C7A-9BFD-C126CA037993}" srcOrd="0" destOrd="0" presId="urn:microsoft.com/office/officeart/2005/8/layout/vList2"/>
    <dgm:cxn modelId="{19AC0957-5917-4B89-83E6-0E0DBB168EB3}" type="presOf" srcId="{7BED923C-31C1-4BE1-B057-AA4F62067C9A}" destId="{A5474CCD-DABE-440C-A78C-D59A5A8454F5}" srcOrd="0" destOrd="0" presId="urn:microsoft.com/office/officeart/2005/8/layout/vList2"/>
    <dgm:cxn modelId="{42F1277F-A374-439C-A460-46FC3084DC7B}" srcId="{63F80C31-AE16-4D1F-9FCF-E2D3D0EE752E}" destId="{B977877E-F0FA-496D-A242-A54DF9CE8D73}" srcOrd="0" destOrd="0" parTransId="{35B06B11-3672-465C-A2F9-8B68B483E0DA}" sibTransId="{09F68C58-71FF-4E33-B1D3-D2FD5C55529D}"/>
    <dgm:cxn modelId="{E98D9290-BB44-4C7E-8F04-18A41CBD5CF1}" srcId="{844C3A15-104B-44AF-97DF-5E12646FAD58}" destId="{CC571DB7-F9AF-4388-B47F-A5EA6A43ACB1}" srcOrd="3" destOrd="0" parTransId="{CA80E168-1BAE-497E-84FF-FE19E097F688}" sibTransId="{3B49DCC1-DB47-4A78-9FC6-042879D553A4}"/>
    <dgm:cxn modelId="{A7B6BEA7-13D9-4E85-A4CB-52857324D901}" srcId="{844C3A15-104B-44AF-97DF-5E12646FAD58}" destId="{8D8F887F-7F98-487D-8E5C-EBCC5E80B3D4}" srcOrd="2" destOrd="0" parTransId="{28D450AA-F677-4253-B12E-5386AD1D515B}" sibTransId="{AF853B51-F801-42A1-8405-9CE3D95E96B8}"/>
    <dgm:cxn modelId="{2693D0D0-C260-477B-9E09-967F38BA7A67}" type="presOf" srcId="{CC571DB7-F9AF-4388-B47F-A5EA6A43ACB1}" destId="{E108495D-087A-4270-BE04-8152D2A7DED4}" srcOrd="0" destOrd="0" presId="urn:microsoft.com/office/officeart/2005/8/layout/vList2"/>
    <dgm:cxn modelId="{0EC51FD1-787D-4E8A-9351-263C0F837F6F}" type="presOf" srcId="{844C3A15-104B-44AF-97DF-5E12646FAD58}" destId="{E3BD7CFF-EDF6-4236-9CD9-53AD07C0927D}" srcOrd="0" destOrd="0" presId="urn:microsoft.com/office/officeart/2005/8/layout/vList2"/>
    <dgm:cxn modelId="{94CC8EDD-B705-4CAD-8AF1-B54CD1F3CA5C}" type="presOf" srcId="{63F80C31-AE16-4D1F-9FCF-E2D3D0EE752E}" destId="{B67C02FC-4DFD-4D41-98AA-2399AFD7CA6B}" srcOrd="0" destOrd="0" presId="urn:microsoft.com/office/officeart/2005/8/layout/vList2"/>
    <dgm:cxn modelId="{D8FD4CC5-BC2D-4A3C-915A-798FBA20017E}" type="presParOf" srcId="{E3BD7CFF-EDF6-4236-9CD9-53AD07C0927D}" destId="{A5474CCD-DABE-440C-A78C-D59A5A8454F5}" srcOrd="0" destOrd="0" presId="urn:microsoft.com/office/officeart/2005/8/layout/vList2"/>
    <dgm:cxn modelId="{B77F5548-17F2-47F3-9238-153A58546CF8}" type="presParOf" srcId="{E3BD7CFF-EDF6-4236-9CD9-53AD07C0927D}" destId="{361683D9-B895-41D1-942B-9F1E7F9B3919}" srcOrd="1" destOrd="0" presId="urn:microsoft.com/office/officeart/2005/8/layout/vList2"/>
    <dgm:cxn modelId="{0A1DBBAC-2594-42E2-A3EC-47E28AEDD213}" type="presParOf" srcId="{E3BD7CFF-EDF6-4236-9CD9-53AD07C0927D}" destId="{B67C02FC-4DFD-4D41-98AA-2399AFD7CA6B}" srcOrd="2" destOrd="0" presId="urn:microsoft.com/office/officeart/2005/8/layout/vList2"/>
    <dgm:cxn modelId="{22FA159D-3380-412F-AB1B-369D0F28B717}" type="presParOf" srcId="{E3BD7CFF-EDF6-4236-9CD9-53AD07C0927D}" destId="{2364C4FC-F5EF-47F4-A9F1-8D3549F7F57D}" srcOrd="3" destOrd="0" presId="urn:microsoft.com/office/officeart/2005/8/layout/vList2"/>
    <dgm:cxn modelId="{EAE86F35-6CDE-4939-8C61-44B766EC48ED}" type="presParOf" srcId="{E3BD7CFF-EDF6-4236-9CD9-53AD07C0927D}" destId="{DBE7DD76-4904-4C7A-9BFD-C126CA037993}" srcOrd="4" destOrd="0" presId="urn:microsoft.com/office/officeart/2005/8/layout/vList2"/>
    <dgm:cxn modelId="{BBEE9253-2D18-416D-AECA-AA859A454B3B}" type="presParOf" srcId="{E3BD7CFF-EDF6-4236-9CD9-53AD07C0927D}" destId="{444B5478-418C-4FEF-90E9-76E7A7CC42D5}" srcOrd="5" destOrd="0" presId="urn:microsoft.com/office/officeart/2005/8/layout/vList2"/>
    <dgm:cxn modelId="{CB4158DE-4695-487A-92CC-FDFD2BB7A345}" type="presParOf" srcId="{E3BD7CFF-EDF6-4236-9CD9-53AD07C0927D}" destId="{E108495D-087A-4270-BE04-8152D2A7DED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54F7DA0-8BF7-46FF-9336-446E1C84FB08}"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fi-FI"/>
        </a:p>
      </dgm:t>
    </dgm:pt>
    <dgm:pt modelId="{4C7E86C6-BA32-447C-8852-6BC2E6513845}">
      <dgm:prSet/>
      <dgm:spPr/>
      <dgm:t>
        <a:bodyPr/>
        <a:lstStyle/>
        <a:p>
          <a:r>
            <a:rPr lang="fi-FI" b="1" dirty="0"/>
            <a:t>A) </a:t>
          </a:r>
          <a:r>
            <a:rPr lang="fi-FI" b="1" dirty="0" err="1">
              <a:solidFill>
                <a:srgbClr val="FF0000"/>
              </a:solidFill>
            </a:rPr>
            <a:t>Investment</a:t>
          </a:r>
          <a:r>
            <a:rPr lang="fi-FI" b="1" dirty="0">
              <a:solidFill>
                <a:srgbClr val="FF0000"/>
              </a:solidFill>
            </a:rPr>
            <a:t> </a:t>
          </a:r>
          <a:r>
            <a:rPr lang="fi-FI" b="1" dirty="0" err="1">
              <a:solidFill>
                <a:srgbClr val="FF0000"/>
              </a:solidFill>
            </a:rPr>
            <a:t>funds</a:t>
          </a:r>
          <a:r>
            <a:rPr lang="fi-FI" b="1" dirty="0">
              <a:solidFill>
                <a:srgbClr val="FF0000"/>
              </a:solidFill>
            </a:rPr>
            <a:t> </a:t>
          </a:r>
          <a:endParaRPr lang="fi-FI" dirty="0">
            <a:solidFill>
              <a:srgbClr val="FF0000"/>
            </a:solidFill>
          </a:endParaRPr>
        </a:p>
      </dgm:t>
    </dgm:pt>
    <dgm:pt modelId="{EAD65203-990C-49A1-818E-6FCB0CEA0AE5}" type="parTrans" cxnId="{469A7421-CF60-4AD4-88A3-EBF7C4C42D42}">
      <dgm:prSet/>
      <dgm:spPr/>
      <dgm:t>
        <a:bodyPr/>
        <a:lstStyle/>
        <a:p>
          <a:endParaRPr lang="fi-FI"/>
        </a:p>
      </dgm:t>
    </dgm:pt>
    <dgm:pt modelId="{74DFE251-06B7-4834-9E1B-46758A4B5A3A}" type="sibTrans" cxnId="{469A7421-CF60-4AD4-88A3-EBF7C4C42D42}">
      <dgm:prSet/>
      <dgm:spPr/>
      <dgm:t>
        <a:bodyPr/>
        <a:lstStyle/>
        <a:p>
          <a:endParaRPr lang="fi-FI"/>
        </a:p>
      </dgm:t>
    </dgm:pt>
    <dgm:pt modelId="{6B760854-E195-4130-A278-D20BB3837E0F}">
      <dgm:prSet/>
      <dgm:spPr/>
      <dgm:t>
        <a:bodyPr/>
        <a:lstStyle/>
        <a:p>
          <a:r>
            <a:rPr lang="en-US" b="1" dirty="0"/>
            <a:t> Directive 2009/65/EC of the European Parliament and of the Council on the coordination of laws, regulations and administrative provisions relating to undertakings for collective investment in transferable securities </a:t>
          </a:r>
          <a:r>
            <a:rPr lang="en-US" b="1" dirty="0">
              <a:solidFill>
                <a:srgbClr val="FF0000"/>
              </a:solidFill>
            </a:rPr>
            <a:t>(UCITS</a:t>
          </a:r>
          <a:r>
            <a:rPr lang="en-US" b="1" dirty="0"/>
            <a:t>) </a:t>
          </a:r>
          <a:r>
            <a:rPr lang="fr-FR" dirty="0">
              <a:hlinkClick xmlns:r="http://schemas.openxmlformats.org/officeDocument/2006/relationships" r:id="rId1"/>
            </a:rPr>
            <a:t>EUR-Lex - 32009L0065 - EN - EUR-Lex (europa.eu)</a:t>
          </a:r>
          <a:r>
            <a:rPr lang="en-US" b="1" dirty="0"/>
            <a:t> and  Commission Delegated Regulation (EU) 2016/438 of 17 December 2015 supplementing Directive 2009/65/EC of the European Parliament and of the Council with regard to obligations of depositaries </a:t>
          </a:r>
          <a:r>
            <a:rPr lang="fi-FI" b="1" dirty="0">
              <a:hlinkClick xmlns:r="http://schemas.openxmlformats.org/officeDocument/2006/relationships" r:id="rId2"/>
            </a:rPr>
            <a:t>https://eur-lex.europa.eu/legal-content/EN/TXT/?uri=celex%3A32016R0438</a:t>
          </a:r>
          <a:r>
            <a:rPr lang="fi-FI" b="1" dirty="0"/>
            <a:t> </a:t>
          </a:r>
          <a:endParaRPr lang="fi-FI" dirty="0"/>
        </a:p>
      </dgm:t>
    </dgm:pt>
    <dgm:pt modelId="{4B0F6246-67C1-461C-ADA4-F36B8756016D}" type="parTrans" cxnId="{BB778C20-651E-4AD9-85CD-C3495ADE512A}">
      <dgm:prSet/>
      <dgm:spPr/>
      <dgm:t>
        <a:bodyPr/>
        <a:lstStyle/>
        <a:p>
          <a:endParaRPr lang="fi-FI"/>
        </a:p>
      </dgm:t>
    </dgm:pt>
    <dgm:pt modelId="{D0118D6D-A27B-4BB0-BD72-286F03008E7B}" type="sibTrans" cxnId="{BB778C20-651E-4AD9-85CD-C3495ADE512A}">
      <dgm:prSet/>
      <dgm:spPr/>
      <dgm:t>
        <a:bodyPr/>
        <a:lstStyle/>
        <a:p>
          <a:endParaRPr lang="fi-FI"/>
        </a:p>
      </dgm:t>
    </dgm:pt>
    <dgm:pt modelId="{6510E8FE-DF1E-489C-B7BC-869ADF121DE5}">
      <dgm:prSet/>
      <dgm:spPr/>
      <dgm:t>
        <a:bodyPr/>
        <a:lstStyle/>
        <a:p>
          <a:r>
            <a:rPr lang="en-US" b="1"/>
            <a:t>Commission Directive 2010/43/EU of 1 July 2010 implementing Directive 2009/65/EC of the European Parliament and of the Council as regards organisational requirements, conflicts of interest, conduct of business, risk management and content of the agreement between a depositary and a management company </a:t>
          </a:r>
          <a:r>
            <a:rPr lang="fi-FI" b="1">
              <a:hlinkClick xmlns:r="http://schemas.openxmlformats.org/officeDocument/2006/relationships" r:id="rId3"/>
            </a:rPr>
            <a:t>https://eur-lex.europa.eu/legal-content/EN/TXT/?uri=celex%3A32010L0043</a:t>
          </a:r>
          <a:r>
            <a:rPr lang="fi-FI" b="1"/>
            <a:t> </a:t>
          </a:r>
          <a:endParaRPr lang="fi-FI"/>
        </a:p>
      </dgm:t>
    </dgm:pt>
    <dgm:pt modelId="{7C89B635-9D86-4F48-853D-4EB9354FBF88}" type="parTrans" cxnId="{924547C5-220E-4DE7-A987-87281955BEFC}">
      <dgm:prSet/>
      <dgm:spPr/>
      <dgm:t>
        <a:bodyPr/>
        <a:lstStyle/>
        <a:p>
          <a:endParaRPr lang="fi-FI"/>
        </a:p>
      </dgm:t>
    </dgm:pt>
    <dgm:pt modelId="{36DB39DA-840A-4152-AA1C-D8F843F64960}" type="sibTrans" cxnId="{924547C5-220E-4DE7-A987-87281955BEFC}">
      <dgm:prSet/>
      <dgm:spPr/>
      <dgm:t>
        <a:bodyPr/>
        <a:lstStyle/>
        <a:p>
          <a:endParaRPr lang="fi-FI"/>
        </a:p>
      </dgm:t>
    </dgm:pt>
    <dgm:pt modelId="{19FA2925-EE3F-4FD8-A62A-A5CADC2C8044}">
      <dgm:prSet/>
      <dgm:spPr/>
      <dgm:t>
        <a:bodyPr/>
        <a:lstStyle/>
        <a:p>
          <a:r>
            <a:rPr lang="en-US" b="1" dirty="0"/>
            <a:t>Directive 2011/61/EU of the European Parliament and of the Council of 8 June 2011 </a:t>
          </a:r>
          <a:r>
            <a:rPr lang="en-US" b="1" dirty="0">
              <a:solidFill>
                <a:srgbClr val="FF0000"/>
              </a:solidFill>
            </a:rPr>
            <a:t>on Alternative Investment Fund Managers </a:t>
          </a:r>
          <a:r>
            <a:rPr lang="en-US" b="1" dirty="0">
              <a:hlinkClick xmlns:r="http://schemas.openxmlformats.org/officeDocument/2006/relationships" r:id="rId4"/>
            </a:rPr>
            <a:t>https://eur-lex.europa.eu/legal-content/EN/TXT/?uri=celex%3A32011L0061</a:t>
          </a:r>
          <a:r>
            <a:rPr lang="en-US" b="1" dirty="0"/>
            <a:t> </a:t>
          </a:r>
          <a:endParaRPr lang="fi-FI" dirty="0"/>
        </a:p>
      </dgm:t>
    </dgm:pt>
    <dgm:pt modelId="{37D2FF34-582D-4817-988A-DD0555139AC1}" type="parTrans" cxnId="{E79A224E-77DE-4571-826D-EC3804FE559E}">
      <dgm:prSet/>
      <dgm:spPr/>
      <dgm:t>
        <a:bodyPr/>
        <a:lstStyle/>
        <a:p>
          <a:endParaRPr lang="fi-FI"/>
        </a:p>
      </dgm:t>
    </dgm:pt>
    <dgm:pt modelId="{DCAF4429-0A30-4202-B879-4443D1672120}" type="sibTrans" cxnId="{E79A224E-77DE-4571-826D-EC3804FE559E}">
      <dgm:prSet/>
      <dgm:spPr/>
      <dgm:t>
        <a:bodyPr/>
        <a:lstStyle/>
        <a:p>
          <a:endParaRPr lang="fi-FI"/>
        </a:p>
      </dgm:t>
    </dgm:pt>
    <dgm:pt modelId="{AFA04DAB-F5ED-42FA-808D-A428C0EA6A5D}">
      <dgm:prSet/>
      <dgm:spPr/>
      <dgm:t>
        <a:bodyPr/>
        <a:lstStyle/>
        <a:p>
          <a:r>
            <a:rPr lang="fi-FI" b="1" dirty="0"/>
            <a:t>B) </a:t>
          </a:r>
          <a:r>
            <a:rPr lang="fi-FI" b="1" dirty="0">
              <a:solidFill>
                <a:srgbClr val="FF0000"/>
              </a:solidFill>
            </a:rPr>
            <a:t>Financial </a:t>
          </a:r>
          <a:r>
            <a:rPr lang="fi-FI" b="1" dirty="0" err="1">
              <a:solidFill>
                <a:srgbClr val="FF0000"/>
              </a:solidFill>
            </a:rPr>
            <a:t>collaterals</a:t>
          </a:r>
          <a:r>
            <a:rPr lang="fi-FI" b="1" dirty="0">
              <a:solidFill>
                <a:srgbClr val="FF0000"/>
              </a:solidFill>
            </a:rPr>
            <a:t> and </a:t>
          </a:r>
          <a:r>
            <a:rPr lang="fi-FI" b="1" dirty="0" err="1">
              <a:solidFill>
                <a:srgbClr val="FF0000"/>
              </a:solidFill>
            </a:rPr>
            <a:t>finality</a:t>
          </a:r>
          <a:r>
            <a:rPr lang="fi-FI" b="1" dirty="0">
              <a:solidFill>
                <a:srgbClr val="FF0000"/>
              </a:solidFill>
            </a:rPr>
            <a:t> of </a:t>
          </a:r>
          <a:r>
            <a:rPr lang="fi-FI" b="1" dirty="0" err="1">
              <a:solidFill>
                <a:srgbClr val="FF0000"/>
              </a:solidFill>
            </a:rPr>
            <a:t>settlement</a:t>
          </a:r>
          <a:r>
            <a:rPr lang="fi-FI" b="1" dirty="0">
              <a:solidFill>
                <a:srgbClr val="FF0000"/>
              </a:solidFill>
            </a:rPr>
            <a:t> </a:t>
          </a:r>
          <a:endParaRPr lang="fi-FI" dirty="0">
            <a:solidFill>
              <a:srgbClr val="FF0000"/>
            </a:solidFill>
          </a:endParaRPr>
        </a:p>
      </dgm:t>
    </dgm:pt>
    <dgm:pt modelId="{14A559B5-A338-4F45-BF7C-68B7759B5146}" type="parTrans" cxnId="{C2742521-3324-4C4C-9FB1-9936847A27BC}">
      <dgm:prSet/>
      <dgm:spPr/>
      <dgm:t>
        <a:bodyPr/>
        <a:lstStyle/>
        <a:p>
          <a:endParaRPr lang="fi-FI"/>
        </a:p>
      </dgm:t>
    </dgm:pt>
    <dgm:pt modelId="{768A9D72-FB0F-4972-A0D9-EA04DBF497A0}" type="sibTrans" cxnId="{C2742521-3324-4C4C-9FB1-9936847A27BC}">
      <dgm:prSet/>
      <dgm:spPr/>
      <dgm:t>
        <a:bodyPr/>
        <a:lstStyle/>
        <a:p>
          <a:endParaRPr lang="fi-FI"/>
        </a:p>
      </dgm:t>
    </dgm:pt>
    <dgm:pt modelId="{B2E7FB9E-A1F0-448C-8981-BF3434B49E3F}">
      <dgm:prSet/>
      <dgm:spPr/>
      <dgm:t>
        <a:bodyPr/>
        <a:lstStyle/>
        <a:p>
          <a:r>
            <a:rPr lang="en-US" b="1" i="0" baseline="0"/>
            <a:t>DIRECTIVE 2002/47/EC OF THE EUROPEAN PARLIAMENT AND OF THE COUNCIL </a:t>
          </a:r>
          <a:r>
            <a:rPr lang="fi-FI" b="1" i="0" baseline="0"/>
            <a:t>on financial collateral arrangements </a:t>
          </a:r>
          <a:r>
            <a:rPr lang="fi-FI" b="1" i="0" baseline="0">
              <a:hlinkClick xmlns:r="http://schemas.openxmlformats.org/officeDocument/2006/relationships" r:id="rId5"/>
            </a:rPr>
            <a:t>https://eur-lex.europa.eu/legal-content/EN/TXT/?uri=celex%3A32002L0047</a:t>
          </a:r>
          <a:r>
            <a:rPr lang="fi-FI" b="1" i="0" baseline="0"/>
            <a:t> </a:t>
          </a:r>
          <a:endParaRPr lang="fi-FI"/>
        </a:p>
      </dgm:t>
    </dgm:pt>
    <dgm:pt modelId="{06EAB76F-EAF9-4B67-9AE6-14B4A5940BB5}" type="parTrans" cxnId="{F99E87CF-E3A2-434D-8B7A-B48532FD3C9F}">
      <dgm:prSet/>
      <dgm:spPr/>
      <dgm:t>
        <a:bodyPr/>
        <a:lstStyle/>
        <a:p>
          <a:endParaRPr lang="fi-FI"/>
        </a:p>
      </dgm:t>
    </dgm:pt>
    <dgm:pt modelId="{A6B8015D-84EE-44BB-8D51-74401B210AAE}" type="sibTrans" cxnId="{F99E87CF-E3A2-434D-8B7A-B48532FD3C9F}">
      <dgm:prSet/>
      <dgm:spPr/>
      <dgm:t>
        <a:bodyPr/>
        <a:lstStyle/>
        <a:p>
          <a:endParaRPr lang="fi-FI"/>
        </a:p>
      </dgm:t>
    </dgm:pt>
    <dgm:pt modelId="{FEAD9BB1-FAA7-4A91-AD2E-7BA2BF821C21}">
      <dgm:prSet/>
      <dgm:spPr/>
      <dgm:t>
        <a:bodyPr/>
        <a:lstStyle/>
        <a:p>
          <a:r>
            <a:rPr lang="en-US" b="1"/>
            <a:t>Directive 98/26/EC of the European Parliament and of the Council of 19 May 1998 on settlement finality in payment and securities settlement systems </a:t>
          </a:r>
          <a:r>
            <a:rPr lang="en-US" b="1">
              <a:hlinkClick xmlns:r="http://schemas.openxmlformats.org/officeDocument/2006/relationships" r:id="rId6"/>
            </a:rPr>
            <a:t>https://eur-lex.europa.eu/legal-content/EN/TXT/?uri=celex%3A31998L0026</a:t>
          </a:r>
          <a:r>
            <a:rPr lang="en-US" b="1"/>
            <a:t> </a:t>
          </a:r>
          <a:endParaRPr lang="fi-FI"/>
        </a:p>
      </dgm:t>
    </dgm:pt>
    <dgm:pt modelId="{D0E5381D-5642-4D74-99C1-F5AF0866774F}" type="parTrans" cxnId="{41CD0C75-F8B7-4313-A91F-C44152033CF1}">
      <dgm:prSet/>
      <dgm:spPr/>
      <dgm:t>
        <a:bodyPr/>
        <a:lstStyle/>
        <a:p>
          <a:endParaRPr lang="fi-FI"/>
        </a:p>
      </dgm:t>
    </dgm:pt>
    <dgm:pt modelId="{4A539E44-3F4B-4DDC-A3F4-B35A804DA592}" type="sibTrans" cxnId="{41CD0C75-F8B7-4313-A91F-C44152033CF1}">
      <dgm:prSet/>
      <dgm:spPr/>
      <dgm:t>
        <a:bodyPr/>
        <a:lstStyle/>
        <a:p>
          <a:endParaRPr lang="fi-FI"/>
        </a:p>
      </dgm:t>
    </dgm:pt>
    <dgm:pt modelId="{A52C3927-D101-4C09-9FAD-AC2BA399105D}" type="pres">
      <dgm:prSet presAssocID="{E54F7DA0-8BF7-46FF-9336-446E1C84FB08}" presName="linear" presStyleCnt="0">
        <dgm:presLayoutVars>
          <dgm:animLvl val="lvl"/>
          <dgm:resizeHandles val="exact"/>
        </dgm:presLayoutVars>
      </dgm:prSet>
      <dgm:spPr/>
    </dgm:pt>
    <dgm:pt modelId="{394D6AF7-7B32-44A3-9B44-C75E33EFBE17}" type="pres">
      <dgm:prSet presAssocID="{4C7E86C6-BA32-447C-8852-6BC2E6513845}" presName="parentText" presStyleLbl="node1" presStyleIdx="0" presStyleCnt="7">
        <dgm:presLayoutVars>
          <dgm:chMax val="0"/>
          <dgm:bulletEnabled val="1"/>
        </dgm:presLayoutVars>
      </dgm:prSet>
      <dgm:spPr/>
    </dgm:pt>
    <dgm:pt modelId="{2CAC5FA1-9A00-47B7-AE87-9FC94B548A34}" type="pres">
      <dgm:prSet presAssocID="{74DFE251-06B7-4834-9E1B-46758A4B5A3A}" presName="spacer" presStyleCnt="0"/>
      <dgm:spPr/>
    </dgm:pt>
    <dgm:pt modelId="{430463B9-1430-4412-9C60-FB1E78F70633}" type="pres">
      <dgm:prSet presAssocID="{6B760854-E195-4130-A278-D20BB3837E0F}" presName="parentText" presStyleLbl="node1" presStyleIdx="1" presStyleCnt="7">
        <dgm:presLayoutVars>
          <dgm:chMax val="0"/>
          <dgm:bulletEnabled val="1"/>
        </dgm:presLayoutVars>
      </dgm:prSet>
      <dgm:spPr/>
    </dgm:pt>
    <dgm:pt modelId="{BE87F885-564B-45E6-B2D4-C43139995ADA}" type="pres">
      <dgm:prSet presAssocID="{D0118D6D-A27B-4BB0-BD72-286F03008E7B}" presName="spacer" presStyleCnt="0"/>
      <dgm:spPr/>
    </dgm:pt>
    <dgm:pt modelId="{9E09E3CD-B499-4519-8077-DE9E109851E7}" type="pres">
      <dgm:prSet presAssocID="{6510E8FE-DF1E-489C-B7BC-869ADF121DE5}" presName="parentText" presStyleLbl="node1" presStyleIdx="2" presStyleCnt="7">
        <dgm:presLayoutVars>
          <dgm:chMax val="0"/>
          <dgm:bulletEnabled val="1"/>
        </dgm:presLayoutVars>
      </dgm:prSet>
      <dgm:spPr/>
    </dgm:pt>
    <dgm:pt modelId="{AC215066-4110-4D22-B0D9-3D7EB1C24AFB}" type="pres">
      <dgm:prSet presAssocID="{36DB39DA-840A-4152-AA1C-D8F843F64960}" presName="spacer" presStyleCnt="0"/>
      <dgm:spPr/>
    </dgm:pt>
    <dgm:pt modelId="{2EA33A00-9FD9-4E9B-882B-1DBC62E4B220}" type="pres">
      <dgm:prSet presAssocID="{19FA2925-EE3F-4FD8-A62A-A5CADC2C8044}" presName="parentText" presStyleLbl="node1" presStyleIdx="3" presStyleCnt="7">
        <dgm:presLayoutVars>
          <dgm:chMax val="0"/>
          <dgm:bulletEnabled val="1"/>
        </dgm:presLayoutVars>
      </dgm:prSet>
      <dgm:spPr/>
    </dgm:pt>
    <dgm:pt modelId="{F6E72FC6-321E-4DEA-B98E-281171454B2F}" type="pres">
      <dgm:prSet presAssocID="{DCAF4429-0A30-4202-B879-4443D1672120}" presName="spacer" presStyleCnt="0"/>
      <dgm:spPr/>
    </dgm:pt>
    <dgm:pt modelId="{7BAA46AC-D411-4033-A959-5A3B02A32C57}" type="pres">
      <dgm:prSet presAssocID="{AFA04DAB-F5ED-42FA-808D-A428C0EA6A5D}" presName="parentText" presStyleLbl="node1" presStyleIdx="4" presStyleCnt="7">
        <dgm:presLayoutVars>
          <dgm:chMax val="0"/>
          <dgm:bulletEnabled val="1"/>
        </dgm:presLayoutVars>
      </dgm:prSet>
      <dgm:spPr/>
    </dgm:pt>
    <dgm:pt modelId="{A0774409-99A0-48F9-B6FE-45586163B8CE}" type="pres">
      <dgm:prSet presAssocID="{768A9D72-FB0F-4972-A0D9-EA04DBF497A0}" presName="spacer" presStyleCnt="0"/>
      <dgm:spPr/>
    </dgm:pt>
    <dgm:pt modelId="{17E9BA4D-E9FA-4FB9-852B-3536BC3DFEC5}" type="pres">
      <dgm:prSet presAssocID="{B2E7FB9E-A1F0-448C-8981-BF3434B49E3F}" presName="parentText" presStyleLbl="node1" presStyleIdx="5" presStyleCnt="7">
        <dgm:presLayoutVars>
          <dgm:chMax val="0"/>
          <dgm:bulletEnabled val="1"/>
        </dgm:presLayoutVars>
      </dgm:prSet>
      <dgm:spPr/>
    </dgm:pt>
    <dgm:pt modelId="{55A7C58E-65C4-4C7F-BC28-5FA4897558DC}" type="pres">
      <dgm:prSet presAssocID="{A6B8015D-84EE-44BB-8D51-74401B210AAE}" presName="spacer" presStyleCnt="0"/>
      <dgm:spPr/>
    </dgm:pt>
    <dgm:pt modelId="{93D023F9-FAB3-4BF6-983D-C1A6EC0C7D63}" type="pres">
      <dgm:prSet presAssocID="{FEAD9BB1-FAA7-4A91-AD2E-7BA2BF821C21}" presName="parentText" presStyleLbl="node1" presStyleIdx="6" presStyleCnt="7">
        <dgm:presLayoutVars>
          <dgm:chMax val="0"/>
          <dgm:bulletEnabled val="1"/>
        </dgm:presLayoutVars>
      </dgm:prSet>
      <dgm:spPr/>
    </dgm:pt>
  </dgm:ptLst>
  <dgm:cxnLst>
    <dgm:cxn modelId="{BB778C20-651E-4AD9-85CD-C3495ADE512A}" srcId="{E54F7DA0-8BF7-46FF-9336-446E1C84FB08}" destId="{6B760854-E195-4130-A278-D20BB3837E0F}" srcOrd="1" destOrd="0" parTransId="{4B0F6246-67C1-461C-ADA4-F36B8756016D}" sibTransId="{D0118D6D-A27B-4BB0-BD72-286F03008E7B}"/>
    <dgm:cxn modelId="{C2742521-3324-4C4C-9FB1-9936847A27BC}" srcId="{E54F7DA0-8BF7-46FF-9336-446E1C84FB08}" destId="{AFA04DAB-F5ED-42FA-808D-A428C0EA6A5D}" srcOrd="4" destOrd="0" parTransId="{14A559B5-A338-4F45-BF7C-68B7759B5146}" sibTransId="{768A9D72-FB0F-4972-A0D9-EA04DBF497A0}"/>
    <dgm:cxn modelId="{469A7421-CF60-4AD4-88A3-EBF7C4C42D42}" srcId="{E54F7DA0-8BF7-46FF-9336-446E1C84FB08}" destId="{4C7E86C6-BA32-447C-8852-6BC2E6513845}" srcOrd="0" destOrd="0" parTransId="{EAD65203-990C-49A1-818E-6FCB0CEA0AE5}" sibTransId="{74DFE251-06B7-4834-9E1B-46758A4B5A3A}"/>
    <dgm:cxn modelId="{745D3D3E-4A12-483B-B349-832AE992AFDB}" type="presOf" srcId="{4C7E86C6-BA32-447C-8852-6BC2E6513845}" destId="{394D6AF7-7B32-44A3-9B44-C75E33EFBE17}" srcOrd="0" destOrd="0" presId="urn:microsoft.com/office/officeart/2005/8/layout/vList2"/>
    <dgm:cxn modelId="{E79A224E-77DE-4571-826D-EC3804FE559E}" srcId="{E54F7DA0-8BF7-46FF-9336-446E1C84FB08}" destId="{19FA2925-EE3F-4FD8-A62A-A5CADC2C8044}" srcOrd="3" destOrd="0" parTransId="{37D2FF34-582D-4817-988A-DD0555139AC1}" sibTransId="{DCAF4429-0A30-4202-B879-4443D1672120}"/>
    <dgm:cxn modelId="{41CD0C75-F8B7-4313-A91F-C44152033CF1}" srcId="{E54F7DA0-8BF7-46FF-9336-446E1C84FB08}" destId="{FEAD9BB1-FAA7-4A91-AD2E-7BA2BF821C21}" srcOrd="6" destOrd="0" parTransId="{D0E5381D-5642-4D74-99C1-F5AF0866774F}" sibTransId="{4A539E44-3F4B-4DDC-A3F4-B35A804DA592}"/>
    <dgm:cxn modelId="{7A7FE258-7585-4B32-961B-9075E8C5C216}" type="presOf" srcId="{FEAD9BB1-FAA7-4A91-AD2E-7BA2BF821C21}" destId="{93D023F9-FAB3-4BF6-983D-C1A6EC0C7D63}" srcOrd="0" destOrd="0" presId="urn:microsoft.com/office/officeart/2005/8/layout/vList2"/>
    <dgm:cxn modelId="{9017BBA1-727A-4F7B-AA2C-A5394EE41161}" type="presOf" srcId="{19FA2925-EE3F-4FD8-A62A-A5CADC2C8044}" destId="{2EA33A00-9FD9-4E9B-882B-1DBC62E4B220}" srcOrd="0" destOrd="0" presId="urn:microsoft.com/office/officeart/2005/8/layout/vList2"/>
    <dgm:cxn modelId="{A3AAA5AD-8180-4F72-AF5D-EA92A806C8F5}" type="presOf" srcId="{B2E7FB9E-A1F0-448C-8981-BF3434B49E3F}" destId="{17E9BA4D-E9FA-4FB9-852B-3536BC3DFEC5}" srcOrd="0" destOrd="0" presId="urn:microsoft.com/office/officeart/2005/8/layout/vList2"/>
    <dgm:cxn modelId="{924547C5-220E-4DE7-A987-87281955BEFC}" srcId="{E54F7DA0-8BF7-46FF-9336-446E1C84FB08}" destId="{6510E8FE-DF1E-489C-B7BC-869ADF121DE5}" srcOrd="2" destOrd="0" parTransId="{7C89B635-9D86-4F48-853D-4EB9354FBF88}" sibTransId="{36DB39DA-840A-4152-AA1C-D8F843F64960}"/>
    <dgm:cxn modelId="{109587C9-2C5F-4C30-8AD3-883CA4A03DF6}" type="presOf" srcId="{6510E8FE-DF1E-489C-B7BC-869ADF121DE5}" destId="{9E09E3CD-B499-4519-8077-DE9E109851E7}" srcOrd="0" destOrd="0" presId="urn:microsoft.com/office/officeart/2005/8/layout/vList2"/>
    <dgm:cxn modelId="{5C63C8CD-1A1F-4641-834E-BA0FDB78DBAA}" type="presOf" srcId="{AFA04DAB-F5ED-42FA-808D-A428C0EA6A5D}" destId="{7BAA46AC-D411-4033-A959-5A3B02A32C57}" srcOrd="0" destOrd="0" presId="urn:microsoft.com/office/officeart/2005/8/layout/vList2"/>
    <dgm:cxn modelId="{F99E87CF-E3A2-434D-8B7A-B48532FD3C9F}" srcId="{E54F7DA0-8BF7-46FF-9336-446E1C84FB08}" destId="{B2E7FB9E-A1F0-448C-8981-BF3434B49E3F}" srcOrd="5" destOrd="0" parTransId="{06EAB76F-EAF9-4B67-9AE6-14B4A5940BB5}" sibTransId="{A6B8015D-84EE-44BB-8D51-74401B210AAE}"/>
    <dgm:cxn modelId="{0BE665DF-49D0-4F14-8D2B-EC345E203AE4}" type="presOf" srcId="{6B760854-E195-4130-A278-D20BB3837E0F}" destId="{430463B9-1430-4412-9C60-FB1E78F70633}" srcOrd="0" destOrd="0" presId="urn:microsoft.com/office/officeart/2005/8/layout/vList2"/>
    <dgm:cxn modelId="{DAD298F8-E732-4482-8229-EB9431BEEA67}" type="presOf" srcId="{E54F7DA0-8BF7-46FF-9336-446E1C84FB08}" destId="{A52C3927-D101-4C09-9FAD-AC2BA399105D}" srcOrd="0" destOrd="0" presId="urn:microsoft.com/office/officeart/2005/8/layout/vList2"/>
    <dgm:cxn modelId="{AB7F20CC-AD26-4A20-ADCD-71DB92E28AC8}" type="presParOf" srcId="{A52C3927-D101-4C09-9FAD-AC2BA399105D}" destId="{394D6AF7-7B32-44A3-9B44-C75E33EFBE17}" srcOrd="0" destOrd="0" presId="urn:microsoft.com/office/officeart/2005/8/layout/vList2"/>
    <dgm:cxn modelId="{CC835486-DAA3-4154-989A-CD653574D247}" type="presParOf" srcId="{A52C3927-D101-4C09-9FAD-AC2BA399105D}" destId="{2CAC5FA1-9A00-47B7-AE87-9FC94B548A34}" srcOrd="1" destOrd="0" presId="urn:microsoft.com/office/officeart/2005/8/layout/vList2"/>
    <dgm:cxn modelId="{70A8469F-E557-407E-BDE5-EE91CED2F1CA}" type="presParOf" srcId="{A52C3927-D101-4C09-9FAD-AC2BA399105D}" destId="{430463B9-1430-4412-9C60-FB1E78F70633}" srcOrd="2" destOrd="0" presId="urn:microsoft.com/office/officeart/2005/8/layout/vList2"/>
    <dgm:cxn modelId="{998A42E8-DCBE-4233-B96B-CF283896DCD4}" type="presParOf" srcId="{A52C3927-D101-4C09-9FAD-AC2BA399105D}" destId="{BE87F885-564B-45E6-B2D4-C43139995ADA}" srcOrd="3" destOrd="0" presId="urn:microsoft.com/office/officeart/2005/8/layout/vList2"/>
    <dgm:cxn modelId="{CF5F9831-3931-48FA-B16E-091A43AAD061}" type="presParOf" srcId="{A52C3927-D101-4C09-9FAD-AC2BA399105D}" destId="{9E09E3CD-B499-4519-8077-DE9E109851E7}" srcOrd="4" destOrd="0" presId="urn:microsoft.com/office/officeart/2005/8/layout/vList2"/>
    <dgm:cxn modelId="{21C0BB44-0CFB-4359-9F93-08F08103B01E}" type="presParOf" srcId="{A52C3927-D101-4C09-9FAD-AC2BA399105D}" destId="{AC215066-4110-4D22-B0D9-3D7EB1C24AFB}" srcOrd="5" destOrd="0" presId="urn:microsoft.com/office/officeart/2005/8/layout/vList2"/>
    <dgm:cxn modelId="{C094BB44-859B-44AD-82DE-ADE964E45998}" type="presParOf" srcId="{A52C3927-D101-4C09-9FAD-AC2BA399105D}" destId="{2EA33A00-9FD9-4E9B-882B-1DBC62E4B220}" srcOrd="6" destOrd="0" presId="urn:microsoft.com/office/officeart/2005/8/layout/vList2"/>
    <dgm:cxn modelId="{155A7136-3996-4008-A436-19AF62E12DD5}" type="presParOf" srcId="{A52C3927-D101-4C09-9FAD-AC2BA399105D}" destId="{F6E72FC6-321E-4DEA-B98E-281171454B2F}" srcOrd="7" destOrd="0" presId="urn:microsoft.com/office/officeart/2005/8/layout/vList2"/>
    <dgm:cxn modelId="{9A317062-26D2-4400-8EE1-41EB4B55BCBF}" type="presParOf" srcId="{A52C3927-D101-4C09-9FAD-AC2BA399105D}" destId="{7BAA46AC-D411-4033-A959-5A3B02A32C57}" srcOrd="8" destOrd="0" presId="urn:microsoft.com/office/officeart/2005/8/layout/vList2"/>
    <dgm:cxn modelId="{18D63EA6-8552-4EC3-A1A1-AAC0C6DB3F2C}" type="presParOf" srcId="{A52C3927-D101-4C09-9FAD-AC2BA399105D}" destId="{A0774409-99A0-48F9-B6FE-45586163B8CE}" srcOrd="9" destOrd="0" presId="urn:microsoft.com/office/officeart/2005/8/layout/vList2"/>
    <dgm:cxn modelId="{17805764-05C6-47D7-AFE6-710701E2ECDB}" type="presParOf" srcId="{A52C3927-D101-4C09-9FAD-AC2BA399105D}" destId="{17E9BA4D-E9FA-4FB9-852B-3536BC3DFEC5}" srcOrd="10" destOrd="0" presId="urn:microsoft.com/office/officeart/2005/8/layout/vList2"/>
    <dgm:cxn modelId="{75B439EC-ECD5-4234-8A2D-C2FBAC7274FB}" type="presParOf" srcId="{A52C3927-D101-4C09-9FAD-AC2BA399105D}" destId="{55A7C58E-65C4-4C7F-BC28-5FA4897558DC}" srcOrd="11" destOrd="0" presId="urn:microsoft.com/office/officeart/2005/8/layout/vList2"/>
    <dgm:cxn modelId="{271D8B5D-FC23-4C3B-AF27-A73C18217DF6}" type="presParOf" srcId="{A52C3927-D101-4C09-9FAD-AC2BA399105D}" destId="{93D023F9-FAB3-4BF6-983D-C1A6EC0C7D63}"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F9B61F-6D92-4734-BDE7-DB107BF774FB}">
      <dsp:nvSpPr>
        <dsp:cNvPr id="0" name=""/>
        <dsp:cNvSpPr/>
      </dsp:nvSpPr>
      <dsp:spPr>
        <a:xfrm>
          <a:off x="0" y="141656"/>
          <a:ext cx="8085599" cy="679696"/>
        </a:xfrm>
        <a:prstGeom prst="round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i="0" kern="1200" baseline="0" dirty="0"/>
            <a:t>1) </a:t>
          </a:r>
          <a:r>
            <a:rPr lang="fi-FI" sz="1300" b="1" kern="1200" dirty="0">
              <a:hlinkClick xmlns:r="http://schemas.openxmlformats.org/officeDocument/2006/relationships" r:id="rId1"/>
            </a:rPr>
            <a:t>14.12.2012/746 Arvopaperimarkkinalaki</a:t>
          </a:r>
          <a:r>
            <a:rPr lang="fi-FI" sz="1300" b="1" kern="1200" dirty="0"/>
            <a:t> (</a:t>
          </a:r>
          <a:r>
            <a:rPr lang="fi-FI" sz="1300" b="1" kern="1200" dirty="0" err="1">
              <a:solidFill>
                <a:srgbClr val="FF0000"/>
              </a:solidFill>
            </a:rPr>
            <a:t>Securities</a:t>
          </a:r>
          <a:r>
            <a:rPr lang="fi-FI" sz="1300" b="1" kern="1200" dirty="0">
              <a:solidFill>
                <a:srgbClr val="FF0000"/>
              </a:solidFill>
            </a:rPr>
            <a:t> Markets Act</a:t>
          </a:r>
          <a:r>
            <a:rPr lang="fi-FI" sz="1300" b="1" kern="1200" dirty="0"/>
            <a:t>)</a:t>
          </a:r>
          <a:endParaRPr lang="fi-FI" sz="1300" kern="1200" dirty="0"/>
        </a:p>
      </dsp:txBody>
      <dsp:txXfrm>
        <a:off x="33180" y="174836"/>
        <a:ext cx="8019239" cy="613336"/>
      </dsp:txXfrm>
    </dsp:sp>
    <dsp:sp modelId="{4187E56A-5D83-427E-BC6C-38CD97081ECE}">
      <dsp:nvSpPr>
        <dsp:cNvPr id="0" name=""/>
        <dsp:cNvSpPr/>
      </dsp:nvSpPr>
      <dsp:spPr>
        <a:xfrm>
          <a:off x="0" y="858793"/>
          <a:ext cx="8085599" cy="679696"/>
        </a:xfrm>
        <a:prstGeom prst="round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kern="1200" dirty="0"/>
            <a:t>2) </a:t>
          </a:r>
          <a:r>
            <a:rPr lang="fi-FI" sz="1300" b="1" kern="1200" dirty="0">
              <a:hlinkClick xmlns:r="http://schemas.openxmlformats.org/officeDocument/2006/relationships" r:id="rId2"/>
            </a:rPr>
            <a:t>20.12.2018/1281 Valtiovarainministeriön asetus arvopaperimarkkinalain 3 luvun 2 §:ssä tarkoitetusta perustietoasiakirjasta</a:t>
          </a:r>
          <a:r>
            <a:rPr lang="fi-FI" sz="1300" b="1" kern="1200" dirty="0"/>
            <a:t> (</a:t>
          </a:r>
          <a:r>
            <a:rPr lang="fi-FI" sz="1300" b="1" kern="1200" dirty="0" err="1"/>
            <a:t>The</a:t>
          </a:r>
          <a:r>
            <a:rPr lang="fi-FI" sz="1300" b="1" kern="1200" dirty="0"/>
            <a:t> </a:t>
          </a:r>
          <a:r>
            <a:rPr lang="fi-FI" sz="1300" b="1" kern="1200" dirty="0" err="1"/>
            <a:t>basic</a:t>
          </a:r>
          <a:r>
            <a:rPr lang="fi-FI" sz="1300" b="1" kern="1200" dirty="0"/>
            <a:t> </a:t>
          </a:r>
          <a:r>
            <a:rPr lang="fi-FI" sz="1300" b="1" kern="1200" dirty="0" err="1">
              <a:solidFill>
                <a:srgbClr val="FF0000"/>
              </a:solidFill>
            </a:rPr>
            <a:t>prospectus</a:t>
          </a:r>
          <a:r>
            <a:rPr lang="fi-FI" sz="1300" b="1" kern="1200" dirty="0"/>
            <a:t> in </a:t>
          </a:r>
          <a:r>
            <a:rPr lang="fi-FI" sz="1300" b="1" kern="1200" dirty="0" err="1"/>
            <a:t>securities</a:t>
          </a:r>
          <a:r>
            <a:rPr lang="fi-FI" sz="1300" b="1" kern="1200" dirty="0"/>
            <a:t> </a:t>
          </a:r>
          <a:r>
            <a:rPr lang="fi-FI" sz="1300" b="1" kern="1200" dirty="0" err="1"/>
            <a:t>offerings</a:t>
          </a:r>
          <a:r>
            <a:rPr lang="fi-FI" sz="1300" b="1" kern="1200" dirty="0"/>
            <a:t>)</a:t>
          </a:r>
          <a:endParaRPr lang="fi-FI" sz="1300" kern="1200" dirty="0"/>
        </a:p>
      </dsp:txBody>
      <dsp:txXfrm>
        <a:off x="33180" y="891973"/>
        <a:ext cx="8019239" cy="613336"/>
      </dsp:txXfrm>
    </dsp:sp>
    <dsp:sp modelId="{C0660266-5A84-492D-93F1-3470639B3C26}">
      <dsp:nvSpPr>
        <dsp:cNvPr id="0" name=""/>
        <dsp:cNvSpPr/>
      </dsp:nvSpPr>
      <dsp:spPr>
        <a:xfrm>
          <a:off x="0" y="1575930"/>
          <a:ext cx="8085599" cy="679696"/>
        </a:xfrm>
        <a:prstGeom prst="round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kern="1200" dirty="0"/>
            <a:t>3) </a:t>
          </a:r>
          <a:r>
            <a:rPr lang="fi-FI" sz="1300" b="1" kern="1200" dirty="0">
              <a:hlinkClick xmlns:r="http://schemas.openxmlformats.org/officeDocument/2006/relationships" r:id="rId3"/>
            </a:rPr>
            <a:t>20.12.2012/1027 Valtiovarainministeriön asetus arvopaperin ottamisesta pörssilistalle</a:t>
          </a:r>
          <a:r>
            <a:rPr lang="fi-FI" sz="1300" b="1" kern="1200" dirty="0"/>
            <a:t> (</a:t>
          </a:r>
          <a:r>
            <a:rPr lang="fi-FI" sz="1300" b="1" kern="1200" dirty="0" err="1">
              <a:solidFill>
                <a:srgbClr val="FF0000"/>
              </a:solidFill>
            </a:rPr>
            <a:t>listing</a:t>
          </a:r>
          <a:r>
            <a:rPr lang="fi-FI" sz="1300" b="1" kern="1200" dirty="0"/>
            <a:t> of </a:t>
          </a:r>
          <a:r>
            <a:rPr lang="fi-FI" sz="1300" b="1" kern="1200" dirty="0" err="1"/>
            <a:t>securities</a:t>
          </a:r>
          <a:r>
            <a:rPr lang="fi-FI" sz="1300" b="1" kern="1200" dirty="0"/>
            <a:t>)</a:t>
          </a:r>
          <a:endParaRPr lang="fi-FI" sz="1300" kern="1200" dirty="0"/>
        </a:p>
      </dsp:txBody>
      <dsp:txXfrm>
        <a:off x="33180" y="1609110"/>
        <a:ext cx="8019239" cy="613336"/>
      </dsp:txXfrm>
    </dsp:sp>
    <dsp:sp modelId="{3798E5D6-CFCA-416C-A339-5E2EF992B3BA}">
      <dsp:nvSpPr>
        <dsp:cNvPr id="0" name=""/>
        <dsp:cNvSpPr/>
      </dsp:nvSpPr>
      <dsp:spPr>
        <a:xfrm>
          <a:off x="0" y="2293066"/>
          <a:ext cx="8085599" cy="679696"/>
        </a:xfrm>
        <a:prstGeom prst="round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kern="1200" dirty="0"/>
            <a:t>4) </a:t>
          </a:r>
          <a:r>
            <a:rPr lang="fi-FI" sz="1300" b="1" kern="1200" dirty="0">
              <a:hlinkClick xmlns:r="http://schemas.openxmlformats.org/officeDocument/2006/relationships" r:id="rId4"/>
            </a:rPr>
            <a:t>20.12.2012/1022 Valtiovarainministeriön asetus tarjousasiakirjan sisällöstä ja julkistamisesta sekä sisällöstä myönnettävistä poikkeuksista ja Euroopan talousalueella hyväksytyn tarjousasiakirjan vastavuoroisesta tunnustamisesta</a:t>
          </a:r>
          <a:r>
            <a:rPr lang="fi-FI" sz="1300" b="1" kern="1200" dirty="0"/>
            <a:t> (</a:t>
          </a:r>
          <a:r>
            <a:rPr lang="fi-FI" sz="1300" b="1" kern="1200" dirty="0" err="1"/>
            <a:t>Contents</a:t>
          </a:r>
          <a:r>
            <a:rPr lang="fi-FI" sz="1300" b="1" kern="1200" dirty="0"/>
            <a:t> and </a:t>
          </a:r>
          <a:r>
            <a:rPr lang="fi-FI" sz="1300" b="1" kern="1200" dirty="0" err="1"/>
            <a:t>mutual</a:t>
          </a:r>
          <a:r>
            <a:rPr lang="fi-FI" sz="1300" b="1" kern="1200" dirty="0"/>
            <a:t> </a:t>
          </a:r>
          <a:r>
            <a:rPr lang="fi-FI" sz="1300" b="1" kern="1200" dirty="0" err="1"/>
            <a:t>recognintion</a:t>
          </a:r>
          <a:r>
            <a:rPr lang="fi-FI" sz="1300" b="1" kern="1200" dirty="0"/>
            <a:t> </a:t>
          </a:r>
          <a:r>
            <a:rPr lang="fi-FI" sz="1300" b="1" kern="1200" dirty="0" err="1">
              <a:solidFill>
                <a:srgbClr val="FF0000"/>
              </a:solidFill>
            </a:rPr>
            <a:t>securities</a:t>
          </a:r>
          <a:r>
            <a:rPr lang="fi-FI" sz="1300" b="1" kern="1200" dirty="0">
              <a:solidFill>
                <a:srgbClr val="FF0000"/>
              </a:solidFill>
            </a:rPr>
            <a:t> </a:t>
          </a:r>
          <a:r>
            <a:rPr lang="fi-FI" sz="1300" b="1" kern="1200" dirty="0" err="1">
              <a:solidFill>
                <a:srgbClr val="FF0000"/>
              </a:solidFill>
            </a:rPr>
            <a:t>offer</a:t>
          </a:r>
          <a:r>
            <a:rPr lang="fi-FI" sz="1300" b="1" kern="1200" dirty="0">
              <a:solidFill>
                <a:srgbClr val="FF0000"/>
              </a:solidFill>
            </a:rPr>
            <a:t> </a:t>
          </a:r>
          <a:r>
            <a:rPr lang="fi-FI" sz="1300" b="1" kern="1200" dirty="0" err="1">
              <a:solidFill>
                <a:srgbClr val="FF0000"/>
              </a:solidFill>
            </a:rPr>
            <a:t>documents</a:t>
          </a:r>
          <a:r>
            <a:rPr lang="fi-FI" sz="1300" b="1" kern="1200" dirty="0"/>
            <a:t>)</a:t>
          </a:r>
          <a:endParaRPr lang="fi-FI" sz="1300" kern="1200" dirty="0"/>
        </a:p>
      </dsp:txBody>
      <dsp:txXfrm>
        <a:off x="33180" y="2326246"/>
        <a:ext cx="8019239" cy="613336"/>
      </dsp:txXfrm>
    </dsp:sp>
    <dsp:sp modelId="{2C3D2A0B-3737-4C32-9825-8BB0A33D88A2}">
      <dsp:nvSpPr>
        <dsp:cNvPr id="0" name=""/>
        <dsp:cNvSpPr/>
      </dsp:nvSpPr>
      <dsp:spPr>
        <a:xfrm>
          <a:off x="0" y="3010203"/>
          <a:ext cx="8085599" cy="679696"/>
        </a:xfrm>
        <a:prstGeom prst="roundRect">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i="0" kern="1200" baseline="0" dirty="0">
              <a:hlinkClick xmlns:r="http://schemas.openxmlformats.org/officeDocument/2006/relationships" r:id="rId5"/>
            </a:rPr>
            <a:t>5) 20.12.2012/1019 Valtiovarainministeriön asetus arvopaperimarkkinalain 3–5 luvussa tarkoitetuista esitteistä</a:t>
          </a:r>
          <a:r>
            <a:rPr lang="fi-FI" sz="1300" b="1" i="0" kern="1200" baseline="0" dirty="0"/>
            <a:t> (</a:t>
          </a:r>
          <a:r>
            <a:rPr lang="fi-FI" sz="1300" b="1" i="0" kern="1200" baseline="0" dirty="0" err="1">
              <a:solidFill>
                <a:srgbClr val="FF0000"/>
              </a:solidFill>
            </a:rPr>
            <a:t>Prospectuses</a:t>
          </a:r>
          <a:r>
            <a:rPr lang="fi-FI" sz="1300" b="1" i="0" kern="1200" baseline="0" dirty="0"/>
            <a:t>) </a:t>
          </a:r>
          <a:endParaRPr lang="fi-FI" sz="1300" kern="1200" dirty="0"/>
        </a:p>
      </dsp:txBody>
      <dsp:txXfrm>
        <a:off x="33180" y="3043383"/>
        <a:ext cx="8019239" cy="61333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5D296D-3DBF-41D0-BAA3-1FC1A3BBB922}">
      <dsp:nvSpPr>
        <dsp:cNvPr id="0" name=""/>
        <dsp:cNvSpPr/>
      </dsp:nvSpPr>
      <dsp:spPr>
        <a:xfrm>
          <a:off x="0" y="31718"/>
          <a:ext cx="8085599" cy="122147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REGULATION (EU) 2019/2088 OF THE EUROPEAN PARLIAMENT AND OF THE COUNCIL on sustainability‐related disclosures in the financial services sector </a:t>
          </a:r>
          <a:r>
            <a:rPr lang="fi-FI" sz="1800" b="1" kern="1200"/>
            <a:t>(Disclosure Regulation, SFDR): https://eur-lex.europa.eu/legal-content/FI/TXT/?uri=OJ:L:2019:317:TOC </a:t>
          </a:r>
          <a:endParaRPr lang="fi-FI" sz="1800" kern="1200"/>
        </a:p>
      </dsp:txBody>
      <dsp:txXfrm>
        <a:off x="59628" y="91346"/>
        <a:ext cx="7966343" cy="1102223"/>
      </dsp:txXfrm>
    </dsp:sp>
    <dsp:sp modelId="{1DEDECF4-87E9-4DBB-9E7D-8FD9E77FD040}">
      <dsp:nvSpPr>
        <dsp:cNvPr id="0" name=""/>
        <dsp:cNvSpPr/>
      </dsp:nvSpPr>
      <dsp:spPr>
        <a:xfrm>
          <a:off x="0" y="1305038"/>
          <a:ext cx="8085599" cy="122147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REGULATION (EU) 2020/852 OF THE EUROPEAN PARLIAMENT AND OF THE COUNCIL on the establishment of a framework to facilitate sustainable investment </a:t>
          </a:r>
          <a:r>
            <a:rPr lang="fi-FI" sz="1800" b="1" kern="1200"/>
            <a:t>(Taxonomy Regulation): https://eur-lex.europa.eu/legal-content/FI/TXT/?uri=OJ:L:2020:198:TOC </a:t>
          </a:r>
          <a:endParaRPr lang="fi-FI" sz="1800" kern="1200"/>
        </a:p>
      </dsp:txBody>
      <dsp:txXfrm>
        <a:off x="59628" y="1364666"/>
        <a:ext cx="7966343" cy="1102223"/>
      </dsp:txXfrm>
    </dsp:sp>
    <dsp:sp modelId="{34744323-6ED4-468B-A5FF-38457A052D5C}">
      <dsp:nvSpPr>
        <dsp:cNvPr id="0" name=""/>
        <dsp:cNvSpPr/>
      </dsp:nvSpPr>
      <dsp:spPr>
        <a:xfrm>
          <a:off x="0" y="2578358"/>
          <a:ext cx="8085599" cy="122147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New sustainability reporting directive called Corporate Sustainability Reporting Directive (CSRD) adopted in December 2022</a:t>
          </a:r>
          <a:endParaRPr lang="fi-FI" sz="1800" kern="1200"/>
        </a:p>
      </dsp:txBody>
      <dsp:txXfrm>
        <a:off x="59628" y="2637986"/>
        <a:ext cx="7966343" cy="110222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7A59C8-1F07-4A03-8A91-A96E5E979052}">
      <dsp:nvSpPr>
        <dsp:cNvPr id="0" name=""/>
        <dsp:cNvSpPr/>
      </dsp:nvSpPr>
      <dsp:spPr>
        <a:xfrm>
          <a:off x="0" y="0"/>
          <a:ext cx="4135437" cy="4135437"/>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7478E3-446E-419F-B332-9B695ECD6E44}">
      <dsp:nvSpPr>
        <dsp:cNvPr id="0" name=""/>
        <dsp:cNvSpPr/>
      </dsp:nvSpPr>
      <dsp:spPr>
        <a:xfrm>
          <a:off x="2067718" y="0"/>
          <a:ext cx="5917406" cy="413543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b="1" i="0" kern="1200" baseline="0" dirty="0">
              <a:solidFill>
                <a:schemeClr val="accent2"/>
              </a:solidFill>
            </a:rPr>
            <a:t>DIRECTIVE 2014/95/EU </a:t>
          </a:r>
          <a:r>
            <a:rPr lang="en-US" sz="900" b="1" i="0" kern="1200" baseline="0" dirty="0"/>
            <a:t>OF THE EUROPEAN PARLIAMENT AND OF THE COUNCIL as regards </a:t>
          </a:r>
          <a:r>
            <a:rPr lang="en-US" sz="900" b="1" i="0" kern="1200" baseline="0" dirty="0">
              <a:solidFill>
                <a:schemeClr val="accent2"/>
              </a:solidFill>
            </a:rPr>
            <a:t>disclosure of non-financial and diversity information </a:t>
          </a:r>
          <a:r>
            <a:rPr lang="en-US" sz="900" b="1" i="0" kern="1200" baseline="0" dirty="0"/>
            <a:t>by certain large undertakings and groups </a:t>
          </a:r>
          <a:r>
            <a:rPr lang="fr-FR" sz="900" b="1" i="0" kern="1200" baseline="0" dirty="0">
              <a:hlinkClick xmlns:r="http://schemas.openxmlformats.org/officeDocument/2006/relationships" r:id="rId1"/>
            </a:rPr>
            <a:t>EUR-Lex - 32014L0095 - EN - EUR-Lex (europa.eu)</a:t>
          </a:r>
          <a:r>
            <a:rPr lang="fr-FR" sz="900" b="1" i="0" kern="1200" baseline="0" dirty="0"/>
            <a:t> </a:t>
          </a:r>
          <a:r>
            <a:rPr lang="en-US" sz="900" b="1" i="0" kern="1200" baseline="0" dirty="0"/>
            <a:t> and two communications from the Commission: Guidelines on non-financial reporting (methodology for reporting non-financial information) (2017/C 215/01) </a:t>
          </a:r>
          <a:r>
            <a:rPr lang="fr-FR" sz="900" b="1" i="0" kern="1200" baseline="0" dirty="0">
              <a:hlinkClick xmlns:r="http://schemas.openxmlformats.org/officeDocument/2006/relationships" r:id="rId2"/>
            </a:rPr>
            <a:t>EUR-Lex - 52017XC0705(01) - EN - EUR-Lex (europa.eu)</a:t>
          </a:r>
          <a:r>
            <a:rPr lang="en-US" sz="900" b="1" i="0" kern="1200" baseline="0" dirty="0"/>
            <a:t> and COMMUNICATION FROM THE COMMISSION Guidelines on non-financial reporting: Supplement on reporting climate-related information (2019/C 209/01) </a:t>
          </a:r>
          <a:r>
            <a:rPr lang="fr-FR" sz="900" b="1" i="0" kern="1200" baseline="0" dirty="0">
              <a:hlinkClick xmlns:r="http://schemas.openxmlformats.org/officeDocument/2006/relationships" r:id="rId3"/>
            </a:rPr>
            <a:t>EUR-Lex - 52019XC0620(01) - EN - EUR-Lex (europa.eu)</a:t>
          </a:r>
          <a:endParaRPr lang="fi-FI" sz="900" kern="1200" dirty="0"/>
        </a:p>
      </dsp:txBody>
      <dsp:txXfrm>
        <a:off x="2067718" y="0"/>
        <a:ext cx="5917406" cy="878780"/>
      </dsp:txXfrm>
    </dsp:sp>
    <dsp:sp modelId="{AB71DFB0-BCC5-4D97-98B2-A0378A1F51CF}">
      <dsp:nvSpPr>
        <dsp:cNvPr id="0" name=""/>
        <dsp:cNvSpPr/>
      </dsp:nvSpPr>
      <dsp:spPr>
        <a:xfrm>
          <a:off x="542776" y="878780"/>
          <a:ext cx="3049884" cy="3049884"/>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D5D905-42B3-44C6-8463-291DF0AC8E23}">
      <dsp:nvSpPr>
        <dsp:cNvPr id="0" name=""/>
        <dsp:cNvSpPr/>
      </dsp:nvSpPr>
      <dsp:spPr>
        <a:xfrm>
          <a:off x="2067718" y="878780"/>
          <a:ext cx="5917406" cy="3049884"/>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1" i="0" kern="1200" baseline="0" dirty="0">
              <a:solidFill>
                <a:schemeClr val="accent2"/>
              </a:solidFill>
            </a:rPr>
            <a:t>REGULATION (EU) 2016/1011 </a:t>
          </a:r>
          <a:r>
            <a:rPr lang="en-US" sz="1050" b="1" i="0" kern="1200" baseline="0" dirty="0"/>
            <a:t>OF THE EUROPEAN PARLIAMENT AND OF THE COUNCIL on </a:t>
          </a:r>
          <a:r>
            <a:rPr lang="en-US" sz="1050" b="1" i="0" kern="1200" baseline="0" dirty="0">
              <a:solidFill>
                <a:schemeClr val="accent2"/>
              </a:solidFill>
            </a:rPr>
            <a:t>indices used as benchmarks in financial instruments and financial contracts </a:t>
          </a:r>
          <a:r>
            <a:rPr lang="en-US" sz="1050" b="1" i="0" kern="1200" baseline="0" dirty="0"/>
            <a:t>or to measure the performance of investment funds</a:t>
          </a:r>
          <a:r>
            <a:rPr lang="fi-FI" sz="1050" b="1" i="0" kern="1200" baseline="0" dirty="0"/>
            <a:t> </a:t>
          </a:r>
          <a:r>
            <a:rPr lang="fr-FR" sz="1050" b="1" i="0" kern="1200" baseline="0" dirty="0">
              <a:hlinkClick xmlns:r="http://schemas.openxmlformats.org/officeDocument/2006/relationships" r:id="rId4"/>
            </a:rPr>
            <a:t>EUR-Lex - 32016R1011 - EN - EUR-Lex (europa.eu)</a:t>
          </a:r>
          <a:endParaRPr lang="fi-FI" sz="1050" kern="1200" dirty="0"/>
        </a:p>
      </dsp:txBody>
      <dsp:txXfrm>
        <a:off x="2067718" y="878780"/>
        <a:ext cx="5917406" cy="878780"/>
      </dsp:txXfrm>
    </dsp:sp>
    <dsp:sp modelId="{8BF39378-60A7-4E46-828E-96941BFA9C65}">
      <dsp:nvSpPr>
        <dsp:cNvPr id="0" name=""/>
        <dsp:cNvSpPr/>
      </dsp:nvSpPr>
      <dsp:spPr>
        <a:xfrm>
          <a:off x="1085552" y="1757560"/>
          <a:ext cx="1964332" cy="196433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3D4D01-5A64-4D87-A5F3-875A8B3DC0C6}">
      <dsp:nvSpPr>
        <dsp:cNvPr id="0" name=""/>
        <dsp:cNvSpPr/>
      </dsp:nvSpPr>
      <dsp:spPr>
        <a:xfrm>
          <a:off x="2067718" y="1757560"/>
          <a:ext cx="5917406" cy="196433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0" i="0" kern="1200" baseline="0" dirty="0">
              <a:solidFill>
                <a:schemeClr val="accent2"/>
              </a:solidFill>
            </a:rPr>
            <a:t>REGULATION (EU) 2019/2089 </a:t>
          </a:r>
          <a:r>
            <a:rPr lang="en-US" sz="1050" b="0" i="0" kern="1200" baseline="0" dirty="0"/>
            <a:t>OF THE EUROPEAN PARLIAMENT AND OF THE COUNCIL of 27 November 2019 amending Regulation (EU) 2016/1011 as regards EU </a:t>
          </a:r>
          <a:r>
            <a:rPr lang="en-US" sz="1050" b="0" i="0" kern="1200" baseline="0" dirty="0">
              <a:solidFill>
                <a:schemeClr val="accent2"/>
              </a:solidFill>
            </a:rPr>
            <a:t>Climate Transition Benchmarks</a:t>
          </a:r>
          <a:r>
            <a:rPr lang="en-US" sz="1050" b="0" i="0" kern="1200" baseline="0" dirty="0"/>
            <a:t>, EU Paris-aligned Benchmarks and sustainability-related disclosures for benchmarks </a:t>
          </a:r>
          <a:r>
            <a:rPr lang="fi-FI" sz="1050" b="0" i="0" kern="1200" baseline="0" dirty="0">
              <a:hlinkClick xmlns:r="http://schemas.openxmlformats.org/officeDocument/2006/relationships" r:id="rId5"/>
            </a:rPr>
            <a:t>https://eur-lex.europa.eu/legal-content/FI/TXT/?uri=CELEX:32019R2089</a:t>
          </a:r>
          <a:r>
            <a:rPr lang="fi-FI" sz="1050" b="0" i="0" kern="1200" baseline="0" dirty="0"/>
            <a:t> </a:t>
          </a:r>
          <a:endParaRPr lang="fi-FI" sz="1050" kern="1200" dirty="0"/>
        </a:p>
      </dsp:txBody>
      <dsp:txXfrm>
        <a:off x="2067718" y="1757560"/>
        <a:ext cx="5917406" cy="878780"/>
      </dsp:txXfrm>
    </dsp:sp>
    <dsp:sp modelId="{630B72FC-DB96-4B08-991F-B33329CB906A}">
      <dsp:nvSpPr>
        <dsp:cNvPr id="0" name=""/>
        <dsp:cNvSpPr/>
      </dsp:nvSpPr>
      <dsp:spPr>
        <a:xfrm>
          <a:off x="1628328" y="2636341"/>
          <a:ext cx="878780" cy="87878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206F7F-E2F0-4DA0-8C65-55AFDCCE65A3}">
      <dsp:nvSpPr>
        <dsp:cNvPr id="0" name=""/>
        <dsp:cNvSpPr/>
      </dsp:nvSpPr>
      <dsp:spPr>
        <a:xfrm>
          <a:off x="2067718" y="2636341"/>
          <a:ext cx="5917406" cy="87878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fi-FI" sz="1050" b="0" i="0" kern="1200" baseline="0" dirty="0"/>
            <a:t>EU </a:t>
          </a:r>
          <a:r>
            <a:rPr lang="fi-FI" sz="1050" b="0" i="0" kern="1200" baseline="0" dirty="0" err="1">
              <a:solidFill>
                <a:schemeClr val="accent2"/>
              </a:solidFill>
            </a:rPr>
            <a:t>Emissions</a:t>
          </a:r>
          <a:r>
            <a:rPr lang="fi-FI" sz="1050" b="0" i="0" kern="1200" baseline="0" dirty="0">
              <a:solidFill>
                <a:schemeClr val="accent2"/>
              </a:solidFill>
            </a:rPr>
            <a:t> Trading System </a:t>
          </a:r>
          <a:r>
            <a:rPr lang="fi-FI" sz="1050" b="0" i="0" kern="1200" baseline="0" dirty="0"/>
            <a:t>(EU ETS): </a:t>
          </a:r>
          <a:r>
            <a:rPr lang="fr-FR" sz="1050" b="1" i="0" kern="1200" baseline="0" dirty="0">
              <a:hlinkClick xmlns:r="http://schemas.openxmlformats.org/officeDocument/2006/relationships" r:id="rId6"/>
            </a:rPr>
            <a:t>EU Emissions Trading System (EU ETS) | Climate Action (europa.eu</a:t>
          </a:r>
          <a:r>
            <a:rPr lang="fr-FR" sz="800" b="1" i="0" kern="1200" baseline="0" dirty="0">
              <a:hlinkClick xmlns:r="http://schemas.openxmlformats.org/officeDocument/2006/relationships" r:id="rId6"/>
            </a:rPr>
            <a:t>)</a:t>
          </a:r>
          <a:endParaRPr lang="fi-FI" sz="800" kern="1200" dirty="0"/>
        </a:p>
      </dsp:txBody>
      <dsp:txXfrm>
        <a:off x="2067718" y="2636341"/>
        <a:ext cx="5917406" cy="87878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DF8FD2-0AC7-41EF-918B-4F10C4E3EE4F}">
      <dsp:nvSpPr>
        <dsp:cNvPr id="0" name=""/>
        <dsp:cNvSpPr/>
      </dsp:nvSpPr>
      <dsp:spPr>
        <a:xfrm>
          <a:off x="0" y="187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8D8483-33BF-4B37-9CCB-36D7C8C906F6}">
      <dsp:nvSpPr>
        <dsp:cNvPr id="0" name=""/>
        <dsp:cNvSpPr/>
      </dsp:nvSpPr>
      <dsp:spPr>
        <a:xfrm>
          <a:off x="0" y="1870"/>
          <a:ext cx="1617119" cy="637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1" kern="1200" dirty="0"/>
            <a:t>I General </a:t>
          </a:r>
          <a:r>
            <a:rPr lang="fi-FI" sz="1100" b="1" kern="1200" dirty="0" err="1"/>
            <a:t>provisions</a:t>
          </a:r>
          <a:r>
            <a:rPr lang="fi-FI" sz="1100" b="1" kern="1200" dirty="0"/>
            <a:t> ) Ch.1 – 2)</a:t>
          </a:r>
          <a:endParaRPr lang="fi-FI" sz="1100" kern="1200" dirty="0"/>
        </a:p>
      </dsp:txBody>
      <dsp:txXfrm>
        <a:off x="0" y="1870"/>
        <a:ext cx="1617119" cy="637969"/>
      </dsp:txXfrm>
    </dsp:sp>
    <dsp:sp modelId="{7FB01C8B-3032-43BC-8538-B54CF78C66D5}">
      <dsp:nvSpPr>
        <dsp:cNvPr id="0" name=""/>
        <dsp:cNvSpPr/>
      </dsp:nvSpPr>
      <dsp:spPr>
        <a:xfrm>
          <a:off x="0" y="63984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73CEFF-FF97-4C1F-A1AF-3D8666D25B0C}">
      <dsp:nvSpPr>
        <dsp:cNvPr id="0" name=""/>
        <dsp:cNvSpPr/>
      </dsp:nvSpPr>
      <dsp:spPr>
        <a:xfrm>
          <a:off x="0" y="639840"/>
          <a:ext cx="1617119" cy="637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1" kern="1200" dirty="0"/>
            <a:t>II </a:t>
          </a:r>
          <a:r>
            <a:rPr lang="fi-FI" sz="1100" b="1" kern="1200" dirty="0" err="1">
              <a:solidFill>
                <a:schemeClr val="accent2"/>
              </a:solidFill>
            </a:rPr>
            <a:t>Prospectus</a:t>
          </a:r>
          <a:r>
            <a:rPr lang="fi-FI" sz="1100" b="1" kern="1200" dirty="0"/>
            <a:t> (</a:t>
          </a:r>
          <a:r>
            <a:rPr lang="fi-FI" sz="1100" b="1" kern="1200" dirty="0" err="1"/>
            <a:t>Ch</a:t>
          </a:r>
          <a:r>
            <a:rPr lang="fi-FI" sz="1100" b="1" kern="1200" dirty="0"/>
            <a:t>. </a:t>
          </a:r>
          <a:r>
            <a:rPr lang="fi-FI" sz="1100" b="1" i="0" kern="1200" baseline="0" dirty="0"/>
            <a:t>3 – 5)</a:t>
          </a:r>
          <a:endParaRPr lang="fi-FI" sz="1100" kern="1200" dirty="0"/>
        </a:p>
      </dsp:txBody>
      <dsp:txXfrm>
        <a:off x="0" y="639840"/>
        <a:ext cx="1617119" cy="637969"/>
      </dsp:txXfrm>
    </dsp:sp>
    <dsp:sp modelId="{51ACAB24-8CC3-41E4-8B7C-1949650417AE}">
      <dsp:nvSpPr>
        <dsp:cNvPr id="0" name=""/>
        <dsp:cNvSpPr/>
      </dsp:nvSpPr>
      <dsp:spPr>
        <a:xfrm>
          <a:off x="1738403" y="668810"/>
          <a:ext cx="6347195" cy="579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1" kern="1200" dirty="0" err="1">
              <a:solidFill>
                <a:schemeClr val="accent2"/>
              </a:solidFill>
            </a:rPr>
            <a:t>Mainly</a:t>
          </a:r>
          <a:r>
            <a:rPr lang="fi-FI" sz="1200" b="1" kern="1200" dirty="0">
              <a:solidFill>
                <a:schemeClr val="accent2"/>
              </a:solidFill>
            </a:rPr>
            <a:t> </a:t>
          </a:r>
          <a:r>
            <a:rPr lang="fi-FI" sz="1200" b="1" kern="1200" dirty="0" err="1">
              <a:solidFill>
                <a:schemeClr val="accent2"/>
              </a:solidFill>
            </a:rPr>
            <a:t>repealed</a:t>
          </a:r>
          <a:r>
            <a:rPr lang="fi-FI" sz="1200" b="1" kern="1200" dirty="0">
              <a:solidFill>
                <a:schemeClr val="accent2"/>
              </a:solidFill>
            </a:rPr>
            <a:t> for </a:t>
          </a:r>
          <a:r>
            <a:rPr lang="fi-FI" sz="1200" b="1" kern="1200" dirty="0" err="1">
              <a:solidFill>
                <a:schemeClr val="accent2"/>
              </a:solidFill>
            </a:rPr>
            <a:t>Prospectus</a:t>
          </a:r>
          <a:r>
            <a:rPr lang="fi-FI" sz="1200" b="1" kern="1200" dirty="0">
              <a:solidFill>
                <a:schemeClr val="accent2"/>
              </a:solidFill>
            </a:rPr>
            <a:t> </a:t>
          </a:r>
          <a:r>
            <a:rPr lang="fi-FI" sz="1200" b="1" kern="1200" dirty="0" err="1">
              <a:solidFill>
                <a:schemeClr val="accent2"/>
              </a:solidFill>
            </a:rPr>
            <a:t>Regulation</a:t>
          </a:r>
          <a:r>
            <a:rPr lang="fi-FI" sz="1200" b="1" kern="1200" dirty="0">
              <a:solidFill>
                <a:schemeClr val="accent2"/>
              </a:solidFill>
            </a:rPr>
            <a:t> </a:t>
          </a:r>
          <a:endParaRPr lang="fi-FI" sz="1200" kern="1200" dirty="0">
            <a:solidFill>
              <a:schemeClr val="accent2"/>
            </a:solidFill>
          </a:endParaRPr>
        </a:p>
      </dsp:txBody>
      <dsp:txXfrm>
        <a:off x="1738403" y="668810"/>
        <a:ext cx="6347195" cy="579405"/>
      </dsp:txXfrm>
    </dsp:sp>
    <dsp:sp modelId="{7F3C426E-019B-4B52-BA34-B47D6CD70408}">
      <dsp:nvSpPr>
        <dsp:cNvPr id="0" name=""/>
        <dsp:cNvSpPr/>
      </dsp:nvSpPr>
      <dsp:spPr>
        <a:xfrm>
          <a:off x="1617119" y="1248215"/>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2F705E-739B-43FF-9111-BBCE2B645E0C}">
      <dsp:nvSpPr>
        <dsp:cNvPr id="0" name=""/>
        <dsp:cNvSpPr/>
      </dsp:nvSpPr>
      <dsp:spPr>
        <a:xfrm>
          <a:off x="0" y="1277809"/>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BA3606-CE4B-4431-AD1F-D130BCE77C3F}">
      <dsp:nvSpPr>
        <dsp:cNvPr id="0" name=""/>
        <dsp:cNvSpPr/>
      </dsp:nvSpPr>
      <dsp:spPr>
        <a:xfrm>
          <a:off x="0" y="1277809"/>
          <a:ext cx="1617119" cy="637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1" kern="1200"/>
            <a:t>III Disclosure obligations (ch. </a:t>
          </a:r>
          <a:r>
            <a:rPr lang="fi-FI" sz="1100" b="1" i="0" kern="1200" baseline="0"/>
            <a:t>6 – 10 a)</a:t>
          </a:r>
          <a:endParaRPr lang="fi-FI" sz="1100" kern="1200"/>
        </a:p>
      </dsp:txBody>
      <dsp:txXfrm>
        <a:off x="0" y="1277809"/>
        <a:ext cx="1617119" cy="637969"/>
      </dsp:txXfrm>
    </dsp:sp>
    <dsp:sp modelId="{F1013937-FCBC-46CA-9E95-78E8585DEB7E}">
      <dsp:nvSpPr>
        <dsp:cNvPr id="0" name=""/>
        <dsp:cNvSpPr/>
      </dsp:nvSpPr>
      <dsp:spPr>
        <a:xfrm>
          <a:off x="1738403" y="1285308"/>
          <a:ext cx="6347195" cy="149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kern="1200" dirty="0" err="1">
              <a:solidFill>
                <a:schemeClr val="accent2"/>
              </a:solidFill>
            </a:rPr>
            <a:t>Ongoing</a:t>
          </a:r>
          <a:r>
            <a:rPr lang="fi-FI" sz="1000" kern="1200" dirty="0">
              <a:solidFill>
                <a:schemeClr val="accent2"/>
              </a:solidFill>
            </a:rPr>
            <a:t> </a:t>
          </a:r>
          <a:r>
            <a:rPr lang="fi-FI" sz="1000" kern="1200" dirty="0" err="1">
              <a:solidFill>
                <a:schemeClr val="accent2"/>
              </a:solidFill>
            </a:rPr>
            <a:t>disclosure</a:t>
          </a:r>
          <a:r>
            <a:rPr lang="fi-FI" sz="1000" kern="1200" dirty="0">
              <a:solidFill>
                <a:schemeClr val="accent2"/>
              </a:solidFill>
            </a:rPr>
            <a:t> </a:t>
          </a:r>
          <a:r>
            <a:rPr lang="fi-FI" sz="1000" kern="1200" dirty="0" err="1">
              <a:solidFill>
                <a:schemeClr val="accent2"/>
              </a:solidFill>
            </a:rPr>
            <a:t>obligation</a:t>
          </a:r>
          <a:r>
            <a:rPr lang="fi-FI" sz="1000" kern="1200" dirty="0">
              <a:solidFill>
                <a:schemeClr val="accent2"/>
              </a:solidFill>
            </a:rPr>
            <a:t>: </a:t>
          </a:r>
          <a:r>
            <a:rPr lang="fi-FI" sz="1000" kern="1200" dirty="0" err="1">
              <a:solidFill>
                <a:schemeClr val="accent2"/>
              </a:solidFill>
            </a:rPr>
            <a:t>Mainly</a:t>
          </a:r>
          <a:r>
            <a:rPr lang="fi-FI" sz="1000" kern="1200" dirty="0">
              <a:solidFill>
                <a:schemeClr val="accent2"/>
              </a:solidFill>
            </a:rPr>
            <a:t> </a:t>
          </a:r>
          <a:r>
            <a:rPr lang="fi-FI" sz="1000" kern="1200" dirty="0" err="1">
              <a:solidFill>
                <a:schemeClr val="accent2"/>
              </a:solidFill>
            </a:rPr>
            <a:t>repealed</a:t>
          </a:r>
          <a:r>
            <a:rPr lang="fi-FI" sz="1000" kern="1200" dirty="0">
              <a:solidFill>
                <a:schemeClr val="accent2"/>
              </a:solidFill>
            </a:rPr>
            <a:t> for MAR (</a:t>
          </a:r>
          <a:r>
            <a:rPr lang="fi-FI" sz="1000" kern="1200" dirty="0" err="1">
              <a:solidFill>
                <a:schemeClr val="accent2"/>
              </a:solidFill>
            </a:rPr>
            <a:t>disclosure</a:t>
          </a:r>
          <a:r>
            <a:rPr lang="fi-FI" sz="1000" kern="1200" dirty="0">
              <a:solidFill>
                <a:schemeClr val="accent2"/>
              </a:solidFill>
            </a:rPr>
            <a:t> of inside </a:t>
          </a:r>
          <a:r>
            <a:rPr lang="fi-FI" sz="1000" kern="1200" dirty="0" err="1">
              <a:solidFill>
                <a:schemeClr val="accent2"/>
              </a:solidFill>
            </a:rPr>
            <a:t>information</a:t>
          </a:r>
          <a:r>
            <a:rPr lang="fi-FI" sz="1000" kern="1200" dirty="0">
              <a:solidFill>
                <a:schemeClr val="accent2"/>
              </a:solidFill>
            </a:rPr>
            <a:t>)</a:t>
          </a:r>
        </a:p>
        <a:p>
          <a:pPr marL="0" lvl="0" indent="0" algn="l" defTabSz="444500">
            <a:lnSpc>
              <a:spcPct val="90000"/>
            </a:lnSpc>
            <a:spcBef>
              <a:spcPct val="0"/>
            </a:spcBef>
            <a:spcAft>
              <a:spcPct val="35000"/>
            </a:spcAft>
            <a:buNone/>
          </a:pPr>
          <a:endParaRPr lang="fi-FI" sz="1000" kern="1200" dirty="0">
            <a:solidFill>
              <a:schemeClr val="accent2"/>
            </a:solidFill>
          </a:endParaRPr>
        </a:p>
      </dsp:txBody>
      <dsp:txXfrm>
        <a:off x="1738403" y="1285308"/>
        <a:ext cx="6347195" cy="149991"/>
      </dsp:txXfrm>
    </dsp:sp>
    <dsp:sp modelId="{B5E76CD5-108E-4C3F-A892-116BC7FC83B0}">
      <dsp:nvSpPr>
        <dsp:cNvPr id="0" name=""/>
        <dsp:cNvSpPr/>
      </dsp:nvSpPr>
      <dsp:spPr>
        <a:xfrm>
          <a:off x="1617119" y="1435300"/>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05AB27-B0BB-4189-8441-960A882348BB}">
      <dsp:nvSpPr>
        <dsp:cNvPr id="0" name=""/>
        <dsp:cNvSpPr/>
      </dsp:nvSpPr>
      <dsp:spPr>
        <a:xfrm>
          <a:off x="1738403" y="1442799"/>
          <a:ext cx="6347195" cy="149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dirty="0" err="1">
              <a:solidFill>
                <a:schemeClr val="accent2"/>
              </a:solidFill>
            </a:rPr>
            <a:t>Regular</a:t>
          </a:r>
          <a:r>
            <a:rPr lang="fi-FI" sz="1100" kern="1200" dirty="0">
              <a:solidFill>
                <a:schemeClr val="accent2"/>
              </a:solidFill>
            </a:rPr>
            <a:t> </a:t>
          </a:r>
          <a:r>
            <a:rPr lang="fi-FI" sz="1100" kern="1200" dirty="0" err="1">
              <a:solidFill>
                <a:schemeClr val="accent2"/>
              </a:solidFill>
            </a:rPr>
            <a:t>disclosure</a:t>
          </a:r>
          <a:r>
            <a:rPr lang="fi-FI" sz="1100" kern="1200" dirty="0">
              <a:solidFill>
                <a:schemeClr val="accent2"/>
              </a:solidFill>
            </a:rPr>
            <a:t> </a:t>
          </a:r>
          <a:r>
            <a:rPr lang="fi-FI" sz="1100" kern="1200" dirty="0" err="1">
              <a:solidFill>
                <a:schemeClr val="accent2"/>
              </a:solidFill>
            </a:rPr>
            <a:t>obligation</a:t>
          </a:r>
          <a:r>
            <a:rPr lang="fi-FI" sz="1100" kern="1200" dirty="0">
              <a:solidFill>
                <a:schemeClr val="accent2"/>
              </a:solidFill>
            </a:rPr>
            <a:t>: </a:t>
          </a:r>
          <a:r>
            <a:rPr lang="fi-FI" sz="1100" kern="1200" dirty="0" err="1">
              <a:solidFill>
                <a:schemeClr val="accent2"/>
              </a:solidFill>
            </a:rPr>
            <a:t>Ch</a:t>
          </a:r>
          <a:r>
            <a:rPr lang="fi-FI" sz="1100" kern="1200" dirty="0">
              <a:solidFill>
                <a:schemeClr val="accent2"/>
              </a:solidFill>
            </a:rPr>
            <a:t>. 7 </a:t>
          </a:r>
        </a:p>
      </dsp:txBody>
      <dsp:txXfrm>
        <a:off x="1738403" y="1442799"/>
        <a:ext cx="6347195" cy="149991"/>
      </dsp:txXfrm>
    </dsp:sp>
    <dsp:sp modelId="{C4BEA520-F714-4D28-9738-85BDBA60C11C}">
      <dsp:nvSpPr>
        <dsp:cNvPr id="0" name=""/>
        <dsp:cNvSpPr/>
      </dsp:nvSpPr>
      <dsp:spPr>
        <a:xfrm>
          <a:off x="1617119" y="1592791"/>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FB7025-C367-4B67-A3E4-1F60361D8F4D}">
      <dsp:nvSpPr>
        <dsp:cNvPr id="0" name=""/>
        <dsp:cNvSpPr/>
      </dsp:nvSpPr>
      <dsp:spPr>
        <a:xfrm>
          <a:off x="1738403" y="1600290"/>
          <a:ext cx="6347195" cy="149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kern="1200" dirty="0" err="1">
              <a:solidFill>
                <a:schemeClr val="accent2"/>
              </a:solidFill>
            </a:rPr>
            <a:t>Others</a:t>
          </a:r>
          <a:r>
            <a:rPr lang="fi-FI" sz="1000" kern="1200" dirty="0">
              <a:solidFill>
                <a:schemeClr val="accent2"/>
              </a:solidFill>
            </a:rPr>
            <a:t> </a:t>
          </a:r>
          <a:r>
            <a:rPr lang="fi-FI" sz="1000" kern="1200" dirty="0" err="1">
              <a:solidFill>
                <a:schemeClr val="accent2"/>
              </a:solidFill>
            </a:rPr>
            <a:t>Ch</a:t>
          </a:r>
          <a:r>
            <a:rPr lang="fi-FI" sz="1000" kern="1200" dirty="0">
              <a:solidFill>
                <a:schemeClr val="accent2"/>
              </a:solidFill>
            </a:rPr>
            <a:t>. 8: </a:t>
          </a:r>
          <a:r>
            <a:rPr lang="fi-FI" sz="1000" kern="1200" dirty="0" err="1">
              <a:solidFill>
                <a:schemeClr val="accent2"/>
              </a:solidFill>
            </a:rPr>
            <a:t>Publication</a:t>
          </a:r>
          <a:r>
            <a:rPr lang="fi-FI" sz="1000" kern="1200" dirty="0">
              <a:solidFill>
                <a:schemeClr val="accent2"/>
              </a:solidFill>
            </a:rPr>
            <a:t> </a:t>
          </a:r>
          <a:r>
            <a:rPr lang="en-US" sz="1000" kern="1200" dirty="0">
              <a:solidFill>
                <a:schemeClr val="accent2"/>
              </a:solidFill>
            </a:rPr>
            <a:t>of transactions by controlled entities and transactions in own shares</a:t>
          </a:r>
          <a:endParaRPr lang="fi-FI" sz="1000" kern="1200" dirty="0">
            <a:solidFill>
              <a:schemeClr val="accent2"/>
            </a:solidFill>
          </a:endParaRPr>
        </a:p>
      </dsp:txBody>
      <dsp:txXfrm>
        <a:off x="1738403" y="1600290"/>
        <a:ext cx="6347195" cy="149991"/>
      </dsp:txXfrm>
    </dsp:sp>
    <dsp:sp modelId="{596910CD-95EB-4F92-8722-3E33EEB94505}">
      <dsp:nvSpPr>
        <dsp:cNvPr id="0" name=""/>
        <dsp:cNvSpPr/>
      </dsp:nvSpPr>
      <dsp:spPr>
        <a:xfrm>
          <a:off x="1617119" y="1750281"/>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74D4BD-E943-4154-A570-28C73BEA8D1B}">
      <dsp:nvSpPr>
        <dsp:cNvPr id="0" name=""/>
        <dsp:cNvSpPr/>
      </dsp:nvSpPr>
      <dsp:spPr>
        <a:xfrm>
          <a:off x="1738403" y="1757781"/>
          <a:ext cx="6347195" cy="149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kern="1200" dirty="0" err="1">
              <a:solidFill>
                <a:schemeClr val="accent2"/>
              </a:solidFill>
            </a:rPr>
            <a:t>Flagging</a:t>
          </a:r>
          <a:r>
            <a:rPr lang="fi-FI" sz="1000" kern="1200" dirty="0">
              <a:solidFill>
                <a:schemeClr val="accent2"/>
              </a:solidFill>
            </a:rPr>
            <a:t> </a:t>
          </a:r>
          <a:r>
            <a:rPr lang="fi-FI" sz="1000" kern="1200" dirty="0" err="1">
              <a:solidFill>
                <a:schemeClr val="accent2"/>
              </a:solidFill>
            </a:rPr>
            <a:t>duties</a:t>
          </a:r>
          <a:r>
            <a:rPr lang="fi-FI" sz="1000" kern="1200" dirty="0">
              <a:solidFill>
                <a:schemeClr val="accent2"/>
              </a:solidFill>
            </a:rPr>
            <a:t>: </a:t>
          </a:r>
          <a:r>
            <a:rPr lang="fi-FI" sz="1000" kern="1200" dirty="0" err="1">
              <a:solidFill>
                <a:schemeClr val="accent2"/>
              </a:solidFill>
            </a:rPr>
            <a:t>Ch</a:t>
          </a:r>
          <a:r>
            <a:rPr lang="fi-FI" sz="1000" kern="1200" dirty="0">
              <a:solidFill>
                <a:schemeClr val="accent2"/>
              </a:solidFill>
            </a:rPr>
            <a:t>. 9</a:t>
          </a:r>
        </a:p>
      </dsp:txBody>
      <dsp:txXfrm>
        <a:off x="1738403" y="1757781"/>
        <a:ext cx="6347195" cy="149991"/>
      </dsp:txXfrm>
    </dsp:sp>
    <dsp:sp modelId="{6F28B8C1-1935-4DEC-B4DE-1A76D0508778}">
      <dsp:nvSpPr>
        <dsp:cNvPr id="0" name=""/>
        <dsp:cNvSpPr/>
      </dsp:nvSpPr>
      <dsp:spPr>
        <a:xfrm>
          <a:off x="1617119" y="1907772"/>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0DDB15-B586-467A-9F3B-14BC3E687711}">
      <dsp:nvSpPr>
        <dsp:cNvPr id="0" name=""/>
        <dsp:cNvSpPr/>
      </dsp:nvSpPr>
      <dsp:spPr>
        <a:xfrm>
          <a:off x="0" y="1915778"/>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AB62EE-E5EE-4229-B66A-256126B2AF08}">
      <dsp:nvSpPr>
        <dsp:cNvPr id="0" name=""/>
        <dsp:cNvSpPr/>
      </dsp:nvSpPr>
      <dsp:spPr>
        <a:xfrm>
          <a:off x="0" y="1915778"/>
          <a:ext cx="1617119" cy="637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1" kern="1200" dirty="0"/>
            <a:t>IV </a:t>
          </a:r>
          <a:r>
            <a:rPr lang="fi-FI" sz="1100" b="1" kern="1200" dirty="0">
              <a:solidFill>
                <a:schemeClr val="accent2"/>
              </a:solidFill>
            </a:rPr>
            <a:t>Public </a:t>
          </a:r>
          <a:r>
            <a:rPr lang="fi-FI" sz="1100" b="1" kern="1200" dirty="0" err="1">
              <a:solidFill>
                <a:schemeClr val="accent2"/>
              </a:solidFill>
            </a:rPr>
            <a:t>bids</a:t>
          </a:r>
          <a:r>
            <a:rPr lang="fi-FI" sz="1100" b="1" kern="1200" dirty="0">
              <a:solidFill>
                <a:schemeClr val="accent2"/>
              </a:solidFill>
            </a:rPr>
            <a:t> and </a:t>
          </a:r>
          <a:r>
            <a:rPr lang="fi-FI" sz="1100" b="1" kern="1200" dirty="0" err="1">
              <a:solidFill>
                <a:schemeClr val="accent2"/>
              </a:solidFill>
            </a:rPr>
            <a:t>mandatory</a:t>
          </a:r>
          <a:r>
            <a:rPr lang="fi-FI" sz="1100" b="1" kern="1200" dirty="0">
              <a:solidFill>
                <a:schemeClr val="accent2"/>
              </a:solidFill>
            </a:rPr>
            <a:t> </a:t>
          </a:r>
          <a:r>
            <a:rPr lang="fi-FI" sz="1100" b="1" kern="1200" dirty="0" err="1">
              <a:solidFill>
                <a:schemeClr val="accent2"/>
              </a:solidFill>
            </a:rPr>
            <a:t>bids</a:t>
          </a:r>
          <a:r>
            <a:rPr lang="fi-FI" sz="1100" b="1" kern="1200" dirty="0">
              <a:solidFill>
                <a:schemeClr val="accent2"/>
              </a:solidFill>
            </a:rPr>
            <a:t> </a:t>
          </a:r>
          <a:r>
            <a:rPr lang="fi-FI" sz="1100" b="1" kern="1200" dirty="0"/>
            <a:t>(Ch.11) </a:t>
          </a:r>
          <a:endParaRPr lang="fi-FI" sz="1100" kern="1200" dirty="0"/>
        </a:p>
      </dsp:txBody>
      <dsp:txXfrm>
        <a:off x="0" y="1915778"/>
        <a:ext cx="1617119" cy="637969"/>
      </dsp:txXfrm>
    </dsp:sp>
    <dsp:sp modelId="{C5E8BBB2-6494-4FA7-BF93-FDE56F38AD2D}">
      <dsp:nvSpPr>
        <dsp:cNvPr id="0" name=""/>
        <dsp:cNvSpPr/>
      </dsp:nvSpPr>
      <dsp:spPr>
        <a:xfrm>
          <a:off x="0" y="2553747"/>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43950F-595A-4EE7-961C-31A4F945A719}">
      <dsp:nvSpPr>
        <dsp:cNvPr id="0" name=""/>
        <dsp:cNvSpPr/>
      </dsp:nvSpPr>
      <dsp:spPr>
        <a:xfrm>
          <a:off x="0" y="2553747"/>
          <a:ext cx="1617119" cy="637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1" kern="1200" dirty="0"/>
            <a:t>V </a:t>
          </a:r>
          <a:r>
            <a:rPr lang="fi-FI" sz="1100" b="1" kern="1200" dirty="0">
              <a:solidFill>
                <a:schemeClr val="accent2"/>
              </a:solidFill>
            </a:rPr>
            <a:t>Market </a:t>
          </a:r>
          <a:r>
            <a:rPr lang="fi-FI" sz="1100" b="1" kern="1200" dirty="0" err="1">
              <a:solidFill>
                <a:schemeClr val="accent2"/>
              </a:solidFill>
            </a:rPr>
            <a:t>abuse</a:t>
          </a:r>
          <a:r>
            <a:rPr lang="fi-FI" sz="1100" b="1" kern="1200" dirty="0">
              <a:solidFill>
                <a:schemeClr val="accent2"/>
              </a:solidFill>
            </a:rPr>
            <a:t> </a:t>
          </a:r>
          <a:r>
            <a:rPr lang="fi-FI" sz="1100" b="1" kern="1200" dirty="0"/>
            <a:t>(</a:t>
          </a:r>
          <a:r>
            <a:rPr lang="fi-FI" sz="1100" b="1" kern="1200" dirty="0" err="1"/>
            <a:t>Ch</a:t>
          </a:r>
          <a:r>
            <a:rPr lang="fi-FI" sz="1100" b="1" kern="1200" dirty="0"/>
            <a:t>. </a:t>
          </a:r>
          <a:r>
            <a:rPr lang="fi-FI" sz="1100" b="1" i="0" kern="1200" baseline="0" dirty="0"/>
            <a:t>12 – 14) </a:t>
          </a:r>
          <a:endParaRPr lang="fi-FI" sz="1100" kern="1200" dirty="0"/>
        </a:p>
      </dsp:txBody>
      <dsp:txXfrm>
        <a:off x="0" y="2553747"/>
        <a:ext cx="1617119" cy="637969"/>
      </dsp:txXfrm>
    </dsp:sp>
    <dsp:sp modelId="{A0F21FDD-10D8-4B80-A2C4-98269C39D1BB}">
      <dsp:nvSpPr>
        <dsp:cNvPr id="0" name=""/>
        <dsp:cNvSpPr/>
      </dsp:nvSpPr>
      <dsp:spPr>
        <a:xfrm>
          <a:off x="1738403" y="2582717"/>
          <a:ext cx="6347195" cy="579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1" kern="1200" dirty="0" err="1">
              <a:solidFill>
                <a:schemeClr val="accent2"/>
              </a:solidFill>
            </a:rPr>
            <a:t>Mainly</a:t>
          </a:r>
          <a:r>
            <a:rPr lang="fi-FI" sz="1200" b="1" kern="1200" dirty="0">
              <a:solidFill>
                <a:schemeClr val="accent2"/>
              </a:solidFill>
            </a:rPr>
            <a:t> </a:t>
          </a:r>
          <a:r>
            <a:rPr lang="fi-FI" sz="1200" b="1" kern="1200" dirty="0" err="1">
              <a:solidFill>
                <a:schemeClr val="accent2"/>
              </a:solidFill>
            </a:rPr>
            <a:t>repealed</a:t>
          </a:r>
          <a:r>
            <a:rPr lang="fi-FI" sz="1200" b="1" kern="1200" dirty="0">
              <a:solidFill>
                <a:schemeClr val="accent2"/>
              </a:solidFill>
            </a:rPr>
            <a:t> for MAR </a:t>
          </a:r>
          <a:endParaRPr lang="fi-FI" sz="1200" kern="1200" dirty="0">
            <a:solidFill>
              <a:schemeClr val="accent2"/>
            </a:solidFill>
          </a:endParaRPr>
        </a:p>
      </dsp:txBody>
      <dsp:txXfrm>
        <a:off x="1738403" y="2582717"/>
        <a:ext cx="6347195" cy="579405"/>
      </dsp:txXfrm>
    </dsp:sp>
    <dsp:sp modelId="{3EFB65B9-4E2E-4303-8B7E-64E10847504A}">
      <dsp:nvSpPr>
        <dsp:cNvPr id="0" name=""/>
        <dsp:cNvSpPr/>
      </dsp:nvSpPr>
      <dsp:spPr>
        <a:xfrm>
          <a:off x="1617119" y="3162123"/>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F9CF56-F48F-4910-AA01-6F469A13304B}">
      <dsp:nvSpPr>
        <dsp:cNvPr id="0" name=""/>
        <dsp:cNvSpPr/>
      </dsp:nvSpPr>
      <dsp:spPr>
        <a:xfrm>
          <a:off x="0" y="3191716"/>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0DB504-EF48-455D-8F65-23E92CBC2DE2}">
      <dsp:nvSpPr>
        <dsp:cNvPr id="0" name=""/>
        <dsp:cNvSpPr/>
      </dsp:nvSpPr>
      <dsp:spPr>
        <a:xfrm>
          <a:off x="0" y="3191716"/>
          <a:ext cx="1617119" cy="637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1" kern="1200"/>
            <a:t>VI Sanctions, appeal and diverse provisions (Ch. </a:t>
          </a:r>
          <a:r>
            <a:rPr lang="fi-FI" sz="1100" b="1" i="0" kern="1200" baseline="0"/>
            <a:t>15 – 19) </a:t>
          </a:r>
          <a:endParaRPr lang="fi-FI" sz="1100" kern="1200"/>
        </a:p>
      </dsp:txBody>
      <dsp:txXfrm>
        <a:off x="0" y="3191716"/>
        <a:ext cx="1617119" cy="637969"/>
      </dsp:txXfrm>
    </dsp:sp>
    <dsp:sp modelId="{19EDA77D-1AA9-42AE-ACE5-45366470FD42}">
      <dsp:nvSpPr>
        <dsp:cNvPr id="0" name=""/>
        <dsp:cNvSpPr/>
      </dsp:nvSpPr>
      <dsp:spPr>
        <a:xfrm>
          <a:off x="1738403" y="3220687"/>
          <a:ext cx="6347195" cy="579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1" kern="1200" dirty="0" err="1"/>
            <a:t>Administrative</a:t>
          </a:r>
          <a:r>
            <a:rPr lang="fi-FI" sz="1100" b="1" kern="1200" dirty="0"/>
            <a:t> </a:t>
          </a:r>
          <a:r>
            <a:rPr lang="fi-FI" sz="1100" b="1" kern="1200" dirty="0" err="1"/>
            <a:t>sanctions</a:t>
          </a:r>
          <a:r>
            <a:rPr lang="fi-FI" sz="1100" b="1" kern="1200" dirty="0"/>
            <a:t>, </a:t>
          </a:r>
          <a:r>
            <a:rPr lang="fi-FI" sz="1100" b="1" kern="1200" dirty="0" err="1"/>
            <a:t>damages</a:t>
          </a:r>
          <a:r>
            <a:rPr lang="fi-FI" sz="1100" b="1" kern="1200" dirty="0"/>
            <a:t> etc.  </a:t>
          </a:r>
          <a:endParaRPr lang="fi-FI" sz="1100" kern="1200" dirty="0"/>
        </a:p>
      </dsp:txBody>
      <dsp:txXfrm>
        <a:off x="1738403" y="3220687"/>
        <a:ext cx="6347195" cy="579405"/>
      </dsp:txXfrm>
    </dsp:sp>
    <dsp:sp modelId="{EED20E51-BC77-4E4D-9243-0CDC2DEF8D13}">
      <dsp:nvSpPr>
        <dsp:cNvPr id="0" name=""/>
        <dsp:cNvSpPr/>
      </dsp:nvSpPr>
      <dsp:spPr>
        <a:xfrm>
          <a:off x="1617119" y="3800092"/>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088EA2-8E83-4AE1-B6F7-A63917F29CF0}">
      <dsp:nvSpPr>
        <dsp:cNvPr id="0" name=""/>
        <dsp:cNvSpPr/>
      </dsp:nvSpPr>
      <dsp:spPr>
        <a:xfrm>
          <a:off x="0" y="187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D34A83-F4C9-4586-B3BB-4DDD42C706BC}">
      <dsp:nvSpPr>
        <dsp:cNvPr id="0" name=""/>
        <dsp:cNvSpPr/>
      </dsp:nvSpPr>
      <dsp:spPr>
        <a:xfrm>
          <a:off x="0" y="1870"/>
          <a:ext cx="161711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fi-FI" sz="1400" b="1" kern="1200" dirty="0"/>
            <a:t>I  </a:t>
          </a:r>
          <a:r>
            <a:rPr lang="fi-FI" sz="1400" b="1" kern="1200" dirty="0" err="1"/>
            <a:t>Part</a:t>
          </a:r>
          <a:r>
            <a:rPr lang="fi-FI" sz="1400" b="1" kern="1200" dirty="0"/>
            <a:t> General </a:t>
          </a:r>
          <a:r>
            <a:rPr lang="fi-FI" sz="1400" b="1" kern="1200" dirty="0" err="1"/>
            <a:t>Provisions</a:t>
          </a:r>
          <a:endParaRPr lang="fi-FI" sz="1400" kern="1200" dirty="0"/>
        </a:p>
      </dsp:txBody>
      <dsp:txXfrm>
        <a:off x="0" y="1870"/>
        <a:ext cx="1617119" cy="1275938"/>
      </dsp:txXfrm>
    </dsp:sp>
    <dsp:sp modelId="{3544103A-6FB6-4879-97FF-FAAB64549E89}">
      <dsp:nvSpPr>
        <dsp:cNvPr id="0" name=""/>
        <dsp:cNvSpPr/>
      </dsp:nvSpPr>
      <dsp:spPr>
        <a:xfrm>
          <a:off x="1738403" y="59811"/>
          <a:ext cx="6347195" cy="11588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kern="1200" dirty="0" err="1"/>
            <a:t>Scope</a:t>
          </a:r>
          <a:r>
            <a:rPr lang="fi-FI" sz="1300" kern="1200" dirty="0"/>
            <a:t> of </a:t>
          </a:r>
          <a:r>
            <a:rPr lang="fi-FI" sz="1300" kern="1200" dirty="0" err="1"/>
            <a:t>application</a:t>
          </a:r>
          <a:r>
            <a:rPr lang="fi-FI" sz="1300" kern="1200" dirty="0"/>
            <a:t> and </a:t>
          </a:r>
          <a:r>
            <a:rPr lang="fi-FI" sz="1300" kern="1200" dirty="0" err="1"/>
            <a:t>definitions</a:t>
          </a:r>
          <a:endParaRPr lang="fi-FI" sz="1300" kern="1200" dirty="0"/>
        </a:p>
      </dsp:txBody>
      <dsp:txXfrm>
        <a:off x="1738403" y="59811"/>
        <a:ext cx="6347195" cy="1158811"/>
      </dsp:txXfrm>
    </dsp:sp>
    <dsp:sp modelId="{7E7A5E9A-6841-4927-BC74-A05BA3BDBFEE}">
      <dsp:nvSpPr>
        <dsp:cNvPr id="0" name=""/>
        <dsp:cNvSpPr/>
      </dsp:nvSpPr>
      <dsp:spPr>
        <a:xfrm>
          <a:off x="1617119" y="1218622"/>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E190E6-0F45-4DAE-A7E0-536974972D05}">
      <dsp:nvSpPr>
        <dsp:cNvPr id="0" name=""/>
        <dsp:cNvSpPr/>
      </dsp:nvSpPr>
      <dsp:spPr>
        <a:xfrm>
          <a:off x="0" y="1277809"/>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A0D853-9FDA-48E2-807F-6739E536CDF1}">
      <dsp:nvSpPr>
        <dsp:cNvPr id="0" name=""/>
        <dsp:cNvSpPr/>
      </dsp:nvSpPr>
      <dsp:spPr>
        <a:xfrm>
          <a:off x="0" y="1277809"/>
          <a:ext cx="161711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fi-FI" sz="1400" b="1" kern="1200" dirty="0"/>
            <a:t>II </a:t>
          </a:r>
          <a:r>
            <a:rPr lang="fi-FI" sz="1400" b="1" kern="1200" dirty="0" err="1"/>
            <a:t>Part</a:t>
          </a:r>
          <a:r>
            <a:rPr lang="fi-FI" sz="1400" b="1" kern="1200" dirty="0"/>
            <a:t> </a:t>
          </a:r>
          <a:r>
            <a:rPr lang="fi-FI" sz="1400" b="1" kern="1200" dirty="0" err="1"/>
            <a:t>Marketplaces</a:t>
          </a:r>
          <a:r>
            <a:rPr lang="fi-FI" sz="1400" b="1" kern="1200" dirty="0"/>
            <a:t> for Financial Instruments (15.3.2019/295) </a:t>
          </a:r>
          <a:r>
            <a:rPr lang="fi-FI" sz="1400" b="1" kern="1200" dirty="0" err="1"/>
            <a:t>Ch</a:t>
          </a:r>
          <a:r>
            <a:rPr lang="fi-FI" sz="1400" b="1" kern="1200" dirty="0"/>
            <a:t>. </a:t>
          </a:r>
          <a:r>
            <a:rPr lang="fi-FI" sz="1400" b="1" i="0" kern="1200" baseline="0" dirty="0"/>
            <a:t>2 – 6</a:t>
          </a:r>
          <a:endParaRPr lang="fi-FI" sz="1400" kern="1200" dirty="0"/>
        </a:p>
      </dsp:txBody>
      <dsp:txXfrm>
        <a:off x="0" y="1277809"/>
        <a:ext cx="1617119" cy="1275938"/>
      </dsp:txXfrm>
    </dsp:sp>
    <dsp:sp modelId="{D09A3AEA-3253-423B-BD75-E5CAEC86BB4F}">
      <dsp:nvSpPr>
        <dsp:cNvPr id="0" name=""/>
        <dsp:cNvSpPr/>
      </dsp:nvSpPr>
      <dsp:spPr>
        <a:xfrm>
          <a:off x="1738403" y="1297745"/>
          <a:ext cx="6347195"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kern="1200" dirty="0" err="1">
              <a:solidFill>
                <a:schemeClr val="accent2"/>
              </a:solidFill>
            </a:rPr>
            <a:t>Maintenance</a:t>
          </a:r>
          <a:r>
            <a:rPr lang="fi-FI" sz="1300" kern="1200" dirty="0">
              <a:solidFill>
                <a:schemeClr val="accent2"/>
              </a:solidFill>
            </a:rPr>
            <a:t> of </a:t>
          </a:r>
          <a:r>
            <a:rPr lang="fi-FI" sz="1300" kern="1200" dirty="0" err="1">
              <a:solidFill>
                <a:schemeClr val="accent2"/>
              </a:solidFill>
            </a:rPr>
            <a:t>regulated</a:t>
          </a:r>
          <a:r>
            <a:rPr lang="fi-FI" sz="1300" kern="1200" dirty="0">
              <a:solidFill>
                <a:schemeClr val="accent2"/>
              </a:solidFill>
            </a:rPr>
            <a:t> </a:t>
          </a:r>
          <a:r>
            <a:rPr lang="fi-FI" sz="1300" kern="1200" dirty="0" err="1">
              <a:solidFill>
                <a:schemeClr val="accent2"/>
              </a:solidFill>
            </a:rPr>
            <a:t>markets</a:t>
          </a:r>
          <a:r>
            <a:rPr lang="fi-FI" sz="1300" kern="1200" dirty="0">
              <a:solidFill>
                <a:schemeClr val="accent2"/>
              </a:solidFill>
            </a:rPr>
            <a:t> and </a:t>
          </a:r>
          <a:r>
            <a:rPr lang="fi-FI" sz="1300" kern="1200" dirty="0" err="1">
              <a:solidFill>
                <a:schemeClr val="accent2"/>
              </a:solidFill>
            </a:rPr>
            <a:t>organisation</a:t>
          </a:r>
          <a:r>
            <a:rPr lang="fi-FI" sz="1300" kern="1200" dirty="0">
              <a:solidFill>
                <a:schemeClr val="accent2"/>
              </a:solidFill>
            </a:rPr>
            <a:t> of business </a:t>
          </a:r>
          <a:r>
            <a:rPr lang="fi-FI" sz="1300" kern="1200" dirty="0" err="1">
              <a:solidFill>
                <a:schemeClr val="accent2"/>
              </a:solidFill>
            </a:rPr>
            <a:t>trading</a:t>
          </a:r>
          <a:r>
            <a:rPr lang="fi-FI" sz="1300" kern="1200" dirty="0">
              <a:solidFill>
                <a:schemeClr val="accent2"/>
              </a:solidFill>
            </a:rPr>
            <a:t> </a:t>
          </a:r>
          <a:r>
            <a:rPr lang="fi-FI" sz="1300" kern="1200" dirty="0" err="1">
              <a:solidFill>
                <a:schemeClr val="accent2"/>
              </a:solidFill>
            </a:rPr>
            <a:t>activities</a:t>
          </a:r>
          <a:endParaRPr lang="fi-FI" sz="1300" kern="1200" dirty="0">
            <a:solidFill>
              <a:schemeClr val="accent2"/>
            </a:solidFill>
          </a:endParaRPr>
        </a:p>
      </dsp:txBody>
      <dsp:txXfrm>
        <a:off x="1738403" y="1297745"/>
        <a:ext cx="6347195" cy="398730"/>
      </dsp:txXfrm>
    </dsp:sp>
    <dsp:sp modelId="{AC948066-EFE6-4C27-B000-76FDE4F934C7}">
      <dsp:nvSpPr>
        <dsp:cNvPr id="0" name=""/>
        <dsp:cNvSpPr/>
      </dsp:nvSpPr>
      <dsp:spPr>
        <a:xfrm>
          <a:off x="1617119" y="1696476"/>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9AF69F-3758-4B2D-BE4B-7D59CEBE0328}">
      <dsp:nvSpPr>
        <dsp:cNvPr id="0" name=""/>
        <dsp:cNvSpPr/>
      </dsp:nvSpPr>
      <dsp:spPr>
        <a:xfrm>
          <a:off x="1738403" y="1716413"/>
          <a:ext cx="6347195"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kern="1200" dirty="0" err="1"/>
            <a:t>Multilateral</a:t>
          </a:r>
          <a:r>
            <a:rPr lang="fi-FI" sz="1300" kern="1200" dirty="0"/>
            <a:t> Trading </a:t>
          </a:r>
          <a:r>
            <a:rPr lang="fi-FI" sz="1300" kern="1200" dirty="0" err="1"/>
            <a:t>Facilities</a:t>
          </a:r>
          <a:r>
            <a:rPr lang="fi-FI" sz="1300" kern="1200" dirty="0"/>
            <a:t> (</a:t>
          </a:r>
          <a:r>
            <a:rPr lang="fi-FI" sz="1300" kern="1200" dirty="0">
              <a:solidFill>
                <a:schemeClr val="accent2"/>
              </a:solidFill>
            </a:rPr>
            <a:t>MTF</a:t>
          </a:r>
          <a:r>
            <a:rPr lang="fi-FI" sz="1300" kern="1200" dirty="0"/>
            <a:t>) and </a:t>
          </a:r>
          <a:r>
            <a:rPr lang="fi-FI" sz="1300" kern="1200" dirty="0" err="1"/>
            <a:t>Organized</a:t>
          </a:r>
          <a:r>
            <a:rPr lang="fi-FI" sz="1300" kern="1200" dirty="0"/>
            <a:t> Trading </a:t>
          </a:r>
          <a:r>
            <a:rPr lang="fi-FI" sz="1300" kern="1200" dirty="0" err="1"/>
            <a:t>Facilities</a:t>
          </a:r>
          <a:r>
            <a:rPr lang="fi-FI" sz="1300" kern="1200" dirty="0"/>
            <a:t> (</a:t>
          </a:r>
          <a:r>
            <a:rPr lang="fi-FI" sz="1300" kern="1200" dirty="0">
              <a:solidFill>
                <a:schemeClr val="accent2"/>
              </a:solidFill>
            </a:rPr>
            <a:t>OTF</a:t>
          </a:r>
          <a:r>
            <a:rPr lang="fi-FI" sz="1300" kern="1200" dirty="0"/>
            <a:t>)</a:t>
          </a:r>
        </a:p>
      </dsp:txBody>
      <dsp:txXfrm>
        <a:off x="1738403" y="1716413"/>
        <a:ext cx="6347195" cy="398730"/>
      </dsp:txXfrm>
    </dsp:sp>
    <dsp:sp modelId="{ECBCA600-09F9-4C46-B029-7E9E3A89D32F}">
      <dsp:nvSpPr>
        <dsp:cNvPr id="0" name=""/>
        <dsp:cNvSpPr/>
      </dsp:nvSpPr>
      <dsp:spPr>
        <a:xfrm>
          <a:off x="1617119" y="2115143"/>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862FC3-F2DA-4F7C-976A-109B9974C224}">
      <dsp:nvSpPr>
        <dsp:cNvPr id="0" name=""/>
        <dsp:cNvSpPr/>
      </dsp:nvSpPr>
      <dsp:spPr>
        <a:xfrm>
          <a:off x="1738403" y="2135080"/>
          <a:ext cx="6347195"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kern="1200" dirty="0" err="1"/>
            <a:t>Growth</a:t>
          </a:r>
          <a:r>
            <a:rPr lang="fi-FI" sz="1300" kern="1200" dirty="0"/>
            <a:t> Market of </a:t>
          </a:r>
          <a:r>
            <a:rPr lang="fi-FI" sz="1300" kern="1200" dirty="0" err="1"/>
            <a:t>SME’s</a:t>
          </a:r>
          <a:endParaRPr lang="fi-FI" sz="1300" kern="1200" dirty="0"/>
        </a:p>
      </dsp:txBody>
      <dsp:txXfrm>
        <a:off x="1738403" y="2135080"/>
        <a:ext cx="6347195" cy="398730"/>
      </dsp:txXfrm>
    </dsp:sp>
    <dsp:sp modelId="{5CC6B9E9-966F-41EC-89ED-030973A5A224}">
      <dsp:nvSpPr>
        <dsp:cNvPr id="0" name=""/>
        <dsp:cNvSpPr/>
      </dsp:nvSpPr>
      <dsp:spPr>
        <a:xfrm>
          <a:off x="1617119" y="2533811"/>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0806D9-7B59-43B3-BFEE-53E5E4ACF712}">
      <dsp:nvSpPr>
        <dsp:cNvPr id="0" name=""/>
        <dsp:cNvSpPr/>
      </dsp:nvSpPr>
      <dsp:spPr>
        <a:xfrm>
          <a:off x="0" y="2553747"/>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6D7E03-ABA6-40A2-9BA6-7BC484E0D6C6}">
      <dsp:nvSpPr>
        <dsp:cNvPr id="0" name=""/>
        <dsp:cNvSpPr/>
      </dsp:nvSpPr>
      <dsp:spPr>
        <a:xfrm>
          <a:off x="0" y="2553747"/>
          <a:ext cx="161711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fi-FI" sz="1400" b="1" kern="1200" dirty="0"/>
            <a:t>III </a:t>
          </a:r>
          <a:r>
            <a:rPr lang="fi-FI" sz="1400" b="1" kern="1200" dirty="0" err="1"/>
            <a:t>Part</a:t>
          </a:r>
          <a:r>
            <a:rPr lang="fi-FI" sz="1400" b="1" kern="1200" dirty="0"/>
            <a:t> </a:t>
          </a:r>
          <a:r>
            <a:rPr lang="fi-FI" sz="1400" b="1" kern="1200" dirty="0" err="1"/>
            <a:t>Transparency</a:t>
          </a:r>
          <a:r>
            <a:rPr lang="fi-FI" sz="1400" b="1" kern="1200" dirty="0"/>
            <a:t> of Trading and </a:t>
          </a:r>
          <a:r>
            <a:rPr lang="fi-FI" sz="1400" b="1" kern="1200" dirty="0" err="1"/>
            <a:t>reporting</a:t>
          </a:r>
          <a:r>
            <a:rPr lang="fi-FI" sz="1400" b="1" kern="1200" dirty="0"/>
            <a:t> </a:t>
          </a:r>
          <a:r>
            <a:rPr lang="fi-FI" sz="1400" b="1" kern="1200" dirty="0" err="1"/>
            <a:t>services</a:t>
          </a:r>
          <a:r>
            <a:rPr lang="fi-FI" sz="1400" b="1" kern="1200" dirty="0"/>
            <a:t> </a:t>
          </a:r>
          <a:r>
            <a:rPr lang="fi-FI" sz="1400" b="1" kern="1200" dirty="0" err="1"/>
            <a:t>Ch</a:t>
          </a:r>
          <a:r>
            <a:rPr lang="fi-FI" sz="1400" b="1" kern="1200" dirty="0"/>
            <a:t>. </a:t>
          </a:r>
          <a:r>
            <a:rPr lang="fi-FI" sz="1400" b="1" i="0" kern="1200" baseline="0" dirty="0"/>
            <a:t>7 – 9</a:t>
          </a:r>
          <a:endParaRPr lang="fi-FI" sz="1400" kern="1200" dirty="0"/>
        </a:p>
      </dsp:txBody>
      <dsp:txXfrm>
        <a:off x="0" y="2553747"/>
        <a:ext cx="1617119" cy="127593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FEEDF4-7F16-47C6-8117-DA0BD9D0B54C}">
      <dsp:nvSpPr>
        <dsp:cNvPr id="0" name=""/>
        <dsp:cNvSpPr/>
      </dsp:nvSpPr>
      <dsp:spPr>
        <a:xfrm>
          <a:off x="0" y="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9DD76B-3C5C-48A3-8CA5-2348EB336C15}">
      <dsp:nvSpPr>
        <dsp:cNvPr id="0" name=""/>
        <dsp:cNvSpPr/>
      </dsp:nvSpPr>
      <dsp:spPr>
        <a:xfrm>
          <a:off x="0" y="0"/>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fi-FI" sz="2300" b="1" kern="1200"/>
            <a:t>Act on Securities Accounts </a:t>
          </a:r>
          <a:endParaRPr lang="fi-FI" sz="2300" kern="1200"/>
        </a:p>
      </dsp:txBody>
      <dsp:txXfrm>
        <a:off x="0" y="0"/>
        <a:ext cx="1617119" cy="1915778"/>
      </dsp:txXfrm>
    </dsp:sp>
    <dsp:sp modelId="{F1464461-67B8-4545-833B-6ECFBE8111F5}">
      <dsp:nvSpPr>
        <dsp:cNvPr id="0" name=""/>
        <dsp:cNvSpPr/>
      </dsp:nvSpPr>
      <dsp:spPr>
        <a:xfrm>
          <a:off x="1738403" y="44526"/>
          <a:ext cx="3112955"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b="1" kern="1200"/>
            <a:t>Ch. 2 Securities accounts and the entries to be done on those accounts </a:t>
          </a:r>
          <a:endParaRPr lang="fi-FI" sz="1800" kern="1200"/>
        </a:p>
      </dsp:txBody>
      <dsp:txXfrm>
        <a:off x="1738403" y="44526"/>
        <a:ext cx="3112955" cy="890537"/>
      </dsp:txXfrm>
    </dsp:sp>
    <dsp:sp modelId="{EA4F385D-FEF8-4FBE-9968-1AF4FA4CE4E4}">
      <dsp:nvSpPr>
        <dsp:cNvPr id="0" name=""/>
        <dsp:cNvSpPr/>
      </dsp:nvSpPr>
      <dsp:spPr>
        <a:xfrm>
          <a:off x="4972643" y="44526"/>
          <a:ext cx="3112955" cy="445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fi-FI" sz="900" i="1" kern="1200"/>
            <a:t>Securities in custody on behalf of the accoung holder </a:t>
          </a:r>
          <a:endParaRPr lang="fi-FI" sz="900" kern="1200"/>
        </a:p>
      </dsp:txBody>
      <dsp:txXfrm>
        <a:off x="4972643" y="44526"/>
        <a:ext cx="3112955" cy="445268"/>
      </dsp:txXfrm>
    </dsp:sp>
    <dsp:sp modelId="{4DFD2981-8A4C-4AA1-8794-E9F23EB880FD}">
      <dsp:nvSpPr>
        <dsp:cNvPr id="0" name=""/>
        <dsp:cNvSpPr/>
      </dsp:nvSpPr>
      <dsp:spPr>
        <a:xfrm>
          <a:off x="4851359" y="489795"/>
          <a:ext cx="3112955"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614C43-DC8E-4B02-B3AB-C287442863C3}">
      <dsp:nvSpPr>
        <dsp:cNvPr id="0" name=""/>
        <dsp:cNvSpPr/>
      </dsp:nvSpPr>
      <dsp:spPr>
        <a:xfrm>
          <a:off x="4972643" y="489795"/>
          <a:ext cx="3112955" cy="445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fi-FI" sz="900" i="1" kern="1200" dirty="0" err="1"/>
            <a:t>The</a:t>
          </a:r>
          <a:r>
            <a:rPr lang="fi-FI" sz="900" i="1" kern="1200" dirty="0"/>
            <a:t> </a:t>
          </a:r>
          <a:r>
            <a:rPr lang="fi-FI" sz="900" i="1" kern="1200" dirty="0" err="1"/>
            <a:t>limitations</a:t>
          </a:r>
          <a:r>
            <a:rPr lang="fi-FI" sz="900" i="1" kern="1200" dirty="0"/>
            <a:t> of </a:t>
          </a:r>
          <a:r>
            <a:rPr lang="fi-FI" sz="900" i="1" kern="1200" dirty="0" err="1">
              <a:solidFill>
                <a:schemeClr val="accent2"/>
              </a:solidFill>
            </a:rPr>
            <a:t>the</a:t>
          </a:r>
          <a:r>
            <a:rPr lang="fi-FI" sz="900" i="1" kern="1200" dirty="0">
              <a:solidFill>
                <a:schemeClr val="accent2"/>
              </a:solidFill>
            </a:rPr>
            <a:t> </a:t>
          </a:r>
          <a:r>
            <a:rPr lang="fi-FI" sz="900" i="1" kern="1200" dirty="0" err="1">
              <a:solidFill>
                <a:schemeClr val="accent2"/>
              </a:solidFill>
            </a:rPr>
            <a:t>rights</a:t>
          </a:r>
          <a:r>
            <a:rPr lang="fi-FI" sz="900" i="1" kern="1200" dirty="0">
              <a:solidFill>
                <a:schemeClr val="accent2"/>
              </a:solidFill>
            </a:rPr>
            <a:t> of </a:t>
          </a:r>
          <a:r>
            <a:rPr lang="fi-FI" sz="900" i="1" kern="1200" dirty="0" err="1">
              <a:solidFill>
                <a:schemeClr val="accent2"/>
              </a:solidFill>
            </a:rPr>
            <a:t>the</a:t>
          </a:r>
          <a:r>
            <a:rPr lang="fi-FI" sz="900" i="1" kern="1200" dirty="0">
              <a:solidFill>
                <a:schemeClr val="accent2"/>
              </a:solidFill>
            </a:rPr>
            <a:t> </a:t>
          </a:r>
          <a:r>
            <a:rPr lang="fi-FI" sz="900" i="1" kern="1200" dirty="0" err="1">
              <a:solidFill>
                <a:schemeClr val="accent2"/>
              </a:solidFill>
            </a:rPr>
            <a:t>account</a:t>
          </a:r>
          <a:r>
            <a:rPr lang="fi-FI" sz="900" i="1" kern="1200" dirty="0">
              <a:solidFill>
                <a:schemeClr val="accent2"/>
              </a:solidFill>
            </a:rPr>
            <a:t> </a:t>
          </a:r>
          <a:r>
            <a:rPr lang="fi-FI" sz="900" i="1" kern="1200" dirty="0" err="1">
              <a:solidFill>
                <a:schemeClr val="accent2"/>
              </a:solidFill>
            </a:rPr>
            <a:t>holder</a:t>
          </a:r>
          <a:r>
            <a:rPr lang="fi-FI" sz="900" i="1" kern="1200" dirty="0">
              <a:solidFill>
                <a:schemeClr val="accent2"/>
              </a:solidFill>
            </a:rPr>
            <a:t> </a:t>
          </a:r>
          <a:r>
            <a:rPr lang="fi-FI" sz="900" i="1" kern="1200" dirty="0"/>
            <a:t>(</a:t>
          </a:r>
          <a:r>
            <a:rPr lang="fi-FI" sz="900" i="1" kern="1200" dirty="0" err="1"/>
            <a:t>pledges</a:t>
          </a:r>
          <a:r>
            <a:rPr lang="fi-FI" sz="900" i="1" kern="1200" dirty="0"/>
            <a:t>, </a:t>
          </a:r>
          <a:r>
            <a:rPr lang="fi-FI" sz="900" i="1" kern="1200" dirty="0" err="1"/>
            <a:t>distress</a:t>
          </a:r>
          <a:r>
            <a:rPr lang="fi-FI" sz="900" i="1" kern="1200" dirty="0"/>
            <a:t> etc.) and </a:t>
          </a:r>
          <a:r>
            <a:rPr lang="fi-FI" sz="900" i="1" kern="1200" dirty="0" err="1">
              <a:solidFill>
                <a:schemeClr val="accent2"/>
              </a:solidFill>
            </a:rPr>
            <a:t>the</a:t>
          </a:r>
          <a:r>
            <a:rPr lang="fi-FI" sz="900" i="1" kern="1200" dirty="0">
              <a:solidFill>
                <a:schemeClr val="accent2"/>
              </a:solidFill>
            </a:rPr>
            <a:t> </a:t>
          </a:r>
          <a:r>
            <a:rPr lang="fi-FI" sz="900" i="1" kern="1200" dirty="0" err="1">
              <a:solidFill>
                <a:schemeClr val="accent2"/>
              </a:solidFill>
            </a:rPr>
            <a:t>priority</a:t>
          </a:r>
          <a:r>
            <a:rPr lang="fi-FI" sz="900" i="1" kern="1200" dirty="0">
              <a:solidFill>
                <a:schemeClr val="accent2"/>
              </a:solidFill>
            </a:rPr>
            <a:t> </a:t>
          </a:r>
          <a:r>
            <a:rPr lang="fi-FI" sz="900" i="1" kern="1200" dirty="0" err="1">
              <a:solidFill>
                <a:schemeClr val="accent2"/>
              </a:solidFill>
            </a:rPr>
            <a:t>order</a:t>
          </a:r>
          <a:r>
            <a:rPr lang="fi-FI" sz="900" i="1" kern="1200" dirty="0">
              <a:solidFill>
                <a:schemeClr val="accent2"/>
              </a:solidFill>
            </a:rPr>
            <a:t> </a:t>
          </a:r>
          <a:r>
            <a:rPr lang="fi-FI" sz="900" i="1" kern="1200" dirty="0" err="1"/>
            <a:t>between</a:t>
          </a:r>
          <a:r>
            <a:rPr lang="fi-FI" sz="900" i="1" kern="1200" dirty="0"/>
            <a:t> </a:t>
          </a:r>
          <a:r>
            <a:rPr lang="fi-FI" sz="900" i="1" kern="1200" dirty="0" err="1"/>
            <a:t>registered</a:t>
          </a:r>
          <a:r>
            <a:rPr lang="fi-FI" sz="900" i="1" kern="1200" dirty="0"/>
            <a:t> </a:t>
          </a:r>
          <a:r>
            <a:rPr lang="fi-FI" sz="900" i="1" kern="1200" dirty="0" err="1"/>
            <a:t>rights</a:t>
          </a:r>
          <a:r>
            <a:rPr lang="fi-FI" sz="900" b="1" i="1" kern="1200" dirty="0"/>
            <a:t> </a:t>
          </a:r>
          <a:r>
            <a:rPr lang="fi-FI" sz="900" b="0" i="1" kern="1200" dirty="0"/>
            <a:t>and in </a:t>
          </a:r>
          <a:r>
            <a:rPr lang="fi-FI" sz="900" b="0" i="1" kern="1200" dirty="0" err="1"/>
            <a:t>relation</a:t>
          </a:r>
          <a:r>
            <a:rPr lang="fi-FI" sz="900" b="0" i="1" kern="1200" dirty="0"/>
            <a:t> to non-</a:t>
          </a:r>
          <a:r>
            <a:rPr lang="fi-FI" sz="900" b="0" i="1" kern="1200" dirty="0" err="1"/>
            <a:t>registered</a:t>
          </a:r>
          <a:r>
            <a:rPr lang="fi-FI" sz="900" b="0" i="1" kern="1200" dirty="0"/>
            <a:t> </a:t>
          </a:r>
          <a:r>
            <a:rPr lang="fi-FI" sz="900" b="0" i="1" kern="1200" dirty="0" err="1"/>
            <a:t>rights</a:t>
          </a:r>
          <a:r>
            <a:rPr lang="fi-FI" sz="900" b="0" i="1" kern="1200" dirty="0"/>
            <a:t> </a:t>
          </a:r>
          <a:endParaRPr lang="fi-FI" sz="900" b="0" kern="1200" dirty="0"/>
        </a:p>
      </dsp:txBody>
      <dsp:txXfrm>
        <a:off x="4972643" y="489795"/>
        <a:ext cx="3112955" cy="445268"/>
      </dsp:txXfrm>
    </dsp:sp>
    <dsp:sp modelId="{D436CCA7-9516-4F9C-ADA5-02253A9B7AF2}">
      <dsp:nvSpPr>
        <dsp:cNvPr id="0" name=""/>
        <dsp:cNvSpPr/>
      </dsp:nvSpPr>
      <dsp:spPr>
        <a:xfrm>
          <a:off x="1617119" y="935064"/>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5276B7-BB2F-4813-BE8E-54F0E6E9FE28}">
      <dsp:nvSpPr>
        <dsp:cNvPr id="0" name=""/>
        <dsp:cNvSpPr/>
      </dsp:nvSpPr>
      <dsp:spPr>
        <a:xfrm>
          <a:off x="1738403" y="979591"/>
          <a:ext cx="3112955"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b="1" kern="1200"/>
            <a:t>Ch. 3 </a:t>
          </a:r>
          <a:endParaRPr lang="fi-FI" sz="1800" kern="1200"/>
        </a:p>
      </dsp:txBody>
      <dsp:txXfrm>
        <a:off x="1738403" y="979591"/>
        <a:ext cx="3112955" cy="890537"/>
      </dsp:txXfrm>
    </dsp:sp>
    <dsp:sp modelId="{B83B677D-3D6C-4523-BB02-BA9C995599E6}">
      <dsp:nvSpPr>
        <dsp:cNvPr id="0" name=""/>
        <dsp:cNvSpPr/>
      </dsp:nvSpPr>
      <dsp:spPr>
        <a:xfrm>
          <a:off x="4972643" y="979591"/>
          <a:ext cx="3112955"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n-US" sz="900" i="1" kern="1200"/>
            <a:t>Custody of securities and protection of account holders in insolvency proceedings against a custodian </a:t>
          </a:r>
          <a:endParaRPr lang="fi-FI" sz="900" kern="1200"/>
        </a:p>
      </dsp:txBody>
      <dsp:txXfrm>
        <a:off x="4972643" y="979591"/>
        <a:ext cx="3112955" cy="890537"/>
      </dsp:txXfrm>
    </dsp:sp>
    <dsp:sp modelId="{8EFB2992-ECC1-4400-929A-3AC5D6C16700}">
      <dsp:nvSpPr>
        <dsp:cNvPr id="0" name=""/>
        <dsp:cNvSpPr/>
      </dsp:nvSpPr>
      <dsp:spPr>
        <a:xfrm>
          <a:off x="1617119" y="1870129"/>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792965-66A9-499D-8C61-BBD4F9B0E690}">
      <dsp:nvSpPr>
        <dsp:cNvPr id="0" name=""/>
        <dsp:cNvSpPr/>
      </dsp:nvSpPr>
      <dsp:spPr>
        <a:xfrm>
          <a:off x="0" y="1915778"/>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93E68A-F572-4D49-AF9B-DA76D3997B07}">
      <dsp:nvSpPr>
        <dsp:cNvPr id="0" name=""/>
        <dsp:cNvSpPr/>
      </dsp:nvSpPr>
      <dsp:spPr>
        <a:xfrm>
          <a:off x="0" y="1915778"/>
          <a:ext cx="161711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fi-FI" sz="2300" b="1" i="0" kern="1200" baseline="0"/>
            <a:t>Act on Book Entry Accounts </a:t>
          </a:r>
          <a:endParaRPr lang="fi-FI" sz="2300" kern="1200"/>
        </a:p>
      </dsp:txBody>
      <dsp:txXfrm>
        <a:off x="0" y="1915778"/>
        <a:ext cx="1617119" cy="1915778"/>
      </dsp:txXfrm>
    </dsp:sp>
    <dsp:sp modelId="{C756D310-D4C9-44A7-96F7-631E458A0F84}">
      <dsp:nvSpPr>
        <dsp:cNvPr id="0" name=""/>
        <dsp:cNvSpPr/>
      </dsp:nvSpPr>
      <dsp:spPr>
        <a:xfrm>
          <a:off x="1738403" y="1960305"/>
          <a:ext cx="3112955"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b="1" i="0" kern="1200" baseline="0"/>
            <a:t>Securities that are included in the book entry system </a:t>
          </a:r>
          <a:endParaRPr lang="fi-FI" sz="1800" kern="1200"/>
        </a:p>
      </dsp:txBody>
      <dsp:txXfrm>
        <a:off x="1738403" y="1960305"/>
        <a:ext cx="3112955" cy="890537"/>
      </dsp:txXfrm>
    </dsp:sp>
    <dsp:sp modelId="{FB0E9834-E47F-4680-AAA2-396720FD9209}">
      <dsp:nvSpPr>
        <dsp:cNvPr id="0" name=""/>
        <dsp:cNvSpPr/>
      </dsp:nvSpPr>
      <dsp:spPr>
        <a:xfrm>
          <a:off x="1617119" y="2850843"/>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1192A2-43A9-47A2-B86B-6B1BBA1C71B1}">
      <dsp:nvSpPr>
        <dsp:cNvPr id="0" name=""/>
        <dsp:cNvSpPr/>
      </dsp:nvSpPr>
      <dsp:spPr>
        <a:xfrm>
          <a:off x="1738403" y="2895369"/>
          <a:ext cx="3112955"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i-FI" sz="1800" b="1" i="0" kern="1200" baseline="0"/>
            <a:t>E.g. the legal status of the securities holder </a:t>
          </a:r>
          <a:endParaRPr lang="fi-FI" sz="1800" kern="1200"/>
        </a:p>
      </dsp:txBody>
      <dsp:txXfrm>
        <a:off x="1738403" y="2895369"/>
        <a:ext cx="3112955" cy="890537"/>
      </dsp:txXfrm>
    </dsp:sp>
    <dsp:sp modelId="{147B4D58-634B-4E9F-A6E3-1194A3D2FC27}">
      <dsp:nvSpPr>
        <dsp:cNvPr id="0" name=""/>
        <dsp:cNvSpPr/>
      </dsp:nvSpPr>
      <dsp:spPr>
        <a:xfrm>
          <a:off x="4972643" y="2895369"/>
          <a:ext cx="3112955" cy="445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fi-FI" sz="900" b="0" i="0" kern="1200" baseline="0" dirty="0" err="1">
              <a:solidFill>
                <a:schemeClr val="accent2"/>
              </a:solidFill>
            </a:rPr>
            <a:t>Priorities</a:t>
          </a:r>
          <a:r>
            <a:rPr lang="fi-FI" sz="900" b="0" i="0" kern="1200" baseline="0" dirty="0">
              <a:solidFill>
                <a:schemeClr val="accent2"/>
              </a:solidFill>
            </a:rPr>
            <a:t> of </a:t>
          </a:r>
          <a:r>
            <a:rPr lang="fi-FI" sz="900" b="0" i="0" kern="1200" baseline="0" dirty="0" err="1">
              <a:solidFill>
                <a:schemeClr val="accent2"/>
              </a:solidFill>
            </a:rPr>
            <a:t>registered</a:t>
          </a:r>
          <a:r>
            <a:rPr lang="fi-FI" sz="900" b="0" i="0" kern="1200" baseline="0" dirty="0">
              <a:solidFill>
                <a:schemeClr val="accent2"/>
              </a:solidFill>
            </a:rPr>
            <a:t> </a:t>
          </a:r>
          <a:r>
            <a:rPr lang="fi-FI" sz="900" b="0" i="0" kern="1200" baseline="0" dirty="0" err="1">
              <a:solidFill>
                <a:schemeClr val="accent2"/>
              </a:solidFill>
            </a:rPr>
            <a:t>right</a:t>
          </a:r>
          <a:r>
            <a:rPr lang="fi-FI" sz="900" b="0" i="0" kern="1200" baseline="0" dirty="0">
              <a:solidFill>
                <a:schemeClr val="accent2"/>
              </a:solidFill>
            </a:rPr>
            <a:t> </a:t>
          </a:r>
          <a:r>
            <a:rPr lang="fi-FI" sz="900" b="0" i="0" kern="1200" baseline="0" dirty="0" err="1">
              <a:solidFill>
                <a:schemeClr val="accent2"/>
              </a:solidFill>
            </a:rPr>
            <a:t>agains</a:t>
          </a:r>
          <a:r>
            <a:rPr lang="fi-FI" sz="900" b="0" i="0" kern="1200" baseline="0" dirty="0">
              <a:solidFill>
                <a:schemeClr val="accent2"/>
              </a:solidFill>
            </a:rPr>
            <a:t> non-</a:t>
          </a:r>
          <a:r>
            <a:rPr lang="fi-FI" sz="900" b="0" i="0" kern="1200" baseline="0" dirty="0" err="1">
              <a:solidFill>
                <a:schemeClr val="accent2"/>
              </a:solidFill>
            </a:rPr>
            <a:t>registered</a:t>
          </a:r>
          <a:r>
            <a:rPr lang="fi-FI" sz="900" b="0" i="0" kern="1200" baseline="0" dirty="0">
              <a:solidFill>
                <a:schemeClr val="accent2"/>
              </a:solidFill>
            </a:rPr>
            <a:t> </a:t>
          </a:r>
          <a:r>
            <a:rPr lang="fi-FI" sz="900" b="0" i="0" kern="1200" baseline="0" dirty="0" err="1">
              <a:solidFill>
                <a:schemeClr val="accent2"/>
              </a:solidFill>
            </a:rPr>
            <a:t>rights</a:t>
          </a:r>
          <a:r>
            <a:rPr lang="fi-FI" sz="900" i="0" kern="1200" dirty="0">
              <a:solidFill>
                <a:schemeClr val="accent2"/>
              </a:solidFill>
            </a:rPr>
            <a:t> </a:t>
          </a:r>
          <a:endParaRPr lang="fi-FI" sz="900" kern="1200" dirty="0">
            <a:solidFill>
              <a:schemeClr val="accent2"/>
            </a:solidFill>
          </a:endParaRPr>
        </a:p>
      </dsp:txBody>
      <dsp:txXfrm>
        <a:off x="4972643" y="2895369"/>
        <a:ext cx="3112955" cy="445268"/>
      </dsp:txXfrm>
    </dsp:sp>
    <dsp:sp modelId="{FF84CF9E-9B8C-4863-BBBE-DA7A38E79683}">
      <dsp:nvSpPr>
        <dsp:cNvPr id="0" name=""/>
        <dsp:cNvSpPr/>
      </dsp:nvSpPr>
      <dsp:spPr>
        <a:xfrm>
          <a:off x="4851359" y="3340638"/>
          <a:ext cx="3112955"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381C6EA-1AE7-4097-A069-FE6D3458D6E5}">
      <dsp:nvSpPr>
        <dsp:cNvPr id="0" name=""/>
        <dsp:cNvSpPr/>
      </dsp:nvSpPr>
      <dsp:spPr>
        <a:xfrm>
          <a:off x="4972643" y="3340638"/>
          <a:ext cx="3112955" cy="445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fi-FI" sz="900" b="0" i="0" kern="1200" baseline="0" dirty="0" err="1">
              <a:solidFill>
                <a:schemeClr val="accent2"/>
              </a:solidFill>
            </a:rPr>
            <a:t>Protecton</a:t>
          </a:r>
          <a:r>
            <a:rPr lang="fi-FI" sz="900" b="0" i="0" kern="1200" baseline="0" dirty="0">
              <a:solidFill>
                <a:schemeClr val="accent2"/>
              </a:solidFill>
            </a:rPr>
            <a:t> </a:t>
          </a:r>
          <a:r>
            <a:rPr lang="fi-FI" sz="900" b="0" i="0" kern="1200" baseline="0" dirty="0" err="1">
              <a:solidFill>
                <a:schemeClr val="accent2"/>
              </a:solidFill>
            </a:rPr>
            <a:t>against</a:t>
          </a:r>
          <a:r>
            <a:rPr lang="fi-FI" sz="900" b="0" i="0" kern="1200" baseline="0" dirty="0">
              <a:solidFill>
                <a:schemeClr val="accent2"/>
              </a:solidFill>
            </a:rPr>
            <a:t> </a:t>
          </a:r>
          <a:r>
            <a:rPr lang="fi-FI" sz="900" b="0" i="0" kern="1200" baseline="0" dirty="0" err="1">
              <a:solidFill>
                <a:schemeClr val="accent2"/>
              </a:solidFill>
            </a:rPr>
            <a:t>third</a:t>
          </a:r>
          <a:r>
            <a:rPr lang="fi-FI" sz="900" b="0" i="0" kern="1200" baseline="0" dirty="0">
              <a:solidFill>
                <a:schemeClr val="accent2"/>
              </a:solidFill>
            </a:rPr>
            <a:t> party </a:t>
          </a:r>
          <a:r>
            <a:rPr lang="fi-FI" sz="900" b="0" i="0" kern="1200" baseline="0" dirty="0" err="1">
              <a:solidFill>
                <a:schemeClr val="accent2"/>
              </a:solidFill>
            </a:rPr>
            <a:t>claims</a:t>
          </a:r>
          <a:r>
            <a:rPr lang="fi-FI" sz="900" b="0" i="0" kern="1200" baseline="0" dirty="0">
              <a:solidFill>
                <a:schemeClr val="accent2"/>
              </a:solidFill>
            </a:rPr>
            <a:t> </a:t>
          </a:r>
          <a:r>
            <a:rPr lang="fi-FI" sz="900" b="0" i="0" kern="1200" baseline="0" dirty="0"/>
            <a:t>(</a:t>
          </a:r>
          <a:r>
            <a:rPr lang="fi-FI" sz="900" b="0" i="0" kern="1200" baseline="0" dirty="0" err="1"/>
            <a:t>e.g</a:t>
          </a:r>
          <a:r>
            <a:rPr lang="fi-FI" sz="900" b="0" i="0" kern="1200" baseline="0" dirty="0"/>
            <a:t>. </a:t>
          </a:r>
          <a:r>
            <a:rPr lang="fi-FI" sz="900" b="0" i="0" kern="1200" baseline="0" dirty="0" err="1"/>
            <a:t>those</a:t>
          </a:r>
          <a:r>
            <a:rPr lang="fi-FI" sz="900" b="0" i="0" kern="1200" baseline="0" dirty="0"/>
            <a:t> of ”</a:t>
          </a:r>
          <a:r>
            <a:rPr lang="fi-FI" sz="900" b="0" i="0" kern="1200" baseline="0" dirty="0" err="1"/>
            <a:t>right</a:t>
          </a:r>
          <a:r>
            <a:rPr lang="fi-FI" sz="900" b="0" i="0" kern="1200" baseline="0" dirty="0"/>
            <a:t> </a:t>
          </a:r>
          <a:r>
            <a:rPr lang="fi-FI" sz="900" b="0" i="0" kern="1200" baseline="0" dirty="0" err="1"/>
            <a:t>owners</a:t>
          </a:r>
          <a:r>
            <a:rPr lang="fi-FI" sz="900" b="0" i="0" kern="1200" baseline="0" dirty="0"/>
            <a:t>”) </a:t>
          </a:r>
          <a:endParaRPr lang="fi-FI" sz="900" kern="1200" dirty="0"/>
        </a:p>
      </dsp:txBody>
      <dsp:txXfrm>
        <a:off x="4972643" y="3340638"/>
        <a:ext cx="3112955" cy="445268"/>
      </dsp:txXfrm>
    </dsp:sp>
    <dsp:sp modelId="{94EEAE4B-DE13-4240-BBB9-9AC5BA83637F}">
      <dsp:nvSpPr>
        <dsp:cNvPr id="0" name=""/>
        <dsp:cNvSpPr/>
      </dsp:nvSpPr>
      <dsp:spPr>
        <a:xfrm>
          <a:off x="1617119" y="3785907"/>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673E33-BDA4-4CFF-9C69-24B290C27C1A}">
      <dsp:nvSpPr>
        <dsp:cNvPr id="0" name=""/>
        <dsp:cNvSpPr/>
      </dsp:nvSpPr>
      <dsp:spPr>
        <a:xfrm>
          <a:off x="950294" y="1370"/>
          <a:ext cx="2945242" cy="1767145"/>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b="1" kern="1200"/>
            <a:t>PART I GENERAL PROVISIONS AND THE RIGHT TO PROVIDE INVESTMENT SERVICES (Chapters 1 to 5)</a:t>
          </a:r>
          <a:endParaRPr lang="fi-FI" sz="1100" kern="1200"/>
        </a:p>
        <a:p>
          <a:pPr marL="57150" lvl="1" indent="-57150" algn="l" defTabSz="400050">
            <a:lnSpc>
              <a:spcPct val="90000"/>
            </a:lnSpc>
            <a:spcBef>
              <a:spcPct val="0"/>
            </a:spcBef>
            <a:spcAft>
              <a:spcPct val="15000"/>
            </a:spcAft>
            <a:buChar char="•"/>
          </a:pPr>
          <a:r>
            <a:rPr lang="en-US" sz="900" kern="1200"/>
            <a:t>Granting and revoking the authorization of an investment firm and the reliability of significant owners</a:t>
          </a:r>
          <a:endParaRPr lang="fi-FI" sz="900" kern="1200"/>
        </a:p>
      </dsp:txBody>
      <dsp:txXfrm>
        <a:off x="950294" y="1370"/>
        <a:ext cx="2945242" cy="1767145"/>
      </dsp:txXfrm>
    </dsp:sp>
    <dsp:sp modelId="{C3C3DF09-F72E-4E20-8D2C-3D81CB75E363}">
      <dsp:nvSpPr>
        <dsp:cNvPr id="0" name=""/>
        <dsp:cNvSpPr/>
      </dsp:nvSpPr>
      <dsp:spPr>
        <a:xfrm>
          <a:off x="4190061" y="1370"/>
          <a:ext cx="2945242" cy="1767145"/>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b="1" kern="1200"/>
            <a:t>PART II OPERATING CONDITIONS, GOVERNANCE AND ORGANIZATION OF THE BUSINESS (28.12.2017 / 1069) Chapters 6 to 9a</a:t>
          </a:r>
          <a:endParaRPr lang="fi-FI" sz="1100" kern="1200"/>
        </a:p>
        <a:p>
          <a:pPr marL="57150" lvl="1" indent="-57150" algn="l" defTabSz="400050">
            <a:lnSpc>
              <a:spcPct val="90000"/>
            </a:lnSpc>
            <a:spcBef>
              <a:spcPct val="0"/>
            </a:spcBef>
            <a:spcAft>
              <a:spcPct val="15000"/>
            </a:spcAft>
            <a:buChar char="•"/>
          </a:pPr>
          <a:r>
            <a:rPr lang="en-US" sz="900" kern="1200"/>
            <a:t>Among other things, algorithmic trading and direct electronic market access</a:t>
          </a:r>
          <a:endParaRPr lang="fi-FI" sz="900" kern="1200"/>
        </a:p>
      </dsp:txBody>
      <dsp:txXfrm>
        <a:off x="4190061" y="1370"/>
        <a:ext cx="2945242" cy="1767145"/>
      </dsp:txXfrm>
    </dsp:sp>
    <dsp:sp modelId="{C0D61758-3CF8-4409-8BB8-26F7DAE146C2}">
      <dsp:nvSpPr>
        <dsp:cNvPr id="0" name=""/>
        <dsp:cNvSpPr/>
      </dsp:nvSpPr>
      <dsp:spPr>
        <a:xfrm>
          <a:off x="2570178" y="2063040"/>
          <a:ext cx="2945242" cy="1767145"/>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US" sz="1100" b="1" kern="1200"/>
            <a:t>PART III PROCEDURES AND COMPENSATION FUND Chapters 10 to 11</a:t>
          </a:r>
          <a:endParaRPr lang="fi-FI" sz="1100" kern="1200"/>
        </a:p>
        <a:p>
          <a:pPr marL="57150" lvl="1" indent="-57150" algn="l" defTabSz="400050">
            <a:lnSpc>
              <a:spcPct val="90000"/>
            </a:lnSpc>
            <a:spcBef>
              <a:spcPct val="0"/>
            </a:spcBef>
            <a:spcAft>
              <a:spcPct val="15000"/>
            </a:spcAft>
            <a:buChar char="•"/>
          </a:pPr>
          <a:r>
            <a:rPr lang="en-US" sz="900" kern="1200" dirty="0">
              <a:solidFill>
                <a:schemeClr val="accent2"/>
              </a:solidFill>
            </a:rPr>
            <a:t>Customer Relationship Procedures</a:t>
          </a:r>
          <a:endParaRPr lang="fi-FI" sz="900" kern="1200" dirty="0">
            <a:solidFill>
              <a:schemeClr val="accent2"/>
            </a:solidFill>
          </a:endParaRPr>
        </a:p>
        <a:p>
          <a:pPr marL="114300" lvl="2" indent="-57150" algn="l" defTabSz="400050">
            <a:lnSpc>
              <a:spcPct val="90000"/>
            </a:lnSpc>
            <a:spcBef>
              <a:spcPct val="0"/>
            </a:spcBef>
            <a:spcAft>
              <a:spcPct val="15000"/>
            </a:spcAft>
            <a:buChar char="•"/>
          </a:pPr>
          <a:r>
            <a:rPr lang="en-US" sz="900" i="1" kern="1200" dirty="0"/>
            <a:t>Customer classification and agreement on customer status</a:t>
          </a:r>
          <a:endParaRPr lang="fi-FI" sz="900" kern="1200" dirty="0"/>
        </a:p>
        <a:p>
          <a:pPr marL="114300" lvl="2" indent="-57150" algn="l" defTabSz="400050">
            <a:lnSpc>
              <a:spcPct val="90000"/>
            </a:lnSpc>
            <a:spcBef>
              <a:spcPct val="0"/>
            </a:spcBef>
            <a:spcAft>
              <a:spcPct val="15000"/>
            </a:spcAft>
            <a:buChar char="•"/>
          </a:pPr>
          <a:r>
            <a:rPr lang="en-US" sz="900" i="1" kern="1200"/>
            <a:t>Investment Services Agreement</a:t>
          </a:r>
          <a:endParaRPr lang="fi-FI" sz="900" kern="1200"/>
        </a:p>
        <a:p>
          <a:pPr marL="114300" lvl="2" indent="-57150" algn="l" defTabSz="400050">
            <a:lnSpc>
              <a:spcPct val="90000"/>
            </a:lnSpc>
            <a:spcBef>
              <a:spcPct val="0"/>
            </a:spcBef>
            <a:spcAft>
              <a:spcPct val="15000"/>
            </a:spcAft>
            <a:buChar char="•"/>
          </a:pPr>
          <a:r>
            <a:rPr lang="en-US" sz="900" i="1" kern="1200"/>
            <a:t>Assessment of suitability and appropriateness</a:t>
          </a:r>
          <a:endParaRPr lang="fi-FI" sz="900" kern="1200"/>
        </a:p>
        <a:p>
          <a:pPr marL="114300" lvl="2" indent="-57150" algn="l" defTabSz="400050">
            <a:lnSpc>
              <a:spcPct val="90000"/>
            </a:lnSpc>
            <a:spcBef>
              <a:spcPct val="0"/>
            </a:spcBef>
            <a:spcAft>
              <a:spcPct val="15000"/>
            </a:spcAft>
            <a:buChar char="•"/>
          </a:pPr>
          <a:r>
            <a:rPr lang="en-US" sz="900" i="1" kern="1200"/>
            <a:t>Disclosure by an investment firm</a:t>
          </a:r>
          <a:endParaRPr lang="fi-FI" sz="900" kern="1200"/>
        </a:p>
        <a:p>
          <a:pPr marL="114300" lvl="2" indent="-57150" algn="l" defTabSz="400050">
            <a:lnSpc>
              <a:spcPct val="90000"/>
            </a:lnSpc>
            <a:spcBef>
              <a:spcPct val="0"/>
            </a:spcBef>
            <a:spcAft>
              <a:spcPct val="15000"/>
            </a:spcAft>
            <a:buChar char="•"/>
          </a:pPr>
          <a:r>
            <a:rPr lang="en-US" sz="900" i="1" kern="1200"/>
            <a:t>Incentives (conflicts of interest)</a:t>
          </a:r>
          <a:endParaRPr lang="fi-FI" sz="900" kern="1200"/>
        </a:p>
        <a:p>
          <a:pPr marL="114300" lvl="2" indent="-57150" algn="l" defTabSz="400050">
            <a:lnSpc>
              <a:spcPct val="90000"/>
            </a:lnSpc>
            <a:spcBef>
              <a:spcPct val="0"/>
            </a:spcBef>
            <a:spcAft>
              <a:spcPct val="15000"/>
            </a:spcAft>
            <a:buChar char="•"/>
          </a:pPr>
          <a:r>
            <a:rPr lang="en-US" sz="900" i="1" kern="1200"/>
            <a:t>Careful execution of assignments</a:t>
          </a:r>
          <a:endParaRPr lang="fi-FI" sz="900" kern="1200"/>
        </a:p>
        <a:p>
          <a:pPr marL="57150" lvl="1" indent="-57150" algn="l" defTabSz="400050">
            <a:lnSpc>
              <a:spcPct val="90000"/>
            </a:lnSpc>
            <a:spcBef>
              <a:spcPct val="0"/>
            </a:spcBef>
            <a:spcAft>
              <a:spcPct val="15000"/>
            </a:spcAft>
            <a:buChar char="•"/>
          </a:pPr>
          <a:r>
            <a:rPr lang="en-US" sz="900" kern="1200" dirty="0">
              <a:solidFill>
                <a:schemeClr val="accent2"/>
              </a:solidFill>
            </a:rPr>
            <a:t>Investor Compensation Fund</a:t>
          </a:r>
          <a:endParaRPr lang="fi-FI" sz="900" kern="1200" dirty="0">
            <a:solidFill>
              <a:schemeClr val="accent2"/>
            </a:solidFill>
          </a:endParaRPr>
        </a:p>
      </dsp:txBody>
      <dsp:txXfrm>
        <a:off x="2570178" y="2063040"/>
        <a:ext cx="2945242" cy="176714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6B518B-D8A1-49B0-A20D-7A10C56FFA0A}">
      <dsp:nvSpPr>
        <dsp:cNvPr id="0" name=""/>
        <dsp:cNvSpPr/>
      </dsp:nvSpPr>
      <dsp:spPr>
        <a:xfrm>
          <a:off x="0" y="1870"/>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4A1349-7D74-4677-B96B-5684124529B2}">
      <dsp:nvSpPr>
        <dsp:cNvPr id="0" name=""/>
        <dsp:cNvSpPr/>
      </dsp:nvSpPr>
      <dsp:spPr>
        <a:xfrm>
          <a:off x="0" y="1870"/>
          <a:ext cx="161711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dirty="0"/>
            <a:t>PART II Securities, central counterparties, settlement and the account operators action Chapters 3 – 3 </a:t>
          </a:r>
          <a:endParaRPr lang="fi-FI" sz="1200" kern="1200" dirty="0"/>
        </a:p>
      </dsp:txBody>
      <dsp:txXfrm>
        <a:off x="0" y="1870"/>
        <a:ext cx="1617119" cy="1275938"/>
      </dsp:txXfrm>
    </dsp:sp>
    <dsp:sp modelId="{52D2D9F3-657D-4F8D-A62B-021A2B598124}">
      <dsp:nvSpPr>
        <dsp:cNvPr id="0" name=""/>
        <dsp:cNvSpPr/>
      </dsp:nvSpPr>
      <dsp:spPr>
        <a:xfrm>
          <a:off x="1738403" y="31526"/>
          <a:ext cx="6347195"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The Central Securities Depository's license, owners, administration and operations, and the CCP</a:t>
          </a:r>
          <a:endParaRPr lang="fi-FI" sz="1700" kern="1200"/>
        </a:p>
      </dsp:txBody>
      <dsp:txXfrm>
        <a:off x="1738403" y="31526"/>
        <a:ext cx="6347195" cy="593111"/>
      </dsp:txXfrm>
    </dsp:sp>
    <dsp:sp modelId="{BCB74B4D-35D5-4944-A859-2752A856D52C}">
      <dsp:nvSpPr>
        <dsp:cNvPr id="0" name=""/>
        <dsp:cNvSpPr/>
      </dsp:nvSpPr>
      <dsp:spPr>
        <a:xfrm>
          <a:off x="1617119" y="624638"/>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210006-2568-4592-9435-0F59D7FEC3AF}">
      <dsp:nvSpPr>
        <dsp:cNvPr id="0" name=""/>
        <dsp:cNvSpPr/>
      </dsp:nvSpPr>
      <dsp:spPr>
        <a:xfrm>
          <a:off x="1738403" y="654294"/>
          <a:ext cx="6347195"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Clearing party and account operator</a:t>
          </a:r>
          <a:endParaRPr lang="fi-FI" sz="1700" kern="1200"/>
        </a:p>
      </dsp:txBody>
      <dsp:txXfrm>
        <a:off x="1738403" y="654294"/>
        <a:ext cx="6347195" cy="593111"/>
      </dsp:txXfrm>
    </dsp:sp>
    <dsp:sp modelId="{3D94E175-D9B6-49C0-A73D-2B4C11B25D98}">
      <dsp:nvSpPr>
        <dsp:cNvPr id="0" name=""/>
        <dsp:cNvSpPr/>
      </dsp:nvSpPr>
      <dsp:spPr>
        <a:xfrm>
          <a:off x="1617119" y="1247406"/>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78A5F9-71DA-44A9-B939-57647306F339}">
      <dsp:nvSpPr>
        <dsp:cNvPr id="0" name=""/>
        <dsp:cNvSpPr/>
      </dsp:nvSpPr>
      <dsp:spPr>
        <a:xfrm>
          <a:off x="0" y="1277809"/>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72B181-CA79-4B58-8E19-9CFE632BF9FE}">
      <dsp:nvSpPr>
        <dsp:cNvPr id="0" name=""/>
        <dsp:cNvSpPr/>
      </dsp:nvSpPr>
      <dsp:spPr>
        <a:xfrm>
          <a:off x="0" y="1277809"/>
          <a:ext cx="161711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a:t>PART III Book Entry System Chapters 4 to 6</a:t>
          </a:r>
          <a:endParaRPr lang="fi-FI" sz="1200" kern="1200"/>
        </a:p>
      </dsp:txBody>
      <dsp:txXfrm>
        <a:off x="0" y="1277809"/>
        <a:ext cx="1617119" cy="1275938"/>
      </dsp:txXfrm>
    </dsp:sp>
    <dsp:sp modelId="{37F18049-B5A6-40A5-953C-2B5F16B1AFA0}">
      <dsp:nvSpPr>
        <dsp:cNvPr id="0" name=""/>
        <dsp:cNvSpPr/>
      </dsp:nvSpPr>
      <dsp:spPr>
        <a:xfrm>
          <a:off x="1738403" y="1307464"/>
          <a:ext cx="6347195"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Book-entry system, nominee registration and registration and clearing fund</a:t>
          </a:r>
          <a:endParaRPr lang="fi-FI" sz="1700" kern="1200"/>
        </a:p>
      </dsp:txBody>
      <dsp:txXfrm>
        <a:off x="1738403" y="1307464"/>
        <a:ext cx="6347195" cy="593111"/>
      </dsp:txXfrm>
    </dsp:sp>
    <dsp:sp modelId="{EEEBD8FA-C0E2-4D1C-8F27-A4DC8A7B4B5B}">
      <dsp:nvSpPr>
        <dsp:cNvPr id="0" name=""/>
        <dsp:cNvSpPr/>
      </dsp:nvSpPr>
      <dsp:spPr>
        <a:xfrm>
          <a:off x="1617119" y="1900576"/>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D4411E0-2940-4AF0-8AA2-2263003F28AD}">
      <dsp:nvSpPr>
        <dsp:cNvPr id="0" name=""/>
        <dsp:cNvSpPr/>
      </dsp:nvSpPr>
      <dsp:spPr>
        <a:xfrm>
          <a:off x="1738403" y="1930232"/>
          <a:ext cx="6347195"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Integration of a security and a financial instrument into a book-entry system</a:t>
          </a:r>
          <a:endParaRPr lang="fi-FI" sz="1700" kern="1200"/>
        </a:p>
      </dsp:txBody>
      <dsp:txXfrm>
        <a:off x="1738403" y="1930232"/>
        <a:ext cx="6347195" cy="593111"/>
      </dsp:txXfrm>
    </dsp:sp>
    <dsp:sp modelId="{6382000B-0BD6-45E4-8279-9D00205A4C86}">
      <dsp:nvSpPr>
        <dsp:cNvPr id="0" name=""/>
        <dsp:cNvSpPr/>
      </dsp:nvSpPr>
      <dsp:spPr>
        <a:xfrm>
          <a:off x="1617119" y="2523344"/>
          <a:ext cx="64684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68E84A-2754-439D-9A13-A1C5F54B85DC}">
      <dsp:nvSpPr>
        <dsp:cNvPr id="0" name=""/>
        <dsp:cNvSpPr/>
      </dsp:nvSpPr>
      <dsp:spPr>
        <a:xfrm>
          <a:off x="0" y="2553747"/>
          <a:ext cx="80855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5C329E-B536-44D2-B4CC-B9353D69187C}">
      <dsp:nvSpPr>
        <dsp:cNvPr id="0" name=""/>
        <dsp:cNvSpPr/>
      </dsp:nvSpPr>
      <dsp:spPr>
        <a:xfrm>
          <a:off x="0" y="2553747"/>
          <a:ext cx="161711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dirty="0"/>
            <a:t>PART IV The security's recovery and crisis resolution Chapter 7</a:t>
          </a:r>
          <a:endParaRPr lang="fi-FI" sz="1200" kern="1200" dirty="0"/>
        </a:p>
      </dsp:txBody>
      <dsp:txXfrm>
        <a:off x="0" y="2553747"/>
        <a:ext cx="1617119" cy="127593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4FD36-F50B-4A72-8959-2E7BF782AD91}">
      <dsp:nvSpPr>
        <dsp:cNvPr id="0" name=""/>
        <dsp:cNvSpPr/>
      </dsp:nvSpPr>
      <dsp:spPr>
        <a:xfrm>
          <a:off x="0" y="132811"/>
          <a:ext cx="8085599" cy="1218959"/>
        </a:xfrm>
        <a:prstGeom prst="rect">
          <a:avLst/>
        </a:prstGeom>
        <a:solidFill>
          <a:schemeClr val="lt1">
            <a:hueOff val="0"/>
            <a:satOff val="0"/>
            <a:lumOff val="0"/>
            <a:alphaOff val="0"/>
          </a:schemeClr>
        </a:solidFill>
        <a:ln w="9525" cap="flat" cmpd="sng" algn="ctr">
          <a:solidFill>
            <a:schemeClr val="dk1">
              <a:shade val="80000"/>
              <a:hueOff val="0"/>
              <a:satOff val="0"/>
              <a:lumOff val="0"/>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1" kern="1200"/>
            <a:t>Article 2.1 of the Market Structures Regulation (EMIR): “CCP” means a legal person established between counterparties whose contracts are traded on one or more financial markets and which becomes a buyer to each seller and a seller to each buyer.</a:t>
          </a:r>
          <a:endParaRPr lang="fi-FI" sz="1900" kern="1200"/>
        </a:p>
      </dsp:txBody>
      <dsp:txXfrm>
        <a:off x="0" y="132811"/>
        <a:ext cx="8085599" cy="1218959"/>
      </dsp:txXfrm>
    </dsp:sp>
    <dsp:sp modelId="{597EB51A-6452-4B28-9C44-3E9F9800C939}">
      <dsp:nvSpPr>
        <dsp:cNvPr id="0" name=""/>
        <dsp:cNvSpPr/>
      </dsp:nvSpPr>
      <dsp:spPr>
        <a:xfrm>
          <a:off x="0" y="1351770"/>
          <a:ext cx="8085599" cy="2346974"/>
        </a:xfrm>
        <a:prstGeom prst="rect">
          <a:avLst/>
        </a:prstGeom>
        <a:solidFill>
          <a:schemeClr val="lt1">
            <a:alpha val="90000"/>
            <a:tint val="4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a:t>CCP clearing includes the transfer of legal obligations to the CCP, which becomes the buyer to the seller and the seller to the buyer.</a:t>
          </a:r>
          <a:endParaRPr lang="fi-FI" sz="1900" kern="1200"/>
        </a:p>
        <a:p>
          <a:pPr marL="171450" lvl="1" indent="-171450" algn="l" defTabSz="844550">
            <a:lnSpc>
              <a:spcPct val="90000"/>
            </a:lnSpc>
            <a:spcBef>
              <a:spcPct val="0"/>
            </a:spcBef>
            <a:spcAft>
              <a:spcPct val="15000"/>
            </a:spcAft>
            <a:buChar char="•"/>
          </a:pPr>
          <a:r>
            <a:rPr lang="en-US" sz="1900" kern="1200"/>
            <a:t>CCP counterparty risk - or the risk that one of the trading party suffers losses because the other party is unable to fulfill its obligations - is mitigated.</a:t>
          </a:r>
          <a:endParaRPr lang="fi-FI" sz="1900" kern="1200"/>
        </a:p>
        <a:p>
          <a:pPr marL="171450" lvl="1" indent="-171450" algn="l" defTabSz="844550">
            <a:lnSpc>
              <a:spcPct val="90000"/>
            </a:lnSpc>
            <a:spcBef>
              <a:spcPct val="0"/>
            </a:spcBef>
            <a:spcAft>
              <a:spcPct val="15000"/>
            </a:spcAft>
            <a:buChar char="•"/>
          </a:pPr>
          <a:r>
            <a:rPr lang="en-US" sz="1900" kern="1200"/>
            <a:t>CCP clearing allows transactions to be netted, offering significant cost savings from lower margin requirements, fewer clearings and simpler operations.</a:t>
          </a:r>
          <a:endParaRPr lang="fi-FI" sz="1900" kern="1200"/>
        </a:p>
      </dsp:txBody>
      <dsp:txXfrm>
        <a:off x="0" y="1351770"/>
        <a:ext cx="8085599" cy="234697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889CDB-651F-48EA-BBFA-C96FB34E7C76}">
      <dsp:nvSpPr>
        <dsp:cNvPr id="0" name=""/>
        <dsp:cNvSpPr/>
      </dsp:nvSpPr>
      <dsp:spPr>
        <a:xfrm>
          <a:off x="0" y="0"/>
          <a:ext cx="6225911" cy="689680"/>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kern="1200"/>
            <a:t>Needed to transfer ownership of securities and verify payment</a:t>
          </a:r>
          <a:endParaRPr lang="fi-FI" sz="1300" kern="1200"/>
        </a:p>
      </dsp:txBody>
      <dsp:txXfrm>
        <a:off x="20200" y="20200"/>
        <a:ext cx="5400999" cy="649280"/>
      </dsp:txXfrm>
    </dsp:sp>
    <dsp:sp modelId="{D74F218A-154A-4C11-889E-3B58FA53E1F1}">
      <dsp:nvSpPr>
        <dsp:cNvPr id="0" name=""/>
        <dsp:cNvSpPr/>
      </dsp:nvSpPr>
      <dsp:spPr>
        <a:xfrm>
          <a:off x="464921" y="785469"/>
          <a:ext cx="6225911" cy="689680"/>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kern="1200"/>
            <a:t>book-entry system: no book-entry certificate is issued</a:t>
          </a:r>
          <a:endParaRPr lang="fi-FI" sz="1300" kern="1200"/>
        </a:p>
      </dsp:txBody>
      <dsp:txXfrm>
        <a:off x="485121" y="805669"/>
        <a:ext cx="5272297" cy="649280"/>
      </dsp:txXfrm>
    </dsp:sp>
    <dsp:sp modelId="{35FF62F5-8C71-422E-B587-E19182D32590}">
      <dsp:nvSpPr>
        <dsp:cNvPr id="0" name=""/>
        <dsp:cNvSpPr/>
      </dsp:nvSpPr>
      <dsp:spPr>
        <a:xfrm>
          <a:off x="929843" y="1570938"/>
          <a:ext cx="6225911" cy="689680"/>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kern="1200"/>
            <a:t>book-entry account in the name of the owner or transferee</a:t>
          </a:r>
          <a:endParaRPr lang="fi-FI" sz="1300" kern="1200"/>
        </a:p>
      </dsp:txBody>
      <dsp:txXfrm>
        <a:off x="950043" y="1591138"/>
        <a:ext cx="5272297" cy="649280"/>
      </dsp:txXfrm>
    </dsp:sp>
    <dsp:sp modelId="{85751B1B-51C3-44F0-842A-A5A763FFD8ED}">
      <dsp:nvSpPr>
        <dsp:cNvPr id="0" name=""/>
        <dsp:cNvSpPr/>
      </dsp:nvSpPr>
      <dsp:spPr>
        <a:xfrm>
          <a:off x="1394765" y="2356407"/>
          <a:ext cx="6225911" cy="689680"/>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kern="1200"/>
            <a:t>Nasdaq OMX handles derivative clearing and deposit and ownership registration business</a:t>
          </a:r>
          <a:endParaRPr lang="fi-FI" sz="1300" kern="1200"/>
        </a:p>
      </dsp:txBody>
      <dsp:txXfrm>
        <a:off x="1414965" y="2376607"/>
        <a:ext cx="5272297" cy="649280"/>
      </dsp:txXfrm>
    </dsp:sp>
    <dsp:sp modelId="{50C465AB-31D7-4729-8084-F0013D79E2EF}">
      <dsp:nvSpPr>
        <dsp:cNvPr id="0" name=""/>
        <dsp:cNvSpPr/>
      </dsp:nvSpPr>
      <dsp:spPr>
        <a:xfrm>
          <a:off x="1859687" y="3141876"/>
          <a:ext cx="6225911" cy="689680"/>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kern="1200"/>
            <a:t>Euroclear Finland handles the settlement of securities transactions and business related to deposit and ownership registration</a:t>
          </a:r>
          <a:endParaRPr lang="fi-FI" sz="1300" kern="1200"/>
        </a:p>
      </dsp:txBody>
      <dsp:txXfrm>
        <a:off x="1879887" y="3162076"/>
        <a:ext cx="5272297" cy="649280"/>
      </dsp:txXfrm>
    </dsp:sp>
    <dsp:sp modelId="{ABFDDFE2-98F4-42A9-BC40-A957BEB194CA}">
      <dsp:nvSpPr>
        <dsp:cNvPr id="0" name=""/>
        <dsp:cNvSpPr/>
      </dsp:nvSpPr>
      <dsp:spPr>
        <a:xfrm>
          <a:off x="5777619" y="503849"/>
          <a:ext cx="448292" cy="448292"/>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fi-FI" sz="2100" kern="1200"/>
        </a:p>
      </dsp:txBody>
      <dsp:txXfrm>
        <a:off x="5878485" y="503849"/>
        <a:ext cx="246560" cy="337340"/>
      </dsp:txXfrm>
    </dsp:sp>
    <dsp:sp modelId="{E031F6AA-2F5E-4FE6-809F-4A022BC96C4E}">
      <dsp:nvSpPr>
        <dsp:cNvPr id="0" name=""/>
        <dsp:cNvSpPr/>
      </dsp:nvSpPr>
      <dsp:spPr>
        <a:xfrm>
          <a:off x="6242541" y="1289318"/>
          <a:ext cx="448292" cy="448292"/>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fi-FI" sz="2100" kern="1200"/>
        </a:p>
      </dsp:txBody>
      <dsp:txXfrm>
        <a:off x="6343407" y="1289318"/>
        <a:ext cx="246560" cy="337340"/>
      </dsp:txXfrm>
    </dsp:sp>
    <dsp:sp modelId="{6C397EC4-CA18-4E09-AEF2-C676DFDF0420}">
      <dsp:nvSpPr>
        <dsp:cNvPr id="0" name=""/>
        <dsp:cNvSpPr/>
      </dsp:nvSpPr>
      <dsp:spPr>
        <a:xfrm>
          <a:off x="6707462" y="2063293"/>
          <a:ext cx="448292" cy="448292"/>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fi-FI" sz="2100" kern="1200"/>
        </a:p>
      </dsp:txBody>
      <dsp:txXfrm>
        <a:off x="6808328" y="2063293"/>
        <a:ext cx="246560" cy="337340"/>
      </dsp:txXfrm>
    </dsp:sp>
    <dsp:sp modelId="{EA1E54CC-4FF4-4F02-B982-85E249BCD4F3}">
      <dsp:nvSpPr>
        <dsp:cNvPr id="0" name=""/>
        <dsp:cNvSpPr/>
      </dsp:nvSpPr>
      <dsp:spPr>
        <a:xfrm>
          <a:off x="7172384" y="2856425"/>
          <a:ext cx="448292" cy="448292"/>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fi-FI" sz="2100" kern="1200"/>
        </a:p>
      </dsp:txBody>
      <dsp:txXfrm>
        <a:off x="7273250" y="2856425"/>
        <a:ext cx="246560" cy="3373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E5A4BF-E6DA-4D77-90CD-B98E8E8DC920}">
      <dsp:nvSpPr>
        <dsp:cNvPr id="0" name=""/>
        <dsp:cNvSpPr/>
      </dsp:nvSpPr>
      <dsp:spPr>
        <a:xfrm>
          <a:off x="0" y="193358"/>
          <a:ext cx="8085599" cy="54054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i="0" kern="1200" baseline="0"/>
            <a:t>6) </a:t>
          </a:r>
          <a:r>
            <a:rPr lang="fi-FI" sz="1400" b="1" i="0" kern="1200" baseline="0">
              <a:hlinkClick xmlns:r="http://schemas.openxmlformats.org/officeDocument/2006/relationships" r:id="rId1"/>
            </a:rPr>
            <a:t>20.12.2012/1020 Valtiovarainministeriön asetus arvopaperin liikkeeseenlaskijan säännöllisestä tiedonantovelvollisuudesta</a:t>
          </a:r>
          <a:r>
            <a:rPr lang="fi-FI" sz="1400" b="1" i="0" kern="1200" baseline="0"/>
            <a:t> (Regular disclosure obligation)</a:t>
          </a:r>
          <a:endParaRPr lang="fi-FI" sz="1400" kern="1200"/>
        </a:p>
      </dsp:txBody>
      <dsp:txXfrm>
        <a:off x="26387" y="219745"/>
        <a:ext cx="8032825" cy="487766"/>
      </dsp:txXfrm>
    </dsp:sp>
    <dsp:sp modelId="{3A36DB10-CE31-49BC-A36C-4EED0D72909C}">
      <dsp:nvSpPr>
        <dsp:cNvPr id="0" name=""/>
        <dsp:cNvSpPr/>
      </dsp:nvSpPr>
      <dsp:spPr>
        <a:xfrm>
          <a:off x="0" y="774218"/>
          <a:ext cx="8085599" cy="54054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t>7) Arvopaperimarkkinarikokset: rikoslaki 51 luku </a:t>
          </a:r>
          <a:r>
            <a:rPr lang="fi-FI" sz="1400" b="1" kern="1200">
              <a:hlinkClick xmlns:r="http://schemas.openxmlformats.org/officeDocument/2006/relationships" r:id="rId2"/>
            </a:rPr>
            <a:t>https://www.edilex.fi/lainsaadanto/18890039001#L51</a:t>
          </a:r>
          <a:r>
            <a:rPr lang="fi-FI" sz="1400" b="1" kern="1200"/>
            <a:t> (Securities crimes)  </a:t>
          </a:r>
          <a:endParaRPr lang="fi-FI" sz="1400" kern="1200"/>
        </a:p>
      </dsp:txBody>
      <dsp:txXfrm>
        <a:off x="26387" y="800605"/>
        <a:ext cx="8032825" cy="487766"/>
      </dsp:txXfrm>
    </dsp:sp>
    <dsp:sp modelId="{996F23AA-31C0-4BE9-8C64-3AD19701C6F1}">
      <dsp:nvSpPr>
        <dsp:cNvPr id="0" name=""/>
        <dsp:cNvSpPr/>
      </dsp:nvSpPr>
      <dsp:spPr>
        <a:xfrm>
          <a:off x="0" y="1355078"/>
          <a:ext cx="8085599" cy="54054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t>8</a:t>
          </a:r>
          <a:r>
            <a:rPr lang="fi-FI" sz="1400" b="1" i="0" kern="1200" baseline="0"/>
            <a:t>) </a:t>
          </a:r>
          <a:r>
            <a:rPr lang="fi-FI" sz="1400" b="1" i="0" kern="1200" baseline="0">
              <a:hlinkClick xmlns:r="http://schemas.openxmlformats.org/officeDocument/2006/relationships" r:id="rId3"/>
            </a:rPr>
            <a:t>14.12.2012/747 Sijoituspalvelulaki</a:t>
          </a:r>
          <a:r>
            <a:rPr lang="fi-FI" sz="1400" b="1" i="0" kern="1200" baseline="0"/>
            <a:t> (Investment services act) </a:t>
          </a:r>
          <a:endParaRPr lang="fi-FI" sz="1400" kern="1200"/>
        </a:p>
      </dsp:txBody>
      <dsp:txXfrm>
        <a:off x="26387" y="1381465"/>
        <a:ext cx="8032825" cy="487766"/>
      </dsp:txXfrm>
    </dsp:sp>
    <dsp:sp modelId="{22F7D955-817A-48CF-853F-220B7D342C78}">
      <dsp:nvSpPr>
        <dsp:cNvPr id="0" name=""/>
        <dsp:cNvSpPr/>
      </dsp:nvSpPr>
      <dsp:spPr>
        <a:xfrm>
          <a:off x="0" y="1935938"/>
          <a:ext cx="8085599" cy="54054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hlinkClick xmlns:r="http://schemas.openxmlformats.org/officeDocument/2006/relationships" r:id="rId4"/>
            </a:rPr>
            <a:t>9</a:t>
          </a:r>
          <a:r>
            <a:rPr lang="fi-FI" sz="1400" b="1" i="0" kern="1200" baseline="0">
              <a:hlinkClick xmlns:r="http://schemas.openxmlformats.org/officeDocument/2006/relationships" r:id="rId4"/>
            </a:rPr>
            <a:t>) 28.12.2017/1070 Laki kaupankäynnistä rahoitusvälineillä</a:t>
          </a:r>
          <a:r>
            <a:rPr lang="fi-FI" sz="1400" b="1" i="0" kern="1200" baseline="0"/>
            <a:t> (Act on trading in financial instruments)</a:t>
          </a:r>
          <a:endParaRPr lang="fi-FI" sz="1400" kern="1200"/>
        </a:p>
      </dsp:txBody>
      <dsp:txXfrm>
        <a:off x="26387" y="1962325"/>
        <a:ext cx="8032825" cy="487766"/>
      </dsp:txXfrm>
    </dsp:sp>
    <dsp:sp modelId="{4C3B3FFF-C029-4DEA-9321-BA9F8CDAB0D0}">
      <dsp:nvSpPr>
        <dsp:cNvPr id="0" name=""/>
        <dsp:cNvSpPr/>
      </dsp:nvSpPr>
      <dsp:spPr>
        <a:xfrm>
          <a:off x="0" y="2516798"/>
          <a:ext cx="8085599" cy="54054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t>10</a:t>
          </a:r>
          <a:r>
            <a:rPr lang="fi-FI" sz="1400" b="1" i="0" kern="1200" baseline="0"/>
            <a:t>) </a:t>
          </a:r>
          <a:r>
            <a:rPr lang="fi-FI" sz="1400" b="1" kern="1200">
              <a:hlinkClick xmlns:r="http://schemas.openxmlformats.org/officeDocument/2006/relationships" r:id="rId5"/>
            </a:rPr>
            <a:t>26.11.1999/1084 Laki eräistä arvopaperi- ja valuuttakaupan sekä selvitysjärjestelmän ehdoista</a:t>
          </a:r>
          <a:r>
            <a:rPr lang="fi-FI" sz="1400" b="1" kern="1200"/>
            <a:t> (Act on terms of securities and currencies trading and settlement systems)</a:t>
          </a:r>
          <a:endParaRPr lang="fi-FI" sz="1400" kern="1200"/>
        </a:p>
      </dsp:txBody>
      <dsp:txXfrm>
        <a:off x="26387" y="2543185"/>
        <a:ext cx="8032825" cy="487766"/>
      </dsp:txXfrm>
    </dsp:sp>
    <dsp:sp modelId="{985F1713-8A45-41B2-8521-92438D85814E}">
      <dsp:nvSpPr>
        <dsp:cNvPr id="0" name=""/>
        <dsp:cNvSpPr/>
      </dsp:nvSpPr>
      <dsp:spPr>
        <a:xfrm>
          <a:off x="0" y="3097658"/>
          <a:ext cx="8085599" cy="54054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fi-FI" sz="1400" b="1" kern="1200"/>
            <a:t>11) </a:t>
          </a:r>
          <a:r>
            <a:rPr lang="fi-FI" sz="1400" b="1" i="0" kern="1200" baseline="0">
              <a:hlinkClick xmlns:r="http://schemas.openxmlformats.org/officeDocument/2006/relationships" r:id="rId6"/>
            </a:rPr>
            <a:t>1.4.2022/203 Laki joukkorahoituspalvelun tarjoamisesta </a:t>
          </a:r>
          <a:r>
            <a:rPr lang="fi-FI" sz="1400" b="1" i="0" kern="1200" baseline="0"/>
            <a:t>(Act on crowd funding) </a:t>
          </a:r>
          <a:endParaRPr lang="fi-FI" sz="1400" kern="1200"/>
        </a:p>
      </dsp:txBody>
      <dsp:txXfrm>
        <a:off x="26387" y="3124045"/>
        <a:ext cx="8032825" cy="4877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C4ECD4-F4FA-4949-8DB1-B05C6B052EE8}">
      <dsp:nvSpPr>
        <dsp:cNvPr id="0" name=""/>
        <dsp:cNvSpPr/>
      </dsp:nvSpPr>
      <dsp:spPr>
        <a:xfrm>
          <a:off x="0" y="46703"/>
          <a:ext cx="8085599" cy="50193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i="0" kern="1200" baseline="0"/>
            <a:t>12) </a:t>
          </a:r>
          <a:r>
            <a:rPr lang="fi-FI" sz="1300" b="1" kern="1200">
              <a:hlinkClick xmlns:r="http://schemas.openxmlformats.org/officeDocument/2006/relationships" r:id="rId1"/>
            </a:rPr>
            <a:t>16.6.2017/348 Laki arvo-osuusjärjestelmästä ja selvitystoiminnasta</a:t>
          </a:r>
          <a:r>
            <a:rPr lang="fi-FI" sz="1300" b="1" kern="1200"/>
            <a:t> (book entry and settlement systems </a:t>
          </a:r>
          <a:endParaRPr lang="fi-FI" sz="1300" kern="1200"/>
        </a:p>
      </dsp:txBody>
      <dsp:txXfrm>
        <a:off x="24502" y="71205"/>
        <a:ext cx="8036595" cy="452926"/>
      </dsp:txXfrm>
    </dsp:sp>
    <dsp:sp modelId="{EC748F9A-BE4D-41AE-BB7D-5BDFA0E41DCF}">
      <dsp:nvSpPr>
        <dsp:cNvPr id="0" name=""/>
        <dsp:cNvSpPr/>
      </dsp:nvSpPr>
      <dsp:spPr>
        <a:xfrm>
          <a:off x="0" y="586073"/>
          <a:ext cx="8085599" cy="50193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i="0" kern="1200" baseline="0"/>
            <a:t>13) </a:t>
          </a:r>
          <a:r>
            <a:rPr lang="fi-FI" sz="1300" b="1" kern="1200">
              <a:hlinkClick xmlns:r="http://schemas.openxmlformats.org/officeDocument/2006/relationships" r:id="rId2"/>
            </a:rPr>
            <a:t>17.5.1991/827 Laki arvo-osuustileistä</a:t>
          </a:r>
          <a:r>
            <a:rPr lang="fi-FI" sz="1300" b="1" kern="1200"/>
            <a:t> (Act on book entry accounts) </a:t>
          </a:r>
          <a:endParaRPr lang="fi-FI" sz="1300" kern="1200"/>
        </a:p>
      </dsp:txBody>
      <dsp:txXfrm>
        <a:off x="24502" y="610575"/>
        <a:ext cx="8036595" cy="452926"/>
      </dsp:txXfrm>
    </dsp:sp>
    <dsp:sp modelId="{D25E2705-FA2C-4E11-8BC3-A34904DB5D77}">
      <dsp:nvSpPr>
        <dsp:cNvPr id="0" name=""/>
        <dsp:cNvSpPr/>
      </dsp:nvSpPr>
      <dsp:spPr>
        <a:xfrm>
          <a:off x="0" y="1125443"/>
          <a:ext cx="8085599" cy="50193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kern="1200" dirty="0">
              <a:hlinkClick xmlns:r="http://schemas.openxmlformats.org/officeDocument/2006/relationships" r:id="rId3"/>
            </a:rPr>
            <a:t>14</a:t>
          </a:r>
          <a:r>
            <a:rPr lang="fi-FI" sz="1300" b="1" i="0" kern="1200" baseline="0" dirty="0">
              <a:hlinkClick xmlns:r="http://schemas.openxmlformats.org/officeDocument/2006/relationships" r:id="rId3"/>
            </a:rPr>
            <a:t>) 14.12.2012/750 Laki arvopaperitileistä</a:t>
          </a:r>
          <a:r>
            <a:rPr lang="fi-FI" sz="1300" b="1" i="0" kern="1200" baseline="0" dirty="0"/>
            <a:t> (</a:t>
          </a:r>
          <a:r>
            <a:rPr lang="fi-FI" sz="1300" b="1" i="0" kern="1200" baseline="0" dirty="0" err="1"/>
            <a:t>Securities</a:t>
          </a:r>
          <a:r>
            <a:rPr lang="fi-FI" sz="1300" b="1" i="0" kern="1200" baseline="0" dirty="0"/>
            <a:t> </a:t>
          </a:r>
          <a:r>
            <a:rPr lang="fi-FI" sz="1300" b="1" i="0" kern="1200" baseline="0" dirty="0" err="1"/>
            <a:t>accounts</a:t>
          </a:r>
          <a:r>
            <a:rPr lang="fi-FI" sz="1300" b="1" i="0" kern="1200" baseline="0" dirty="0"/>
            <a:t>)</a:t>
          </a:r>
          <a:endParaRPr lang="fi-FI" sz="1300" kern="1200" dirty="0"/>
        </a:p>
      </dsp:txBody>
      <dsp:txXfrm>
        <a:off x="24502" y="1149945"/>
        <a:ext cx="8036595" cy="452926"/>
      </dsp:txXfrm>
    </dsp:sp>
    <dsp:sp modelId="{097E28F3-2982-4290-B74F-95C9B1D2415F}">
      <dsp:nvSpPr>
        <dsp:cNvPr id="0" name=""/>
        <dsp:cNvSpPr/>
      </dsp:nvSpPr>
      <dsp:spPr>
        <a:xfrm>
          <a:off x="0" y="1664813"/>
          <a:ext cx="8085599" cy="50193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kern="1200"/>
            <a:t>15) </a:t>
          </a:r>
          <a:r>
            <a:rPr lang="fi-FI" sz="1300" b="1" kern="1200">
              <a:hlinkClick xmlns:r="http://schemas.openxmlformats.org/officeDocument/2006/relationships" r:id="rId4"/>
            </a:rPr>
            <a:t>17.5.2019/680 Laki osakesäästötilistä (share savings accounts; in force since 1.6.2019)</a:t>
          </a:r>
          <a:endParaRPr lang="fi-FI" sz="1300" kern="1200"/>
        </a:p>
      </dsp:txBody>
      <dsp:txXfrm>
        <a:off x="24502" y="1689315"/>
        <a:ext cx="8036595" cy="452926"/>
      </dsp:txXfrm>
    </dsp:sp>
    <dsp:sp modelId="{888E61BC-7B44-462C-98A4-C95979A34F00}">
      <dsp:nvSpPr>
        <dsp:cNvPr id="0" name=""/>
        <dsp:cNvSpPr/>
      </dsp:nvSpPr>
      <dsp:spPr>
        <a:xfrm>
          <a:off x="0" y="2204183"/>
          <a:ext cx="8085599" cy="50193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kern="1200"/>
            <a:t>16) </a:t>
          </a:r>
          <a:r>
            <a:rPr lang="fi-FI" sz="1300" b="1" kern="1200">
              <a:hlinkClick xmlns:r="http://schemas.openxmlformats.org/officeDocument/2006/relationships" r:id="rId5"/>
            </a:rPr>
            <a:t>22.2.2019/213 Sijoitusrahastolaki</a:t>
          </a:r>
          <a:r>
            <a:rPr lang="fi-FI" sz="1300" b="1" kern="1200"/>
            <a:t> (Act on investment funds)</a:t>
          </a:r>
          <a:endParaRPr lang="fi-FI" sz="1300" kern="1200"/>
        </a:p>
      </dsp:txBody>
      <dsp:txXfrm>
        <a:off x="24502" y="2228685"/>
        <a:ext cx="8036595" cy="452926"/>
      </dsp:txXfrm>
    </dsp:sp>
    <dsp:sp modelId="{FF6736A3-CB5A-4547-A6C9-5DAB5A5B428E}">
      <dsp:nvSpPr>
        <dsp:cNvPr id="0" name=""/>
        <dsp:cNvSpPr/>
      </dsp:nvSpPr>
      <dsp:spPr>
        <a:xfrm>
          <a:off x="0" y="2743553"/>
          <a:ext cx="8085599" cy="50193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i="0" kern="1200" baseline="0"/>
            <a:t>17) 162/2014 </a:t>
          </a:r>
          <a:r>
            <a:rPr lang="fi-FI" sz="1300" b="1" kern="1200">
              <a:hlinkClick xmlns:r="http://schemas.openxmlformats.org/officeDocument/2006/relationships" r:id="rId6"/>
            </a:rPr>
            <a:t>7.3.2014/162 Laki vaihtoehtorahastojen hoitajista</a:t>
          </a:r>
          <a:r>
            <a:rPr lang="fi-FI" sz="1300" b="1" kern="1200"/>
            <a:t> (Act on alternative investment fund managers)</a:t>
          </a:r>
          <a:endParaRPr lang="fi-FI" sz="1300" kern="1200"/>
        </a:p>
      </dsp:txBody>
      <dsp:txXfrm>
        <a:off x="24502" y="2768055"/>
        <a:ext cx="8036595" cy="452926"/>
      </dsp:txXfrm>
    </dsp:sp>
    <dsp:sp modelId="{DF056C30-AFFC-4283-99EF-DD01C0A5227D}">
      <dsp:nvSpPr>
        <dsp:cNvPr id="0" name=""/>
        <dsp:cNvSpPr/>
      </dsp:nvSpPr>
      <dsp:spPr>
        <a:xfrm>
          <a:off x="0" y="3282923"/>
          <a:ext cx="8085599" cy="50193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i-FI" sz="1300" b="1" i="0" kern="1200" baseline="0"/>
            <a:t>18) </a:t>
          </a:r>
          <a:r>
            <a:rPr lang="fi-FI" sz="1300" b="1" kern="1200">
              <a:hlinkClick xmlns:r="http://schemas.openxmlformats.org/officeDocument/2006/relationships" r:id="rId7"/>
            </a:rPr>
            <a:t>19.12.1997/1173 Kiinteistörahastolak</a:t>
          </a:r>
          <a:r>
            <a:rPr lang="fi-FI" sz="1300" b="1" kern="1200"/>
            <a:t>i (Act on Real estate funds) </a:t>
          </a:r>
          <a:endParaRPr lang="fi-FI" sz="1300" kern="1200"/>
        </a:p>
      </dsp:txBody>
      <dsp:txXfrm>
        <a:off x="24502" y="3307425"/>
        <a:ext cx="8036595" cy="4529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666E6E-4FA4-4E78-9D4E-5F7B93899E43}">
      <dsp:nvSpPr>
        <dsp:cNvPr id="0" name=""/>
        <dsp:cNvSpPr/>
      </dsp:nvSpPr>
      <dsp:spPr>
        <a:xfrm>
          <a:off x="0" y="498503"/>
          <a:ext cx="8085599" cy="38025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b="1" kern="1200" dirty="0">
              <a:hlinkClick xmlns:r="http://schemas.openxmlformats.org/officeDocument/2006/relationships" r:id="rId1"/>
            </a:rPr>
            <a:t>30.4.2010/290 Maksupalvelulaki</a:t>
          </a:r>
          <a:r>
            <a:rPr lang="fi-FI" sz="1000" b="1" kern="1200" dirty="0"/>
            <a:t> (</a:t>
          </a:r>
          <a:r>
            <a:rPr lang="fi-FI" sz="1000" b="1" kern="1200" dirty="0">
              <a:solidFill>
                <a:srgbClr val="FF0000"/>
              </a:solidFill>
            </a:rPr>
            <a:t>Act on </a:t>
          </a:r>
          <a:r>
            <a:rPr lang="fi-FI" sz="1000" b="1" kern="1200" dirty="0" err="1">
              <a:solidFill>
                <a:srgbClr val="FF0000"/>
              </a:solidFill>
            </a:rPr>
            <a:t>payment</a:t>
          </a:r>
          <a:r>
            <a:rPr lang="fi-FI" sz="1000" b="1" kern="1200" dirty="0">
              <a:solidFill>
                <a:srgbClr val="FF0000"/>
              </a:solidFill>
            </a:rPr>
            <a:t> </a:t>
          </a:r>
          <a:r>
            <a:rPr lang="fi-FI" sz="1000" b="1" kern="1200" dirty="0" err="1">
              <a:solidFill>
                <a:srgbClr val="FF0000"/>
              </a:solidFill>
            </a:rPr>
            <a:t>services</a:t>
          </a:r>
          <a:r>
            <a:rPr lang="fi-FI" sz="1000" b="1" kern="1200" dirty="0"/>
            <a:t>)</a:t>
          </a:r>
          <a:endParaRPr lang="fi-FI" sz="1000" kern="1200" dirty="0"/>
        </a:p>
      </dsp:txBody>
      <dsp:txXfrm>
        <a:off x="18562" y="517065"/>
        <a:ext cx="8048475" cy="343126"/>
      </dsp:txXfrm>
    </dsp:sp>
    <dsp:sp modelId="{F47F2D53-C6BC-4637-8CF6-A2B42983CE90}">
      <dsp:nvSpPr>
        <dsp:cNvPr id="0" name=""/>
        <dsp:cNvSpPr/>
      </dsp:nvSpPr>
      <dsp:spPr>
        <a:xfrm>
          <a:off x="0" y="907553"/>
          <a:ext cx="8085599" cy="38025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b="1" kern="1200" dirty="0">
              <a:hlinkClick xmlns:r="http://schemas.openxmlformats.org/officeDocument/2006/relationships" r:id="rId2"/>
            </a:rPr>
            <a:t>20.1.2004/11 Rahoitusvakuuslaki</a:t>
          </a:r>
          <a:r>
            <a:rPr lang="fi-FI" sz="1000" b="1" kern="1200" dirty="0"/>
            <a:t> (Act on </a:t>
          </a:r>
          <a:r>
            <a:rPr lang="fi-FI" sz="1000" b="1" kern="1200" dirty="0" err="1">
              <a:solidFill>
                <a:srgbClr val="FF0000"/>
              </a:solidFill>
            </a:rPr>
            <a:t>financial</a:t>
          </a:r>
          <a:r>
            <a:rPr lang="fi-FI" sz="1000" b="1" kern="1200" dirty="0">
              <a:solidFill>
                <a:srgbClr val="FF0000"/>
              </a:solidFill>
            </a:rPr>
            <a:t> </a:t>
          </a:r>
          <a:r>
            <a:rPr lang="fi-FI" sz="1000" b="1" kern="1200" dirty="0" err="1">
              <a:solidFill>
                <a:srgbClr val="FF0000"/>
              </a:solidFill>
            </a:rPr>
            <a:t>collaterals</a:t>
          </a:r>
          <a:r>
            <a:rPr lang="fi-FI" sz="1000" b="1" kern="1200" dirty="0"/>
            <a:t>) </a:t>
          </a:r>
          <a:endParaRPr lang="fi-FI" sz="1000" kern="1200" dirty="0"/>
        </a:p>
      </dsp:txBody>
      <dsp:txXfrm>
        <a:off x="18562" y="926115"/>
        <a:ext cx="8048475" cy="343126"/>
      </dsp:txXfrm>
    </dsp:sp>
    <dsp:sp modelId="{CAB798DB-B911-468B-832A-86995D81F1B3}">
      <dsp:nvSpPr>
        <dsp:cNvPr id="0" name=""/>
        <dsp:cNvSpPr/>
      </dsp:nvSpPr>
      <dsp:spPr>
        <a:xfrm>
          <a:off x="0" y="1316603"/>
          <a:ext cx="8085599" cy="38025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b="1" i="0" kern="1200" baseline="0" dirty="0">
              <a:hlinkClick xmlns:r="http://schemas.openxmlformats.org/officeDocument/2006/relationships" r:id="rId3"/>
            </a:rPr>
            <a:t>8.8.2014/610 Laki luottolaitostoiminnasta</a:t>
          </a:r>
          <a:r>
            <a:rPr lang="fi-FI" sz="1000" b="1" i="0" kern="1200" baseline="0" dirty="0"/>
            <a:t> (Act on </a:t>
          </a:r>
          <a:r>
            <a:rPr lang="fi-FI" sz="1000" b="1" i="0" kern="1200" baseline="0" dirty="0" err="1">
              <a:solidFill>
                <a:srgbClr val="FF0000"/>
              </a:solidFill>
            </a:rPr>
            <a:t>credit</a:t>
          </a:r>
          <a:r>
            <a:rPr lang="fi-FI" sz="1000" b="1" i="0" kern="1200" baseline="0" dirty="0">
              <a:solidFill>
                <a:srgbClr val="FF0000"/>
              </a:solidFill>
            </a:rPr>
            <a:t> </a:t>
          </a:r>
          <a:r>
            <a:rPr lang="fi-FI" sz="1000" b="1" i="0" kern="1200" baseline="0" dirty="0" err="1">
              <a:solidFill>
                <a:srgbClr val="FF0000"/>
              </a:solidFill>
            </a:rPr>
            <a:t>institutions</a:t>
          </a:r>
          <a:r>
            <a:rPr lang="fi-FI" sz="1000" b="1" i="0" kern="1200" baseline="0" dirty="0"/>
            <a:t>) </a:t>
          </a:r>
          <a:endParaRPr lang="fi-FI" sz="1000" kern="1200" dirty="0"/>
        </a:p>
      </dsp:txBody>
      <dsp:txXfrm>
        <a:off x="18562" y="1335165"/>
        <a:ext cx="8048475" cy="343126"/>
      </dsp:txXfrm>
    </dsp:sp>
    <dsp:sp modelId="{6076121D-9BD0-49A0-8BED-74934E551C5F}">
      <dsp:nvSpPr>
        <dsp:cNvPr id="0" name=""/>
        <dsp:cNvSpPr/>
      </dsp:nvSpPr>
      <dsp:spPr>
        <a:xfrm>
          <a:off x="0" y="1725653"/>
          <a:ext cx="8085599" cy="38025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b="1" kern="1200" dirty="0">
              <a:hlinkClick xmlns:r="http://schemas.openxmlformats.org/officeDocument/2006/relationships" r:id="rId4"/>
            </a:rPr>
            <a:t>28.12.2001/1501 Laki liikepankeista ja muista osakeyhtiömuotoisista luottolaitoksista</a:t>
          </a:r>
          <a:r>
            <a:rPr lang="fi-FI" sz="1000" b="1" kern="1200" dirty="0"/>
            <a:t>, </a:t>
          </a:r>
          <a:r>
            <a:rPr lang="fi-FI" sz="1000" b="1" kern="1200" dirty="0">
              <a:hlinkClick xmlns:r="http://schemas.openxmlformats.org/officeDocument/2006/relationships" r:id="rId5"/>
            </a:rPr>
            <a:t>28.12.2001/1502 Säästöpankkilaki</a:t>
          </a:r>
          <a:r>
            <a:rPr lang="fi-FI" sz="1000" b="1" kern="1200" dirty="0"/>
            <a:t>, </a:t>
          </a:r>
          <a:r>
            <a:rPr lang="fi-FI" sz="1000" b="1" kern="1200" dirty="0">
              <a:hlinkClick xmlns:r="http://schemas.openxmlformats.org/officeDocument/2006/relationships" r:id="rId6"/>
            </a:rPr>
            <a:t>14.6.2013/423 Laki osuuspankeista ja muista osuuskuntamuotoisista luottolaitoksista</a:t>
          </a:r>
          <a:r>
            <a:rPr lang="fi-FI" sz="1000" b="1" kern="1200" dirty="0"/>
            <a:t> etc. (</a:t>
          </a:r>
          <a:r>
            <a:rPr lang="fi-FI" sz="1000" b="1" kern="1200" dirty="0" err="1"/>
            <a:t>different</a:t>
          </a:r>
          <a:r>
            <a:rPr lang="fi-FI" sz="1000" b="1" kern="1200" dirty="0"/>
            <a:t> </a:t>
          </a:r>
          <a:r>
            <a:rPr lang="fi-FI" sz="1000" b="1" kern="1200" dirty="0" err="1"/>
            <a:t>organisations</a:t>
          </a:r>
          <a:r>
            <a:rPr lang="fi-FI" sz="1000" b="1" kern="1200" dirty="0"/>
            <a:t> of </a:t>
          </a:r>
          <a:r>
            <a:rPr lang="fi-FI" sz="1000" b="1" kern="1200" dirty="0" err="1"/>
            <a:t>banking</a:t>
          </a:r>
          <a:r>
            <a:rPr lang="fi-FI" sz="1000" b="1" kern="1200" dirty="0"/>
            <a:t>)</a:t>
          </a:r>
          <a:endParaRPr lang="fi-FI" sz="1000" kern="1200" dirty="0"/>
        </a:p>
      </dsp:txBody>
      <dsp:txXfrm>
        <a:off x="18562" y="1744215"/>
        <a:ext cx="8048475" cy="343126"/>
      </dsp:txXfrm>
    </dsp:sp>
    <dsp:sp modelId="{4379F6E8-5E92-4C8A-885E-6CA116222432}">
      <dsp:nvSpPr>
        <dsp:cNvPr id="0" name=""/>
        <dsp:cNvSpPr/>
      </dsp:nvSpPr>
      <dsp:spPr>
        <a:xfrm>
          <a:off x="0" y="2134703"/>
          <a:ext cx="8085599" cy="38025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b="1" kern="1200" dirty="0">
              <a:hlinkClick xmlns:r="http://schemas.openxmlformats.org/officeDocument/2006/relationships" r:id="rId7"/>
            </a:rPr>
            <a:t>19.12.2008/878 Laki Finanssivalvonnasta</a:t>
          </a:r>
          <a:r>
            <a:rPr lang="fi-FI" sz="1000" b="1" kern="1200" dirty="0"/>
            <a:t> (Act on Financial supervision </a:t>
          </a:r>
          <a:r>
            <a:rPr lang="fi-FI" sz="1000" b="1" kern="1200" dirty="0" err="1"/>
            <a:t>Authority</a:t>
          </a:r>
          <a:r>
            <a:rPr lang="fi-FI" sz="1000" b="1" kern="1200" dirty="0"/>
            <a:t>)</a:t>
          </a:r>
          <a:endParaRPr lang="fi-FI" sz="1000" kern="1200" dirty="0"/>
        </a:p>
      </dsp:txBody>
      <dsp:txXfrm>
        <a:off x="18562" y="2153265"/>
        <a:ext cx="8048475" cy="343126"/>
      </dsp:txXfrm>
    </dsp:sp>
    <dsp:sp modelId="{60421069-52F0-4640-A9D7-69B849B4522E}">
      <dsp:nvSpPr>
        <dsp:cNvPr id="0" name=""/>
        <dsp:cNvSpPr/>
      </dsp:nvSpPr>
      <dsp:spPr>
        <a:xfrm>
          <a:off x="0" y="2543753"/>
          <a:ext cx="8085599" cy="38025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b="1" kern="1200" dirty="0">
              <a:hlinkClick xmlns:r="http://schemas.openxmlformats.org/officeDocument/2006/relationships" r:id="rId8"/>
            </a:rPr>
            <a:t>28.6.1994/543 Vakuutussopimuslaki</a:t>
          </a:r>
          <a:r>
            <a:rPr lang="fi-FI" sz="1000" b="1" kern="1200" dirty="0"/>
            <a:t> (Act on </a:t>
          </a:r>
          <a:r>
            <a:rPr lang="fi-FI" sz="1000" b="1" kern="1200" dirty="0" err="1"/>
            <a:t>insurance</a:t>
          </a:r>
          <a:r>
            <a:rPr lang="fi-FI" sz="1000" b="1" kern="1200" dirty="0"/>
            <a:t> </a:t>
          </a:r>
          <a:r>
            <a:rPr lang="fi-FI" sz="1000" b="1" kern="1200" dirty="0" err="1"/>
            <a:t>contracts</a:t>
          </a:r>
          <a:r>
            <a:rPr lang="fi-FI" sz="1000" b="1" kern="1200" dirty="0"/>
            <a:t>) </a:t>
          </a:r>
          <a:endParaRPr lang="fi-FI" sz="1000" kern="1200" dirty="0"/>
        </a:p>
      </dsp:txBody>
      <dsp:txXfrm>
        <a:off x="18562" y="2562315"/>
        <a:ext cx="8048475" cy="343126"/>
      </dsp:txXfrm>
    </dsp:sp>
    <dsp:sp modelId="{A6AD0BBA-252A-4FC6-BA87-293257313D63}">
      <dsp:nvSpPr>
        <dsp:cNvPr id="0" name=""/>
        <dsp:cNvSpPr/>
      </dsp:nvSpPr>
      <dsp:spPr>
        <a:xfrm>
          <a:off x="0" y="2952803"/>
          <a:ext cx="8085599" cy="38025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b="1" kern="1200" dirty="0">
              <a:hlinkClick xmlns:r="http://schemas.openxmlformats.org/officeDocument/2006/relationships" r:id="rId9"/>
            </a:rPr>
            <a:t>18.7.2008/521 Vakuutusyhtiölaki</a:t>
          </a:r>
          <a:r>
            <a:rPr lang="fi-FI" sz="1000" b="1" kern="1200" dirty="0"/>
            <a:t> ja </a:t>
          </a:r>
          <a:r>
            <a:rPr lang="fi-FI" sz="1000" b="1" kern="1200" dirty="0">
              <a:hlinkClick xmlns:r="http://schemas.openxmlformats.org/officeDocument/2006/relationships" r:id="rId10"/>
            </a:rPr>
            <a:t>31.12.1987/1250 Vakuutusyhdistyslaki</a:t>
          </a:r>
          <a:r>
            <a:rPr lang="fi-FI" sz="1000" b="1" kern="1200" dirty="0"/>
            <a:t> (</a:t>
          </a:r>
          <a:r>
            <a:rPr lang="fi-FI" sz="1000" b="1" kern="1200" dirty="0" err="1"/>
            <a:t>Acts</a:t>
          </a:r>
          <a:r>
            <a:rPr lang="fi-FI" sz="1000" b="1" kern="1200" dirty="0"/>
            <a:t> on </a:t>
          </a:r>
          <a:r>
            <a:rPr lang="fi-FI" sz="1000" b="1" kern="1200" dirty="0" err="1"/>
            <a:t>insurance</a:t>
          </a:r>
          <a:r>
            <a:rPr lang="fi-FI" sz="1000" b="1" kern="1200" dirty="0"/>
            <a:t> </a:t>
          </a:r>
          <a:r>
            <a:rPr lang="fi-FI" sz="1000" b="1" kern="1200" dirty="0" err="1"/>
            <a:t>companies</a:t>
          </a:r>
          <a:r>
            <a:rPr lang="fi-FI" sz="1000" b="1" kern="1200" dirty="0"/>
            <a:t> and </a:t>
          </a:r>
          <a:r>
            <a:rPr lang="fi-FI" sz="1000" b="1" kern="1200" dirty="0" err="1"/>
            <a:t>associations</a:t>
          </a:r>
          <a:r>
            <a:rPr lang="fi-FI" sz="1000" b="1" kern="1200" dirty="0"/>
            <a:t>) </a:t>
          </a:r>
          <a:endParaRPr lang="fi-FI" sz="1000" kern="1200" dirty="0"/>
        </a:p>
      </dsp:txBody>
      <dsp:txXfrm>
        <a:off x="18562" y="2971365"/>
        <a:ext cx="8048475" cy="3431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DE0715-3DE4-4801-B053-B0E51C9B36A3}">
      <dsp:nvSpPr>
        <dsp:cNvPr id="0" name=""/>
        <dsp:cNvSpPr/>
      </dsp:nvSpPr>
      <dsp:spPr>
        <a:xfrm>
          <a:off x="0" y="212854"/>
          <a:ext cx="8085599" cy="35538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i-FI" sz="900" b="1" i="0" kern="1200" baseline="0" dirty="0"/>
            <a:t>European </a:t>
          </a:r>
          <a:r>
            <a:rPr lang="fi-FI" sz="900" b="1" i="0" kern="1200" baseline="0" dirty="0" err="1"/>
            <a:t>Banking</a:t>
          </a:r>
          <a:r>
            <a:rPr lang="fi-FI" sz="900" b="1" i="0" kern="1200" baseline="0" dirty="0"/>
            <a:t> </a:t>
          </a:r>
          <a:r>
            <a:rPr lang="fi-FI" sz="900" b="1" i="0" kern="1200" baseline="0" dirty="0" err="1"/>
            <a:t>Authority</a:t>
          </a:r>
          <a:r>
            <a:rPr lang="fi-FI" sz="900" b="1" i="0" kern="1200" baseline="0" dirty="0"/>
            <a:t> EBA: </a:t>
          </a:r>
          <a:endParaRPr lang="fi-FI" sz="900" kern="1200" dirty="0"/>
        </a:p>
      </dsp:txBody>
      <dsp:txXfrm>
        <a:off x="17349" y="230203"/>
        <a:ext cx="8050901" cy="320689"/>
      </dsp:txXfrm>
    </dsp:sp>
    <dsp:sp modelId="{387F6BA3-CEAA-40A2-98F5-54C96F59A147}">
      <dsp:nvSpPr>
        <dsp:cNvPr id="0" name=""/>
        <dsp:cNvSpPr/>
      </dsp:nvSpPr>
      <dsp:spPr>
        <a:xfrm>
          <a:off x="0" y="594162"/>
          <a:ext cx="8085599" cy="35538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i-FI" sz="900" b="1" i="0" kern="1200" baseline="0">
              <a:hlinkClick xmlns:r="http://schemas.openxmlformats.org/officeDocument/2006/relationships" r:id="rId1"/>
            </a:rPr>
            <a:t>https://eur-lex.europa.eu/legal-content/FI/AUTO/?uri=legissum:mi0069</a:t>
          </a:r>
          <a:r>
            <a:rPr lang="fi-FI" sz="900" b="1" i="0" kern="1200" baseline="0"/>
            <a:t> </a:t>
          </a:r>
          <a:endParaRPr lang="fi-FI" sz="900" kern="1200"/>
        </a:p>
      </dsp:txBody>
      <dsp:txXfrm>
        <a:off x="17349" y="611511"/>
        <a:ext cx="8050901" cy="320689"/>
      </dsp:txXfrm>
    </dsp:sp>
    <dsp:sp modelId="{4154210B-F600-4485-9695-22EA902F3AA3}">
      <dsp:nvSpPr>
        <dsp:cNvPr id="0" name=""/>
        <dsp:cNvSpPr/>
      </dsp:nvSpPr>
      <dsp:spPr>
        <a:xfrm>
          <a:off x="0" y="975469"/>
          <a:ext cx="8085599" cy="35538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i-FI" sz="900" b="1" kern="1200" dirty="0"/>
            <a:t>European </a:t>
          </a:r>
          <a:r>
            <a:rPr lang="fi-FI" sz="900" b="1" kern="1200" dirty="0" err="1"/>
            <a:t>Securities</a:t>
          </a:r>
          <a:r>
            <a:rPr lang="fi-FI" sz="900" b="1" kern="1200" dirty="0"/>
            <a:t> Markets </a:t>
          </a:r>
          <a:r>
            <a:rPr lang="fi-FI" sz="900" b="1" kern="1200" dirty="0" err="1"/>
            <a:t>Authority</a:t>
          </a:r>
          <a:r>
            <a:rPr lang="fi-FI" sz="900" b="1" kern="1200" dirty="0"/>
            <a:t> ESMA: </a:t>
          </a:r>
          <a:endParaRPr lang="fi-FI" sz="900" kern="1200" dirty="0"/>
        </a:p>
      </dsp:txBody>
      <dsp:txXfrm>
        <a:off x="17349" y="992818"/>
        <a:ext cx="8050901" cy="320689"/>
      </dsp:txXfrm>
    </dsp:sp>
    <dsp:sp modelId="{E16167F7-7C11-4768-857F-6F14BE9F2822}">
      <dsp:nvSpPr>
        <dsp:cNvPr id="0" name=""/>
        <dsp:cNvSpPr/>
      </dsp:nvSpPr>
      <dsp:spPr>
        <a:xfrm>
          <a:off x="0" y="1356777"/>
          <a:ext cx="8085599" cy="35538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i-FI" sz="900" b="0" kern="1200">
              <a:hlinkClick xmlns:r="http://schemas.openxmlformats.org/officeDocument/2006/relationships" r:id="rId2"/>
            </a:rPr>
            <a:t>https://eur-lex.europa.eu/legal-content/FI/AUTO/?uri=legissum:mi0071</a:t>
          </a:r>
          <a:r>
            <a:rPr lang="fi-FI" sz="900" b="0" kern="1200"/>
            <a:t> </a:t>
          </a:r>
          <a:endParaRPr lang="fi-FI" sz="900" kern="1200"/>
        </a:p>
      </dsp:txBody>
      <dsp:txXfrm>
        <a:off x="17349" y="1374126"/>
        <a:ext cx="8050901" cy="320689"/>
      </dsp:txXfrm>
    </dsp:sp>
    <dsp:sp modelId="{2F5E8C6F-4402-4F50-956E-AB90ED1065CA}">
      <dsp:nvSpPr>
        <dsp:cNvPr id="0" name=""/>
        <dsp:cNvSpPr/>
      </dsp:nvSpPr>
      <dsp:spPr>
        <a:xfrm>
          <a:off x="0" y="1738084"/>
          <a:ext cx="8085599" cy="35538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i-FI" sz="900" b="1" i="0" kern="1200" baseline="0" dirty="0"/>
            <a:t>European Insurance and </a:t>
          </a:r>
          <a:r>
            <a:rPr lang="fi-FI" sz="900" b="1" i="0" kern="1200" baseline="0" dirty="0" err="1"/>
            <a:t>Occupationan</a:t>
          </a:r>
          <a:r>
            <a:rPr lang="fi-FI" sz="900" b="1" i="0" kern="1200" baseline="0" dirty="0"/>
            <a:t> Pension </a:t>
          </a:r>
          <a:r>
            <a:rPr lang="fi-FI" sz="900" b="1" i="0" kern="1200" baseline="0" dirty="0" err="1"/>
            <a:t>Authority</a:t>
          </a:r>
          <a:r>
            <a:rPr lang="fi-FI" sz="900" b="1" i="0" kern="1200" baseline="0" dirty="0"/>
            <a:t> EIOPA: </a:t>
          </a:r>
          <a:endParaRPr lang="fi-FI" sz="900" kern="1200" dirty="0"/>
        </a:p>
      </dsp:txBody>
      <dsp:txXfrm>
        <a:off x="17349" y="1755433"/>
        <a:ext cx="8050901" cy="320689"/>
      </dsp:txXfrm>
    </dsp:sp>
    <dsp:sp modelId="{5037AB61-7EB6-48B5-B185-5E648C47C3CB}">
      <dsp:nvSpPr>
        <dsp:cNvPr id="0" name=""/>
        <dsp:cNvSpPr/>
      </dsp:nvSpPr>
      <dsp:spPr>
        <a:xfrm>
          <a:off x="0" y="2119392"/>
          <a:ext cx="8085599" cy="35538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i-FI" sz="900" b="0" i="0" kern="1200" baseline="0">
              <a:hlinkClick xmlns:r="http://schemas.openxmlformats.org/officeDocument/2006/relationships" r:id="rId3"/>
            </a:rPr>
            <a:t>https://eur-lex.europa.eu/legal-content/FI/AUTO/?uri=legissum:mi0070</a:t>
          </a:r>
          <a:r>
            <a:rPr lang="fi-FI" sz="900" b="0" i="0" kern="1200" baseline="0"/>
            <a:t> </a:t>
          </a:r>
          <a:endParaRPr lang="fi-FI" sz="900" kern="1200"/>
        </a:p>
      </dsp:txBody>
      <dsp:txXfrm>
        <a:off x="17349" y="2136741"/>
        <a:ext cx="8050901" cy="320689"/>
      </dsp:txXfrm>
    </dsp:sp>
    <dsp:sp modelId="{EF78A8E0-DA9E-4844-B726-715E79A21E62}">
      <dsp:nvSpPr>
        <dsp:cNvPr id="0" name=""/>
        <dsp:cNvSpPr/>
      </dsp:nvSpPr>
      <dsp:spPr>
        <a:xfrm>
          <a:off x="0" y="2500699"/>
          <a:ext cx="8085599" cy="35538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en-US" sz="900" kern="1200" dirty="0">
              <a:effectLst/>
              <a:latin typeface="Calibri" panose="020F0502020204030204" pitchFamily="34" charset="0"/>
              <a:ea typeface="Calibri" panose="020F0502020204030204" pitchFamily="34" charset="0"/>
              <a:cs typeface="Times New Roman" panose="02020603050405020304" pitchFamily="18" charset="0"/>
            </a:rPr>
            <a:t>Directive 2013/36/EU of the European Parliament and of the Council of 26 June 2013 on access to the activity of credit institutions and the </a:t>
          </a:r>
          <a:r>
            <a:rPr lang="en-US" sz="900"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prudential supervision of credit institutions and investment firms</a:t>
          </a:r>
          <a:r>
            <a:rPr lang="fi-FI" sz="900" b="1" kern="1200" dirty="0"/>
            <a:t>: </a:t>
          </a:r>
          <a:r>
            <a:rPr lang="fi-FI" sz="900" b="0" kern="1200" dirty="0">
              <a:hlinkClick xmlns:r="http://schemas.openxmlformats.org/officeDocument/2006/relationships" r:id="rId4"/>
            </a:rPr>
            <a:t>https://eur-lex.europa.eu/legal-content/FI/AUTO/?uri=legissum:240406_3</a:t>
          </a:r>
          <a:r>
            <a:rPr lang="fi-FI" sz="900" b="0" kern="1200" dirty="0"/>
            <a:t> (</a:t>
          </a:r>
          <a:r>
            <a:rPr lang="fi-FI" sz="900" b="0" kern="1200" dirty="0">
              <a:solidFill>
                <a:srgbClr val="FF0000"/>
              </a:solidFill>
            </a:rPr>
            <a:t>CRD IV</a:t>
          </a:r>
          <a:r>
            <a:rPr lang="fi-FI" sz="900" b="0" kern="1200" dirty="0"/>
            <a:t>)</a:t>
          </a:r>
          <a:endParaRPr lang="fi-FI" sz="900" kern="1200" dirty="0"/>
        </a:p>
      </dsp:txBody>
      <dsp:txXfrm>
        <a:off x="17349" y="2518048"/>
        <a:ext cx="8050901" cy="320689"/>
      </dsp:txXfrm>
    </dsp:sp>
    <dsp:sp modelId="{CC042F5C-8938-43B1-98D3-1C69D03D74AC}">
      <dsp:nvSpPr>
        <dsp:cNvPr id="0" name=""/>
        <dsp:cNvSpPr/>
      </dsp:nvSpPr>
      <dsp:spPr>
        <a:xfrm>
          <a:off x="0" y="2882007"/>
          <a:ext cx="8085599" cy="35538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en-US" sz="900" b="1" kern="1200" dirty="0"/>
            <a:t>REGULATION (EU) No 575/2013 OF THE EUROPEAN PARLIAMENT AND OF THE COUNCIL </a:t>
          </a:r>
          <a:r>
            <a:rPr lang="fi-FI" sz="900" b="1" kern="1200" dirty="0"/>
            <a:t>of 26 </a:t>
          </a:r>
          <a:r>
            <a:rPr lang="fi-FI" sz="900" b="1" kern="1200" dirty="0" err="1"/>
            <a:t>June</a:t>
          </a:r>
          <a:r>
            <a:rPr lang="fi-FI" sz="900" b="1" kern="1200" dirty="0"/>
            <a:t> 2013 </a:t>
          </a:r>
          <a:r>
            <a:rPr lang="en-US" sz="900" b="1" kern="1200" dirty="0"/>
            <a:t>on </a:t>
          </a:r>
          <a:r>
            <a:rPr lang="en-US" sz="900" b="1" kern="1200" dirty="0">
              <a:solidFill>
                <a:srgbClr val="FF0000"/>
              </a:solidFill>
            </a:rPr>
            <a:t>prudential requirements for credit institutions and investment firms</a:t>
          </a:r>
          <a:r>
            <a:rPr lang="fi-FI" sz="900" b="0" kern="1200" dirty="0">
              <a:solidFill>
                <a:srgbClr val="FF0000"/>
              </a:solidFill>
            </a:rPr>
            <a:t> </a:t>
          </a:r>
          <a:r>
            <a:rPr lang="fi-FI" sz="900" b="0" kern="1200" dirty="0">
              <a:hlinkClick xmlns:r="http://schemas.openxmlformats.org/officeDocument/2006/relationships" r:id="rId5"/>
            </a:rPr>
            <a:t>https://eur-lex.europa.eu/legal-content/FI/TXT/?uri=celex%3A32013R0575</a:t>
          </a:r>
          <a:r>
            <a:rPr lang="fi-FI" sz="900" b="0" kern="1200" dirty="0"/>
            <a:t> (</a:t>
          </a:r>
          <a:r>
            <a:rPr lang="fi-FI" sz="900" b="0" kern="1200" dirty="0">
              <a:solidFill>
                <a:srgbClr val="FF0000"/>
              </a:solidFill>
            </a:rPr>
            <a:t>CRR</a:t>
          </a:r>
          <a:r>
            <a:rPr lang="fi-FI" sz="900" b="0" kern="1200" dirty="0"/>
            <a:t>)  </a:t>
          </a:r>
          <a:endParaRPr lang="fi-FI" sz="900" kern="1200" dirty="0"/>
        </a:p>
      </dsp:txBody>
      <dsp:txXfrm>
        <a:off x="17349" y="2899356"/>
        <a:ext cx="8050901" cy="320689"/>
      </dsp:txXfrm>
    </dsp:sp>
    <dsp:sp modelId="{B84511E2-3485-4F93-B13E-8A84B0BF0C08}">
      <dsp:nvSpPr>
        <dsp:cNvPr id="0" name=""/>
        <dsp:cNvSpPr/>
      </dsp:nvSpPr>
      <dsp:spPr>
        <a:xfrm>
          <a:off x="0" y="3263314"/>
          <a:ext cx="8085599" cy="35538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l" defTabSz="400050">
            <a:lnSpc>
              <a:spcPct val="90000"/>
            </a:lnSpc>
            <a:spcBef>
              <a:spcPct val="0"/>
            </a:spcBef>
            <a:spcAft>
              <a:spcPct val="35000"/>
            </a:spcAft>
            <a:buNone/>
          </a:pPr>
          <a:r>
            <a:rPr lang="fi-FI" sz="900" b="1" i="0" kern="1200" baseline="0" dirty="0" err="1">
              <a:solidFill>
                <a:srgbClr val="FF0000"/>
              </a:solidFill>
            </a:rPr>
            <a:t>Deposit</a:t>
          </a:r>
          <a:r>
            <a:rPr lang="fi-FI" sz="900" b="1" i="0" kern="1200" baseline="0" dirty="0">
              <a:solidFill>
                <a:srgbClr val="FF0000"/>
              </a:solidFill>
            </a:rPr>
            <a:t> </a:t>
          </a:r>
          <a:r>
            <a:rPr lang="fi-FI" sz="900" b="1" i="0" kern="1200" baseline="0" dirty="0" err="1">
              <a:solidFill>
                <a:srgbClr val="FF0000"/>
              </a:solidFill>
            </a:rPr>
            <a:t>guarantee</a:t>
          </a:r>
          <a:r>
            <a:rPr lang="fi-FI" sz="900" b="1" i="0" kern="1200" baseline="0" dirty="0">
              <a:solidFill>
                <a:srgbClr val="FF0000"/>
              </a:solidFill>
            </a:rPr>
            <a:t> </a:t>
          </a:r>
          <a:r>
            <a:rPr lang="fi-FI" sz="900" b="1" i="0" kern="1200" baseline="0" dirty="0" err="1">
              <a:solidFill>
                <a:srgbClr val="FF0000"/>
              </a:solidFill>
            </a:rPr>
            <a:t>schemes</a:t>
          </a:r>
          <a:r>
            <a:rPr lang="fi-FI" sz="900" b="1" i="0" kern="1200" baseline="0" dirty="0"/>
            <a:t>: </a:t>
          </a:r>
          <a:r>
            <a:rPr lang="fi-FI" sz="900" b="0" i="0" kern="1200" baseline="0" dirty="0">
              <a:hlinkClick xmlns:r="http://schemas.openxmlformats.org/officeDocument/2006/relationships" r:id="rId6"/>
            </a:rPr>
            <a:t>https://eur-lex.europa.eu/legal-content/FI/AUTO/?uri=legissum:240406_9</a:t>
          </a:r>
          <a:r>
            <a:rPr lang="fi-FI" sz="900" b="0" i="0" kern="1200" baseline="0" dirty="0"/>
            <a:t> </a:t>
          </a:r>
          <a:endParaRPr lang="fi-FI" sz="900" kern="1200" dirty="0"/>
        </a:p>
      </dsp:txBody>
      <dsp:txXfrm>
        <a:off x="17349" y="3280663"/>
        <a:ext cx="8050901" cy="32068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8E480C-CF8E-44F7-A1E1-526AC2D12D02}">
      <dsp:nvSpPr>
        <dsp:cNvPr id="0" name=""/>
        <dsp:cNvSpPr/>
      </dsp:nvSpPr>
      <dsp:spPr>
        <a:xfrm>
          <a:off x="0" y="31718"/>
          <a:ext cx="8085599" cy="122147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kern="1200" dirty="0">
              <a:hlinkClick xmlns:r="http://schemas.openxmlformats.org/officeDocument/2006/relationships" r:id="rId1"/>
            </a:rPr>
            <a:t>https://eur-lex.europa.eu/legal-content/FI/TXT/?uri=celex%3A32014R1286</a:t>
          </a:r>
          <a:r>
            <a:rPr lang="fi-FI" sz="1800" kern="1200" dirty="0"/>
            <a:t> </a:t>
          </a:r>
          <a:r>
            <a:rPr lang="en-US" sz="1800" kern="1200" dirty="0"/>
            <a:t>REGULATION (EU) No 1286/2014 OF THE EUROPEAN PARLIAMENT AND OF THE COUNCIL on key information documents for packaged retail and insurance-based investment products (</a:t>
          </a:r>
          <a:r>
            <a:rPr lang="en-US" sz="1800" kern="1200" dirty="0">
              <a:solidFill>
                <a:srgbClr val="FF0000"/>
              </a:solidFill>
            </a:rPr>
            <a:t>PRIIP</a:t>
          </a:r>
          <a:r>
            <a:rPr lang="en-US" sz="1800" kern="1200" dirty="0"/>
            <a:t>s)</a:t>
          </a:r>
          <a:r>
            <a:rPr lang="fi-FI" sz="1800" kern="1200" dirty="0"/>
            <a:t> </a:t>
          </a:r>
        </a:p>
      </dsp:txBody>
      <dsp:txXfrm>
        <a:off x="59628" y="91346"/>
        <a:ext cx="7966343" cy="1102223"/>
      </dsp:txXfrm>
    </dsp:sp>
    <dsp:sp modelId="{795B7330-D6F2-44AA-8BF8-6541F8E7FCB6}">
      <dsp:nvSpPr>
        <dsp:cNvPr id="0" name=""/>
        <dsp:cNvSpPr/>
      </dsp:nvSpPr>
      <dsp:spPr>
        <a:xfrm>
          <a:off x="0" y="1305038"/>
          <a:ext cx="8085599" cy="122147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DIRECTIVE (EU) 2015/2366 OF THE EUROPEAN PARLIAMENT AND OF THE COUNCIL on </a:t>
          </a:r>
          <a:r>
            <a:rPr lang="en-US" sz="1800" kern="1200" dirty="0">
              <a:solidFill>
                <a:srgbClr val="FF0000"/>
              </a:solidFill>
            </a:rPr>
            <a:t>payment services </a:t>
          </a:r>
          <a:r>
            <a:rPr lang="en-US" sz="1800" kern="1200" dirty="0"/>
            <a:t>in the internal market</a:t>
          </a:r>
          <a:br>
            <a:rPr lang="fi-FI" sz="1800" kern="1200" dirty="0"/>
          </a:br>
          <a:r>
            <a:rPr lang="fi-FI" sz="1800" kern="1200" dirty="0">
              <a:hlinkClick xmlns:r="http://schemas.openxmlformats.org/officeDocument/2006/relationships" r:id="rId2"/>
            </a:rPr>
            <a:t>https://eur-lex.europa.eu/legal-content/FI/TXT/?uri=celex%3A32015L2366</a:t>
          </a:r>
          <a:r>
            <a:rPr lang="fi-FI" sz="1800" kern="1200" dirty="0"/>
            <a:t> </a:t>
          </a:r>
        </a:p>
      </dsp:txBody>
      <dsp:txXfrm>
        <a:off x="59628" y="1364666"/>
        <a:ext cx="7966343" cy="1102223"/>
      </dsp:txXfrm>
    </dsp:sp>
    <dsp:sp modelId="{16B59707-4F0E-41B1-B047-05E90A62290E}">
      <dsp:nvSpPr>
        <dsp:cNvPr id="0" name=""/>
        <dsp:cNvSpPr/>
      </dsp:nvSpPr>
      <dsp:spPr>
        <a:xfrm>
          <a:off x="0" y="2578358"/>
          <a:ext cx="8085599" cy="122147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fi-FI" sz="1800" kern="1200" dirty="0">
              <a:hlinkClick xmlns:r="http://schemas.openxmlformats.org/officeDocument/2006/relationships" r:id="rId3"/>
            </a:rPr>
            <a:t>https://eur-lex.europa.eu/legal-content/FI/TXT/?uri=celex%3A32008L0048</a:t>
          </a:r>
          <a:r>
            <a:rPr lang="fi-FI" sz="1800" kern="1200" dirty="0"/>
            <a:t> </a:t>
          </a:r>
          <a:r>
            <a:rPr lang="en-US" sz="1800" kern="1200" dirty="0"/>
            <a:t>DIRECTIVE 2008/48/EC OF THE EUROPEAN PARLIAMENT AND OF THE COUNCIL on </a:t>
          </a:r>
          <a:r>
            <a:rPr lang="en-US" sz="1800" kern="1200" dirty="0">
              <a:solidFill>
                <a:srgbClr val="FF0000"/>
              </a:solidFill>
            </a:rPr>
            <a:t>credit agreements for consumers</a:t>
          </a:r>
          <a:endParaRPr lang="fi-FI" sz="1800" kern="1200" dirty="0">
            <a:solidFill>
              <a:srgbClr val="FF0000"/>
            </a:solidFill>
          </a:endParaRPr>
        </a:p>
      </dsp:txBody>
      <dsp:txXfrm>
        <a:off x="59628" y="2637986"/>
        <a:ext cx="7966343" cy="110222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7A6220-AFAB-4BFF-B41E-D520ABE05414}">
      <dsp:nvSpPr>
        <dsp:cNvPr id="0" name=""/>
        <dsp:cNvSpPr/>
      </dsp:nvSpPr>
      <dsp:spPr>
        <a:xfrm>
          <a:off x="0" y="171733"/>
          <a:ext cx="8085599" cy="67457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b="1" kern="1200" dirty="0"/>
            <a:t>DIRECTIVE 2001/34/EC OF THE EUROPEAN PARLIAMENT AND OF THE COUNCIL on the </a:t>
          </a:r>
          <a:r>
            <a:rPr lang="en-US" sz="1000" b="1" kern="1200" dirty="0">
              <a:solidFill>
                <a:srgbClr val="FF0000"/>
              </a:solidFill>
            </a:rPr>
            <a:t>admission of securities to official stock exchange listing </a:t>
          </a:r>
          <a:r>
            <a:rPr lang="en-US" sz="1000" b="1" kern="1200" dirty="0"/>
            <a:t>and on information to be </a:t>
          </a:r>
          <a:r>
            <a:rPr lang="fi-FI" sz="1000" b="1" kern="1200" dirty="0" err="1"/>
            <a:t>published</a:t>
          </a:r>
          <a:r>
            <a:rPr lang="fi-FI" sz="1000" b="1" kern="1200" dirty="0"/>
            <a:t> on </a:t>
          </a:r>
          <a:r>
            <a:rPr lang="fi-FI" sz="1000" b="1" kern="1200" dirty="0" err="1"/>
            <a:t>those</a:t>
          </a:r>
          <a:r>
            <a:rPr lang="fi-FI" sz="1000" b="1" kern="1200" dirty="0"/>
            <a:t> </a:t>
          </a:r>
          <a:r>
            <a:rPr lang="fi-FI" sz="1000" b="1" kern="1200" dirty="0" err="1"/>
            <a:t>securities</a:t>
          </a:r>
          <a:r>
            <a:rPr lang="fi-FI" sz="1000" b="1" kern="1200" dirty="0"/>
            <a:t>: https://eur-lex.europa.eu/legal-content/FI/TXT/?uri=celex%3A32001L0034</a:t>
          </a:r>
          <a:endParaRPr lang="fi-FI" sz="1000" kern="1200" dirty="0"/>
        </a:p>
      </dsp:txBody>
      <dsp:txXfrm>
        <a:off x="32930" y="204663"/>
        <a:ext cx="8019739" cy="608718"/>
      </dsp:txXfrm>
    </dsp:sp>
    <dsp:sp modelId="{BD5F1FFA-F862-47A3-A5EF-3BB4B9114B6C}">
      <dsp:nvSpPr>
        <dsp:cNvPr id="0" name=""/>
        <dsp:cNvSpPr/>
      </dsp:nvSpPr>
      <dsp:spPr>
        <a:xfrm>
          <a:off x="0" y="875111"/>
          <a:ext cx="8085599" cy="67457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b="1" i="0" kern="1200" baseline="0" dirty="0"/>
            <a:t>DIRECTIVE 2014/65/EU OF THE EUROPEAN PARLIAMENT AND OF THE COUNCIL on markets in financial instruments </a:t>
          </a:r>
          <a:r>
            <a:rPr lang="fi-FI" sz="1000" b="1" i="0" kern="1200" baseline="0" dirty="0"/>
            <a:t>(</a:t>
          </a:r>
          <a:r>
            <a:rPr lang="fi-FI" sz="1000" b="1" i="0" kern="1200" baseline="0" dirty="0" err="1">
              <a:solidFill>
                <a:srgbClr val="FF0000"/>
              </a:solidFill>
            </a:rPr>
            <a:t>MiFID</a:t>
          </a:r>
          <a:r>
            <a:rPr lang="fi-FI" sz="1000" b="1" i="0" kern="1200" baseline="0" dirty="0">
              <a:solidFill>
                <a:srgbClr val="FF0000"/>
              </a:solidFill>
            </a:rPr>
            <a:t>  I</a:t>
          </a:r>
          <a:r>
            <a:rPr lang="fi-FI" sz="1000" b="1" i="0" kern="1200" baseline="0" dirty="0"/>
            <a:t>I):</a:t>
          </a:r>
          <a:r>
            <a:rPr lang="en-US" sz="1000" b="1" i="0" kern="1200" baseline="0" dirty="0"/>
            <a:t> </a:t>
          </a:r>
          <a:r>
            <a:rPr lang="fi-FI" sz="1000" b="1" i="0" kern="1200" baseline="0" dirty="0">
              <a:hlinkClick xmlns:r="http://schemas.openxmlformats.org/officeDocument/2006/relationships" r:id="rId1"/>
            </a:rPr>
            <a:t>https://eur-lex.europa.eu/legal-content/FI/TXT/?uri=celex%3A32014L0065</a:t>
          </a:r>
          <a:r>
            <a:rPr lang="fi-FI" sz="1000" b="1" i="0" kern="1200" baseline="0" dirty="0"/>
            <a:t> and</a:t>
          </a:r>
          <a:r>
            <a:rPr lang="en-US" sz="1000" b="1" i="0" kern="1200" baseline="0" dirty="0"/>
            <a:t> REGULATION (EU) No 600/2014 OF THE EUROPEAN PARLIAMENT AND OF THE COUNCIL on markets in financial instruments</a:t>
          </a:r>
          <a:r>
            <a:rPr lang="fi-FI" sz="1000" b="1" i="0" kern="1200" baseline="0" dirty="0"/>
            <a:t> : </a:t>
          </a:r>
          <a:r>
            <a:rPr lang="fi-FI" sz="1000" b="1" i="0" kern="1200" baseline="0" dirty="0">
              <a:hlinkClick xmlns:r="http://schemas.openxmlformats.org/officeDocument/2006/relationships" r:id="rId2"/>
            </a:rPr>
            <a:t>https://eur-lex.europa.eu/legal-content/FI/TXT/?uri=celex%3A32014R0600</a:t>
          </a:r>
          <a:r>
            <a:rPr lang="fi-FI" sz="1000" b="1" i="0" kern="1200" baseline="0" dirty="0"/>
            <a:t>  (</a:t>
          </a:r>
          <a:r>
            <a:rPr lang="fi-FI" sz="1000" b="1" i="0" kern="1200" baseline="0" dirty="0" err="1">
              <a:solidFill>
                <a:srgbClr val="FF0000"/>
              </a:solidFill>
            </a:rPr>
            <a:t>MiFIR</a:t>
          </a:r>
          <a:r>
            <a:rPr lang="fi-FI" sz="1000" b="1" i="0" kern="1200" baseline="0" dirty="0"/>
            <a:t>)</a:t>
          </a:r>
          <a:endParaRPr lang="fi-FI" sz="1000" kern="1200" dirty="0"/>
        </a:p>
      </dsp:txBody>
      <dsp:txXfrm>
        <a:off x="32930" y="908041"/>
        <a:ext cx="8019739" cy="608718"/>
      </dsp:txXfrm>
    </dsp:sp>
    <dsp:sp modelId="{02B08A95-0C01-4171-80F3-B6121848D7A0}">
      <dsp:nvSpPr>
        <dsp:cNvPr id="0" name=""/>
        <dsp:cNvSpPr/>
      </dsp:nvSpPr>
      <dsp:spPr>
        <a:xfrm>
          <a:off x="0" y="1578489"/>
          <a:ext cx="8085599" cy="67457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fi-FI" sz="1000" b="0" kern="1200" dirty="0">
              <a:hlinkClick xmlns:r="http://schemas.openxmlformats.org/officeDocument/2006/relationships" r:id="rId3"/>
            </a:rPr>
            <a:t>https://eur-lex.europa.eu/legal-content/FI/TXT/?uri=OJ:L:2012:201:TOC</a:t>
          </a:r>
          <a:r>
            <a:rPr lang="fi-FI" sz="1000" b="0" kern="1200" dirty="0"/>
            <a:t>: </a:t>
          </a:r>
          <a:r>
            <a:rPr lang="en-US" sz="1000" b="0" i="0" kern="1200" baseline="0" dirty="0"/>
            <a:t>Regulation (EU) No 648/2012 of the European Parliament and of the Council of 4 July 2012 on OTC derivatives, central counterparties and trade repositories</a:t>
          </a:r>
          <a:r>
            <a:rPr lang="en-US" sz="1000" b="1" i="0" kern="1200" baseline="0" dirty="0"/>
            <a:t> (</a:t>
          </a:r>
          <a:r>
            <a:rPr lang="en-US" sz="1000" b="1" i="0" kern="1200" baseline="0" dirty="0">
              <a:solidFill>
                <a:srgbClr val="FF0000"/>
              </a:solidFill>
            </a:rPr>
            <a:t>EMIR-regulation</a:t>
          </a:r>
          <a:r>
            <a:rPr lang="en-US" sz="1000" b="1" i="0" kern="1200" baseline="0" dirty="0"/>
            <a:t>)</a:t>
          </a:r>
          <a:endParaRPr lang="fi-FI" sz="1000" kern="1200" dirty="0"/>
        </a:p>
      </dsp:txBody>
      <dsp:txXfrm>
        <a:off x="32930" y="1611419"/>
        <a:ext cx="8019739" cy="608718"/>
      </dsp:txXfrm>
    </dsp:sp>
    <dsp:sp modelId="{33234437-2D54-47F3-8CD3-8C1A08FBAF18}">
      <dsp:nvSpPr>
        <dsp:cNvPr id="0" name=""/>
        <dsp:cNvSpPr/>
      </dsp:nvSpPr>
      <dsp:spPr>
        <a:xfrm>
          <a:off x="0" y="2281867"/>
          <a:ext cx="8085599" cy="67457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b="0" i="0" kern="1200" baseline="0" dirty="0"/>
            <a:t>DIRECTIVE 2004/109/EC OF THE EUROPEAN</a:t>
          </a:r>
          <a:r>
            <a:rPr lang="en-US" sz="1000" b="1" i="0" kern="1200" baseline="0" dirty="0"/>
            <a:t> </a:t>
          </a:r>
          <a:r>
            <a:rPr lang="en-US" sz="1000" b="0" i="0" kern="1200" baseline="0" dirty="0"/>
            <a:t>PARLIAMENT AND OF THE COUNCIL on the </a:t>
          </a:r>
          <a:r>
            <a:rPr lang="en-US" sz="1000" b="0" i="0" kern="1200" baseline="0" dirty="0" err="1"/>
            <a:t>harmonisation</a:t>
          </a:r>
          <a:r>
            <a:rPr lang="en-US" sz="1000" b="0" i="0" kern="1200" baseline="0" dirty="0"/>
            <a:t> of transparency requirements in relation to information about issuers whose securities are admitted to trading on a regulated market </a:t>
          </a:r>
          <a:r>
            <a:rPr lang="en-US" sz="1000" b="0" i="0" kern="1200" baseline="0" dirty="0">
              <a:hlinkClick xmlns:r="http://schemas.openxmlformats.org/officeDocument/2006/relationships" r:id="rId4"/>
            </a:rPr>
            <a:t>https://eur-lex.europa.eu/legal-content/FI/TXT/?uri=celex%3A32004L0109</a:t>
          </a:r>
          <a:r>
            <a:rPr lang="en-US" sz="1000" b="0" i="0" kern="1200" baseline="0" dirty="0"/>
            <a:t> (</a:t>
          </a:r>
          <a:r>
            <a:rPr lang="en-US" sz="1000" b="0" i="0" kern="1200" baseline="0" dirty="0">
              <a:solidFill>
                <a:srgbClr val="FF0000"/>
              </a:solidFill>
            </a:rPr>
            <a:t>Openness Directive</a:t>
          </a:r>
          <a:r>
            <a:rPr lang="en-US" sz="1000" b="0" i="0" kern="1200" baseline="0" dirty="0"/>
            <a:t>) </a:t>
          </a:r>
          <a:endParaRPr lang="fi-FI" sz="1000" kern="1200" dirty="0"/>
        </a:p>
      </dsp:txBody>
      <dsp:txXfrm>
        <a:off x="32930" y="2314797"/>
        <a:ext cx="8019739" cy="608718"/>
      </dsp:txXfrm>
    </dsp:sp>
    <dsp:sp modelId="{EA4746CA-8C94-4C06-B634-DBA1ED2B26F7}">
      <dsp:nvSpPr>
        <dsp:cNvPr id="0" name=""/>
        <dsp:cNvSpPr/>
      </dsp:nvSpPr>
      <dsp:spPr>
        <a:xfrm>
          <a:off x="0" y="2985245"/>
          <a:ext cx="8085599" cy="67457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US" sz="1000" b="0" kern="1200" dirty="0"/>
            <a:t>Regulation (EU) 2017/1129 of the European Parliament and of the Council of 14 June 2017 on the prospectus to be published when securities are offered to the public or admitted to trading on a regulated market (</a:t>
          </a:r>
          <a:r>
            <a:rPr lang="en-US" sz="1000" b="0" kern="1200" dirty="0">
              <a:solidFill>
                <a:srgbClr val="FF0000"/>
              </a:solidFill>
            </a:rPr>
            <a:t>Prospectus Regulation</a:t>
          </a:r>
          <a:r>
            <a:rPr lang="en-US" sz="1000" b="0" kern="1200" dirty="0"/>
            <a:t>) </a:t>
          </a:r>
          <a:r>
            <a:rPr lang="en-US" sz="1000" b="0" kern="1200" dirty="0">
              <a:hlinkClick xmlns:r="http://schemas.openxmlformats.org/officeDocument/2006/relationships" r:id="rId5"/>
            </a:rPr>
            <a:t>https://eur-lex.europa.eu/legal-content/EN/TXT/?uri=celex%3A32017R1129</a:t>
          </a:r>
          <a:r>
            <a:rPr lang="en-US" sz="1000" b="0" kern="1200" dirty="0"/>
            <a:t> </a:t>
          </a:r>
          <a:endParaRPr lang="fi-FI" sz="1000" kern="1200" dirty="0"/>
        </a:p>
      </dsp:txBody>
      <dsp:txXfrm>
        <a:off x="32930" y="3018175"/>
        <a:ext cx="8019739" cy="60871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474CCD-DABE-440C-A78C-D59A5A8454F5}">
      <dsp:nvSpPr>
        <dsp:cNvPr id="0" name=""/>
        <dsp:cNvSpPr/>
      </dsp:nvSpPr>
      <dsp:spPr>
        <a:xfrm>
          <a:off x="0" y="36915"/>
          <a:ext cx="8085599" cy="78975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dirty="0"/>
            <a:t>Regulation (EU) No 236/2012 of the European Parliament and of the Council of 14 March 2012 on </a:t>
          </a:r>
          <a:r>
            <a:rPr lang="en-US" sz="1500" b="1" kern="1200" dirty="0">
              <a:solidFill>
                <a:srgbClr val="FF0000"/>
              </a:solidFill>
            </a:rPr>
            <a:t>short selling </a:t>
          </a:r>
          <a:r>
            <a:rPr lang="en-US" sz="1500" b="1" kern="1200" dirty="0"/>
            <a:t>and certain aspects of credit default swaps </a:t>
          </a:r>
          <a:r>
            <a:rPr lang="fi-FI" sz="1500" b="1" kern="1200" dirty="0">
              <a:hlinkClick xmlns:r="http://schemas.openxmlformats.org/officeDocument/2006/relationships" r:id="rId1"/>
            </a:rPr>
            <a:t>https://eur-lex.europa.eu/legal-content/EN/TXT/?uri=celex%3A32012R0236</a:t>
          </a:r>
          <a:r>
            <a:rPr lang="fi-FI" sz="1500" b="1" kern="1200" dirty="0"/>
            <a:t> </a:t>
          </a:r>
          <a:endParaRPr lang="fi-FI" sz="1500" kern="1200" dirty="0"/>
        </a:p>
      </dsp:txBody>
      <dsp:txXfrm>
        <a:off x="38552" y="75467"/>
        <a:ext cx="8008495" cy="712646"/>
      </dsp:txXfrm>
    </dsp:sp>
    <dsp:sp modelId="{B67C02FC-4DFD-4D41-98AA-2399AFD7CA6B}">
      <dsp:nvSpPr>
        <dsp:cNvPr id="0" name=""/>
        <dsp:cNvSpPr/>
      </dsp:nvSpPr>
      <dsp:spPr>
        <a:xfrm>
          <a:off x="0" y="869865"/>
          <a:ext cx="8085599" cy="78975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dirty="0"/>
            <a:t>Regulation (EU) No 596/2014 of the European Parliament and of the Council of 16 April 2014 on market abuse (market abuse regulation </a:t>
          </a:r>
          <a:r>
            <a:rPr lang="en-US" sz="1500" b="1" kern="1200" dirty="0">
              <a:solidFill>
                <a:srgbClr val="FF0000"/>
              </a:solidFill>
            </a:rPr>
            <a:t>MAR</a:t>
          </a:r>
          <a:r>
            <a:rPr lang="en-US" sz="1500" b="1" kern="1200" dirty="0"/>
            <a:t>) </a:t>
          </a:r>
          <a:r>
            <a:rPr lang="fi-FI" sz="1500" b="1" kern="1200" dirty="0">
              <a:hlinkClick xmlns:r="http://schemas.openxmlformats.org/officeDocument/2006/relationships" r:id="rId2"/>
            </a:rPr>
            <a:t>https://eur-lex.europa.eu/legal-content/EN/TXT/?uri=celex%3A32014R0596</a:t>
          </a:r>
          <a:r>
            <a:rPr lang="fi-FI" sz="1500" b="1" kern="1200" dirty="0"/>
            <a:t> </a:t>
          </a:r>
          <a:endParaRPr lang="fi-FI" sz="1500" kern="1200" dirty="0"/>
        </a:p>
      </dsp:txBody>
      <dsp:txXfrm>
        <a:off x="38552" y="908417"/>
        <a:ext cx="8008495" cy="712646"/>
      </dsp:txXfrm>
    </dsp:sp>
    <dsp:sp modelId="{2364C4FC-F5EF-47F4-A9F1-8D3549F7F57D}">
      <dsp:nvSpPr>
        <dsp:cNvPr id="0" name=""/>
        <dsp:cNvSpPr/>
      </dsp:nvSpPr>
      <dsp:spPr>
        <a:xfrm>
          <a:off x="0" y="1659615"/>
          <a:ext cx="8085599" cy="512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718" tIns="19050" rIns="106680" bIns="19050" numCol="1" spcCol="1270" anchor="t" anchorCtr="0">
          <a:noAutofit/>
        </a:bodyPr>
        <a:lstStyle/>
        <a:p>
          <a:pPr marL="114300" lvl="1" indent="-114300" algn="l" defTabSz="533400">
            <a:lnSpc>
              <a:spcPct val="90000"/>
            </a:lnSpc>
            <a:spcBef>
              <a:spcPct val="0"/>
            </a:spcBef>
            <a:spcAft>
              <a:spcPct val="20000"/>
            </a:spcAft>
            <a:buChar char="•"/>
          </a:pPr>
          <a:r>
            <a:rPr lang="fi-FI" sz="1200" b="1" i="0" kern="1200" baseline="0" dirty="0" err="1"/>
            <a:t>Criminal</a:t>
          </a:r>
          <a:r>
            <a:rPr lang="fi-FI" sz="1200" b="1" i="0" kern="1200" baseline="0" dirty="0"/>
            <a:t> </a:t>
          </a:r>
          <a:r>
            <a:rPr lang="fi-FI" sz="1200" b="1" i="0" kern="1200" baseline="0" dirty="0" err="1"/>
            <a:t>law</a:t>
          </a:r>
          <a:r>
            <a:rPr lang="fi-FI" sz="1200" b="1" i="0" kern="1200" baseline="0" dirty="0"/>
            <a:t> </a:t>
          </a:r>
          <a:r>
            <a:rPr lang="fi-FI" sz="1200" b="1" i="0" kern="1200" baseline="0" dirty="0" err="1"/>
            <a:t>sanctions</a:t>
          </a:r>
          <a:r>
            <a:rPr lang="fi-FI" sz="1200" b="1" i="0" kern="1200" baseline="0" dirty="0"/>
            <a:t> in </a:t>
          </a:r>
          <a:r>
            <a:rPr lang="en-US" sz="1200" kern="1200" dirty="0"/>
            <a:t>Directive 2014/57/EU of the European Parliament and of the Council of 16 April 2014 on criminal sanctions for market abuse (market abuse directive)</a:t>
          </a:r>
          <a:r>
            <a:rPr lang="fi-FI" sz="1200" b="1" i="0" kern="1200" baseline="0" dirty="0"/>
            <a:t> (</a:t>
          </a:r>
          <a:r>
            <a:rPr lang="fi-FI" sz="1200" b="1" i="0" kern="1200" baseline="0" dirty="0">
              <a:solidFill>
                <a:srgbClr val="FF0000"/>
              </a:solidFill>
            </a:rPr>
            <a:t>MAD</a:t>
          </a:r>
          <a:r>
            <a:rPr lang="fi-FI" sz="1200" b="1" i="0" kern="1200" baseline="0" dirty="0"/>
            <a:t>) </a:t>
          </a:r>
          <a:r>
            <a:rPr lang="fi-FI" sz="1200" b="1" i="0" kern="1200" baseline="0" dirty="0">
              <a:hlinkClick xmlns:r="http://schemas.openxmlformats.org/officeDocument/2006/relationships" r:id="rId3"/>
            </a:rPr>
            <a:t>https://eur-lex.europa.eu/legal-content/EN/TXT/?uri=celex%3A32014L0057</a:t>
          </a:r>
          <a:r>
            <a:rPr lang="fi-FI" sz="1200" b="1" i="0" kern="1200" baseline="0" dirty="0"/>
            <a:t> </a:t>
          </a:r>
          <a:endParaRPr lang="fi-FI" sz="1200" kern="1200" dirty="0"/>
        </a:p>
      </dsp:txBody>
      <dsp:txXfrm>
        <a:off x="0" y="1659615"/>
        <a:ext cx="8085599" cy="512325"/>
      </dsp:txXfrm>
    </dsp:sp>
    <dsp:sp modelId="{DBE7DD76-4904-4C7A-9BFD-C126CA037993}">
      <dsp:nvSpPr>
        <dsp:cNvPr id="0" name=""/>
        <dsp:cNvSpPr/>
      </dsp:nvSpPr>
      <dsp:spPr>
        <a:xfrm>
          <a:off x="0" y="2171941"/>
          <a:ext cx="8085599" cy="78975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i-FI" sz="1500" b="1" kern="1200" dirty="0" err="1"/>
            <a:t>Protection</a:t>
          </a:r>
          <a:r>
            <a:rPr lang="fi-FI" sz="1500" b="1" kern="1200" dirty="0"/>
            <a:t> of </a:t>
          </a:r>
          <a:r>
            <a:rPr lang="fi-FI" sz="1500" b="1" kern="1200" dirty="0" err="1"/>
            <a:t>investors</a:t>
          </a:r>
          <a:r>
            <a:rPr lang="fi-FI" sz="1500" b="1" kern="1200" dirty="0"/>
            <a:t> in </a:t>
          </a:r>
          <a:r>
            <a:rPr lang="fi-FI" sz="1500" b="1" kern="1200" dirty="0" err="1"/>
            <a:t>the</a:t>
          </a:r>
          <a:r>
            <a:rPr lang="fi-FI" sz="1500" b="1" kern="1200" dirty="0"/>
            <a:t> </a:t>
          </a:r>
          <a:r>
            <a:rPr lang="fi-FI" sz="1500" b="1" kern="1200" dirty="0" err="1"/>
            <a:t>insolvency</a:t>
          </a:r>
          <a:r>
            <a:rPr lang="fi-FI" sz="1500" b="1" kern="1200" dirty="0"/>
            <a:t> of </a:t>
          </a:r>
          <a:r>
            <a:rPr lang="fi-FI" sz="1500" b="1" kern="1200" dirty="0" err="1"/>
            <a:t>investment</a:t>
          </a:r>
          <a:r>
            <a:rPr lang="fi-FI" sz="1500" b="1" kern="1200" dirty="0"/>
            <a:t> </a:t>
          </a:r>
          <a:r>
            <a:rPr lang="fi-FI" sz="1500" b="1" kern="1200" dirty="0" err="1"/>
            <a:t>service</a:t>
          </a:r>
          <a:r>
            <a:rPr lang="fi-FI" sz="1500" b="1" kern="1200" dirty="0"/>
            <a:t> </a:t>
          </a:r>
          <a:r>
            <a:rPr lang="fi-FI" sz="1500" b="1" kern="1200" dirty="0" err="1"/>
            <a:t>companies</a:t>
          </a:r>
          <a:r>
            <a:rPr lang="fi-FI" sz="1500" b="1" kern="1200" dirty="0"/>
            <a:t>: </a:t>
          </a:r>
          <a:r>
            <a:rPr lang="en-US" sz="1500" b="0" i="0" kern="1200" baseline="0" dirty="0"/>
            <a:t>Directive 97/9/EC of </a:t>
          </a:r>
          <a:r>
            <a:rPr lang="en-US" sz="1500" b="0" kern="1200" dirty="0"/>
            <a:t>t</a:t>
          </a:r>
          <a:r>
            <a:rPr lang="en-US" sz="1500" b="0" i="0" kern="1200" baseline="0" dirty="0"/>
            <a:t>he European Parliament and of </a:t>
          </a:r>
          <a:r>
            <a:rPr lang="en-US" sz="1500" b="0" kern="1200" dirty="0"/>
            <a:t>t</a:t>
          </a:r>
          <a:r>
            <a:rPr lang="en-US" sz="1500" b="0" i="0" kern="1200" baseline="0" dirty="0"/>
            <a:t>he </a:t>
          </a:r>
          <a:r>
            <a:rPr lang="fi-FI" sz="1500" b="0" i="0" kern="1200" baseline="0" dirty="0" err="1"/>
            <a:t>Council</a:t>
          </a:r>
          <a:r>
            <a:rPr lang="fi-FI" sz="1500" b="0" i="0" kern="1200" baseline="0" dirty="0"/>
            <a:t> on </a:t>
          </a:r>
          <a:r>
            <a:rPr lang="fi-FI" sz="1500" b="0" i="0" kern="1200" baseline="0" dirty="0" err="1">
              <a:solidFill>
                <a:srgbClr val="FF0000"/>
              </a:solidFill>
            </a:rPr>
            <a:t>investor-compensation</a:t>
          </a:r>
          <a:r>
            <a:rPr lang="fi-FI" sz="1500" b="0" i="0" kern="1200" baseline="0" dirty="0">
              <a:solidFill>
                <a:srgbClr val="FF0000"/>
              </a:solidFill>
            </a:rPr>
            <a:t> </a:t>
          </a:r>
          <a:r>
            <a:rPr lang="fi-FI" sz="1500" b="0" i="0" kern="1200" baseline="0" dirty="0" err="1">
              <a:solidFill>
                <a:srgbClr val="FF0000"/>
              </a:solidFill>
            </a:rPr>
            <a:t>schemes</a:t>
          </a:r>
          <a:r>
            <a:rPr lang="fi-FI" sz="1500" b="0" i="0" kern="1200" baseline="0" dirty="0">
              <a:solidFill>
                <a:srgbClr val="FF0000"/>
              </a:solidFill>
            </a:rPr>
            <a:t> </a:t>
          </a:r>
          <a:r>
            <a:rPr lang="fi-FI" sz="1500" b="0" i="0" kern="1200" baseline="0" dirty="0">
              <a:hlinkClick xmlns:r="http://schemas.openxmlformats.org/officeDocument/2006/relationships" r:id="rId4"/>
            </a:rPr>
            <a:t>https://eur-lex.europa.eu/legal-content/FI/TXT/?uri=celex%3A31997L0009</a:t>
          </a:r>
          <a:r>
            <a:rPr lang="fi-FI" sz="1500" b="0" i="0" kern="1200" baseline="0" dirty="0"/>
            <a:t> </a:t>
          </a:r>
          <a:endParaRPr lang="fi-FI" sz="1500" kern="1200" dirty="0"/>
        </a:p>
      </dsp:txBody>
      <dsp:txXfrm>
        <a:off x="38552" y="2210493"/>
        <a:ext cx="8008495" cy="712646"/>
      </dsp:txXfrm>
    </dsp:sp>
    <dsp:sp modelId="{E108495D-087A-4270-BE04-8152D2A7DED4}">
      <dsp:nvSpPr>
        <dsp:cNvPr id="0" name=""/>
        <dsp:cNvSpPr/>
      </dsp:nvSpPr>
      <dsp:spPr>
        <a:xfrm>
          <a:off x="0" y="3004891"/>
          <a:ext cx="8085599" cy="78975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dirty="0"/>
            <a:t>DIRECTIVE 2004/25/EC OF THE EUROPEAN PARLIAMENT AND OF THE COUNCIL of 21 April 2004 on </a:t>
          </a:r>
          <a:r>
            <a:rPr lang="en-US" sz="1500" b="1" kern="1200" dirty="0">
              <a:solidFill>
                <a:srgbClr val="FF0000"/>
              </a:solidFill>
            </a:rPr>
            <a:t>takeover bids</a:t>
          </a:r>
          <a:r>
            <a:rPr lang="en-US" sz="1500" b="1" kern="1200" dirty="0"/>
            <a:t>:</a:t>
          </a:r>
          <a:r>
            <a:rPr lang="fi-FI" sz="1500" b="0" kern="1200" dirty="0"/>
            <a:t> </a:t>
          </a:r>
          <a:r>
            <a:rPr lang="fr-FR" sz="1500" b="1" kern="1200" dirty="0">
              <a:hlinkClick xmlns:r="http://schemas.openxmlformats.org/officeDocument/2006/relationships" r:id="rId5"/>
            </a:rPr>
            <a:t>EUR-Lex - 32004L0025 - EN - EUR-Lex (europa.eu)</a:t>
          </a:r>
          <a:r>
            <a:rPr lang="fr-FR" sz="1500" b="1" kern="1200" dirty="0"/>
            <a:t> </a:t>
          </a:r>
          <a:endParaRPr lang="fi-FI" sz="1500" kern="1200" dirty="0"/>
        </a:p>
      </dsp:txBody>
      <dsp:txXfrm>
        <a:off x="38552" y="3043443"/>
        <a:ext cx="8008495" cy="71264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4D6AF7-7B32-44A3-9B44-C75E33EFBE17}">
      <dsp:nvSpPr>
        <dsp:cNvPr id="0" name=""/>
        <dsp:cNvSpPr/>
      </dsp:nvSpPr>
      <dsp:spPr>
        <a:xfrm>
          <a:off x="0" y="565373"/>
          <a:ext cx="8085599" cy="36854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l" defTabSz="311150">
            <a:lnSpc>
              <a:spcPct val="90000"/>
            </a:lnSpc>
            <a:spcBef>
              <a:spcPct val="0"/>
            </a:spcBef>
            <a:spcAft>
              <a:spcPct val="35000"/>
            </a:spcAft>
            <a:buNone/>
          </a:pPr>
          <a:r>
            <a:rPr lang="fi-FI" sz="700" b="1" kern="1200" dirty="0"/>
            <a:t>A) </a:t>
          </a:r>
          <a:r>
            <a:rPr lang="fi-FI" sz="700" b="1" kern="1200" dirty="0" err="1">
              <a:solidFill>
                <a:srgbClr val="FF0000"/>
              </a:solidFill>
            </a:rPr>
            <a:t>Investment</a:t>
          </a:r>
          <a:r>
            <a:rPr lang="fi-FI" sz="700" b="1" kern="1200" dirty="0">
              <a:solidFill>
                <a:srgbClr val="FF0000"/>
              </a:solidFill>
            </a:rPr>
            <a:t> </a:t>
          </a:r>
          <a:r>
            <a:rPr lang="fi-FI" sz="700" b="1" kern="1200" dirty="0" err="1">
              <a:solidFill>
                <a:srgbClr val="FF0000"/>
              </a:solidFill>
            </a:rPr>
            <a:t>funds</a:t>
          </a:r>
          <a:r>
            <a:rPr lang="fi-FI" sz="700" b="1" kern="1200" dirty="0">
              <a:solidFill>
                <a:srgbClr val="FF0000"/>
              </a:solidFill>
            </a:rPr>
            <a:t> </a:t>
          </a:r>
          <a:endParaRPr lang="fi-FI" sz="700" kern="1200" dirty="0">
            <a:solidFill>
              <a:srgbClr val="FF0000"/>
            </a:solidFill>
          </a:endParaRPr>
        </a:p>
      </dsp:txBody>
      <dsp:txXfrm>
        <a:off x="17991" y="583364"/>
        <a:ext cx="8049617" cy="332567"/>
      </dsp:txXfrm>
    </dsp:sp>
    <dsp:sp modelId="{430463B9-1430-4412-9C60-FB1E78F70633}">
      <dsp:nvSpPr>
        <dsp:cNvPr id="0" name=""/>
        <dsp:cNvSpPr/>
      </dsp:nvSpPr>
      <dsp:spPr>
        <a:xfrm>
          <a:off x="0" y="954083"/>
          <a:ext cx="8085599" cy="36854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l" defTabSz="311150">
            <a:lnSpc>
              <a:spcPct val="90000"/>
            </a:lnSpc>
            <a:spcBef>
              <a:spcPct val="0"/>
            </a:spcBef>
            <a:spcAft>
              <a:spcPct val="35000"/>
            </a:spcAft>
            <a:buNone/>
          </a:pPr>
          <a:r>
            <a:rPr lang="en-US" sz="700" b="1" kern="1200" dirty="0"/>
            <a:t> Directive 2009/65/EC of the European Parliament and of the Council on the coordination of laws, regulations and administrative provisions relating to undertakings for collective investment in transferable securities </a:t>
          </a:r>
          <a:r>
            <a:rPr lang="en-US" sz="700" b="1" kern="1200" dirty="0">
              <a:solidFill>
                <a:srgbClr val="FF0000"/>
              </a:solidFill>
            </a:rPr>
            <a:t>(UCITS</a:t>
          </a:r>
          <a:r>
            <a:rPr lang="en-US" sz="700" b="1" kern="1200" dirty="0"/>
            <a:t>) </a:t>
          </a:r>
          <a:r>
            <a:rPr lang="fr-FR" sz="700" kern="1200" dirty="0">
              <a:hlinkClick xmlns:r="http://schemas.openxmlformats.org/officeDocument/2006/relationships" r:id="rId1"/>
            </a:rPr>
            <a:t>EUR-Lex - 32009L0065 - EN - EUR-Lex (europa.eu)</a:t>
          </a:r>
          <a:r>
            <a:rPr lang="en-US" sz="700" b="1" kern="1200" dirty="0"/>
            <a:t> and  Commission Delegated Regulation (EU) 2016/438 of 17 December 2015 supplementing Directive 2009/65/EC of the European Parliament and of the Council with regard to obligations of depositaries </a:t>
          </a:r>
          <a:r>
            <a:rPr lang="fi-FI" sz="700" b="1" kern="1200" dirty="0">
              <a:hlinkClick xmlns:r="http://schemas.openxmlformats.org/officeDocument/2006/relationships" r:id="rId2"/>
            </a:rPr>
            <a:t>https://eur-lex.europa.eu/legal-content/EN/TXT/?uri=celex%3A32016R0438</a:t>
          </a:r>
          <a:r>
            <a:rPr lang="fi-FI" sz="700" b="1" kern="1200" dirty="0"/>
            <a:t> </a:t>
          </a:r>
          <a:endParaRPr lang="fi-FI" sz="700" kern="1200" dirty="0"/>
        </a:p>
      </dsp:txBody>
      <dsp:txXfrm>
        <a:off x="17991" y="972074"/>
        <a:ext cx="8049617" cy="332567"/>
      </dsp:txXfrm>
    </dsp:sp>
    <dsp:sp modelId="{9E09E3CD-B499-4519-8077-DE9E109851E7}">
      <dsp:nvSpPr>
        <dsp:cNvPr id="0" name=""/>
        <dsp:cNvSpPr/>
      </dsp:nvSpPr>
      <dsp:spPr>
        <a:xfrm>
          <a:off x="0" y="1342793"/>
          <a:ext cx="8085599" cy="36854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l" defTabSz="311150">
            <a:lnSpc>
              <a:spcPct val="90000"/>
            </a:lnSpc>
            <a:spcBef>
              <a:spcPct val="0"/>
            </a:spcBef>
            <a:spcAft>
              <a:spcPct val="35000"/>
            </a:spcAft>
            <a:buNone/>
          </a:pPr>
          <a:r>
            <a:rPr lang="en-US" sz="700" b="1" kern="1200"/>
            <a:t>Commission Directive 2010/43/EU of 1 July 2010 implementing Directive 2009/65/EC of the European Parliament and of the Council as regards organisational requirements, conflicts of interest, conduct of business, risk management and content of the agreement between a depositary and a management company </a:t>
          </a:r>
          <a:r>
            <a:rPr lang="fi-FI" sz="700" b="1" kern="1200">
              <a:hlinkClick xmlns:r="http://schemas.openxmlformats.org/officeDocument/2006/relationships" r:id="rId3"/>
            </a:rPr>
            <a:t>https://eur-lex.europa.eu/legal-content/EN/TXT/?uri=celex%3A32010L0043</a:t>
          </a:r>
          <a:r>
            <a:rPr lang="fi-FI" sz="700" b="1" kern="1200"/>
            <a:t> </a:t>
          </a:r>
          <a:endParaRPr lang="fi-FI" sz="700" kern="1200"/>
        </a:p>
      </dsp:txBody>
      <dsp:txXfrm>
        <a:off x="17991" y="1360784"/>
        <a:ext cx="8049617" cy="332567"/>
      </dsp:txXfrm>
    </dsp:sp>
    <dsp:sp modelId="{2EA33A00-9FD9-4E9B-882B-1DBC62E4B220}">
      <dsp:nvSpPr>
        <dsp:cNvPr id="0" name=""/>
        <dsp:cNvSpPr/>
      </dsp:nvSpPr>
      <dsp:spPr>
        <a:xfrm>
          <a:off x="0" y="1731503"/>
          <a:ext cx="8085599" cy="36854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l" defTabSz="311150">
            <a:lnSpc>
              <a:spcPct val="90000"/>
            </a:lnSpc>
            <a:spcBef>
              <a:spcPct val="0"/>
            </a:spcBef>
            <a:spcAft>
              <a:spcPct val="35000"/>
            </a:spcAft>
            <a:buNone/>
          </a:pPr>
          <a:r>
            <a:rPr lang="en-US" sz="700" b="1" kern="1200" dirty="0"/>
            <a:t>Directive 2011/61/EU of the European Parliament and of the Council of 8 June 2011 </a:t>
          </a:r>
          <a:r>
            <a:rPr lang="en-US" sz="700" b="1" kern="1200" dirty="0">
              <a:solidFill>
                <a:srgbClr val="FF0000"/>
              </a:solidFill>
            </a:rPr>
            <a:t>on Alternative Investment Fund Managers </a:t>
          </a:r>
          <a:r>
            <a:rPr lang="en-US" sz="700" b="1" kern="1200" dirty="0">
              <a:hlinkClick xmlns:r="http://schemas.openxmlformats.org/officeDocument/2006/relationships" r:id="rId4"/>
            </a:rPr>
            <a:t>https://eur-lex.europa.eu/legal-content/EN/TXT/?uri=celex%3A32011L0061</a:t>
          </a:r>
          <a:r>
            <a:rPr lang="en-US" sz="700" b="1" kern="1200" dirty="0"/>
            <a:t> </a:t>
          </a:r>
          <a:endParaRPr lang="fi-FI" sz="700" kern="1200" dirty="0"/>
        </a:p>
      </dsp:txBody>
      <dsp:txXfrm>
        <a:off x="17991" y="1749494"/>
        <a:ext cx="8049617" cy="332567"/>
      </dsp:txXfrm>
    </dsp:sp>
    <dsp:sp modelId="{7BAA46AC-D411-4033-A959-5A3B02A32C57}">
      <dsp:nvSpPr>
        <dsp:cNvPr id="0" name=""/>
        <dsp:cNvSpPr/>
      </dsp:nvSpPr>
      <dsp:spPr>
        <a:xfrm>
          <a:off x="0" y="2120213"/>
          <a:ext cx="8085599" cy="36854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l" defTabSz="311150">
            <a:lnSpc>
              <a:spcPct val="90000"/>
            </a:lnSpc>
            <a:spcBef>
              <a:spcPct val="0"/>
            </a:spcBef>
            <a:spcAft>
              <a:spcPct val="35000"/>
            </a:spcAft>
            <a:buNone/>
          </a:pPr>
          <a:r>
            <a:rPr lang="fi-FI" sz="700" b="1" kern="1200" dirty="0"/>
            <a:t>B) </a:t>
          </a:r>
          <a:r>
            <a:rPr lang="fi-FI" sz="700" b="1" kern="1200" dirty="0">
              <a:solidFill>
                <a:srgbClr val="FF0000"/>
              </a:solidFill>
            </a:rPr>
            <a:t>Financial </a:t>
          </a:r>
          <a:r>
            <a:rPr lang="fi-FI" sz="700" b="1" kern="1200" dirty="0" err="1">
              <a:solidFill>
                <a:srgbClr val="FF0000"/>
              </a:solidFill>
            </a:rPr>
            <a:t>collaterals</a:t>
          </a:r>
          <a:r>
            <a:rPr lang="fi-FI" sz="700" b="1" kern="1200" dirty="0">
              <a:solidFill>
                <a:srgbClr val="FF0000"/>
              </a:solidFill>
            </a:rPr>
            <a:t> and </a:t>
          </a:r>
          <a:r>
            <a:rPr lang="fi-FI" sz="700" b="1" kern="1200" dirty="0" err="1">
              <a:solidFill>
                <a:srgbClr val="FF0000"/>
              </a:solidFill>
            </a:rPr>
            <a:t>finality</a:t>
          </a:r>
          <a:r>
            <a:rPr lang="fi-FI" sz="700" b="1" kern="1200" dirty="0">
              <a:solidFill>
                <a:srgbClr val="FF0000"/>
              </a:solidFill>
            </a:rPr>
            <a:t> of </a:t>
          </a:r>
          <a:r>
            <a:rPr lang="fi-FI" sz="700" b="1" kern="1200" dirty="0" err="1">
              <a:solidFill>
                <a:srgbClr val="FF0000"/>
              </a:solidFill>
            </a:rPr>
            <a:t>settlement</a:t>
          </a:r>
          <a:r>
            <a:rPr lang="fi-FI" sz="700" b="1" kern="1200" dirty="0">
              <a:solidFill>
                <a:srgbClr val="FF0000"/>
              </a:solidFill>
            </a:rPr>
            <a:t> </a:t>
          </a:r>
          <a:endParaRPr lang="fi-FI" sz="700" kern="1200" dirty="0">
            <a:solidFill>
              <a:srgbClr val="FF0000"/>
            </a:solidFill>
          </a:endParaRPr>
        </a:p>
      </dsp:txBody>
      <dsp:txXfrm>
        <a:off x="17991" y="2138204"/>
        <a:ext cx="8049617" cy="332567"/>
      </dsp:txXfrm>
    </dsp:sp>
    <dsp:sp modelId="{17E9BA4D-E9FA-4FB9-852B-3536BC3DFEC5}">
      <dsp:nvSpPr>
        <dsp:cNvPr id="0" name=""/>
        <dsp:cNvSpPr/>
      </dsp:nvSpPr>
      <dsp:spPr>
        <a:xfrm>
          <a:off x="0" y="2508923"/>
          <a:ext cx="8085599" cy="36854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l" defTabSz="311150">
            <a:lnSpc>
              <a:spcPct val="90000"/>
            </a:lnSpc>
            <a:spcBef>
              <a:spcPct val="0"/>
            </a:spcBef>
            <a:spcAft>
              <a:spcPct val="35000"/>
            </a:spcAft>
            <a:buNone/>
          </a:pPr>
          <a:r>
            <a:rPr lang="en-US" sz="700" b="1" i="0" kern="1200" baseline="0"/>
            <a:t>DIRECTIVE 2002/47/EC OF THE EUROPEAN PARLIAMENT AND OF THE COUNCIL </a:t>
          </a:r>
          <a:r>
            <a:rPr lang="fi-FI" sz="700" b="1" i="0" kern="1200" baseline="0"/>
            <a:t>on financial collateral arrangements </a:t>
          </a:r>
          <a:r>
            <a:rPr lang="fi-FI" sz="700" b="1" i="0" kern="1200" baseline="0">
              <a:hlinkClick xmlns:r="http://schemas.openxmlformats.org/officeDocument/2006/relationships" r:id="rId5"/>
            </a:rPr>
            <a:t>https://eur-lex.europa.eu/legal-content/EN/TXT/?uri=celex%3A32002L0047</a:t>
          </a:r>
          <a:r>
            <a:rPr lang="fi-FI" sz="700" b="1" i="0" kern="1200" baseline="0"/>
            <a:t> </a:t>
          </a:r>
          <a:endParaRPr lang="fi-FI" sz="700" kern="1200"/>
        </a:p>
      </dsp:txBody>
      <dsp:txXfrm>
        <a:off x="17991" y="2526914"/>
        <a:ext cx="8049617" cy="332567"/>
      </dsp:txXfrm>
    </dsp:sp>
    <dsp:sp modelId="{93D023F9-FAB3-4BF6-983D-C1A6EC0C7D63}">
      <dsp:nvSpPr>
        <dsp:cNvPr id="0" name=""/>
        <dsp:cNvSpPr/>
      </dsp:nvSpPr>
      <dsp:spPr>
        <a:xfrm>
          <a:off x="0" y="2897633"/>
          <a:ext cx="8085599" cy="36854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l" defTabSz="311150">
            <a:lnSpc>
              <a:spcPct val="90000"/>
            </a:lnSpc>
            <a:spcBef>
              <a:spcPct val="0"/>
            </a:spcBef>
            <a:spcAft>
              <a:spcPct val="35000"/>
            </a:spcAft>
            <a:buNone/>
          </a:pPr>
          <a:r>
            <a:rPr lang="en-US" sz="700" b="1" kern="1200"/>
            <a:t>Directive 98/26/EC of the European Parliament and of the Council of 19 May 1998 on settlement finality in payment and securities settlement systems </a:t>
          </a:r>
          <a:r>
            <a:rPr lang="en-US" sz="700" b="1" kern="1200">
              <a:hlinkClick xmlns:r="http://schemas.openxmlformats.org/officeDocument/2006/relationships" r:id="rId6"/>
            </a:rPr>
            <a:t>https://eur-lex.europa.eu/legal-content/EN/TXT/?uri=celex%3A31998L0026</a:t>
          </a:r>
          <a:r>
            <a:rPr lang="en-US" sz="700" b="1" kern="1200"/>
            <a:t> </a:t>
          </a:r>
          <a:endParaRPr lang="fi-FI" sz="700" kern="1200"/>
        </a:p>
      </dsp:txBody>
      <dsp:txXfrm>
        <a:off x="17991" y="2915624"/>
        <a:ext cx="8049617" cy="33256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64DD57CB-E89B-4C8B-9936-16ACCE4D2E4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a:extLst>
              <a:ext uri="{FF2B5EF4-FFF2-40B4-BE49-F238E27FC236}">
                <a16:creationId xmlns:a16="http://schemas.microsoft.com/office/drawing/2014/main" id="{DE79C7FE-C5F5-4211-B5C8-0D7050C8268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FD7B8B-59E4-4835-9804-C1FCC5E91C05}" type="datetimeFigureOut">
              <a:rPr lang="fi-FI" smtClean="0"/>
              <a:t>17.1.2023</a:t>
            </a:fld>
            <a:endParaRPr lang="fi-FI"/>
          </a:p>
        </p:txBody>
      </p:sp>
      <p:sp>
        <p:nvSpPr>
          <p:cNvPr id="4" name="Alatunnisteen paikkamerkki 3">
            <a:extLst>
              <a:ext uri="{FF2B5EF4-FFF2-40B4-BE49-F238E27FC236}">
                <a16:creationId xmlns:a16="http://schemas.microsoft.com/office/drawing/2014/main" id="{7172B744-7A0F-42A7-B695-7A5EC8B9D2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a:extLst>
              <a:ext uri="{FF2B5EF4-FFF2-40B4-BE49-F238E27FC236}">
                <a16:creationId xmlns:a16="http://schemas.microsoft.com/office/drawing/2014/main" id="{A9C58C09-4884-497D-AB59-097AD5CE372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29A090-757B-49AD-9387-3ACD486AB413}" type="slidenum">
              <a:rPr lang="fi-FI" smtClean="0"/>
              <a:t>‹#›</a:t>
            </a:fld>
            <a:endParaRPr lang="fi-FI"/>
          </a:p>
        </p:txBody>
      </p:sp>
    </p:spTree>
    <p:extLst>
      <p:ext uri="{BB962C8B-B14F-4D97-AF65-F5344CB8AC3E}">
        <p14:creationId xmlns:p14="http://schemas.microsoft.com/office/powerpoint/2010/main" val="77381400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5E782B-06FE-4665-9081-43FC14383CEE}" type="datetimeFigureOut">
              <a:rPr lang="fi-FI" smtClean="0"/>
              <a:t>17.1.2023</a:t>
            </a:fld>
            <a:endParaRPr lang="fi-FI"/>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C9AB67-BB56-4088-95A9-164E28EB51B0}" type="slidenum">
              <a:rPr lang="fi-FI" smtClean="0"/>
              <a:t>‹#›</a:t>
            </a:fld>
            <a:endParaRPr lang="fi-FI"/>
          </a:p>
        </p:txBody>
      </p:sp>
    </p:spTree>
    <p:extLst>
      <p:ext uri="{BB962C8B-B14F-4D97-AF65-F5344CB8AC3E}">
        <p14:creationId xmlns:p14="http://schemas.microsoft.com/office/powerpoint/2010/main" val="360984123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3"/>
            <a:ext cx="832485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0" y="1770063"/>
            <a:ext cx="7769225" cy="1331912"/>
          </a:xfrm>
        </p:spPr>
        <p:txBody>
          <a:bodyPr/>
          <a:lstStyle>
            <a:lvl1pPr>
              <a:defRPr sz="4000">
                <a:solidFill>
                  <a:schemeClr val="bg1"/>
                </a:solidFill>
              </a:defRPr>
            </a:lvl1pPr>
          </a:lstStyle>
          <a:p>
            <a:pPr lvl="0"/>
            <a:r>
              <a:rPr lang="en-US" noProof="0"/>
              <a:t>Click to edit Master title style</a:t>
            </a:r>
          </a:p>
        </p:txBody>
      </p:sp>
      <p:sp>
        <p:nvSpPr>
          <p:cNvPr id="3075" name="Rectangle 3"/>
          <p:cNvSpPr>
            <a:spLocks noGrp="1" noChangeArrowheads="1"/>
          </p:cNvSpPr>
          <p:nvPr>
            <p:ph type="subTitle" idx="1"/>
          </p:nvPr>
        </p:nvSpPr>
        <p:spPr>
          <a:xfrm>
            <a:off x="571500" y="3141663"/>
            <a:ext cx="6283325" cy="2339975"/>
          </a:xfrm>
        </p:spPr>
        <p:txBody>
          <a:bodyPr/>
          <a:lstStyle>
            <a:lvl1pPr marL="0" indent="0">
              <a:buFontTx/>
              <a:buNone/>
              <a:defRPr>
                <a:solidFill>
                  <a:schemeClr val="bg1"/>
                </a:solidFill>
                <a:latin typeface="Georgia" pitchFamily="18" charset="0"/>
              </a:defRPr>
            </a:lvl1pPr>
          </a:lstStyle>
          <a:p>
            <a:pPr lvl="0"/>
            <a:r>
              <a:rPr lang="en-US" noProof="0"/>
              <a:t>Click to edit Master subtitle style</a:t>
            </a:r>
          </a:p>
        </p:txBody>
      </p:sp>
      <p:sp>
        <p:nvSpPr>
          <p:cNvPr id="6" name="Rectangle 4"/>
          <p:cNvSpPr>
            <a:spLocks noGrp="1" noChangeArrowheads="1"/>
          </p:cNvSpPr>
          <p:nvPr>
            <p:ph type="dt" sz="half" idx="10"/>
          </p:nvPr>
        </p:nvSpPr>
        <p:spPr>
          <a:xfrm>
            <a:off x="2860675" y="5959475"/>
            <a:ext cx="2025650" cy="176213"/>
          </a:xfrm>
        </p:spPr>
        <p:txBody>
          <a:bodyPr/>
          <a:lstStyle>
            <a:lvl1pPr fontAlgn="auto">
              <a:spcBef>
                <a:spcPts val="0"/>
              </a:spcBef>
              <a:spcAft>
                <a:spcPts val="0"/>
              </a:spcAft>
              <a:defRPr sz="1200">
                <a:solidFill>
                  <a:srgbClr val="928B81"/>
                </a:solidFill>
              </a:defRPr>
            </a:lvl1pPr>
          </a:lstStyle>
          <a:p>
            <a:pPr>
              <a:defRPr/>
            </a:pPr>
            <a:fld id="{A12B36E5-317B-47A8-82C1-1166A33D00BC}" type="datetime1">
              <a:rPr lang="fi-FI" smtClean="0"/>
              <a:t>17.1.2023</a:t>
            </a:fld>
            <a:endParaRPr lang="en-US"/>
          </a:p>
        </p:txBody>
      </p:sp>
    </p:spTree>
    <p:extLst>
      <p:ext uri="{BB962C8B-B14F-4D97-AF65-F5344CB8AC3E}">
        <p14:creationId xmlns:p14="http://schemas.microsoft.com/office/powerpoint/2010/main" val="1271680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97CD0961-E4AD-4D39-B021-4FB4839688D7}" type="datetime1">
              <a:rPr lang="fi-FI" smtClean="0"/>
              <a:t>17.1.2023</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t>Financial Law Lecture 1a</a:t>
            </a: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08E9564-FABD-43F8-97EF-6462AE199AE1}" type="slidenum">
              <a:rPr lang="en-US"/>
              <a:pPr>
                <a:defRPr/>
              </a:pPr>
              <a:t>‹#›</a:t>
            </a:fld>
            <a:endParaRPr lang="en-US"/>
          </a:p>
        </p:txBody>
      </p:sp>
    </p:spTree>
    <p:extLst>
      <p:ext uri="{BB962C8B-B14F-4D97-AF65-F5344CB8AC3E}">
        <p14:creationId xmlns:p14="http://schemas.microsoft.com/office/powerpoint/2010/main" val="712124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1138" y="488950"/>
            <a:ext cx="1995487" cy="52292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571500" y="488950"/>
            <a:ext cx="5837238" cy="5229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003B5D6C-C0D2-44D6-A695-92729CCF2B0A}" type="datetime1">
              <a:rPr lang="fi-FI" smtClean="0"/>
              <a:t>17.1.2023</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t>Financial Law Lecture 1a</a:t>
            </a: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D4E0A4F-5660-4408-96C8-DF1D6F848833}" type="slidenum">
              <a:rPr lang="en-US"/>
              <a:pPr>
                <a:defRPr/>
              </a:pPr>
              <a:t>‹#›</a:t>
            </a:fld>
            <a:endParaRPr lang="en-US"/>
          </a:p>
        </p:txBody>
      </p:sp>
    </p:spTree>
    <p:extLst>
      <p:ext uri="{BB962C8B-B14F-4D97-AF65-F5344CB8AC3E}">
        <p14:creationId xmlns:p14="http://schemas.microsoft.com/office/powerpoint/2010/main" val="2227629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Otsikko sekä kaaviokuva tai organisaatiokaavio">
    <p:spTree>
      <p:nvGrpSpPr>
        <p:cNvPr id="1" name=""/>
        <p:cNvGrpSpPr/>
        <p:nvPr/>
      </p:nvGrpSpPr>
      <p:grpSpPr>
        <a:xfrm>
          <a:off x="0" y="0"/>
          <a:ext cx="0" cy="0"/>
          <a:chOff x="0" y="0"/>
          <a:chExt cx="0" cy="0"/>
        </a:xfrm>
      </p:grpSpPr>
      <p:sp>
        <p:nvSpPr>
          <p:cNvPr id="2" name="Otsikko 1"/>
          <p:cNvSpPr>
            <a:spLocks noGrp="1"/>
          </p:cNvSpPr>
          <p:nvPr>
            <p:ph type="title"/>
          </p:nvPr>
        </p:nvSpPr>
        <p:spPr>
          <a:xfrm>
            <a:off x="685800" y="609600"/>
            <a:ext cx="7772400" cy="1143000"/>
          </a:xfrm>
        </p:spPr>
        <p:txBody>
          <a:bodyPr/>
          <a:lstStyle/>
          <a:p>
            <a:r>
              <a:rPr lang="fi-FI"/>
              <a:t>Muokkaa perustyyl. napsautt.</a:t>
            </a:r>
          </a:p>
        </p:txBody>
      </p:sp>
      <p:sp>
        <p:nvSpPr>
          <p:cNvPr id="3" name="SmartArt-paikkamerkki 2"/>
          <p:cNvSpPr>
            <a:spLocks noGrp="1"/>
          </p:cNvSpPr>
          <p:nvPr>
            <p:ph type="dgm" idx="1"/>
          </p:nvPr>
        </p:nvSpPr>
        <p:spPr>
          <a:xfrm>
            <a:off x="685800" y="1981200"/>
            <a:ext cx="7772400" cy="4114800"/>
          </a:xfrm>
        </p:spPr>
        <p:txBody>
          <a:bodyPr/>
          <a:lstStyle/>
          <a:p>
            <a:pPr lvl="0"/>
            <a:endParaRPr lang="fi-FI" noProof="0"/>
          </a:p>
        </p:txBody>
      </p:sp>
      <p:sp>
        <p:nvSpPr>
          <p:cNvPr id="4" name="Päivämäärän paikkamerkki 3"/>
          <p:cNvSpPr>
            <a:spLocks noGrp="1"/>
          </p:cNvSpPr>
          <p:nvPr>
            <p:ph type="dt" sz="half" idx="10"/>
          </p:nvPr>
        </p:nvSpPr>
        <p:spPr>
          <a:xfrm>
            <a:off x="685800" y="6248400"/>
            <a:ext cx="1905000" cy="457200"/>
          </a:xfrm>
        </p:spPr>
        <p:txBody>
          <a:bodyPr/>
          <a:lstStyle>
            <a:lvl1pPr fontAlgn="auto">
              <a:spcBef>
                <a:spcPts val="0"/>
              </a:spcBef>
              <a:spcAft>
                <a:spcPts val="0"/>
              </a:spcAft>
              <a:defRPr/>
            </a:lvl1pPr>
          </a:lstStyle>
          <a:p>
            <a:pPr>
              <a:defRPr/>
            </a:pPr>
            <a:fld id="{53550BD3-403C-4E64-BE21-3BD1FE96E0C7}" type="datetime1">
              <a:rPr lang="fi-FI" smtClean="0"/>
              <a:t>17.1.2023</a:t>
            </a:fld>
            <a:endParaRPr lang="en-US"/>
          </a:p>
        </p:txBody>
      </p:sp>
      <p:sp>
        <p:nvSpPr>
          <p:cNvPr id="5" name="Alatunnisteen paikkamerkki 4"/>
          <p:cNvSpPr>
            <a:spLocks noGrp="1"/>
          </p:cNvSpPr>
          <p:nvPr>
            <p:ph type="ftr" sz="quarter" idx="11"/>
          </p:nvPr>
        </p:nvSpPr>
        <p:spPr>
          <a:xfrm>
            <a:off x="3124200" y="6248400"/>
            <a:ext cx="2895600" cy="457200"/>
          </a:xfrm>
        </p:spPr>
        <p:txBody>
          <a:bodyPr/>
          <a:lstStyle>
            <a:lvl1pPr fontAlgn="auto">
              <a:spcBef>
                <a:spcPts val="0"/>
              </a:spcBef>
              <a:spcAft>
                <a:spcPts val="0"/>
              </a:spcAft>
              <a:defRPr/>
            </a:lvl1pPr>
          </a:lstStyle>
          <a:p>
            <a:pPr>
              <a:defRPr/>
            </a:pPr>
            <a:r>
              <a:rPr lang="en-US"/>
              <a:t>Financial Law Lecture 1a</a:t>
            </a:r>
          </a:p>
        </p:txBody>
      </p:sp>
      <p:sp>
        <p:nvSpPr>
          <p:cNvPr id="6" name="Dian numeron paikkamerkki 5"/>
          <p:cNvSpPr>
            <a:spLocks noGrp="1"/>
          </p:cNvSpPr>
          <p:nvPr>
            <p:ph type="sldNum" sz="quarter" idx="12"/>
          </p:nvPr>
        </p:nvSpPr>
        <p:spPr>
          <a:xfrm>
            <a:off x="6553200" y="6248400"/>
            <a:ext cx="1905000" cy="457200"/>
          </a:xfrm>
        </p:spPr>
        <p:txBody>
          <a:bodyPr/>
          <a:lstStyle>
            <a:lvl1pPr fontAlgn="auto">
              <a:spcBef>
                <a:spcPts val="0"/>
              </a:spcBef>
              <a:spcAft>
                <a:spcPts val="0"/>
              </a:spcAft>
              <a:defRPr/>
            </a:lvl1pPr>
          </a:lstStyle>
          <a:p>
            <a:pPr>
              <a:defRPr/>
            </a:pPr>
            <a:fld id="{B819B86B-5EC9-45C2-8A11-E9BF295CDEE8}" type="slidenum">
              <a:rPr lang="en-US"/>
              <a:pPr>
                <a:defRPr/>
              </a:pPr>
              <a:t>‹#›</a:t>
            </a:fld>
            <a:endParaRPr lang="en-US"/>
          </a:p>
        </p:txBody>
      </p:sp>
    </p:spTree>
    <p:extLst>
      <p:ext uri="{BB962C8B-B14F-4D97-AF65-F5344CB8AC3E}">
        <p14:creationId xmlns:p14="http://schemas.microsoft.com/office/powerpoint/2010/main" val="19725852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5"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rgbClr val="FFFFFF"/>
                </a:solidFill>
              </a:defRPr>
            </a:lvl1pPr>
          </a:lstStyle>
          <a:p>
            <a:r>
              <a:rPr lang="fi-FI"/>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32949341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6"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1257190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chemeClr val="accent1"/>
                </a:solidFill>
              </a:defRPr>
            </a:lvl1pPr>
          </a:lstStyle>
          <a:p>
            <a:r>
              <a:rPr lang="fi-FI"/>
              <a:t>Click to edit Master title style</a:t>
            </a:r>
            <a:endParaRPr lang="en-US" dirty="0"/>
          </a:p>
        </p:txBody>
      </p:sp>
      <p:sp>
        <p:nvSpPr>
          <p:cNvPr id="6" name="Subtitle 2"/>
          <p:cNvSpPr>
            <a:spLocks noGrp="1"/>
          </p:cNvSpPr>
          <p:nvPr>
            <p:ph type="subTitle" idx="1"/>
          </p:nvPr>
        </p:nvSpPr>
        <p:spPr>
          <a:xfrm>
            <a:off x="584309" y="5504997"/>
            <a:ext cx="5379423"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7" y="0"/>
            <a:ext cx="2585474" cy="2281300"/>
          </a:xfrm>
          <a:prstGeom prst="rect">
            <a:avLst/>
          </a:prstGeom>
        </p:spPr>
      </p:pic>
    </p:spTree>
    <p:extLst>
      <p:ext uri="{BB962C8B-B14F-4D97-AF65-F5344CB8AC3E}">
        <p14:creationId xmlns:p14="http://schemas.microsoft.com/office/powerpoint/2010/main" val="28993395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3" y="180000"/>
            <a:ext cx="4629692"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584311" y="2435535"/>
            <a:ext cx="3319477" cy="3232900"/>
          </a:xfrm>
          <a:prstGeom prst="rect">
            <a:avLst/>
          </a:prstGeom>
        </p:spPr>
        <p:txBody>
          <a:bodyPr lIns="0" tIns="0" rIns="0" bIns="0" anchor="t">
            <a:noAutofit/>
          </a:bodyPr>
          <a:lstStyle>
            <a:lvl1pPr algn="l">
              <a:lnSpc>
                <a:spcPct val="80000"/>
              </a:lnSpc>
              <a:defRPr sz="4500" b="1" spc="-150">
                <a:solidFill>
                  <a:schemeClr val="accent1"/>
                </a:solidFill>
              </a:defRPr>
            </a:lvl1pPr>
          </a:lstStyle>
          <a:p>
            <a:r>
              <a:rPr lang="fi-FI"/>
              <a:t>Click to edit Master title style</a:t>
            </a:r>
            <a:endParaRPr lang="en-US" dirty="0"/>
          </a:p>
        </p:txBody>
      </p:sp>
      <p:sp>
        <p:nvSpPr>
          <p:cNvPr id="7" name="Subtitle 2"/>
          <p:cNvSpPr>
            <a:spLocks noGrp="1"/>
          </p:cNvSpPr>
          <p:nvPr>
            <p:ph type="subTitle" idx="1"/>
          </p:nvPr>
        </p:nvSpPr>
        <p:spPr>
          <a:xfrm>
            <a:off x="584311" y="5884335"/>
            <a:ext cx="3319477"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7" y="0"/>
            <a:ext cx="2585474" cy="2281300"/>
          </a:xfrm>
          <a:prstGeom prst="rect">
            <a:avLst/>
          </a:prstGeom>
        </p:spPr>
      </p:pic>
    </p:spTree>
    <p:extLst>
      <p:ext uri="{BB962C8B-B14F-4D97-AF65-F5344CB8AC3E}">
        <p14:creationId xmlns:p14="http://schemas.microsoft.com/office/powerpoint/2010/main" val="2466730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584309" y="1912266"/>
            <a:ext cx="7975385"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544" y="5599324"/>
            <a:ext cx="2828527" cy="1194266"/>
          </a:xfrm>
          <a:prstGeom prst="rect">
            <a:avLst/>
          </a:prstGeom>
        </p:spPr>
      </p:pic>
    </p:spTree>
    <p:extLst>
      <p:ext uri="{BB962C8B-B14F-4D97-AF65-F5344CB8AC3E}">
        <p14:creationId xmlns:p14="http://schemas.microsoft.com/office/powerpoint/2010/main" val="6266123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40002" y="381000"/>
            <a:ext cx="80855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540002" y="1685677"/>
            <a:ext cx="80855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55E2A02C-07C3-4456-8AF2-70F952D4D321}" type="datetime1">
              <a:rPr lang="fi-FI" smtClean="0">
                <a:solidFill>
                  <a:prstClr val="black">
                    <a:tint val="75000"/>
                  </a:prstClr>
                </a:solidFill>
              </a:rPr>
              <a:t>17.1.2023</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Financial Law Lecture 1a</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8"/>
            <a:ext cx="2825594" cy="1196423"/>
          </a:xfrm>
          <a:prstGeom prst="rect">
            <a:avLst/>
          </a:prstGeom>
        </p:spPr>
      </p:pic>
    </p:spTree>
    <p:extLst>
      <p:ext uri="{BB962C8B-B14F-4D97-AF65-F5344CB8AC3E}">
        <p14:creationId xmlns:p14="http://schemas.microsoft.com/office/powerpoint/2010/main" val="15916649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2" y="381000"/>
            <a:ext cx="80855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540002" y="1685677"/>
            <a:ext cx="398807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4637522" y="1685677"/>
            <a:ext cx="398807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47965166-9C08-4CEA-8DCE-3600C9B3B6FA}" type="datetime1">
              <a:rPr lang="fi-FI" smtClean="0">
                <a:solidFill>
                  <a:prstClr val="black">
                    <a:tint val="75000"/>
                  </a:prstClr>
                </a:solidFill>
              </a:rPr>
              <a:t>17.1.2023</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a:solidFill>
                  <a:prstClr val="black">
                    <a:tint val="75000"/>
                  </a:prstClr>
                </a:solidFill>
              </a:rPr>
              <a:t>Financial Law Lecture 1a</a:t>
            </a: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8"/>
            <a:ext cx="2825594" cy="1196423"/>
          </a:xfrm>
          <a:prstGeom prst="rect">
            <a:avLst/>
          </a:prstGeom>
        </p:spPr>
      </p:pic>
    </p:spTree>
    <p:extLst>
      <p:ext uri="{BB962C8B-B14F-4D97-AF65-F5344CB8AC3E}">
        <p14:creationId xmlns:p14="http://schemas.microsoft.com/office/powerpoint/2010/main" val="1756432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2D207018-670C-4DA7-AD66-A766EAED8171}" type="datetime1">
              <a:rPr lang="fi-FI" smtClean="0"/>
              <a:t>17.1.2023</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t>Financial Law Lecture 1a</a:t>
            </a: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pPr>
                <a:defRPr/>
              </a:pPr>
              <a:t>‹#›</a:t>
            </a:fld>
            <a:endParaRPr lang="en-US"/>
          </a:p>
        </p:txBody>
      </p:sp>
    </p:spTree>
    <p:extLst>
      <p:ext uri="{BB962C8B-B14F-4D97-AF65-F5344CB8AC3E}">
        <p14:creationId xmlns:p14="http://schemas.microsoft.com/office/powerpoint/2010/main" val="7855007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5"/>
            <a:ext cx="832485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z="135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1" y="1770063"/>
            <a:ext cx="7769225" cy="1331912"/>
          </a:xfrm>
          <a:prstGeom prst="rect">
            <a:avLst/>
          </a:prstGeom>
        </p:spPr>
        <p:txBody>
          <a:bodyPr/>
          <a:lstStyle>
            <a:lvl1pPr>
              <a:defRPr sz="3000">
                <a:solidFill>
                  <a:schemeClr val="bg1"/>
                </a:solidFill>
              </a:defRPr>
            </a:lvl1pPr>
          </a:lstStyle>
          <a:p>
            <a:pPr lvl="0"/>
            <a:r>
              <a:rPr lang="en-US" noProof="0"/>
              <a:t>Click to edit Master title style</a:t>
            </a:r>
          </a:p>
        </p:txBody>
      </p:sp>
      <p:sp>
        <p:nvSpPr>
          <p:cNvPr id="3075" name="Rectangle 3"/>
          <p:cNvSpPr>
            <a:spLocks noGrp="1" noChangeArrowheads="1"/>
          </p:cNvSpPr>
          <p:nvPr>
            <p:ph type="subTitle" idx="1"/>
          </p:nvPr>
        </p:nvSpPr>
        <p:spPr>
          <a:xfrm>
            <a:off x="571501" y="3141665"/>
            <a:ext cx="6283325" cy="2339975"/>
          </a:xfrm>
          <a:prstGeom prst="rect">
            <a:avLst/>
          </a:prstGeom>
        </p:spPr>
        <p:txBody>
          <a:bodyPr/>
          <a:lstStyle>
            <a:lvl1pPr marL="0" indent="0">
              <a:buFontTx/>
              <a:buNone/>
              <a:defRPr>
                <a:solidFill>
                  <a:schemeClr val="bg1"/>
                </a:solidFill>
                <a:latin typeface="Georgia" pitchFamily="18" charset="0"/>
              </a:defRPr>
            </a:lvl1pPr>
          </a:lstStyle>
          <a:p>
            <a:pPr lvl="0"/>
            <a:r>
              <a:rPr lang="en-US" noProof="0"/>
              <a:t>Click to edit Master subtitle style</a:t>
            </a:r>
          </a:p>
        </p:txBody>
      </p:sp>
      <p:sp>
        <p:nvSpPr>
          <p:cNvPr id="6" name="Rectangle 4"/>
          <p:cNvSpPr>
            <a:spLocks noGrp="1" noChangeArrowheads="1"/>
          </p:cNvSpPr>
          <p:nvPr>
            <p:ph type="dt" sz="half" idx="10"/>
          </p:nvPr>
        </p:nvSpPr>
        <p:spPr>
          <a:xfrm>
            <a:off x="2860675" y="5959477"/>
            <a:ext cx="2025650" cy="176213"/>
          </a:xfrm>
        </p:spPr>
        <p:txBody>
          <a:bodyPr/>
          <a:lstStyle>
            <a:lvl1pPr fontAlgn="auto">
              <a:spcBef>
                <a:spcPts val="0"/>
              </a:spcBef>
              <a:spcAft>
                <a:spcPts val="0"/>
              </a:spcAft>
              <a:defRPr sz="900">
                <a:solidFill>
                  <a:srgbClr val="928B81"/>
                </a:solidFill>
              </a:defRPr>
            </a:lvl1pPr>
          </a:lstStyle>
          <a:p>
            <a:pPr>
              <a:defRPr/>
            </a:pPr>
            <a:fld id="{B763662F-5081-4E14-A198-B9D5F57136F7}" type="datetime1">
              <a:rPr lang="fi-FI" smtClean="0"/>
              <a:t>17.1.2023</a:t>
            </a:fld>
            <a:endParaRPr lang="en-US"/>
          </a:p>
        </p:txBody>
      </p:sp>
    </p:spTree>
    <p:extLst>
      <p:ext uri="{BB962C8B-B14F-4D97-AF65-F5344CB8AC3E}">
        <p14:creationId xmlns:p14="http://schemas.microsoft.com/office/powerpoint/2010/main" val="17915038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1" y="488950"/>
            <a:ext cx="7985125" cy="1079500"/>
          </a:xfrm>
          <a:prstGeom prst="rect">
            <a:avLst/>
          </a:prstGeom>
        </p:spPr>
        <p:txBody>
          <a:bodyPr/>
          <a:lstStyle/>
          <a:p>
            <a:r>
              <a:rPr lang="en-US"/>
              <a:t>Click to edit Master title style</a:t>
            </a:r>
            <a:endParaRPr lang="fi-FI"/>
          </a:p>
        </p:txBody>
      </p:sp>
      <p:sp>
        <p:nvSpPr>
          <p:cNvPr id="3" name="Content Placeholder 2"/>
          <p:cNvSpPr>
            <a:spLocks noGrp="1"/>
          </p:cNvSpPr>
          <p:nvPr>
            <p:ph sz="half" idx="1"/>
          </p:nvPr>
        </p:nvSpPr>
        <p:spPr>
          <a:xfrm>
            <a:off x="571501" y="1582740"/>
            <a:ext cx="3916363"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4640263" y="1582740"/>
            <a:ext cx="3916362"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9F11F19E-DB3D-40FF-9402-3ABC3044923F}" type="datetime1">
              <a:rPr lang="fi-FI" smtClean="0">
                <a:solidFill>
                  <a:prstClr val="black">
                    <a:tint val="75000"/>
                  </a:prstClr>
                </a:solidFill>
              </a:rPr>
              <a:t>17.1.2023</a:t>
            </a:fld>
            <a:endParaRPr lang="en-US">
              <a:solidFill>
                <a:prstClr val="black">
                  <a:tint val="75000"/>
                </a:prstClr>
              </a:solidFill>
            </a:endParaRP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Financial Law Lecture 1a</a:t>
            </a: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569198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1" y="488950"/>
            <a:ext cx="7985125" cy="1079500"/>
          </a:xfrm>
          <a:prstGeom prst="rect">
            <a:avLst/>
          </a:prstGeom>
        </p:spPr>
        <p:txBody>
          <a:bodyPr/>
          <a:lstStyle/>
          <a:p>
            <a:r>
              <a:rPr lang="en-US"/>
              <a:t>Click to edit Master title style</a:t>
            </a:r>
            <a:endParaRPr lang="fi-FI"/>
          </a:p>
        </p:txBody>
      </p:sp>
      <p:sp>
        <p:nvSpPr>
          <p:cNvPr id="3" name="Content Placeholder 2"/>
          <p:cNvSpPr>
            <a:spLocks noGrp="1"/>
          </p:cNvSpPr>
          <p:nvPr>
            <p:ph idx="1"/>
          </p:nvPr>
        </p:nvSpPr>
        <p:spPr>
          <a:xfrm>
            <a:off x="571501" y="1582740"/>
            <a:ext cx="7985125" cy="41354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027448EF-1C4F-431A-93BD-ADFDC2F8D813}" type="datetime1">
              <a:rPr lang="fi-FI" smtClean="0">
                <a:solidFill>
                  <a:prstClr val="black">
                    <a:tint val="75000"/>
                  </a:prstClr>
                </a:solidFill>
              </a:rPr>
              <a:t>17.1.2023</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Financial Law Lecture 1a</a:t>
            </a: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40710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bg>
      <p:bgPr>
        <a:solidFill>
          <a:schemeClr val="tx2"/>
        </a:solidFill>
        <a:effectLst/>
      </p:bgPr>
    </p:bg>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1823BEEE-75D9-411E-BF5D-DCA653E8144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463" y="2"/>
            <a:ext cx="1809750" cy="192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468315" y="1700810"/>
            <a:ext cx="8207375" cy="3542792"/>
          </a:xfrm>
          <a:prstGeom prst="rect">
            <a:avLst/>
          </a:prstGeom>
        </p:spPr>
        <p:txBody>
          <a:bodyPr lIns="0" tIns="0" rIns="0" bIns="0" anchor="b" anchorCtr="0">
            <a:noAutofit/>
          </a:bodyPr>
          <a:lstStyle>
            <a:lvl1pPr algn="l">
              <a:lnSpc>
                <a:spcPct val="80000"/>
              </a:lnSpc>
              <a:defRPr sz="5400" b="1" spc="-150">
                <a:solidFill>
                  <a:schemeClr val="bg1"/>
                </a:solidFill>
              </a:defRPr>
            </a:lvl1pPr>
          </a:lstStyle>
          <a:p>
            <a:r>
              <a:rPr lang="fi-FI"/>
              <a:t>Click to edit Master title style</a:t>
            </a:r>
            <a:endParaRPr lang="en-US" dirty="0"/>
          </a:p>
        </p:txBody>
      </p:sp>
      <p:sp>
        <p:nvSpPr>
          <p:cNvPr id="6" name="Subtitle 2"/>
          <p:cNvSpPr>
            <a:spLocks noGrp="1"/>
          </p:cNvSpPr>
          <p:nvPr>
            <p:ph type="subTitle" idx="1"/>
          </p:nvPr>
        </p:nvSpPr>
        <p:spPr>
          <a:xfrm>
            <a:off x="468315" y="5315698"/>
            <a:ext cx="5495420"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spTree>
    <p:extLst>
      <p:ext uri="{BB962C8B-B14F-4D97-AF65-F5344CB8AC3E}">
        <p14:creationId xmlns:p14="http://schemas.microsoft.com/office/powerpoint/2010/main" val="11986454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with BG image">
    <p:bg>
      <p:bgPr>
        <a:solidFill>
          <a:srgbClr val="7F7F7F"/>
        </a:solidFill>
        <a:effectLst/>
      </p:bgPr>
    </p:bg>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A8F13A27-4D79-494B-8C48-F8B516D1D2A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463" y="2"/>
            <a:ext cx="1809750" cy="192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ctrTitle"/>
          </p:nvPr>
        </p:nvSpPr>
        <p:spPr>
          <a:xfrm>
            <a:off x="468315" y="1701163"/>
            <a:ext cx="8207375" cy="3542438"/>
          </a:xfrm>
          <a:prstGeom prst="rect">
            <a:avLst/>
          </a:prstGeom>
        </p:spPr>
        <p:txBody>
          <a:bodyPr lIns="0" tIns="0" rIns="0" bIns="0" anchor="b" anchorCtr="0">
            <a:noAutofit/>
          </a:bodyPr>
          <a:lstStyle>
            <a:lvl1pPr algn="l">
              <a:lnSpc>
                <a:spcPct val="80000"/>
              </a:lnSpc>
              <a:defRPr sz="5400" b="1" spc="-150">
                <a:solidFill>
                  <a:schemeClr val="bg1"/>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8" name="Subtitle 2"/>
          <p:cNvSpPr>
            <a:spLocks noGrp="1"/>
          </p:cNvSpPr>
          <p:nvPr>
            <p:ph type="subTitle" idx="1"/>
          </p:nvPr>
        </p:nvSpPr>
        <p:spPr>
          <a:xfrm>
            <a:off x="468315" y="5315698"/>
            <a:ext cx="5495420"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spTree>
    <p:extLst>
      <p:ext uri="{BB962C8B-B14F-4D97-AF65-F5344CB8AC3E}">
        <p14:creationId xmlns:p14="http://schemas.microsoft.com/office/powerpoint/2010/main" val="21383508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ver Text">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448BC8AA-D5C0-458E-9CFA-2607DFB7418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463" y="2"/>
            <a:ext cx="1809750" cy="192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itle 1"/>
          <p:cNvSpPr>
            <a:spLocks noGrp="1"/>
          </p:cNvSpPr>
          <p:nvPr>
            <p:ph type="ctrTitle"/>
          </p:nvPr>
        </p:nvSpPr>
        <p:spPr>
          <a:xfrm>
            <a:off x="468312" y="1702080"/>
            <a:ext cx="8208000" cy="3542400"/>
          </a:xfrm>
          <a:prstGeom prst="rect">
            <a:avLst/>
          </a:prstGeom>
        </p:spPr>
        <p:txBody>
          <a:bodyPr lIns="0" tIns="0" rIns="0" bIns="0" anchor="b">
            <a:noAutofit/>
          </a:bodyPr>
          <a:lstStyle>
            <a:lvl1pPr algn="l">
              <a:lnSpc>
                <a:spcPct val="80000"/>
              </a:lnSpc>
              <a:defRPr sz="5400" b="1" spc="-15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7" name="Subtitle 2"/>
          <p:cNvSpPr>
            <a:spLocks noGrp="1"/>
          </p:cNvSpPr>
          <p:nvPr>
            <p:ph type="subTitle" idx="1"/>
          </p:nvPr>
        </p:nvSpPr>
        <p:spPr>
          <a:xfrm>
            <a:off x="468315" y="5315698"/>
            <a:ext cx="5388448"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spTree>
    <p:extLst>
      <p:ext uri="{BB962C8B-B14F-4D97-AF65-F5344CB8AC3E}">
        <p14:creationId xmlns:p14="http://schemas.microsoft.com/office/powerpoint/2010/main" val="30152759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ver Imag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6E9835D-8691-4E93-8D20-DA52DA8445F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463" y="2"/>
            <a:ext cx="1809750" cy="192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itle 1"/>
          <p:cNvSpPr>
            <a:spLocks noGrp="1"/>
          </p:cNvSpPr>
          <p:nvPr>
            <p:ph type="ctrTitle"/>
          </p:nvPr>
        </p:nvSpPr>
        <p:spPr>
          <a:xfrm>
            <a:off x="468315" y="1989288"/>
            <a:ext cx="3319477" cy="3232900"/>
          </a:xfrm>
          <a:prstGeom prst="rect">
            <a:avLst/>
          </a:prstGeom>
        </p:spPr>
        <p:txBody>
          <a:bodyPr lIns="0" tIns="0" rIns="0" bIns="0" anchor="t">
            <a:noAutofit/>
          </a:bodyPr>
          <a:lstStyle>
            <a:lvl1pPr algn="l">
              <a:lnSpc>
                <a:spcPct val="80000"/>
              </a:lnSpc>
              <a:defRPr sz="4500" b="1" spc="-15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7" name="Subtitle 2"/>
          <p:cNvSpPr>
            <a:spLocks noGrp="1"/>
          </p:cNvSpPr>
          <p:nvPr>
            <p:ph type="subTitle" idx="1"/>
          </p:nvPr>
        </p:nvSpPr>
        <p:spPr>
          <a:xfrm>
            <a:off x="468315" y="5438088"/>
            <a:ext cx="3319477"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sp>
        <p:nvSpPr>
          <p:cNvPr id="4" name="Picture Placeholder 3"/>
          <p:cNvSpPr>
            <a:spLocks noGrp="1"/>
          </p:cNvSpPr>
          <p:nvPr>
            <p:ph type="pic" sz="quarter" idx="10"/>
          </p:nvPr>
        </p:nvSpPr>
        <p:spPr>
          <a:xfrm>
            <a:off x="4349263" y="180000"/>
            <a:ext cx="4629692" cy="6498000"/>
          </a:xfrm>
          <a:prstGeom prst="rect">
            <a:avLst/>
          </a:prstGeom>
        </p:spPr>
        <p:txBody>
          <a:bodyPr vert="horz"/>
          <a:lstStyle/>
          <a:p>
            <a:pPr lvl="0"/>
            <a:endParaRPr lang="fi-FI" noProof="0"/>
          </a:p>
        </p:txBody>
      </p:sp>
    </p:spTree>
    <p:extLst>
      <p:ext uri="{BB962C8B-B14F-4D97-AF65-F5344CB8AC3E}">
        <p14:creationId xmlns:p14="http://schemas.microsoft.com/office/powerpoint/2010/main" val="11834047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tx2"/>
        </a:solidFill>
        <a:effectLst/>
      </p:bgPr>
    </p:bg>
    <p:spTree>
      <p:nvGrpSpPr>
        <p:cNvPr id="1" name=""/>
        <p:cNvGrpSpPr/>
        <p:nvPr/>
      </p:nvGrpSpPr>
      <p:grpSpPr>
        <a:xfrm>
          <a:off x="0" y="0"/>
          <a:ext cx="0" cy="0"/>
          <a:chOff x="0" y="0"/>
          <a:chExt cx="0" cy="0"/>
        </a:xfrm>
      </p:grpSpPr>
      <p:cxnSp>
        <p:nvCxnSpPr>
          <p:cNvPr id="3" name="Straight Connector 4">
            <a:extLst>
              <a:ext uri="{FF2B5EF4-FFF2-40B4-BE49-F238E27FC236}">
                <a16:creationId xmlns:a16="http://schemas.microsoft.com/office/drawing/2014/main" id="{E82FBBC3-50CF-4F4B-A774-C10AD3359D28}"/>
              </a:ext>
            </a:extLst>
          </p:cNvPr>
          <p:cNvCxnSpPr/>
          <p:nvPr userDrawn="1"/>
        </p:nvCxnSpPr>
        <p:spPr>
          <a:xfrm>
            <a:off x="468314" y="5848350"/>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4" name="Picture 1">
            <a:extLst>
              <a:ext uri="{FF2B5EF4-FFF2-40B4-BE49-F238E27FC236}">
                <a16:creationId xmlns:a16="http://schemas.microsoft.com/office/drawing/2014/main" id="{38EAF6CD-AAEB-4CE3-BB8F-579591E29A3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4463" y="5654675"/>
            <a:ext cx="22272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ctrTitle"/>
          </p:nvPr>
        </p:nvSpPr>
        <p:spPr>
          <a:xfrm>
            <a:off x="468315" y="1912267"/>
            <a:ext cx="8207375"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Tree>
    <p:extLst>
      <p:ext uri="{BB962C8B-B14F-4D97-AF65-F5344CB8AC3E}">
        <p14:creationId xmlns:p14="http://schemas.microsoft.com/office/powerpoint/2010/main" val="3366007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cxnSp>
        <p:nvCxnSpPr>
          <p:cNvPr id="4" name="Straight Connector 4">
            <a:extLst>
              <a:ext uri="{FF2B5EF4-FFF2-40B4-BE49-F238E27FC236}">
                <a16:creationId xmlns:a16="http://schemas.microsoft.com/office/drawing/2014/main" id="{86CD81F8-4C43-4183-A506-4EED865AEF41}"/>
              </a:ext>
            </a:extLst>
          </p:cNvPr>
          <p:cNvCxnSpPr/>
          <p:nvPr userDrawn="1"/>
        </p:nvCxnSpPr>
        <p:spPr>
          <a:xfrm>
            <a:off x="468314" y="5848350"/>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5" name="Picture 9">
            <a:extLst>
              <a:ext uri="{FF2B5EF4-FFF2-40B4-BE49-F238E27FC236}">
                <a16:creationId xmlns:a16="http://schemas.microsoft.com/office/drawing/2014/main" id="{6A21C426-6ECC-42D3-AF5C-B57A8B930B3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4463" y="5654675"/>
            <a:ext cx="22272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68315" y="318135"/>
            <a:ext cx="8207375" cy="1195798"/>
          </a:xfrm>
          <a:prstGeom prst="rect">
            <a:avLst/>
          </a:prstGeom>
        </p:spPr>
        <p:txBody>
          <a:bodyPr lIns="0" tIns="0" rIns="0" bIns="0" anchor="t" anchorCtr="0">
            <a:noAutofit/>
          </a:bodyPr>
          <a:lstStyle>
            <a:lvl1pPr algn="l">
              <a:lnSpc>
                <a:spcPct val="85000"/>
              </a:lnSpc>
              <a:defRPr sz="2700" b="1" spc="-75">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Content Placeholder 10"/>
          <p:cNvSpPr>
            <a:spLocks noGrp="1"/>
          </p:cNvSpPr>
          <p:nvPr>
            <p:ph sz="quarter" idx="14"/>
          </p:nvPr>
        </p:nvSpPr>
        <p:spPr>
          <a:xfrm>
            <a:off x="468315" y="1513934"/>
            <a:ext cx="8207374" cy="4003300"/>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a:extLst>
              <a:ext uri="{FF2B5EF4-FFF2-40B4-BE49-F238E27FC236}">
                <a16:creationId xmlns:a16="http://schemas.microsoft.com/office/drawing/2014/main" id="{E0370BBB-110D-43BB-A95E-30A5092A04A8}"/>
              </a:ext>
            </a:extLst>
          </p:cNvPr>
          <p:cNvSpPr>
            <a:spLocks noGrp="1"/>
          </p:cNvSpPr>
          <p:nvPr>
            <p:ph type="dt" sz="half" idx="15"/>
          </p:nvPr>
        </p:nvSpPr>
        <p:spPr/>
        <p:txBody>
          <a:bodyPr/>
          <a:lstStyle>
            <a:lvl1pPr defTabSz="685800">
              <a:defRPr>
                <a:latin typeface="Arial" panose="020B0604020202020204" pitchFamily="34" charset="0"/>
                <a:ea typeface="+mn-ea"/>
              </a:defRPr>
            </a:lvl1pPr>
          </a:lstStyle>
          <a:p>
            <a:pPr>
              <a:defRPr/>
            </a:pPr>
            <a:fld id="{2242E4CF-4FD7-4DEE-8C64-1E37E8AD3B54}" type="datetime1">
              <a:rPr lang="fi-FI" smtClean="0"/>
              <a:t>17.1.2023</a:t>
            </a:fld>
            <a:endParaRPr lang="fi-FI"/>
          </a:p>
        </p:txBody>
      </p:sp>
      <p:sp>
        <p:nvSpPr>
          <p:cNvPr id="7" name="Footer Placeholder 13">
            <a:extLst>
              <a:ext uri="{FF2B5EF4-FFF2-40B4-BE49-F238E27FC236}">
                <a16:creationId xmlns:a16="http://schemas.microsoft.com/office/drawing/2014/main" id="{22DD0481-5961-4832-AB79-9D7F5B7C976B}"/>
              </a:ext>
            </a:extLst>
          </p:cNvPr>
          <p:cNvSpPr>
            <a:spLocks noGrp="1"/>
          </p:cNvSpPr>
          <p:nvPr>
            <p:ph type="ftr" sz="quarter" idx="16"/>
          </p:nvPr>
        </p:nvSpPr>
        <p:spPr/>
        <p:txBody>
          <a:bodyPr/>
          <a:lstStyle>
            <a:lvl1pPr defTabSz="685800">
              <a:defRPr>
                <a:latin typeface="Arial" panose="020B0604020202020204" pitchFamily="34" charset="0"/>
                <a:ea typeface="+mn-ea"/>
              </a:defRPr>
            </a:lvl1pPr>
          </a:lstStyle>
          <a:p>
            <a:pPr>
              <a:defRPr/>
            </a:pPr>
            <a:r>
              <a:rPr lang="fi-FI"/>
              <a:t>Financial Law Lecture 1a</a:t>
            </a:r>
          </a:p>
        </p:txBody>
      </p:sp>
      <p:sp>
        <p:nvSpPr>
          <p:cNvPr id="8" name="Slide Number Placeholder 14">
            <a:extLst>
              <a:ext uri="{FF2B5EF4-FFF2-40B4-BE49-F238E27FC236}">
                <a16:creationId xmlns:a16="http://schemas.microsoft.com/office/drawing/2014/main" id="{569CB021-61F7-434F-932A-92205344F6F2}"/>
              </a:ext>
            </a:extLst>
          </p:cNvPr>
          <p:cNvSpPr>
            <a:spLocks noGrp="1"/>
          </p:cNvSpPr>
          <p:nvPr>
            <p:ph type="sldNum" sz="quarter" idx="17"/>
          </p:nvPr>
        </p:nvSpPr>
        <p:spPr/>
        <p:txBody>
          <a:bodyPr/>
          <a:lstStyle>
            <a:lvl1pPr defTabSz="685800">
              <a:defRPr/>
            </a:lvl1pPr>
          </a:lstStyle>
          <a:p>
            <a:fld id="{65810741-6F94-4AF4-8C10-E6F9B638C322}" type="slidenum">
              <a:rPr lang="fi-FI" altLang="fi-FI"/>
              <a:pPr/>
              <a:t>‹#›</a:t>
            </a:fld>
            <a:endParaRPr lang="fi-FI" altLang="fi-FI"/>
          </a:p>
        </p:txBody>
      </p:sp>
    </p:spTree>
    <p:extLst>
      <p:ext uri="{BB962C8B-B14F-4D97-AF65-F5344CB8AC3E}">
        <p14:creationId xmlns:p14="http://schemas.microsoft.com/office/powerpoint/2010/main" val="4634869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Col">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DFF6C702-9426-4A6A-87F7-C9BA58D115AB}"/>
              </a:ext>
            </a:extLst>
          </p:cNvPr>
          <p:cNvCxnSpPr/>
          <p:nvPr userDrawn="1"/>
        </p:nvCxnSpPr>
        <p:spPr>
          <a:xfrm>
            <a:off x="468314" y="5848350"/>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6" name="Picture 9">
            <a:extLst>
              <a:ext uri="{FF2B5EF4-FFF2-40B4-BE49-F238E27FC236}">
                <a16:creationId xmlns:a16="http://schemas.microsoft.com/office/drawing/2014/main" id="{B21920A8-62BD-4638-9FD2-153C79E9D6D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4463" y="5654675"/>
            <a:ext cx="22272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a:spLocks noGrp="1"/>
          </p:cNvSpPr>
          <p:nvPr>
            <p:ph type="ctrTitle"/>
          </p:nvPr>
        </p:nvSpPr>
        <p:spPr>
          <a:xfrm>
            <a:off x="463308" y="318135"/>
            <a:ext cx="8212380" cy="1195798"/>
          </a:xfrm>
          <a:prstGeom prst="rect">
            <a:avLst/>
          </a:prstGeom>
        </p:spPr>
        <p:txBody>
          <a:bodyPr lIns="0" tIns="0" rIns="0" bIns="0" anchor="t" anchorCtr="0">
            <a:noAutofit/>
          </a:bodyPr>
          <a:lstStyle>
            <a:lvl1pPr algn="l">
              <a:lnSpc>
                <a:spcPct val="85000"/>
              </a:lnSpc>
              <a:defRPr sz="2700" b="1" spc="-75">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1" name="Content Placeholder 10"/>
          <p:cNvSpPr>
            <a:spLocks noGrp="1"/>
          </p:cNvSpPr>
          <p:nvPr>
            <p:ph sz="quarter" idx="14"/>
          </p:nvPr>
        </p:nvSpPr>
        <p:spPr>
          <a:xfrm>
            <a:off x="463310" y="1513934"/>
            <a:ext cx="3988079" cy="4003300"/>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40" name="Content Placeholder 10"/>
          <p:cNvSpPr>
            <a:spLocks noGrp="1"/>
          </p:cNvSpPr>
          <p:nvPr>
            <p:ph sz="quarter" idx="18"/>
          </p:nvPr>
        </p:nvSpPr>
        <p:spPr>
          <a:xfrm>
            <a:off x="4687611" y="1513934"/>
            <a:ext cx="3988079" cy="4003300"/>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10">
            <a:extLst>
              <a:ext uri="{FF2B5EF4-FFF2-40B4-BE49-F238E27FC236}">
                <a16:creationId xmlns:a16="http://schemas.microsoft.com/office/drawing/2014/main" id="{BFC74C2B-E810-44CF-8E7A-D9717DEDBA7F}"/>
              </a:ext>
            </a:extLst>
          </p:cNvPr>
          <p:cNvSpPr>
            <a:spLocks noGrp="1"/>
          </p:cNvSpPr>
          <p:nvPr>
            <p:ph type="dt" sz="half" idx="19"/>
          </p:nvPr>
        </p:nvSpPr>
        <p:spPr/>
        <p:txBody>
          <a:bodyPr/>
          <a:lstStyle>
            <a:lvl1pPr defTabSz="685800">
              <a:defRPr>
                <a:latin typeface="Arial" panose="020B0604020202020204" pitchFamily="34" charset="0"/>
                <a:ea typeface="+mn-ea"/>
              </a:defRPr>
            </a:lvl1pPr>
          </a:lstStyle>
          <a:p>
            <a:pPr>
              <a:defRPr/>
            </a:pPr>
            <a:fld id="{C9E1C88D-3F00-4241-8E1E-87F15594A4D2}" type="datetime1">
              <a:rPr lang="fi-FI" smtClean="0"/>
              <a:t>17.1.2023</a:t>
            </a:fld>
            <a:endParaRPr lang="fi-FI"/>
          </a:p>
        </p:txBody>
      </p:sp>
      <p:sp>
        <p:nvSpPr>
          <p:cNvPr id="8" name="Footer Placeholder 11">
            <a:extLst>
              <a:ext uri="{FF2B5EF4-FFF2-40B4-BE49-F238E27FC236}">
                <a16:creationId xmlns:a16="http://schemas.microsoft.com/office/drawing/2014/main" id="{861E1D9B-8F72-493C-B82D-221D39DE73EA}"/>
              </a:ext>
            </a:extLst>
          </p:cNvPr>
          <p:cNvSpPr>
            <a:spLocks noGrp="1"/>
          </p:cNvSpPr>
          <p:nvPr>
            <p:ph type="ftr" sz="quarter" idx="20"/>
          </p:nvPr>
        </p:nvSpPr>
        <p:spPr/>
        <p:txBody>
          <a:bodyPr/>
          <a:lstStyle>
            <a:lvl1pPr defTabSz="685800">
              <a:defRPr>
                <a:latin typeface="Arial" panose="020B0604020202020204" pitchFamily="34" charset="0"/>
                <a:ea typeface="+mn-ea"/>
              </a:defRPr>
            </a:lvl1pPr>
          </a:lstStyle>
          <a:p>
            <a:pPr>
              <a:defRPr/>
            </a:pPr>
            <a:r>
              <a:rPr lang="fi-FI"/>
              <a:t>Financial Law Lecture 1a</a:t>
            </a:r>
          </a:p>
        </p:txBody>
      </p:sp>
      <p:sp>
        <p:nvSpPr>
          <p:cNvPr id="9" name="Slide Number Placeholder 12">
            <a:extLst>
              <a:ext uri="{FF2B5EF4-FFF2-40B4-BE49-F238E27FC236}">
                <a16:creationId xmlns:a16="http://schemas.microsoft.com/office/drawing/2014/main" id="{3D515529-7137-4328-9365-68CFA0D62AA5}"/>
              </a:ext>
            </a:extLst>
          </p:cNvPr>
          <p:cNvSpPr>
            <a:spLocks noGrp="1"/>
          </p:cNvSpPr>
          <p:nvPr>
            <p:ph type="sldNum" sz="quarter" idx="21"/>
          </p:nvPr>
        </p:nvSpPr>
        <p:spPr/>
        <p:txBody>
          <a:bodyPr/>
          <a:lstStyle>
            <a:lvl1pPr defTabSz="685800">
              <a:defRPr/>
            </a:lvl1pPr>
          </a:lstStyle>
          <a:p>
            <a:fld id="{8110E6CE-9AAB-4E71-BB49-D5CF60D6D5B6}" type="slidenum">
              <a:rPr lang="fi-FI" altLang="fi-FI"/>
              <a:pPr/>
              <a:t>‹#›</a:t>
            </a:fld>
            <a:endParaRPr lang="fi-FI" altLang="fi-FI"/>
          </a:p>
        </p:txBody>
      </p:sp>
    </p:spTree>
    <p:extLst>
      <p:ext uri="{BB962C8B-B14F-4D97-AF65-F5344CB8AC3E}">
        <p14:creationId xmlns:p14="http://schemas.microsoft.com/office/powerpoint/2010/main" val="1119775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47116F71-1330-4FA1-8C78-87896D339A44}" type="datetime1">
              <a:rPr lang="fi-FI" smtClean="0"/>
              <a:t>17.1.2023</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t>Financial Law Lecture 1a</a:t>
            </a: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7115318-B184-4D96-8B12-AEF30C0C8D1F}" type="slidenum">
              <a:rPr lang="en-US"/>
              <a:pPr>
                <a:defRPr/>
              </a:pPr>
              <a:t>‹#›</a:t>
            </a:fld>
            <a:endParaRPr lang="en-US"/>
          </a:p>
        </p:txBody>
      </p:sp>
    </p:spTree>
    <p:extLst>
      <p:ext uri="{BB962C8B-B14F-4D97-AF65-F5344CB8AC3E}">
        <p14:creationId xmlns:p14="http://schemas.microsoft.com/office/powerpoint/2010/main" val="5988270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ver">
    <p:bg>
      <p:bgPr>
        <a:solidFill>
          <a:schemeClr val="tx2"/>
        </a:solidFill>
        <a:effectLst/>
      </p:bgPr>
    </p:bg>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463" y="2"/>
            <a:ext cx="1809750" cy="192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468315" y="1700810"/>
            <a:ext cx="8207375" cy="3542792"/>
          </a:xfrm>
          <a:prstGeom prst="rect">
            <a:avLst/>
          </a:prstGeom>
        </p:spPr>
        <p:txBody>
          <a:bodyPr lIns="0" tIns="0" rIns="0" bIns="0" anchor="b" anchorCtr="0">
            <a:noAutofit/>
          </a:bodyPr>
          <a:lstStyle>
            <a:lvl1pPr algn="l">
              <a:lnSpc>
                <a:spcPct val="80000"/>
              </a:lnSpc>
              <a:defRPr sz="5400" b="1" spc="-150">
                <a:solidFill>
                  <a:schemeClr val="bg1"/>
                </a:solidFill>
              </a:defRPr>
            </a:lvl1pPr>
          </a:lstStyle>
          <a:p>
            <a:r>
              <a:rPr lang="fi-FI"/>
              <a:t>Click to edit Master title style</a:t>
            </a:r>
            <a:endParaRPr lang="en-US" dirty="0"/>
          </a:p>
        </p:txBody>
      </p:sp>
      <p:sp>
        <p:nvSpPr>
          <p:cNvPr id="6" name="Subtitle 2"/>
          <p:cNvSpPr>
            <a:spLocks noGrp="1"/>
          </p:cNvSpPr>
          <p:nvPr>
            <p:ph type="subTitle" idx="1"/>
          </p:nvPr>
        </p:nvSpPr>
        <p:spPr>
          <a:xfrm>
            <a:off x="468315" y="5315698"/>
            <a:ext cx="5495420"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spTree>
    <p:extLst>
      <p:ext uri="{BB962C8B-B14F-4D97-AF65-F5344CB8AC3E}">
        <p14:creationId xmlns:p14="http://schemas.microsoft.com/office/powerpoint/2010/main" val="31405980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ver with BG image">
    <p:bg>
      <p:bgPr>
        <a:solidFill>
          <a:srgbClr val="7F7F7F"/>
        </a:solidFill>
        <a:effectLst/>
      </p:bgPr>
    </p:bg>
    <p:spTree>
      <p:nvGrpSpPr>
        <p:cNvPr id="1" name=""/>
        <p:cNvGrpSpPr/>
        <p:nvPr/>
      </p:nvGrpSpPr>
      <p:grpSpPr>
        <a:xfrm>
          <a:off x="0" y="0"/>
          <a:ext cx="0" cy="0"/>
          <a:chOff x="0" y="0"/>
          <a:chExt cx="0" cy="0"/>
        </a:xfrm>
      </p:grpSpPr>
      <p:pic>
        <p:nvPicPr>
          <p:cNvPr id="4" name="Picture 2"/>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463" y="2"/>
            <a:ext cx="1809750" cy="192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ctrTitle"/>
          </p:nvPr>
        </p:nvSpPr>
        <p:spPr>
          <a:xfrm>
            <a:off x="468315" y="1701163"/>
            <a:ext cx="8207375" cy="3542438"/>
          </a:xfrm>
          <a:prstGeom prst="rect">
            <a:avLst/>
          </a:prstGeom>
        </p:spPr>
        <p:txBody>
          <a:bodyPr lIns="0" tIns="0" rIns="0" bIns="0" anchor="b" anchorCtr="0">
            <a:noAutofit/>
          </a:bodyPr>
          <a:lstStyle>
            <a:lvl1pPr algn="l">
              <a:lnSpc>
                <a:spcPct val="80000"/>
              </a:lnSpc>
              <a:defRPr sz="5400" b="1" spc="-150">
                <a:solidFill>
                  <a:schemeClr val="bg1"/>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8" name="Subtitle 2"/>
          <p:cNvSpPr>
            <a:spLocks noGrp="1"/>
          </p:cNvSpPr>
          <p:nvPr>
            <p:ph type="subTitle" idx="1"/>
          </p:nvPr>
        </p:nvSpPr>
        <p:spPr>
          <a:xfrm>
            <a:off x="468315" y="5315698"/>
            <a:ext cx="5495420"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spTree>
    <p:extLst>
      <p:ext uri="{BB962C8B-B14F-4D97-AF65-F5344CB8AC3E}">
        <p14:creationId xmlns:p14="http://schemas.microsoft.com/office/powerpoint/2010/main" val="39319082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ver Tex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463" y="2"/>
            <a:ext cx="1809750" cy="192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itle 1"/>
          <p:cNvSpPr>
            <a:spLocks noGrp="1"/>
          </p:cNvSpPr>
          <p:nvPr>
            <p:ph type="ctrTitle"/>
          </p:nvPr>
        </p:nvSpPr>
        <p:spPr>
          <a:xfrm>
            <a:off x="468312" y="1702080"/>
            <a:ext cx="8208000" cy="3542400"/>
          </a:xfrm>
          <a:prstGeom prst="rect">
            <a:avLst/>
          </a:prstGeom>
        </p:spPr>
        <p:txBody>
          <a:bodyPr lIns="0" tIns="0" rIns="0" bIns="0" anchor="b">
            <a:noAutofit/>
          </a:bodyPr>
          <a:lstStyle>
            <a:lvl1pPr algn="l">
              <a:lnSpc>
                <a:spcPct val="80000"/>
              </a:lnSpc>
              <a:defRPr sz="5400" b="1" spc="-15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7" name="Subtitle 2"/>
          <p:cNvSpPr>
            <a:spLocks noGrp="1"/>
          </p:cNvSpPr>
          <p:nvPr>
            <p:ph type="subTitle" idx="1"/>
          </p:nvPr>
        </p:nvSpPr>
        <p:spPr>
          <a:xfrm>
            <a:off x="468315" y="5315698"/>
            <a:ext cx="5388448"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spTree>
    <p:extLst>
      <p:ext uri="{BB962C8B-B14F-4D97-AF65-F5344CB8AC3E}">
        <p14:creationId xmlns:p14="http://schemas.microsoft.com/office/powerpoint/2010/main" val="21971408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ver Imag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7463" y="2"/>
            <a:ext cx="1809750" cy="192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itle 1"/>
          <p:cNvSpPr>
            <a:spLocks noGrp="1"/>
          </p:cNvSpPr>
          <p:nvPr>
            <p:ph type="ctrTitle"/>
          </p:nvPr>
        </p:nvSpPr>
        <p:spPr>
          <a:xfrm>
            <a:off x="468315" y="1989288"/>
            <a:ext cx="3319477" cy="3232900"/>
          </a:xfrm>
          <a:prstGeom prst="rect">
            <a:avLst/>
          </a:prstGeom>
        </p:spPr>
        <p:txBody>
          <a:bodyPr lIns="0" tIns="0" rIns="0" bIns="0" anchor="t">
            <a:noAutofit/>
          </a:bodyPr>
          <a:lstStyle>
            <a:lvl1pPr algn="l">
              <a:lnSpc>
                <a:spcPct val="80000"/>
              </a:lnSpc>
              <a:defRPr sz="4500" b="1" spc="-150">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7" name="Subtitle 2"/>
          <p:cNvSpPr>
            <a:spLocks noGrp="1"/>
          </p:cNvSpPr>
          <p:nvPr>
            <p:ph type="subTitle" idx="1"/>
          </p:nvPr>
        </p:nvSpPr>
        <p:spPr>
          <a:xfrm>
            <a:off x="468315" y="5438088"/>
            <a:ext cx="3319477"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dirty="0" err="1"/>
              <a:t>Click</a:t>
            </a:r>
            <a:r>
              <a:rPr lang="fi-FI" dirty="0"/>
              <a:t> to </a:t>
            </a:r>
            <a:r>
              <a:rPr lang="fi-FI" dirty="0" err="1"/>
              <a:t>edit</a:t>
            </a:r>
            <a:r>
              <a:rPr lang="fi-FI" dirty="0"/>
              <a:t> </a:t>
            </a:r>
            <a:r>
              <a:rPr lang="fi-FI" dirty="0" err="1"/>
              <a:t>Master</a:t>
            </a:r>
            <a:r>
              <a:rPr lang="fi-FI" dirty="0"/>
              <a:t> </a:t>
            </a:r>
            <a:r>
              <a:rPr lang="fi-FI" dirty="0" err="1"/>
              <a:t>subtitle</a:t>
            </a:r>
            <a:r>
              <a:rPr lang="fi-FI" dirty="0"/>
              <a:t> </a:t>
            </a:r>
            <a:r>
              <a:rPr lang="fi-FI" dirty="0" err="1"/>
              <a:t>style</a:t>
            </a:r>
            <a:endParaRPr lang="en-US" dirty="0"/>
          </a:p>
        </p:txBody>
      </p:sp>
      <p:sp>
        <p:nvSpPr>
          <p:cNvPr id="4" name="Picture Placeholder 3"/>
          <p:cNvSpPr>
            <a:spLocks noGrp="1"/>
          </p:cNvSpPr>
          <p:nvPr>
            <p:ph type="pic" sz="quarter" idx="10"/>
          </p:nvPr>
        </p:nvSpPr>
        <p:spPr>
          <a:xfrm>
            <a:off x="4349263" y="180000"/>
            <a:ext cx="4629692" cy="6498000"/>
          </a:xfrm>
          <a:prstGeom prst="rect">
            <a:avLst/>
          </a:prstGeom>
        </p:spPr>
        <p:txBody>
          <a:bodyPr vert="horz"/>
          <a:lstStyle/>
          <a:p>
            <a:pPr lvl="0"/>
            <a:endParaRPr lang="fi-FI" noProof="0"/>
          </a:p>
        </p:txBody>
      </p:sp>
    </p:spTree>
    <p:extLst>
      <p:ext uri="{BB962C8B-B14F-4D97-AF65-F5344CB8AC3E}">
        <p14:creationId xmlns:p14="http://schemas.microsoft.com/office/powerpoint/2010/main" val="90355840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tx2"/>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468314" y="5848350"/>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4" name="Picture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4463" y="5654675"/>
            <a:ext cx="22272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ctrTitle"/>
          </p:nvPr>
        </p:nvSpPr>
        <p:spPr>
          <a:xfrm>
            <a:off x="468315" y="1912267"/>
            <a:ext cx="8207375"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Tree>
    <p:extLst>
      <p:ext uri="{BB962C8B-B14F-4D97-AF65-F5344CB8AC3E}">
        <p14:creationId xmlns:p14="http://schemas.microsoft.com/office/powerpoint/2010/main" val="262484339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cxnSp>
        <p:nvCxnSpPr>
          <p:cNvPr id="4" name="Straight Connector 3"/>
          <p:cNvCxnSpPr/>
          <p:nvPr userDrawn="1"/>
        </p:nvCxnSpPr>
        <p:spPr>
          <a:xfrm>
            <a:off x="468314" y="5848350"/>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5"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4463" y="5654675"/>
            <a:ext cx="22272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68315" y="318135"/>
            <a:ext cx="8207375" cy="1195798"/>
          </a:xfrm>
          <a:prstGeom prst="rect">
            <a:avLst/>
          </a:prstGeom>
        </p:spPr>
        <p:txBody>
          <a:bodyPr lIns="0" tIns="0" rIns="0" bIns="0" anchor="t" anchorCtr="0">
            <a:noAutofit/>
          </a:bodyPr>
          <a:lstStyle>
            <a:lvl1pPr algn="l">
              <a:lnSpc>
                <a:spcPct val="85000"/>
              </a:lnSpc>
              <a:defRPr sz="2700" b="1" spc="-75">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0" name="Content Placeholder 10"/>
          <p:cNvSpPr>
            <a:spLocks noGrp="1"/>
          </p:cNvSpPr>
          <p:nvPr>
            <p:ph sz="quarter" idx="14"/>
          </p:nvPr>
        </p:nvSpPr>
        <p:spPr>
          <a:xfrm>
            <a:off x="468315" y="1513934"/>
            <a:ext cx="8207374" cy="4003300"/>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defTabSz="685800">
              <a:defRPr smtClean="0">
                <a:latin typeface="Arial" panose="020B0604020202020204" pitchFamily="34" charset="0"/>
                <a:ea typeface="+mn-ea"/>
              </a:defRPr>
            </a:lvl1pPr>
          </a:lstStyle>
          <a:p>
            <a:pPr>
              <a:defRPr/>
            </a:pPr>
            <a:fld id="{829F636C-FD77-496E-B079-37628BC2F8AF}" type="datetime1">
              <a:rPr lang="fi-FI" smtClean="0"/>
              <a:t>17.1.2023</a:t>
            </a:fld>
            <a:endParaRPr lang="fi-FI"/>
          </a:p>
        </p:txBody>
      </p:sp>
      <p:sp>
        <p:nvSpPr>
          <p:cNvPr id="7" name="Footer Placeholder 13"/>
          <p:cNvSpPr>
            <a:spLocks noGrp="1"/>
          </p:cNvSpPr>
          <p:nvPr>
            <p:ph type="ftr" sz="quarter" idx="16"/>
          </p:nvPr>
        </p:nvSpPr>
        <p:spPr/>
        <p:txBody>
          <a:bodyPr/>
          <a:lstStyle>
            <a:lvl1pPr defTabSz="685800">
              <a:defRPr smtClean="0">
                <a:latin typeface="Arial" panose="020B0604020202020204" pitchFamily="34" charset="0"/>
                <a:ea typeface="+mn-ea"/>
              </a:defRPr>
            </a:lvl1pPr>
          </a:lstStyle>
          <a:p>
            <a:pPr>
              <a:defRPr/>
            </a:pPr>
            <a:r>
              <a:rPr lang="en-US"/>
              <a:t>Financial Law Lecture 1a</a:t>
            </a:r>
            <a:endParaRPr lang="fi-FI"/>
          </a:p>
        </p:txBody>
      </p:sp>
      <p:sp>
        <p:nvSpPr>
          <p:cNvPr id="8" name="Slide Number Placeholder 14"/>
          <p:cNvSpPr>
            <a:spLocks noGrp="1"/>
          </p:cNvSpPr>
          <p:nvPr>
            <p:ph type="sldNum" sz="quarter" idx="17"/>
          </p:nvPr>
        </p:nvSpPr>
        <p:spPr/>
        <p:txBody>
          <a:bodyPr/>
          <a:lstStyle>
            <a:lvl1pPr defTabSz="685800">
              <a:defRPr>
                <a:latin typeface="Arial" panose="020B0604020202020204" pitchFamily="34" charset="0"/>
                <a:ea typeface="+mn-ea"/>
              </a:defRPr>
            </a:lvl1pPr>
          </a:lstStyle>
          <a:p>
            <a:pPr>
              <a:defRPr/>
            </a:pPr>
            <a:fld id="{6014008D-8E0C-4181-9C13-8F0128158D8B}" type="slidenum">
              <a:rPr lang="fi-FI"/>
              <a:pPr>
                <a:defRPr/>
              </a:pPr>
              <a:t>‹#›</a:t>
            </a:fld>
            <a:endParaRPr lang="fi-FI"/>
          </a:p>
        </p:txBody>
      </p:sp>
    </p:spTree>
    <p:extLst>
      <p:ext uri="{BB962C8B-B14F-4D97-AF65-F5344CB8AC3E}">
        <p14:creationId xmlns:p14="http://schemas.microsoft.com/office/powerpoint/2010/main" val="38606035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wo Col">
    <p:spTree>
      <p:nvGrpSpPr>
        <p:cNvPr id="1" name=""/>
        <p:cNvGrpSpPr/>
        <p:nvPr/>
      </p:nvGrpSpPr>
      <p:grpSpPr>
        <a:xfrm>
          <a:off x="0" y="0"/>
          <a:ext cx="0" cy="0"/>
          <a:chOff x="0" y="0"/>
          <a:chExt cx="0" cy="0"/>
        </a:xfrm>
      </p:grpSpPr>
      <p:cxnSp>
        <p:nvCxnSpPr>
          <p:cNvPr id="5" name="Straight Connector 4"/>
          <p:cNvCxnSpPr/>
          <p:nvPr userDrawn="1"/>
        </p:nvCxnSpPr>
        <p:spPr>
          <a:xfrm>
            <a:off x="468314" y="5848350"/>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6"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4463" y="5654675"/>
            <a:ext cx="2227262"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a:spLocks noGrp="1"/>
          </p:cNvSpPr>
          <p:nvPr>
            <p:ph type="ctrTitle"/>
          </p:nvPr>
        </p:nvSpPr>
        <p:spPr>
          <a:xfrm>
            <a:off x="463308" y="318135"/>
            <a:ext cx="8212380" cy="1195798"/>
          </a:xfrm>
          <a:prstGeom prst="rect">
            <a:avLst/>
          </a:prstGeom>
        </p:spPr>
        <p:txBody>
          <a:bodyPr lIns="0" tIns="0" rIns="0" bIns="0" anchor="t" anchorCtr="0">
            <a:noAutofit/>
          </a:bodyPr>
          <a:lstStyle>
            <a:lvl1pPr algn="l">
              <a:lnSpc>
                <a:spcPct val="85000"/>
              </a:lnSpc>
              <a:defRPr sz="2700" b="1" spc="-75">
                <a:solidFill>
                  <a:schemeClr val="tx2"/>
                </a:solidFill>
              </a:defRPr>
            </a:lvl1p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11" name="Content Placeholder 10"/>
          <p:cNvSpPr>
            <a:spLocks noGrp="1"/>
          </p:cNvSpPr>
          <p:nvPr>
            <p:ph sz="quarter" idx="14"/>
          </p:nvPr>
        </p:nvSpPr>
        <p:spPr>
          <a:xfrm>
            <a:off x="463310" y="1513934"/>
            <a:ext cx="3988079" cy="4003300"/>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40" name="Content Placeholder 10"/>
          <p:cNvSpPr>
            <a:spLocks noGrp="1"/>
          </p:cNvSpPr>
          <p:nvPr>
            <p:ph sz="quarter" idx="18"/>
          </p:nvPr>
        </p:nvSpPr>
        <p:spPr>
          <a:xfrm>
            <a:off x="4687611" y="1513934"/>
            <a:ext cx="3988079" cy="4003300"/>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10"/>
          <p:cNvSpPr>
            <a:spLocks noGrp="1"/>
          </p:cNvSpPr>
          <p:nvPr>
            <p:ph type="dt" sz="half" idx="19"/>
          </p:nvPr>
        </p:nvSpPr>
        <p:spPr/>
        <p:txBody>
          <a:bodyPr/>
          <a:lstStyle>
            <a:lvl1pPr defTabSz="685800">
              <a:defRPr smtClean="0">
                <a:latin typeface="Arial" panose="020B0604020202020204" pitchFamily="34" charset="0"/>
                <a:ea typeface="+mn-ea"/>
              </a:defRPr>
            </a:lvl1pPr>
          </a:lstStyle>
          <a:p>
            <a:pPr>
              <a:defRPr/>
            </a:pPr>
            <a:fld id="{999ECFA7-8E69-45D6-B108-055193434D1E}" type="datetime1">
              <a:rPr lang="fi-FI" smtClean="0"/>
              <a:t>17.1.2023</a:t>
            </a:fld>
            <a:endParaRPr lang="fi-FI"/>
          </a:p>
        </p:txBody>
      </p:sp>
      <p:sp>
        <p:nvSpPr>
          <p:cNvPr id="8" name="Footer Placeholder 11"/>
          <p:cNvSpPr>
            <a:spLocks noGrp="1"/>
          </p:cNvSpPr>
          <p:nvPr>
            <p:ph type="ftr" sz="quarter" idx="20"/>
          </p:nvPr>
        </p:nvSpPr>
        <p:spPr/>
        <p:txBody>
          <a:bodyPr/>
          <a:lstStyle>
            <a:lvl1pPr defTabSz="685800">
              <a:defRPr smtClean="0">
                <a:latin typeface="Arial" panose="020B0604020202020204" pitchFamily="34" charset="0"/>
                <a:ea typeface="+mn-ea"/>
              </a:defRPr>
            </a:lvl1pPr>
          </a:lstStyle>
          <a:p>
            <a:pPr>
              <a:defRPr/>
            </a:pPr>
            <a:r>
              <a:rPr lang="en-US"/>
              <a:t>Financial Law Lecture 1a</a:t>
            </a:r>
            <a:endParaRPr lang="fi-FI"/>
          </a:p>
        </p:txBody>
      </p:sp>
      <p:sp>
        <p:nvSpPr>
          <p:cNvPr id="9" name="Slide Number Placeholder 12"/>
          <p:cNvSpPr>
            <a:spLocks noGrp="1"/>
          </p:cNvSpPr>
          <p:nvPr>
            <p:ph type="sldNum" sz="quarter" idx="21"/>
          </p:nvPr>
        </p:nvSpPr>
        <p:spPr/>
        <p:txBody>
          <a:bodyPr/>
          <a:lstStyle>
            <a:lvl1pPr defTabSz="685800">
              <a:defRPr>
                <a:latin typeface="Arial" panose="020B0604020202020204" pitchFamily="34" charset="0"/>
                <a:ea typeface="+mn-ea"/>
              </a:defRPr>
            </a:lvl1pPr>
          </a:lstStyle>
          <a:p>
            <a:pPr>
              <a:defRPr/>
            </a:pPr>
            <a:fld id="{059B1DA8-3976-43F4-8CFC-4CEB80EF9B5E}" type="slidenum">
              <a:rPr lang="fi-FI"/>
              <a:pPr>
                <a:defRPr/>
              </a:pPr>
              <a:t>‹#›</a:t>
            </a:fld>
            <a:endParaRPr lang="fi-FI"/>
          </a:p>
        </p:txBody>
      </p:sp>
    </p:spTree>
    <p:extLst>
      <p:ext uri="{BB962C8B-B14F-4D97-AF65-F5344CB8AC3E}">
        <p14:creationId xmlns:p14="http://schemas.microsoft.com/office/powerpoint/2010/main" val="2578545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571500" y="1582738"/>
            <a:ext cx="3916363"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4640263" y="1582738"/>
            <a:ext cx="3916362"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450A00C4-D512-486B-BF8F-49E0967D0F01}" type="datetime1">
              <a:rPr lang="fi-FI" smtClean="0"/>
              <a:t>17.1.2023</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t>Financial Law Lecture 1a</a:t>
            </a: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pPr>
                <a:defRPr/>
              </a:pPr>
              <a:t>‹#›</a:t>
            </a:fld>
            <a:endParaRPr lang="en-US"/>
          </a:p>
        </p:txBody>
      </p:sp>
    </p:spTree>
    <p:extLst>
      <p:ext uri="{BB962C8B-B14F-4D97-AF65-F5344CB8AC3E}">
        <p14:creationId xmlns:p14="http://schemas.microsoft.com/office/powerpoint/2010/main" val="446087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C1791788-DA5F-40A4-8A60-BCBE2ACF2A62}" type="datetime1">
              <a:rPr lang="fi-FI" smtClean="0"/>
              <a:t>17.1.2023</a:t>
            </a:fld>
            <a:endParaRPr lang="en-US"/>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t>Financial Law Lecture 1a</a:t>
            </a:r>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8BD3956-B28E-498E-B1FC-030A16B57A7D}" type="slidenum">
              <a:rPr lang="en-US"/>
              <a:pPr>
                <a:defRPr/>
              </a:pPr>
              <a:t>‹#›</a:t>
            </a:fld>
            <a:endParaRPr lang="en-US"/>
          </a:p>
        </p:txBody>
      </p:sp>
    </p:spTree>
    <p:extLst>
      <p:ext uri="{BB962C8B-B14F-4D97-AF65-F5344CB8AC3E}">
        <p14:creationId xmlns:p14="http://schemas.microsoft.com/office/powerpoint/2010/main" val="2425429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70D4BA43-9DF5-4CCE-9C24-C94AF3C6982F}" type="datetime1">
              <a:rPr lang="fi-FI" smtClean="0"/>
              <a:t>17.1.2023</a:t>
            </a:fld>
            <a:endParaRPr lang="en-US"/>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t>Financial Law Lecture 1a</a:t>
            </a:r>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F55807F-5274-428D-A4B1-17364F3173B8}" type="slidenum">
              <a:rPr lang="en-US"/>
              <a:pPr>
                <a:defRPr/>
              </a:pPr>
              <a:t>‹#›</a:t>
            </a:fld>
            <a:endParaRPr lang="en-US"/>
          </a:p>
        </p:txBody>
      </p:sp>
    </p:spTree>
    <p:extLst>
      <p:ext uri="{BB962C8B-B14F-4D97-AF65-F5344CB8AC3E}">
        <p14:creationId xmlns:p14="http://schemas.microsoft.com/office/powerpoint/2010/main" val="2955827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2585AA96-4E7B-4C34-972B-463F3B28C3D2}" type="datetime1">
              <a:rPr lang="fi-FI" smtClean="0"/>
              <a:t>17.1.2023</a:t>
            </a:fld>
            <a:endParaRPr lang="en-US"/>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t>Financial Law Lecture 1a</a:t>
            </a:r>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1ED0E83-65B2-4A6D-9710-CE05D101F9A1}" type="slidenum">
              <a:rPr lang="en-US"/>
              <a:pPr>
                <a:defRPr/>
              </a:pPr>
              <a:t>‹#›</a:t>
            </a:fld>
            <a:endParaRPr lang="en-US"/>
          </a:p>
        </p:txBody>
      </p:sp>
    </p:spTree>
    <p:extLst>
      <p:ext uri="{BB962C8B-B14F-4D97-AF65-F5344CB8AC3E}">
        <p14:creationId xmlns:p14="http://schemas.microsoft.com/office/powerpoint/2010/main" val="2360980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5A484150-4127-4E5D-A9AD-4D072C7C8AB3}" type="datetime1">
              <a:rPr lang="fi-FI" smtClean="0"/>
              <a:t>17.1.2023</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t>Financial Law Lecture 1a</a:t>
            </a: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D05DAD0-B55E-4760-9A82-D872D199EB6F}" type="slidenum">
              <a:rPr lang="en-US"/>
              <a:pPr>
                <a:defRPr/>
              </a:pPr>
              <a:t>‹#›</a:t>
            </a:fld>
            <a:endParaRPr lang="en-US"/>
          </a:p>
        </p:txBody>
      </p:sp>
    </p:spTree>
    <p:extLst>
      <p:ext uri="{BB962C8B-B14F-4D97-AF65-F5344CB8AC3E}">
        <p14:creationId xmlns:p14="http://schemas.microsoft.com/office/powerpoint/2010/main" val="3898070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737D1897-3CD9-4273-BEF0-FACE1F8879E4}" type="datetime1">
              <a:rPr lang="fi-FI" smtClean="0"/>
              <a:t>17.1.2023</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t>Financial Law Lecture 1a</a:t>
            </a: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FBDC196-98CA-46B3-B060-2F8AF42782FD}" type="slidenum">
              <a:rPr lang="en-US"/>
              <a:pPr>
                <a:defRPr/>
              </a:pPr>
              <a:t>‹#›</a:t>
            </a:fld>
            <a:endParaRPr lang="en-US"/>
          </a:p>
        </p:txBody>
      </p:sp>
    </p:spTree>
    <p:extLst>
      <p:ext uri="{BB962C8B-B14F-4D97-AF65-F5344CB8AC3E}">
        <p14:creationId xmlns:p14="http://schemas.microsoft.com/office/powerpoint/2010/main" val="245364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1500" y="488950"/>
            <a:ext cx="7985125"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a:t>Click to edit Master title style</a:t>
            </a:r>
          </a:p>
        </p:txBody>
      </p:sp>
      <p:sp>
        <p:nvSpPr>
          <p:cNvPr id="1027" name="Rectangle 3"/>
          <p:cNvSpPr>
            <a:spLocks noGrp="1" noChangeArrowheads="1"/>
          </p:cNvSpPr>
          <p:nvPr>
            <p:ph type="body" idx="1"/>
          </p:nvPr>
        </p:nvSpPr>
        <p:spPr bwMode="auto">
          <a:xfrm>
            <a:off x="571500" y="1582738"/>
            <a:ext cx="7985125" cy="413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a:t>Click to edit Master text styles</a:t>
            </a:r>
          </a:p>
          <a:p>
            <a:pPr lvl="1"/>
            <a:r>
              <a:rPr lang="en-US" altLang="fi-FI"/>
              <a:t>Second level</a:t>
            </a:r>
          </a:p>
          <a:p>
            <a:pPr lvl="2"/>
            <a:r>
              <a:rPr lang="en-US" altLang="fi-FI"/>
              <a:t>Third level</a:t>
            </a:r>
          </a:p>
          <a:p>
            <a:pPr lvl="3"/>
            <a:r>
              <a:rPr lang="en-US" altLang="fi-FI"/>
              <a:t>Fourth level</a:t>
            </a:r>
          </a:p>
          <a:p>
            <a:pPr lvl="4"/>
            <a:r>
              <a:rPr lang="en-US" altLang="fi-FI"/>
              <a:t>Fifth level</a:t>
            </a:r>
          </a:p>
        </p:txBody>
      </p:sp>
      <p:sp>
        <p:nvSpPr>
          <p:cNvPr id="1028" name="Rectangle 4"/>
          <p:cNvSpPr>
            <a:spLocks noGrp="1" noChangeArrowheads="1"/>
          </p:cNvSpPr>
          <p:nvPr>
            <p:ph type="dt" sz="half" idx="2"/>
          </p:nvPr>
        </p:nvSpPr>
        <p:spPr bwMode="auto">
          <a:xfrm>
            <a:off x="3429000" y="6272213"/>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fld id="{991FB2E2-FCD6-4E41-B52A-1BF3253BD480}" type="datetime1">
              <a:rPr lang="fi-FI" smtClean="0"/>
              <a:t>17.1.2023</a:t>
            </a:fld>
            <a:endParaRPr lang="en-US"/>
          </a:p>
        </p:txBody>
      </p:sp>
      <p:sp>
        <p:nvSpPr>
          <p:cNvPr id="1029" name="Rectangle 5"/>
          <p:cNvSpPr>
            <a:spLocks noGrp="1" noChangeArrowheads="1"/>
          </p:cNvSpPr>
          <p:nvPr>
            <p:ph type="ftr" sz="quarter" idx="3"/>
          </p:nvPr>
        </p:nvSpPr>
        <p:spPr bwMode="auto">
          <a:xfrm>
            <a:off x="3429000" y="6142038"/>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r>
              <a:rPr lang="en-US"/>
              <a:t>Financial Law Lecture 1a</a:t>
            </a:r>
          </a:p>
        </p:txBody>
      </p:sp>
      <p:sp>
        <p:nvSpPr>
          <p:cNvPr id="1030" name="Rectangle 6"/>
          <p:cNvSpPr>
            <a:spLocks noGrp="1" noChangeArrowheads="1"/>
          </p:cNvSpPr>
          <p:nvPr>
            <p:ph type="sldNum" sz="quarter" idx="4"/>
          </p:nvPr>
        </p:nvSpPr>
        <p:spPr bwMode="auto">
          <a:xfrm>
            <a:off x="3429000" y="6397625"/>
            <a:ext cx="1544638" cy="12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fld id="{65A1C212-E281-4095-9C8D-343556E33EF5}" type="slidenum">
              <a:rPr lang="en-US"/>
              <a:pPr fontAlgn="base">
                <a:spcBef>
                  <a:spcPct val="0"/>
                </a:spcBef>
                <a:spcAft>
                  <a:spcPct val="0"/>
                </a:spcAft>
                <a:defRPr/>
              </a:pPr>
              <a:t>‹#›</a:t>
            </a:fld>
            <a:endParaRPr lang="en-US"/>
          </a:p>
        </p:txBody>
      </p:sp>
      <p:sp>
        <p:nvSpPr>
          <p:cNvPr id="4103" name="Rectangle 8"/>
          <p:cNvSpPr>
            <a:spLocks noChangeArrowheads="1"/>
          </p:cNvSpPr>
          <p:nvPr/>
        </p:nvSpPr>
        <p:spPr bwMode="auto">
          <a:xfrm>
            <a:off x="571500" y="5811838"/>
            <a:ext cx="7985125" cy="6508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a:solidFill>
                <a:srgbClr val="000000"/>
              </a:solidFill>
            </a:endParaRPr>
          </a:p>
        </p:txBody>
      </p:sp>
      <p:pic>
        <p:nvPicPr>
          <p:cNvPr id="1032" name="Picture 10" descr="aalto_HSE_eng_alakulm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5959475"/>
            <a:ext cx="287972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072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rtl="0" eaLnBrk="0" fontAlgn="base" hangingPunct="0">
        <a:spcBef>
          <a:spcPct val="0"/>
        </a:spcBef>
        <a:spcAft>
          <a:spcPct val="0"/>
        </a:spcAft>
        <a:defRPr sz="3200" b="1">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r>
              <a:rPr lang="fi-FI">
                <a:solidFill>
                  <a:prstClr val="black">
                    <a:tint val="75000"/>
                  </a:prstClr>
                </a:solidFill>
                <a:ea typeface="ＭＳ Ｐゴシック" charset="0"/>
              </a:rPr>
              <a:t>Financial Law Lecture 1a</a:t>
            </a: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63621B8F-82A2-40E6-9E67-3E00CCC1C352}" type="datetime1">
              <a:rPr lang="fi-FI" smtClean="0">
                <a:solidFill>
                  <a:prstClr val="black">
                    <a:tint val="75000"/>
                  </a:prstClr>
                </a:solidFill>
                <a:ea typeface="ＭＳ Ｐゴシック" charset="0"/>
              </a:rPr>
              <a:t>17.1.2023</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5"/>
            <a:ext cx="3619500" cy="161925"/>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65DB13D-24FD-0641-8100-A6CD964B88B6}" type="slidenum">
              <a:rPr lang="fi-FI" smtClean="0">
                <a:solidFill>
                  <a:prstClr val="black">
                    <a:tint val="75000"/>
                  </a:prstClr>
                </a:solidFill>
                <a:ea typeface="ＭＳ Ｐゴシック" charset="0"/>
              </a:rPr>
              <a:pPr defTabSz="3429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12229579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hf hdr="0" dt="0"/>
  <p:txStyles>
    <p:titleStyle>
      <a:lvl1pPr algn="ctr" defTabSz="342900" rtl="0" eaLnBrk="1" fontAlgn="base" hangingPunct="1">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S PGothic" pitchFamily="34"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mn-lt"/>
          <a:ea typeface="MS PGothic" pitchFamily="34" charset="-128"/>
          <a:cs typeface="MS PGothic" charset="0"/>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S PGothic" pitchFamily="34" charset="-128"/>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F04CA34-073E-455D-AC0C-23BE273B1283}"/>
              </a:ext>
            </a:extLst>
          </p:cNvPr>
          <p:cNvSpPr>
            <a:spLocks noGrp="1"/>
          </p:cNvSpPr>
          <p:nvPr>
            <p:ph type="ftr" sz="quarter" idx="3"/>
          </p:nvPr>
        </p:nvSpPr>
        <p:spPr>
          <a:xfrm>
            <a:off x="5056188" y="6021388"/>
            <a:ext cx="3619500" cy="158750"/>
          </a:xfrm>
          <a:prstGeom prst="rect">
            <a:avLst/>
          </a:prstGeom>
        </p:spPr>
        <p:txBody>
          <a:bodyPr vert="horz" lIns="91440" tIns="45720" rIns="0" bIns="45720" rtlCol="0" anchor="ctr"/>
          <a:lstStyle>
            <a:lvl1pPr algn="r" defTabSz="342900" eaLnBrk="1" hangingPunct="1">
              <a:defRPr sz="675">
                <a:solidFill>
                  <a:prstClr val="black">
                    <a:tint val="75000"/>
                  </a:prstClr>
                </a:solidFill>
                <a:latin typeface="Arial" charset="0"/>
                <a:ea typeface="ＭＳ Ｐゴシック" charset="0"/>
              </a:defRPr>
            </a:lvl1pPr>
          </a:lstStyle>
          <a:p>
            <a:pPr>
              <a:defRPr/>
            </a:pPr>
            <a:r>
              <a:rPr lang="fi-FI"/>
              <a:t>Financial Law Lecture 1a</a:t>
            </a:r>
          </a:p>
        </p:txBody>
      </p:sp>
      <p:sp>
        <p:nvSpPr>
          <p:cNvPr id="8" name="Date Placeholder 7">
            <a:extLst>
              <a:ext uri="{FF2B5EF4-FFF2-40B4-BE49-F238E27FC236}">
                <a16:creationId xmlns:a16="http://schemas.microsoft.com/office/drawing/2014/main" id="{AE71555E-5AC4-4690-A139-3F87F151BC26}"/>
              </a:ext>
            </a:extLst>
          </p:cNvPr>
          <p:cNvSpPr>
            <a:spLocks noGrp="1"/>
          </p:cNvSpPr>
          <p:nvPr>
            <p:ph type="dt" sz="half" idx="2"/>
          </p:nvPr>
        </p:nvSpPr>
        <p:spPr>
          <a:xfrm>
            <a:off x="5056188" y="6180140"/>
            <a:ext cx="3619500" cy="185737"/>
          </a:xfrm>
          <a:prstGeom prst="rect">
            <a:avLst/>
          </a:prstGeom>
        </p:spPr>
        <p:txBody>
          <a:bodyPr vert="horz" lIns="91440" tIns="45720" rIns="0" bIns="45720" rtlCol="0" anchor="ctr"/>
          <a:lstStyle>
            <a:lvl1pPr algn="r" defTabSz="342900" eaLnBrk="1" hangingPunct="1">
              <a:defRPr sz="675">
                <a:solidFill>
                  <a:prstClr val="black">
                    <a:tint val="75000"/>
                  </a:prstClr>
                </a:solidFill>
                <a:latin typeface="Arial" charset="0"/>
                <a:ea typeface="ＭＳ Ｐゴシック" charset="0"/>
              </a:defRPr>
            </a:lvl1pPr>
          </a:lstStyle>
          <a:p>
            <a:pPr>
              <a:defRPr/>
            </a:pPr>
            <a:fld id="{F0BCDF3E-87A8-4848-9973-BCBAC81059D6}" type="datetime1">
              <a:rPr lang="fi-FI" smtClean="0"/>
              <a:t>17.1.2023</a:t>
            </a:fld>
            <a:endParaRPr lang="fi-FI"/>
          </a:p>
        </p:txBody>
      </p:sp>
      <p:sp>
        <p:nvSpPr>
          <p:cNvPr id="9" name="Slide Number Placeholder 8">
            <a:extLst>
              <a:ext uri="{FF2B5EF4-FFF2-40B4-BE49-F238E27FC236}">
                <a16:creationId xmlns:a16="http://schemas.microsoft.com/office/drawing/2014/main" id="{004B13D4-8178-4FD0-A56C-9B5614948959}"/>
              </a:ext>
            </a:extLst>
          </p:cNvPr>
          <p:cNvSpPr>
            <a:spLocks noGrp="1"/>
          </p:cNvSpPr>
          <p:nvPr>
            <p:ph type="sldNum" sz="quarter" idx="4"/>
          </p:nvPr>
        </p:nvSpPr>
        <p:spPr>
          <a:xfrm>
            <a:off x="5056188" y="6365877"/>
            <a:ext cx="3619500" cy="161925"/>
          </a:xfrm>
          <a:prstGeom prst="rect">
            <a:avLst/>
          </a:prstGeom>
        </p:spPr>
        <p:txBody>
          <a:bodyPr vert="horz" wrap="square" lIns="91440" tIns="45720" rIns="0" bIns="45720" numCol="1" anchor="ctr" anchorCtr="0" compatLnSpc="1">
            <a:prstTxWarp prst="textNoShape">
              <a:avLst/>
            </a:prstTxWarp>
          </a:bodyPr>
          <a:lstStyle>
            <a:lvl1pPr algn="r" defTabSz="342900" eaLnBrk="1" hangingPunct="1">
              <a:defRPr sz="675">
                <a:solidFill>
                  <a:srgbClr val="898989"/>
                </a:solidFill>
                <a:ea typeface="ＭＳ Ｐゴシック" panose="020B0600070205080204" pitchFamily="34" charset="-128"/>
              </a:defRPr>
            </a:lvl1pPr>
          </a:lstStyle>
          <a:p>
            <a:fld id="{D5319AAA-B99E-43C5-A463-1D02749B9B1F}" type="slidenum">
              <a:rPr lang="fi-FI" altLang="fi-FI"/>
              <a:pPr/>
              <a:t>‹#›</a:t>
            </a:fld>
            <a:endParaRPr lang="fi-FI" altLang="fi-FI"/>
          </a:p>
        </p:txBody>
      </p:sp>
    </p:spTree>
    <p:extLst>
      <p:ext uri="{BB962C8B-B14F-4D97-AF65-F5344CB8AC3E}">
        <p14:creationId xmlns:p14="http://schemas.microsoft.com/office/powerpoint/2010/main" val="277391567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hf hd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0" fontAlgn="base" hangingPunct="0">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0" fontAlgn="base" hangingPunct="0">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0" fontAlgn="base" hangingPunct="0">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0" fontAlgn="base" hangingPunct="0">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ＭＳ Ｐゴシック" panose="020B0600070205080204" pitchFamily="34" charset="-128"/>
        </a:defRPr>
      </a:lvl1pPr>
      <a:lvl2pPr marL="557213" indent="-214313" algn="l" defTabSz="34290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ＭＳ Ｐゴシック" panose="020B0600070205080204" pitchFamily="34" charset="-128"/>
          <a:cs typeface="ＭＳ Ｐゴシック" panose="020B0600070205080204" pitchFamily="34" charset="-128"/>
        </a:defRPr>
      </a:lvl2pPr>
      <a:lvl3pPr marL="857250" indent="-171450" algn="l" defTabSz="342900"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ヒラギノ角ゴ Pro W3"/>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5056188" y="6021388"/>
            <a:ext cx="3619500" cy="158750"/>
          </a:xfrm>
          <a:prstGeom prst="rect">
            <a:avLst/>
          </a:prstGeom>
        </p:spPr>
        <p:txBody>
          <a:bodyPr vert="horz" lIns="91440" tIns="45720" rIns="0" bIns="45720" rtlCol="0" anchor="ctr"/>
          <a:lstStyle>
            <a:lvl1pPr algn="r" defTabSz="342900" eaLnBrk="1" hangingPunct="1">
              <a:defRPr sz="675" smtClean="0">
                <a:solidFill>
                  <a:prstClr val="black">
                    <a:tint val="75000"/>
                  </a:prstClr>
                </a:solidFill>
                <a:latin typeface="Arial" charset="0"/>
                <a:ea typeface="ＭＳ Ｐゴシック" charset="0"/>
              </a:defRPr>
            </a:lvl1pPr>
          </a:lstStyle>
          <a:p>
            <a:pPr>
              <a:defRPr/>
            </a:pPr>
            <a:r>
              <a:rPr lang="en-US"/>
              <a:t>Financial Law Lecture 1a</a:t>
            </a:r>
            <a:endParaRPr lang="fi-FI"/>
          </a:p>
        </p:txBody>
      </p:sp>
      <p:sp>
        <p:nvSpPr>
          <p:cNvPr id="8" name="Date Placeholder 7"/>
          <p:cNvSpPr>
            <a:spLocks noGrp="1"/>
          </p:cNvSpPr>
          <p:nvPr>
            <p:ph type="dt" sz="half" idx="2"/>
          </p:nvPr>
        </p:nvSpPr>
        <p:spPr>
          <a:xfrm>
            <a:off x="5056188" y="6180140"/>
            <a:ext cx="3619500" cy="185737"/>
          </a:xfrm>
          <a:prstGeom prst="rect">
            <a:avLst/>
          </a:prstGeom>
        </p:spPr>
        <p:txBody>
          <a:bodyPr vert="horz" lIns="91440" tIns="45720" rIns="0" bIns="45720" rtlCol="0" anchor="ctr"/>
          <a:lstStyle>
            <a:lvl1pPr algn="r" defTabSz="342900" eaLnBrk="1" hangingPunct="1">
              <a:defRPr sz="675" smtClean="0">
                <a:solidFill>
                  <a:prstClr val="black">
                    <a:tint val="75000"/>
                  </a:prstClr>
                </a:solidFill>
                <a:latin typeface="Arial" charset="0"/>
                <a:ea typeface="ＭＳ Ｐゴシック" charset="0"/>
              </a:defRPr>
            </a:lvl1pPr>
          </a:lstStyle>
          <a:p>
            <a:pPr>
              <a:defRPr/>
            </a:pPr>
            <a:fld id="{B6B2A87F-780E-42F9-8BC2-E969A496039A}" type="datetime1">
              <a:rPr lang="fi-FI" smtClean="0"/>
              <a:t>17.1.2023</a:t>
            </a:fld>
            <a:endParaRPr lang="fi-FI"/>
          </a:p>
        </p:txBody>
      </p:sp>
      <p:sp>
        <p:nvSpPr>
          <p:cNvPr id="9" name="Slide Number Placeholder 8"/>
          <p:cNvSpPr>
            <a:spLocks noGrp="1"/>
          </p:cNvSpPr>
          <p:nvPr>
            <p:ph type="sldNum" sz="quarter" idx="4"/>
          </p:nvPr>
        </p:nvSpPr>
        <p:spPr>
          <a:xfrm>
            <a:off x="5056188" y="6365877"/>
            <a:ext cx="3619500" cy="161925"/>
          </a:xfrm>
          <a:prstGeom prst="rect">
            <a:avLst/>
          </a:prstGeom>
        </p:spPr>
        <p:txBody>
          <a:bodyPr vert="horz" lIns="91440" tIns="45720" rIns="0" bIns="45720" rtlCol="0" anchor="ctr"/>
          <a:lstStyle>
            <a:lvl1pPr algn="r" defTabSz="342900" eaLnBrk="1" hangingPunct="1">
              <a:defRPr sz="675">
                <a:solidFill>
                  <a:prstClr val="black">
                    <a:tint val="75000"/>
                  </a:prstClr>
                </a:solidFill>
                <a:latin typeface="Arial" charset="0"/>
                <a:ea typeface="ＭＳ Ｐゴシック" charset="0"/>
              </a:defRPr>
            </a:lvl1pPr>
          </a:lstStyle>
          <a:p>
            <a:pPr>
              <a:defRPr/>
            </a:pPr>
            <a:fld id="{DA2E2340-3C12-4380-8DE4-ACDD931F53FE}" type="slidenum">
              <a:rPr lang="fi-FI"/>
              <a:pPr>
                <a:defRPr/>
              </a:pPr>
              <a:t>‹#›</a:t>
            </a:fld>
            <a:endParaRPr lang="fi-FI"/>
          </a:p>
        </p:txBody>
      </p:sp>
    </p:spTree>
    <p:extLst>
      <p:ext uri="{BB962C8B-B14F-4D97-AF65-F5344CB8AC3E}">
        <p14:creationId xmlns:p14="http://schemas.microsoft.com/office/powerpoint/2010/main" val="4081550183"/>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Lst>
  <p:hf hd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0" fontAlgn="base" hangingPunct="0">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0" fontAlgn="base" hangingPunct="0">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0" fontAlgn="base" hangingPunct="0">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0" fontAlgn="base" hangingPunct="0">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ＭＳ Ｐゴシック" panose="020B0600070205080204" pitchFamily="34" charset="-128"/>
        </a:defRPr>
      </a:lvl1pPr>
      <a:lvl2pPr marL="557213" indent="-214313" algn="l" defTabSz="34290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ＭＳ Ｐゴシック" panose="020B0600070205080204" pitchFamily="34" charset="-128"/>
          <a:cs typeface="ＭＳ Ｐゴシック" panose="020B0600070205080204" pitchFamily="34" charset="-128"/>
        </a:defRPr>
      </a:lvl2pPr>
      <a:lvl3pPr marL="857250" indent="-171450" algn="l" defTabSz="342900"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ヒラギノ角ゴ Pro W3"/>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hyperlink" Target="https://www.nasdaq.com/solutions/rules-regulations-helsinki" TargetMode="Externa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8.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8.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8.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8.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8.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hyperlink" Target="https://www.edilex.fi/lainsaadanto/luettelo-yritystoiminta#1.3" TargetMode="Externa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8.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hyperlink" Target="https://www.edilex.fi/eu-lainsaadanto/luettelo-yritystoiminta#1.3" TargetMode="External"/><Relationship Id="rId7" Type="http://schemas.openxmlformats.org/officeDocument/2006/relationships/diagramColors" Target="../diagrams/colors5.xml"/><Relationship Id="rId2" Type="http://schemas.openxmlformats.org/officeDocument/2006/relationships/hyperlink" Target="https://eur-lex.europa.eu/summary/chapter/2415.html" TargetMode="External"/><Relationship Id="rId1" Type="http://schemas.openxmlformats.org/officeDocument/2006/relationships/slideLayout" Target="../slideLayouts/slideLayout18.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ctrTitle"/>
          </p:nvPr>
        </p:nvSpPr>
        <p:spPr>
          <a:xfrm>
            <a:off x="584309" y="2740334"/>
            <a:ext cx="7975385" cy="2636000"/>
          </a:xfrm>
        </p:spPr>
        <p:txBody>
          <a:bodyPr anchor="b">
            <a:normAutofit/>
          </a:bodyPr>
          <a:lstStyle/>
          <a:p>
            <a:pPr eaLnBrk="1" hangingPunct="1"/>
            <a:r>
              <a:rPr lang="fi-FI" altLang="fi-FI" dirty="0"/>
              <a:t>Financial </a:t>
            </a:r>
            <a:r>
              <a:rPr lang="fi-FI" altLang="fi-FI" dirty="0" err="1"/>
              <a:t>Law</a:t>
            </a:r>
            <a:br>
              <a:rPr lang="fi-FI" altLang="fi-FI" dirty="0"/>
            </a:br>
            <a:r>
              <a:rPr lang="fi-FI" altLang="fi-FI" dirty="0" err="1"/>
              <a:t>Lecture</a:t>
            </a:r>
            <a:r>
              <a:rPr lang="fi-FI" altLang="fi-FI" dirty="0"/>
              <a:t> 1a</a:t>
            </a:r>
            <a:endParaRPr lang="en-US" altLang="fi-FI" dirty="0"/>
          </a:p>
        </p:txBody>
      </p:sp>
      <p:sp>
        <p:nvSpPr>
          <p:cNvPr id="94211" name="Rectangle 3"/>
          <p:cNvSpPr>
            <a:spLocks noGrp="1" noChangeArrowheads="1"/>
          </p:cNvSpPr>
          <p:nvPr>
            <p:ph type="subTitle" idx="1"/>
          </p:nvPr>
        </p:nvSpPr>
        <p:spPr>
          <a:xfrm>
            <a:off x="584309" y="5504997"/>
            <a:ext cx="5379423" cy="792000"/>
          </a:xfrm>
        </p:spPr>
        <p:txBody>
          <a:bodyPr anchor="t">
            <a:normAutofit/>
          </a:bodyPr>
          <a:lstStyle/>
          <a:p>
            <a:pPr eaLnBrk="1" hangingPunct="1">
              <a:spcAft>
                <a:spcPts val="600"/>
              </a:spcAft>
            </a:pPr>
            <a:r>
              <a:rPr lang="fi-FI" altLang="fi-FI" dirty="0" err="1"/>
              <a:t>Domestic</a:t>
            </a:r>
            <a:r>
              <a:rPr lang="fi-FI" altLang="fi-FI" dirty="0"/>
              <a:t> and European </a:t>
            </a:r>
            <a:r>
              <a:rPr lang="fi-FI" altLang="fi-FI" dirty="0" err="1"/>
              <a:t>Legislation</a:t>
            </a:r>
            <a:r>
              <a:rPr lang="fi-FI" altLang="fi-FI" dirty="0"/>
              <a:t> </a:t>
            </a:r>
          </a:p>
          <a:p>
            <a:pPr eaLnBrk="1" hangingPunct="1">
              <a:spcAft>
                <a:spcPts val="600"/>
              </a:spcAft>
            </a:pPr>
            <a:endParaRPr lang="fi-FI" altLang="fi-FI" dirty="0"/>
          </a:p>
          <a:p>
            <a:pPr eaLnBrk="1" hangingPunct="1">
              <a:spcAft>
                <a:spcPts val="600"/>
              </a:spcAft>
            </a:pPr>
            <a:r>
              <a:rPr lang="fi-FI" altLang="fi-FI" dirty="0"/>
              <a:t>Matti Rudanko</a:t>
            </a:r>
          </a:p>
        </p:txBody>
      </p:sp>
    </p:spTree>
    <p:extLst>
      <p:ext uri="{BB962C8B-B14F-4D97-AF65-F5344CB8AC3E}">
        <p14:creationId xmlns:p14="http://schemas.microsoft.com/office/powerpoint/2010/main" val="1885165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C2FF449-319C-4542-9B2F-0FA32D972E74}"/>
              </a:ext>
            </a:extLst>
          </p:cNvPr>
          <p:cNvSpPr>
            <a:spLocks noGrp="1"/>
          </p:cNvSpPr>
          <p:nvPr>
            <p:ph type="ctrTitle"/>
          </p:nvPr>
        </p:nvSpPr>
        <p:spPr/>
        <p:txBody>
          <a:bodyPr/>
          <a:lstStyle/>
          <a:p>
            <a:pPr algn="ctr"/>
            <a:r>
              <a:rPr lang="fi-FI" dirty="0"/>
              <a:t>EU </a:t>
            </a:r>
            <a:r>
              <a:rPr lang="fi-FI" dirty="0" err="1"/>
              <a:t>Legislation</a:t>
            </a:r>
            <a:r>
              <a:rPr lang="fi-FI" dirty="0"/>
              <a:t> 5: </a:t>
            </a:r>
            <a:br>
              <a:rPr lang="fi-FI" dirty="0"/>
            </a:br>
            <a:r>
              <a:rPr lang="fi-FI" dirty="0" err="1"/>
              <a:t>Investment</a:t>
            </a:r>
            <a:r>
              <a:rPr lang="fi-FI" dirty="0"/>
              <a:t> </a:t>
            </a:r>
            <a:r>
              <a:rPr lang="fi-FI" dirty="0" err="1"/>
              <a:t>Funds</a:t>
            </a:r>
            <a:r>
              <a:rPr lang="fi-FI" dirty="0"/>
              <a:t> and Financial Instruments; </a:t>
            </a:r>
            <a:br>
              <a:rPr lang="fi-FI" dirty="0"/>
            </a:br>
            <a:r>
              <a:rPr lang="fi-FI" dirty="0" err="1"/>
              <a:t>the</a:t>
            </a:r>
            <a:r>
              <a:rPr lang="fi-FI" dirty="0"/>
              <a:t> </a:t>
            </a:r>
            <a:r>
              <a:rPr lang="fi-FI" dirty="0" err="1"/>
              <a:t>Finality</a:t>
            </a:r>
            <a:r>
              <a:rPr lang="fi-FI" dirty="0"/>
              <a:t> of </a:t>
            </a:r>
            <a:r>
              <a:rPr lang="fi-FI" dirty="0" err="1"/>
              <a:t>Settlements</a:t>
            </a:r>
            <a:endParaRPr lang="fi-FI" dirty="0"/>
          </a:p>
        </p:txBody>
      </p:sp>
      <p:sp>
        <p:nvSpPr>
          <p:cNvPr id="4" name="Alatunnisteen paikkamerkki 3">
            <a:extLst>
              <a:ext uri="{FF2B5EF4-FFF2-40B4-BE49-F238E27FC236}">
                <a16:creationId xmlns:a16="http://schemas.microsoft.com/office/drawing/2014/main" id="{BBFC18C2-2515-43E8-A288-C1DFF9A88803}"/>
              </a:ext>
            </a:extLst>
          </p:cNvPr>
          <p:cNvSpPr>
            <a:spLocks noGrp="1"/>
          </p:cNvSpPr>
          <p:nvPr>
            <p:ph type="ftr" sz="quarter" idx="16"/>
          </p:nvPr>
        </p:nvSpPr>
        <p:spPr/>
        <p:txBody>
          <a:bodyPr/>
          <a:lstStyle/>
          <a:p>
            <a:pPr>
              <a:defRPr/>
            </a:pPr>
            <a:r>
              <a:rPr lang="fi-FI">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173B6CD3-6C37-4FFD-B86F-7A34D61713D5}"/>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10</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F583483E-B436-4E1F-A3EE-52E2A8C280EF}"/>
              </a:ext>
            </a:extLst>
          </p:cNvPr>
          <p:cNvGraphicFramePr>
            <a:graphicFrameLocks noGrp="1"/>
          </p:cNvGraphicFramePr>
          <p:nvPr>
            <p:ph sz="quarter" idx="14"/>
            <p:extLst>
              <p:ext uri="{D42A27DB-BD31-4B8C-83A1-F6EECF244321}">
                <p14:modId xmlns:p14="http://schemas.microsoft.com/office/powerpoint/2010/main" val="2853631543"/>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562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394D6AF7-7B32-44A3-9B44-C75E33EFBE1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430463B9-1430-4412-9C60-FB1E78F7063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9E09E3CD-B499-4519-8077-DE9E109851E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2EA33A00-9FD9-4E9B-882B-1DBC62E4B22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7BAA46AC-D411-4033-A959-5A3B02A32C57}"/>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17E9BA4D-E9FA-4FB9-852B-3536BC3DFEC5}"/>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93D023F9-FAB3-4BF6-983D-C1A6EC0C7D6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D8FBA9E-A72C-407E-B76E-816389123B2E}"/>
              </a:ext>
            </a:extLst>
          </p:cNvPr>
          <p:cNvSpPr>
            <a:spLocks noGrp="1"/>
          </p:cNvSpPr>
          <p:nvPr>
            <p:ph type="ctrTitle"/>
          </p:nvPr>
        </p:nvSpPr>
        <p:spPr/>
        <p:txBody>
          <a:bodyPr/>
          <a:lstStyle/>
          <a:p>
            <a:pPr algn="ctr"/>
            <a:r>
              <a:rPr lang="fi-FI" dirty="0" err="1"/>
              <a:t>Sustainable</a:t>
            </a:r>
            <a:r>
              <a:rPr lang="fi-FI" dirty="0"/>
              <a:t> Finance I</a:t>
            </a:r>
          </a:p>
        </p:txBody>
      </p:sp>
      <p:sp>
        <p:nvSpPr>
          <p:cNvPr id="4" name="Alatunnisteen paikkamerkki 3">
            <a:extLst>
              <a:ext uri="{FF2B5EF4-FFF2-40B4-BE49-F238E27FC236}">
                <a16:creationId xmlns:a16="http://schemas.microsoft.com/office/drawing/2014/main" id="{6253EA5F-AAE8-4179-AB33-78515396BC82}"/>
              </a:ext>
            </a:extLst>
          </p:cNvPr>
          <p:cNvSpPr>
            <a:spLocks noGrp="1"/>
          </p:cNvSpPr>
          <p:nvPr>
            <p:ph type="ftr" sz="quarter" idx="16"/>
          </p:nvPr>
        </p:nvSpPr>
        <p:spPr/>
        <p:txBody>
          <a:bodyPr/>
          <a:lstStyle/>
          <a:p>
            <a:pPr>
              <a:defRPr/>
            </a:pPr>
            <a:r>
              <a:rPr lang="fi-FI">
                <a:solidFill>
                  <a:prstClr val="black">
                    <a:tint val="75000"/>
                  </a:prstClr>
                </a:solidFill>
              </a:rPr>
              <a:t>Financial Law Lecture 2</a:t>
            </a:r>
          </a:p>
        </p:txBody>
      </p:sp>
      <p:sp>
        <p:nvSpPr>
          <p:cNvPr id="5" name="Dian numeron paikkamerkki 4">
            <a:extLst>
              <a:ext uri="{FF2B5EF4-FFF2-40B4-BE49-F238E27FC236}">
                <a16:creationId xmlns:a16="http://schemas.microsoft.com/office/drawing/2014/main" id="{29399FA6-B8BF-46AE-A34A-EE2DDD820360}"/>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11</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2DD533D2-6A46-696F-990B-C7BA04DDD1D7}"/>
              </a:ext>
            </a:extLst>
          </p:cNvPr>
          <p:cNvGraphicFramePr>
            <a:graphicFrameLocks noGrp="1"/>
          </p:cNvGraphicFramePr>
          <p:nvPr>
            <p:ph sz="quarter" idx="14"/>
            <p:extLst>
              <p:ext uri="{D42A27DB-BD31-4B8C-83A1-F6EECF244321}">
                <p14:modId xmlns:p14="http://schemas.microsoft.com/office/powerpoint/2010/main" val="135068307"/>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4150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3C4E77E-3A34-E060-62D5-209E59B0D13F}"/>
              </a:ext>
            </a:extLst>
          </p:cNvPr>
          <p:cNvSpPr>
            <a:spLocks noGrp="1"/>
          </p:cNvSpPr>
          <p:nvPr>
            <p:ph type="title"/>
          </p:nvPr>
        </p:nvSpPr>
        <p:spPr/>
        <p:txBody>
          <a:bodyPr/>
          <a:lstStyle/>
          <a:p>
            <a:r>
              <a:rPr kumimoji="0" lang="fi-FI" sz="2700" b="1" i="0" u="none" strike="noStrike" kern="1200" cap="none" spc="-75" normalizeH="0" baseline="0" noProof="0" dirty="0" err="1">
                <a:ln>
                  <a:noFill/>
                </a:ln>
                <a:solidFill>
                  <a:srgbClr val="78BE20"/>
                </a:solidFill>
                <a:effectLst/>
                <a:uLnTx/>
                <a:uFillTx/>
                <a:latin typeface="Arial"/>
                <a:ea typeface="ＭＳ Ｐゴシック" charset="0"/>
              </a:rPr>
              <a:t>Sustainable</a:t>
            </a:r>
            <a:r>
              <a:rPr kumimoji="0" lang="fi-FI" sz="2700" b="1" i="0" u="none" strike="noStrike" kern="1200" cap="none" spc="-75" normalizeH="0" baseline="0" noProof="0" dirty="0">
                <a:ln>
                  <a:noFill/>
                </a:ln>
                <a:solidFill>
                  <a:srgbClr val="78BE20"/>
                </a:solidFill>
                <a:effectLst/>
                <a:uLnTx/>
                <a:uFillTx/>
                <a:latin typeface="Arial"/>
                <a:ea typeface="ＭＳ Ｐゴシック" charset="0"/>
              </a:rPr>
              <a:t> Finance II</a:t>
            </a:r>
            <a:endParaRPr lang="fi-FI" dirty="0"/>
          </a:p>
        </p:txBody>
      </p:sp>
      <p:graphicFrame>
        <p:nvGraphicFramePr>
          <p:cNvPr id="6" name="Sisällön paikkamerkki 5">
            <a:extLst>
              <a:ext uri="{FF2B5EF4-FFF2-40B4-BE49-F238E27FC236}">
                <a16:creationId xmlns:a16="http://schemas.microsoft.com/office/drawing/2014/main" id="{1593982D-2E11-D17F-F35B-F55432BA4505}"/>
              </a:ext>
            </a:extLst>
          </p:cNvPr>
          <p:cNvGraphicFramePr>
            <a:graphicFrameLocks noGrp="1"/>
          </p:cNvGraphicFramePr>
          <p:nvPr>
            <p:ph idx="1"/>
            <p:extLst>
              <p:ext uri="{D42A27DB-BD31-4B8C-83A1-F6EECF244321}">
                <p14:modId xmlns:p14="http://schemas.microsoft.com/office/powerpoint/2010/main" val="1351144265"/>
              </p:ext>
            </p:extLst>
          </p:nvPr>
        </p:nvGraphicFramePr>
        <p:xfrm>
          <a:off x="571501" y="1582740"/>
          <a:ext cx="7985125"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CD7CCECE-39B4-789D-C718-30C590339C79}"/>
              </a:ext>
            </a:extLst>
          </p:cNvPr>
          <p:cNvSpPr>
            <a:spLocks noGrp="1"/>
          </p:cNvSpPr>
          <p:nvPr>
            <p:ph type="ftr" sz="quarter" idx="11"/>
          </p:nvPr>
        </p:nvSpPr>
        <p:spPr/>
        <p:txBody>
          <a:bodyPr/>
          <a:lstStyle/>
          <a:p>
            <a:pPr>
              <a:defRPr/>
            </a:pPr>
            <a:r>
              <a:rPr lang="en-US">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095E456C-3CDF-9BB3-5181-1653423D9143}"/>
              </a:ext>
            </a:extLst>
          </p:cNvPr>
          <p:cNvSpPr>
            <a:spLocks noGrp="1"/>
          </p:cNvSpPr>
          <p:nvPr>
            <p:ph type="sldNum" sz="quarter" idx="12"/>
          </p:nvPr>
        </p:nvSpPr>
        <p:spPr/>
        <p:txBody>
          <a:bodyPr/>
          <a:lstStyle/>
          <a:p>
            <a:pPr>
              <a:defRPr/>
            </a:pPr>
            <a:fld id="{4DC74067-3E18-49C5-A177-70BF794C5DB3}" type="slidenum">
              <a:rPr lang="en-US" smtClean="0">
                <a:solidFill>
                  <a:prstClr val="black">
                    <a:tint val="75000"/>
                  </a:prstClr>
                </a:solidFill>
              </a:rPr>
              <a:pPr>
                <a:defRPr/>
              </a:pPr>
              <a:t>12</a:t>
            </a:fld>
            <a:endParaRPr lang="en-US">
              <a:solidFill>
                <a:prstClr val="black">
                  <a:tint val="75000"/>
                </a:prstClr>
              </a:solidFill>
            </a:endParaRPr>
          </a:p>
        </p:txBody>
      </p:sp>
    </p:spTree>
    <p:extLst>
      <p:ext uri="{BB962C8B-B14F-4D97-AF65-F5344CB8AC3E}">
        <p14:creationId xmlns:p14="http://schemas.microsoft.com/office/powerpoint/2010/main" val="2530835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EA5B8CB-8455-443A-A55D-2E2A5D766911}"/>
              </a:ext>
            </a:extLst>
          </p:cNvPr>
          <p:cNvSpPr>
            <a:spLocks noGrp="1"/>
          </p:cNvSpPr>
          <p:nvPr>
            <p:ph type="title"/>
          </p:nvPr>
        </p:nvSpPr>
        <p:spPr>
          <a:xfrm>
            <a:off x="571501" y="488950"/>
            <a:ext cx="7985125" cy="1079500"/>
          </a:xfrm>
        </p:spPr>
        <p:txBody>
          <a:bodyPr/>
          <a:lstStyle/>
          <a:p>
            <a:r>
              <a:rPr lang="en-US" dirty="0"/>
              <a:t>Official rules and self regulation of the Stock Exchange</a:t>
            </a:r>
          </a:p>
        </p:txBody>
      </p:sp>
      <p:sp>
        <p:nvSpPr>
          <p:cNvPr id="3" name="Sisällön paikkamerkki 2">
            <a:extLst>
              <a:ext uri="{FF2B5EF4-FFF2-40B4-BE49-F238E27FC236}">
                <a16:creationId xmlns:a16="http://schemas.microsoft.com/office/drawing/2014/main" id="{BF401C32-2FE8-43B0-B0D7-3B50CA94A7BB}"/>
              </a:ext>
            </a:extLst>
          </p:cNvPr>
          <p:cNvSpPr>
            <a:spLocks noGrp="1"/>
          </p:cNvSpPr>
          <p:nvPr>
            <p:ph sz="half" idx="1"/>
          </p:nvPr>
        </p:nvSpPr>
        <p:spPr>
          <a:xfrm>
            <a:off x="571501" y="1582740"/>
            <a:ext cx="3916363" cy="4135437"/>
          </a:xfrm>
        </p:spPr>
        <p:txBody>
          <a:bodyPr>
            <a:normAutofit/>
          </a:bodyPr>
          <a:lstStyle/>
          <a:p>
            <a:pPr marL="285750" indent="-285750">
              <a:buFont typeface="Arial" panose="020B0604020202020204" pitchFamily="34" charset="0"/>
              <a:buChar char="•"/>
            </a:pPr>
            <a:r>
              <a:rPr lang="fi-FI" dirty="0"/>
              <a:t>FIN-FSA </a:t>
            </a:r>
            <a:r>
              <a:rPr lang="fi-FI" dirty="0" err="1"/>
              <a:t>regulations</a:t>
            </a:r>
            <a:r>
              <a:rPr lang="fi-FI" dirty="0"/>
              <a:t> and </a:t>
            </a:r>
            <a:r>
              <a:rPr lang="fi-FI" dirty="0" err="1"/>
              <a:t>guidelines</a:t>
            </a:r>
            <a:r>
              <a:rPr lang="fi-FI" dirty="0"/>
              <a:t>: </a:t>
            </a:r>
          </a:p>
          <a:p>
            <a:pPr marL="285750" indent="-285750">
              <a:buFont typeface="Arial" panose="020B0604020202020204" pitchFamily="34" charset="0"/>
              <a:buChar char="•"/>
            </a:pPr>
            <a:r>
              <a:rPr lang="fi-FI" dirty="0"/>
              <a:t>https://www.finanssivalvonta.fi/en/regulation/FIN-FSA-regulations/</a:t>
            </a:r>
          </a:p>
          <a:p>
            <a:pPr marL="285750" indent="-285750">
              <a:buFont typeface="Arial" panose="020B0604020202020204" pitchFamily="34" charset="0"/>
              <a:buChar char="•"/>
            </a:pPr>
            <a:r>
              <a:rPr lang="fi-FI" dirty="0" err="1"/>
              <a:t>Rules</a:t>
            </a:r>
            <a:r>
              <a:rPr lang="fi-FI" dirty="0"/>
              <a:t> of Helsinki </a:t>
            </a:r>
            <a:r>
              <a:rPr lang="fi-FI" dirty="0" err="1"/>
              <a:t>Stock</a:t>
            </a:r>
            <a:r>
              <a:rPr lang="fi-FI" dirty="0"/>
              <a:t> Exchange : </a:t>
            </a:r>
          </a:p>
          <a:p>
            <a:pPr marL="285750" indent="-285750">
              <a:buFont typeface="Arial" panose="020B0604020202020204" pitchFamily="34" charset="0"/>
              <a:buChar char="•"/>
            </a:pPr>
            <a:r>
              <a:rPr lang="fi-FI" dirty="0">
                <a:hlinkClick r:id="rId2"/>
              </a:rPr>
              <a:t>https://www.nasdaq.com/solutions/rules-regulations-helsinki</a:t>
            </a:r>
            <a:r>
              <a:rPr lang="fi-FI" dirty="0"/>
              <a:t> </a:t>
            </a:r>
          </a:p>
        </p:txBody>
      </p:sp>
      <p:pic>
        <p:nvPicPr>
          <p:cNvPr id="7" name="Sisällön paikkamerkki 6">
            <a:extLst>
              <a:ext uri="{FF2B5EF4-FFF2-40B4-BE49-F238E27FC236}">
                <a16:creationId xmlns:a16="http://schemas.microsoft.com/office/drawing/2014/main" id="{0101DFE4-FDA5-4ECB-8FFC-AD6086931E30}"/>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879609" y="1826915"/>
            <a:ext cx="3677017" cy="2754213"/>
          </a:xfrm>
        </p:spPr>
      </p:pic>
      <p:sp>
        <p:nvSpPr>
          <p:cNvPr id="4" name="Alatunnisteen paikkamerkki 3">
            <a:extLst>
              <a:ext uri="{FF2B5EF4-FFF2-40B4-BE49-F238E27FC236}">
                <a16:creationId xmlns:a16="http://schemas.microsoft.com/office/drawing/2014/main" id="{545EA840-C2CA-4855-879A-02B4583FDF23}"/>
              </a:ext>
            </a:extLst>
          </p:cNvPr>
          <p:cNvSpPr>
            <a:spLocks noGrp="1"/>
          </p:cNvSpPr>
          <p:nvPr>
            <p:ph type="ftr" sz="quarter" idx="11"/>
          </p:nvPr>
        </p:nvSpPr>
        <p:spPr>
          <a:xfrm>
            <a:off x="4940300" y="5953125"/>
            <a:ext cx="3619500" cy="158750"/>
          </a:xfrm>
        </p:spPr>
        <p:txBody>
          <a:bodyPr anchor="ctr">
            <a:normAutofit/>
          </a:bodyPr>
          <a:lstStyle/>
          <a:p>
            <a:pPr>
              <a:lnSpc>
                <a:spcPct val="90000"/>
              </a:lnSpc>
              <a:spcAft>
                <a:spcPts val="600"/>
              </a:spcAft>
              <a:defRPr/>
            </a:pPr>
            <a:r>
              <a:rPr lang="fi-FI" sz="400">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A46B919E-3D3D-4038-98F2-CCD1E6AECADF}"/>
              </a:ext>
            </a:extLst>
          </p:cNvPr>
          <p:cNvSpPr>
            <a:spLocks noGrp="1"/>
          </p:cNvSpPr>
          <p:nvPr>
            <p:ph type="sldNum" sz="quarter" idx="12"/>
          </p:nvPr>
        </p:nvSpPr>
        <p:spPr>
          <a:xfrm>
            <a:off x="4940300" y="6297615"/>
            <a:ext cx="3619500" cy="161925"/>
          </a:xfrm>
        </p:spPr>
        <p:txBody>
          <a:bodyPr anchor="ctr">
            <a:normAutofit/>
          </a:bodyPr>
          <a:lstStyle/>
          <a:p>
            <a:pPr>
              <a:lnSpc>
                <a:spcPct val="90000"/>
              </a:lnSpc>
              <a:spcAft>
                <a:spcPts val="600"/>
              </a:spcAft>
              <a:defRPr/>
            </a:pPr>
            <a:fld id="{1C07628F-9402-FB47-93B5-FC3C3BFEEBE0}" type="slidenum">
              <a:rPr lang="fi-FI" sz="500" smtClean="0">
                <a:solidFill>
                  <a:prstClr val="black">
                    <a:tint val="75000"/>
                  </a:prstClr>
                </a:solidFill>
              </a:rPr>
              <a:pPr>
                <a:lnSpc>
                  <a:spcPct val="90000"/>
                </a:lnSpc>
                <a:spcAft>
                  <a:spcPts val="600"/>
                </a:spcAft>
                <a:defRPr/>
              </a:pPr>
              <a:t>13</a:t>
            </a:fld>
            <a:endParaRPr lang="fi-FI" sz="500">
              <a:solidFill>
                <a:prstClr val="black">
                  <a:tint val="75000"/>
                </a:prstClr>
              </a:solidFill>
            </a:endParaRPr>
          </a:p>
        </p:txBody>
      </p:sp>
    </p:spTree>
    <p:extLst>
      <p:ext uri="{BB962C8B-B14F-4D97-AF65-F5344CB8AC3E}">
        <p14:creationId xmlns:p14="http://schemas.microsoft.com/office/powerpoint/2010/main" val="2405198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6AF3568-AD65-497C-8AC3-9E57E528C832}"/>
              </a:ext>
            </a:extLst>
          </p:cNvPr>
          <p:cNvSpPr>
            <a:spLocks noGrp="1"/>
          </p:cNvSpPr>
          <p:nvPr>
            <p:ph type="ctrTitle"/>
          </p:nvPr>
        </p:nvSpPr>
        <p:spPr>
          <a:xfrm>
            <a:off x="496941" y="383813"/>
            <a:ext cx="8085599" cy="1195798"/>
          </a:xfrm>
        </p:spPr>
        <p:txBody>
          <a:bodyPr/>
          <a:lstStyle/>
          <a:p>
            <a:pPr algn="ctr"/>
            <a:r>
              <a:rPr lang="fi-FI" dirty="0" err="1"/>
              <a:t>Securities</a:t>
            </a:r>
            <a:r>
              <a:rPr lang="fi-FI" dirty="0"/>
              <a:t> Markets Act (SMA) </a:t>
            </a:r>
          </a:p>
        </p:txBody>
      </p:sp>
      <p:sp>
        <p:nvSpPr>
          <p:cNvPr id="4" name="Alatunnisteen paikkamerkki 3">
            <a:extLst>
              <a:ext uri="{FF2B5EF4-FFF2-40B4-BE49-F238E27FC236}">
                <a16:creationId xmlns:a16="http://schemas.microsoft.com/office/drawing/2014/main" id="{DA3D9DEF-B936-49CF-B86B-C81A3C5C6657}"/>
              </a:ext>
            </a:extLst>
          </p:cNvPr>
          <p:cNvSpPr>
            <a:spLocks noGrp="1"/>
          </p:cNvSpPr>
          <p:nvPr>
            <p:ph type="ftr" sz="quarter" idx="16"/>
          </p:nvPr>
        </p:nvSpPr>
        <p:spPr/>
        <p:txBody>
          <a:bodyPr/>
          <a:lstStyle/>
          <a:p>
            <a:pPr>
              <a:defRPr/>
            </a:pPr>
            <a:r>
              <a:rPr lang="fi-FI">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6AEF3963-E189-4B90-A235-35A79A24C15E}"/>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14</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46D74542-7A3F-4312-9BB4-B4E88D3B4CBC}"/>
              </a:ext>
            </a:extLst>
          </p:cNvPr>
          <p:cNvGraphicFramePr>
            <a:graphicFrameLocks noGrp="1"/>
          </p:cNvGraphicFramePr>
          <p:nvPr>
            <p:ph sz="quarter" idx="14"/>
            <p:extLst>
              <p:ext uri="{D42A27DB-BD31-4B8C-83A1-F6EECF244321}">
                <p14:modId xmlns:p14="http://schemas.microsoft.com/office/powerpoint/2010/main" val="3948367684"/>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2289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51D2A9D-2E4C-4A23-9253-65A1D5D0AA1E}"/>
              </a:ext>
            </a:extLst>
          </p:cNvPr>
          <p:cNvSpPr>
            <a:spLocks noGrp="1"/>
          </p:cNvSpPr>
          <p:nvPr>
            <p:ph type="ctrTitle"/>
          </p:nvPr>
        </p:nvSpPr>
        <p:spPr/>
        <p:txBody>
          <a:bodyPr/>
          <a:lstStyle/>
          <a:p>
            <a:pPr algn="ctr"/>
            <a:r>
              <a:rPr lang="fi-FI" dirty="0"/>
              <a:t>Act on Trading in Financial Instruments</a:t>
            </a:r>
            <a:br>
              <a:rPr lang="fi-FI" dirty="0"/>
            </a:br>
            <a:r>
              <a:rPr lang="fi-FI" dirty="0"/>
              <a:t>(</a:t>
            </a:r>
            <a:r>
              <a:rPr lang="fi-FI" dirty="0" err="1"/>
              <a:t>Implementation</a:t>
            </a:r>
            <a:r>
              <a:rPr lang="fi-FI" dirty="0"/>
              <a:t> of some </a:t>
            </a:r>
            <a:r>
              <a:rPr lang="fi-FI" dirty="0" err="1"/>
              <a:t>parts</a:t>
            </a:r>
            <a:r>
              <a:rPr lang="fi-FI" dirty="0"/>
              <a:t> of MIFID II) </a:t>
            </a:r>
          </a:p>
        </p:txBody>
      </p:sp>
      <p:graphicFrame>
        <p:nvGraphicFramePr>
          <p:cNvPr id="6" name="Sisällön paikkamerkki 5">
            <a:extLst>
              <a:ext uri="{FF2B5EF4-FFF2-40B4-BE49-F238E27FC236}">
                <a16:creationId xmlns:a16="http://schemas.microsoft.com/office/drawing/2014/main" id="{1ED4C011-5D02-42C7-B76C-FFE9617C969A}"/>
              </a:ext>
            </a:extLst>
          </p:cNvPr>
          <p:cNvGraphicFramePr>
            <a:graphicFrameLocks noGrp="1"/>
          </p:cNvGraphicFramePr>
          <p:nvPr>
            <p:ph sz="quarter" idx="14"/>
            <p:extLst>
              <p:ext uri="{D42A27DB-BD31-4B8C-83A1-F6EECF244321}">
                <p14:modId xmlns:p14="http://schemas.microsoft.com/office/powerpoint/2010/main" val="915851280"/>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6EB5303E-81E4-4504-BE2C-B53475AF8008}"/>
              </a:ext>
            </a:extLst>
          </p:cNvPr>
          <p:cNvSpPr>
            <a:spLocks noGrp="1"/>
          </p:cNvSpPr>
          <p:nvPr>
            <p:ph type="ftr" sz="quarter" idx="16"/>
          </p:nvPr>
        </p:nvSpPr>
        <p:spPr/>
        <p:txBody>
          <a:bodyPr/>
          <a:lstStyle/>
          <a:p>
            <a:pPr>
              <a:defRPr/>
            </a:pPr>
            <a:r>
              <a:rPr lang="fi-FI">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D8910C9E-E0ED-4DB7-A0BD-FF8BA40F1E20}"/>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15</a:t>
            </a:fld>
            <a:endParaRPr lang="fi-FI">
              <a:solidFill>
                <a:prstClr val="black">
                  <a:tint val="75000"/>
                </a:prstClr>
              </a:solidFill>
            </a:endParaRPr>
          </a:p>
        </p:txBody>
      </p:sp>
    </p:spTree>
    <p:extLst>
      <p:ext uri="{BB962C8B-B14F-4D97-AF65-F5344CB8AC3E}">
        <p14:creationId xmlns:p14="http://schemas.microsoft.com/office/powerpoint/2010/main" val="301078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E7088EA2-8E83-4AE1-B6F7-A63917F29CF0}"/>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3BD34A83-F4C9-4586-B3BB-4DDD42C706BC}"/>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7E7A5E9A-6841-4927-BC74-A05BA3BDBFEE}"/>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3544103A-6FB6-4879-97FF-FAAB64549E89}"/>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48E190E6-0F45-4DAE-A7E0-536974972D05}"/>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0BA0D853-9FDA-48E2-807F-6739E536CDF1}"/>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AC948066-EFE6-4C27-B000-76FDE4F934C7}"/>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D09A3AEA-3253-423B-BD75-E5CAEC86BB4F}"/>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ECBCA600-09F9-4C46-B029-7E9E3A89D32F}"/>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F89AF69F-3758-4B2D-BE4B-7D59CEBE0328}"/>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5CC6B9E9-966F-41EC-89ED-030973A5A224}"/>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A1862FC3-F2DA-4F7C-976A-109B9974C224}"/>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A20806D9-7B59-43B3-BFEE-53E5E4ACF712}"/>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
                                            <p:graphicEl>
                                              <a:dgm id="{596D7E03-ABA6-40A2-9BA6-7BC484E0D6C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FC0268C-72DC-4F72-9458-A017B86E25BD}"/>
              </a:ext>
            </a:extLst>
          </p:cNvPr>
          <p:cNvSpPr>
            <a:spLocks noGrp="1"/>
          </p:cNvSpPr>
          <p:nvPr>
            <p:ph type="ctrTitle"/>
          </p:nvPr>
        </p:nvSpPr>
        <p:spPr/>
        <p:txBody>
          <a:bodyPr/>
          <a:lstStyle/>
          <a:p>
            <a:pPr algn="ctr"/>
            <a:r>
              <a:rPr lang="fi-FI" dirty="0" err="1"/>
              <a:t>Acts</a:t>
            </a:r>
            <a:r>
              <a:rPr lang="fi-FI" dirty="0"/>
              <a:t> on </a:t>
            </a:r>
            <a:r>
              <a:rPr lang="fi-FI" dirty="0" err="1"/>
              <a:t>Securities</a:t>
            </a:r>
            <a:r>
              <a:rPr lang="fi-FI" dirty="0"/>
              <a:t> </a:t>
            </a:r>
            <a:r>
              <a:rPr lang="fi-FI" dirty="0" err="1"/>
              <a:t>Accounts</a:t>
            </a:r>
            <a:r>
              <a:rPr lang="fi-FI" dirty="0"/>
              <a:t> and </a:t>
            </a:r>
            <a:br>
              <a:rPr lang="fi-FI" dirty="0"/>
            </a:br>
            <a:r>
              <a:rPr kumimoji="0" lang="fi-FI" sz="2700" b="1" i="0" u="none" strike="noStrike" kern="1200" cap="none" spc="-75" normalizeH="0" baseline="0" noProof="0" dirty="0">
                <a:ln>
                  <a:noFill/>
                </a:ln>
                <a:solidFill>
                  <a:srgbClr val="78BE20"/>
                </a:solidFill>
                <a:effectLst/>
                <a:uLnTx/>
                <a:uFillTx/>
                <a:latin typeface="Arial"/>
                <a:ea typeface="ＭＳ Ｐゴシック" charset="0"/>
              </a:rPr>
              <a:t>on </a:t>
            </a:r>
            <a:r>
              <a:rPr kumimoji="0" lang="fi-FI" sz="2700" b="1" i="0" u="none" strike="noStrike" kern="1200" cap="none" spc="-75" normalizeH="0" baseline="0" noProof="0" dirty="0" err="1">
                <a:ln>
                  <a:noFill/>
                </a:ln>
                <a:solidFill>
                  <a:srgbClr val="78BE20"/>
                </a:solidFill>
                <a:effectLst/>
                <a:uLnTx/>
                <a:uFillTx/>
                <a:latin typeface="Arial"/>
                <a:ea typeface="ＭＳ Ｐゴシック" charset="0"/>
              </a:rPr>
              <a:t>Book</a:t>
            </a:r>
            <a:r>
              <a:rPr kumimoji="0" lang="fi-FI" sz="2700" b="1" i="0" u="none" strike="noStrike" kern="1200" cap="none" spc="-75" normalizeH="0" baseline="0" noProof="0" dirty="0">
                <a:ln>
                  <a:noFill/>
                </a:ln>
                <a:solidFill>
                  <a:srgbClr val="78BE20"/>
                </a:solidFill>
                <a:effectLst/>
                <a:uLnTx/>
                <a:uFillTx/>
                <a:latin typeface="Arial"/>
                <a:ea typeface="ＭＳ Ｐゴシック" charset="0"/>
              </a:rPr>
              <a:t> </a:t>
            </a:r>
            <a:r>
              <a:rPr kumimoji="0" lang="fi-FI" sz="2700" b="1" i="0" u="none" strike="noStrike" kern="1200" cap="none" spc="-75" normalizeH="0" baseline="0" noProof="0" dirty="0" err="1">
                <a:ln>
                  <a:noFill/>
                </a:ln>
                <a:solidFill>
                  <a:srgbClr val="78BE20"/>
                </a:solidFill>
                <a:effectLst/>
                <a:uLnTx/>
                <a:uFillTx/>
                <a:latin typeface="Arial"/>
                <a:ea typeface="ＭＳ Ｐゴシック" charset="0"/>
              </a:rPr>
              <a:t>Entry</a:t>
            </a:r>
            <a:r>
              <a:rPr kumimoji="0" lang="fi-FI" sz="2700" b="1" i="0" u="none" strike="noStrike" kern="1200" cap="none" spc="-75" normalizeH="0" baseline="0" noProof="0" dirty="0">
                <a:ln>
                  <a:noFill/>
                </a:ln>
                <a:solidFill>
                  <a:srgbClr val="78BE20"/>
                </a:solidFill>
                <a:effectLst/>
                <a:uLnTx/>
                <a:uFillTx/>
                <a:latin typeface="Arial"/>
                <a:ea typeface="ＭＳ Ｐゴシック" charset="0"/>
              </a:rPr>
              <a:t> </a:t>
            </a:r>
            <a:r>
              <a:rPr kumimoji="0" lang="fi-FI" sz="2700" b="1" i="0" u="none" strike="noStrike" kern="1200" cap="none" spc="-75" normalizeH="0" baseline="0" noProof="0" dirty="0" err="1">
                <a:ln>
                  <a:noFill/>
                </a:ln>
                <a:solidFill>
                  <a:srgbClr val="78BE20"/>
                </a:solidFill>
                <a:effectLst/>
                <a:uLnTx/>
                <a:uFillTx/>
                <a:latin typeface="Arial"/>
                <a:ea typeface="ＭＳ Ｐゴシック" charset="0"/>
              </a:rPr>
              <a:t>Accounts</a:t>
            </a:r>
            <a:r>
              <a:rPr lang="fi-FI" dirty="0"/>
              <a:t> </a:t>
            </a:r>
          </a:p>
        </p:txBody>
      </p:sp>
      <p:sp>
        <p:nvSpPr>
          <p:cNvPr id="4" name="Alatunnisteen paikkamerkki 3">
            <a:extLst>
              <a:ext uri="{FF2B5EF4-FFF2-40B4-BE49-F238E27FC236}">
                <a16:creationId xmlns:a16="http://schemas.microsoft.com/office/drawing/2014/main" id="{330C0AF9-7A2D-486F-A93E-618942B8BD73}"/>
              </a:ext>
            </a:extLst>
          </p:cNvPr>
          <p:cNvSpPr>
            <a:spLocks noGrp="1"/>
          </p:cNvSpPr>
          <p:nvPr>
            <p:ph type="ftr" sz="quarter" idx="16"/>
          </p:nvPr>
        </p:nvSpPr>
        <p:spPr/>
        <p:txBody>
          <a:bodyPr/>
          <a:lstStyle/>
          <a:p>
            <a:pPr>
              <a:defRPr/>
            </a:pPr>
            <a:r>
              <a:rPr lang="fi-FI">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7136817A-AA2C-483D-9E9A-F5CCE33887DC}"/>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16</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24CDB40B-A213-4CD3-930A-4BF2B02CF674}"/>
              </a:ext>
            </a:extLst>
          </p:cNvPr>
          <p:cNvGraphicFramePr>
            <a:graphicFrameLocks noGrp="1"/>
          </p:cNvGraphicFramePr>
          <p:nvPr>
            <p:ph sz="quarter" idx="14"/>
            <p:extLst>
              <p:ext uri="{D42A27DB-BD31-4B8C-83A1-F6EECF244321}">
                <p14:modId xmlns:p14="http://schemas.microsoft.com/office/powerpoint/2010/main" val="324414896"/>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399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96E21FE-CF10-45DD-B833-1D89DB8FAFA2}"/>
              </a:ext>
            </a:extLst>
          </p:cNvPr>
          <p:cNvSpPr>
            <a:spLocks noGrp="1"/>
          </p:cNvSpPr>
          <p:nvPr>
            <p:ph type="ctrTitle"/>
          </p:nvPr>
        </p:nvSpPr>
        <p:spPr/>
        <p:txBody>
          <a:bodyPr/>
          <a:lstStyle/>
          <a:p>
            <a:pPr algn="ctr"/>
            <a:r>
              <a:rPr kumimoji="0" lang="fi-FI" sz="2700" b="1" i="0" u="none" strike="noStrike" kern="1200" cap="none" spc="-75" normalizeH="0" baseline="0" noProof="0" dirty="0">
                <a:ln>
                  <a:noFill/>
                </a:ln>
                <a:solidFill>
                  <a:srgbClr val="78BE20"/>
                </a:solidFill>
                <a:effectLst/>
                <a:uLnTx/>
                <a:uFillTx/>
                <a:latin typeface="Arial"/>
                <a:ea typeface="ＭＳ Ｐゴシック" charset="0"/>
              </a:rPr>
              <a:t>Act on </a:t>
            </a:r>
            <a:r>
              <a:rPr kumimoji="0" lang="fi-FI" sz="2700" b="1" i="0" u="none" strike="noStrike" kern="1200" cap="none" spc="-75" normalizeH="0" baseline="0" noProof="0" dirty="0" err="1">
                <a:ln>
                  <a:noFill/>
                </a:ln>
                <a:solidFill>
                  <a:srgbClr val="78BE20"/>
                </a:solidFill>
                <a:effectLst/>
                <a:uLnTx/>
                <a:uFillTx/>
                <a:latin typeface="Arial"/>
                <a:ea typeface="ＭＳ Ｐゴシック" charset="0"/>
              </a:rPr>
              <a:t>Investment</a:t>
            </a:r>
            <a:r>
              <a:rPr kumimoji="0" lang="fi-FI" sz="2700" b="1" i="0" u="none" strike="noStrike" kern="1200" cap="none" spc="-75" normalizeH="0" baseline="0" noProof="0" dirty="0">
                <a:ln>
                  <a:noFill/>
                </a:ln>
                <a:solidFill>
                  <a:srgbClr val="78BE20"/>
                </a:solidFill>
                <a:effectLst/>
                <a:uLnTx/>
                <a:uFillTx/>
                <a:latin typeface="Arial"/>
                <a:ea typeface="ＭＳ Ｐゴシック" charset="0"/>
              </a:rPr>
              <a:t> Services</a:t>
            </a:r>
            <a:br>
              <a:rPr kumimoji="0" lang="fi-FI" sz="2700" b="1" i="0" u="none" strike="noStrike" kern="1200" cap="none" spc="-75" normalizeH="0" baseline="0" noProof="0" dirty="0">
                <a:ln>
                  <a:noFill/>
                </a:ln>
                <a:solidFill>
                  <a:srgbClr val="78BE20"/>
                </a:solidFill>
                <a:effectLst/>
                <a:uLnTx/>
                <a:uFillTx/>
                <a:latin typeface="Arial"/>
                <a:ea typeface="ＭＳ Ｐゴシック" charset="0"/>
              </a:rPr>
            </a:br>
            <a:r>
              <a:rPr kumimoji="0" lang="fi-FI" sz="2700" b="1" i="0" u="none" strike="noStrike" kern="1200" cap="none" spc="-75" normalizeH="0" baseline="0" noProof="0" dirty="0">
                <a:ln>
                  <a:noFill/>
                </a:ln>
                <a:solidFill>
                  <a:srgbClr val="78BE20"/>
                </a:solidFill>
                <a:effectLst/>
                <a:uLnTx/>
                <a:uFillTx/>
                <a:latin typeface="Arial"/>
                <a:ea typeface="ＭＳ Ｐゴシック" charset="0"/>
              </a:rPr>
              <a:t>(</a:t>
            </a:r>
            <a:r>
              <a:rPr kumimoji="0" lang="fi-FI" sz="2700" b="1" i="0" u="none" strike="noStrike" kern="1200" cap="none" spc="-75" normalizeH="0" baseline="0" noProof="0" dirty="0" err="1">
                <a:ln>
                  <a:noFill/>
                </a:ln>
                <a:solidFill>
                  <a:srgbClr val="78BE20"/>
                </a:solidFill>
                <a:effectLst/>
                <a:uLnTx/>
                <a:uFillTx/>
                <a:latin typeface="Arial"/>
                <a:ea typeface="ＭＳ Ｐゴシック" charset="0"/>
              </a:rPr>
              <a:t>Implementation</a:t>
            </a:r>
            <a:r>
              <a:rPr kumimoji="0" lang="fi-FI" sz="2700" b="1" i="0" u="none" strike="noStrike" kern="1200" cap="none" spc="-75" normalizeH="0" baseline="0" noProof="0" dirty="0">
                <a:ln>
                  <a:noFill/>
                </a:ln>
                <a:solidFill>
                  <a:srgbClr val="78BE20"/>
                </a:solidFill>
                <a:effectLst/>
                <a:uLnTx/>
                <a:uFillTx/>
                <a:latin typeface="Arial"/>
                <a:ea typeface="ＭＳ Ｐゴシック" charset="0"/>
              </a:rPr>
              <a:t> of </a:t>
            </a:r>
            <a:r>
              <a:rPr kumimoji="0" lang="fi-FI" sz="2700" b="1" i="0" u="none" strike="noStrike" kern="1200" cap="none" spc="-75" normalizeH="0" baseline="0" noProof="0" dirty="0" err="1">
                <a:ln>
                  <a:noFill/>
                </a:ln>
                <a:solidFill>
                  <a:srgbClr val="78BE20"/>
                </a:solidFill>
                <a:effectLst/>
                <a:uLnTx/>
                <a:uFillTx/>
                <a:latin typeface="Arial"/>
                <a:ea typeface="ＭＳ Ｐゴシック" charset="0"/>
              </a:rPr>
              <a:t>certain</a:t>
            </a:r>
            <a:r>
              <a:rPr kumimoji="0" lang="fi-FI" sz="2700" b="1" i="0" u="none" strike="noStrike" kern="1200" cap="none" spc="-75" normalizeH="0" baseline="0" noProof="0" dirty="0">
                <a:ln>
                  <a:noFill/>
                </a:ln>
                <a:solidFill>
                  <a:srgbClr val="78BE20"/>
                </a:solidFill>
                <a:effectLst/>
                <a:uLnTx/>
                <a:uFillTx/>
                <a:latin typeface="Arial"/>
                <a:ea typeface="ＭＳ Ｐゴシック" charset="0"/>
              </a:rPr>
              <a:t> </a:t>
            </a:r>
            <a:r>
              <a:rPr kumimoji="0" lang="fi-FI" sz="2700" b="1" i="0" u="none" strike="noStrike" kern="1200" cap="none" spc="-75" normalizeH="0" baseline="0" noProof="0" dirty="0" err="1">
                <a:ln>
                  <a:noFill/>
                </a:ln>
                <a:solidFill>
                  <a:srgbClr val="78BE20"/>
                </a:solidFill>
                <a:effectLst/>
                <a:uLnTx/>
                <a:uFillTx/>
                <a:latin typeface="Arial"/>
                <a:ea typeface="ＭＳ Ｐゴシック" charset="0"/>
              </a:rPr>
              <a:t>parts</a:t>
            </a:r>
            <a:r>
              <a:rPr kumimoji="0" lang="fi-FI" sz="2700" b="1" i="0" u="none" strike="noStrike" kern="1200" cap="none" spc="-75" normalizeH="0" baseline="0" noProof="0" dirty="0">
                <a:ln>
                  <a:noFill/>
                </a:ln>
                <a:solidFill>
                  <a:srgbClr val="78BE20"/>
                </a:solidFill>
                <a:effectLst/>
                <a:uLnTx/>
                <a:uFillTx/>
                <a:latin typeface="Arial"/>
                <a:ea typeface="ＭＳ Ｐゴシック" charset="0"/>
              </a:rPr>
              <a:t> of </a:t>
            </a:r>
            <a:r>
              <a:rPr kumimoji="0" lang="fi-FI" sz="2700" b="1" i="0" u="none" strike="noStrike" kern="1200" cap="none" spc="-75" normalizeH="0" baseline="0" noProof="0" dirty="0" err="1">
                <a:ln>
                  <a:noFill/>
                </a:ln>
                <a:solidFill>
                  <a:srgbClr val="78BE20"/>
                </a:solidFill>
                <a:effectLst/>
                <a:uLnTx/>
                <a:uFillTx/>
                <a:latin typeface="Arial"/>
                <a:ea typeface="ＭＳ Ｐゴシック" charset="0"/>
              </a:rPr>
              <a:t>MiFID</a:t>
            </a:r>
            <a:r>
              <a:rPr kumimoji="0" lang="fi-FI" sz="2700" b="1" i="0" u="none" strike="noStrike" kern="1200" cap="none" spc="-75" normalizeH="0" baseline="0" noProof="0" dirty="0">
                <a:ln>
                  <a:noFill/>
                </a:ln>
                <a:solidFill>
                  <a:srgbClr val="78BE20"/>
                </a:solidFill>
                <a:effectLst/>
                <a:uLnTx/>
                <a:uFillTx/>
                <a:latin typeface="Arial"/>
                <a:ea typeface="ＭＳ Ｐゴシック" charset="0"/>
              </a:rPr>
              <a:t> II) </a:t>
            </a:r>
            <a:endParaRPr lang="fi-FI" dirty="0"/>
          </a:p>
        </p:txBody>
      </p:sp>
      <p:graphicFrame>
        <p:nvGraphicFramePr>
          <p:cNvPr id="6" name="Sisällön paikkamerkki 5">
            <a:extLst>
              <a:ext uri="{FF2B5EF4-FFF2-40B4-BE49-F238E27FC236}">
                <a16:creationId xmlns:a16="http://schemas.microsoft.com/office/drawing/2014/main" id="{54A62F86-0BE6-4DFE-BDFA-6311A484746D}"/>
              </a:ext>
            </a:extLst>
          </p:cNvPr>
          <p:cNvGraphicFramePr>
            <a:graphicFrameLocks noGrp="1"/>
          </p:cNvGraphicFramePr>
          <p:nvPr>
            <p:ph sz="quarter" idx="14"/>
            <p:extLst>
              <p:ext uri="{D42A27DB-BD31-4B8C-83A1-F6EECF244321}">
                <p14:modId xmlns:p14="http://schemas.microsoft.com/office/powerpoint/2010/main" val="3073851881"/>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2797026C-4CBD-4267-81C1-08BEDD47B21D}"/>
              </a:ext>
            </a:extLst>
          </p:cNvPr>
          <p:cNvSpPr>
            <a:spLocks noGrp="1"/>
          </p:cNvSpPr>
          <p:nvPr>
            <p:ph type="ftr" sz="quarter" idx="16"/>
          </p:nvPr>
        </p:nvSpPr>
        <p:spPr/>
        <p:txBody>
          <a:bodyPr/>
          <a:lstStyle/>
          <a:p>
            <a:pPr>
              <a:defRPr/>
            </a:pPr>
            <a:r>
              <a:rPr lang="fi-FI">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ADB6DFCA-444D-47EF-9AA9-1180CC8BAA94}"/>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17</a:t>
            </a:fld>
            <a:endParaRPr lang="fi-FI">
              <a:solidFill>
                <a:prstClr val="black">
                  <a:tint val="75000"/>
                </a:prstClr>
              </a:solidFill>
            </a:endParaRPr>
          </a:p>
        </p:txBody>
      </p:sp>
    </p:spTree>
    <p:extLst>
      <p:ext uri="{BB962C8B-B14F-4D97-AF65-F5344CB8AC3E}">
        <p14:creationId xmlns:p14="http://schemas.microsoft.com/office/powerpoint/2010/main" val="2441453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B7673E33-BDA4-4CFF-9C69-24B290C27C1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C3C3DF09-F72E-4E20-8D2C-3D81CB75E36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C0D61758-3CF8-4409-8BB8-26F7DAE146C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0BBD0A0-5AAF-4649-963C-51ADD68EEAC9}"/>
              </a:ext>
            </a:extLst>
          </p:cNvPr>
          <p:cNvSpPr>
            <a:spLocks noGrp="1"/>
          </p:cNvSpPr>
          <p:nvPr>
            <p:ph type="ctrTitle"/>
          </p:nvPr>
        </p:nvSpPr>
        <p:spPr/>
        <p:txBody>
          <a:bodyPr/>
          <a:lstStyle/>
          <a:p>
            <a:pPr algn="ctr"/>
            <a:r>
              <a:rPr lang="en-US" dirty="0"/>
              <a:t>Act on the book-entry system and clearing and settlement</a:t>
            </a:r>
            <a:endParaRPr lang="fi-FI" dirty="0"/>
          </a:p>
        </p:txBody>
      </p:sp>
      <p:graphicFrame>
        <p:nvGraphicFramePr>
          <p:cNvPr id="6" name="Sisällön paikkamerkki 5">
            <a:extLst>
              <a:ext uri="{FF2B5EF4-FFF2-40B4-BE49-F238E27FC236}">
                <a16:creationId xmlns:a16="http://schemas.microsoft.com/office/drawing/2014/main" id="{CEA10FAB-7748-4FA2-A0BC-92E52BAE94CB}"/>
              </a:ext>
            </a:extLst>
          </p:cNvPr>
          <p:cNvGraphicFramePr>
            <a:graphicFrameLocks noGrp="1"/>
          </p:cNvGraphicFramePr>
          <p:nvPr>
            <p:ph sz="quarter" idx="14"/>
            <p:extLst>
              <p:ext uri="{D42A27DB-BD31-4B8C-83A1-F6EECF244321}">
                <p14:modId xmlns:p14="http://schemas.microsoft.com/office/powerpoint/2010/main" val="1230334844"/>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55AE1ACC-7A1C-458B-8905-52F6BBDEFDC4}"/>
              </a:ext>
            </a:extLst>
          </p:cNvPr>
          <p:cNvSpPr>
            <a:spLocks noGrp="1"/>
          </p:cNvSpPr>
          <p:nvPr>
            <p:ph type="ftr" sz="quarter" idx="16"/>
          </p:nvPr>
        </p:nvSpPr>
        <p:spPr/>
        <p:txBody>
          <a:bodyPr/>
          <a:lstStyle/>
          <a:p>
            <a:pPr>
              <a:defRPr/>
            </a:pPr>
            <a:r>
              <a:rPr lang="fi-FI">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8E193C0A-5392-4300-857F-52AFD0878B6C}"/>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18</a:t>
            </a:fld>
            <a:endParaRPr lang="fi-FI">
              <a:solidFill>
                <a:prstClr val="black">
                  <a:tint val="75000"/>
                </a:prstClr>
              </a:solidFill>
            </a:endParaRPr>
          </a:p>
        </p:txBody>
      </p:sp>
    </p:spTree>
    <p:extLst>
      <p:ext uri="{BB962C8B-B14F-4D97-AF65-F5344CB8AC3E}">
        <p14:creationId xmlns:p14="http://schemas.microsoft.com/office/powerpoint/2010/main" val="4225729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C66B518B-D8A1-49B0-A20D-7A10C56FFA0A}"/>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AB4A1349-7D74-4677-B96B-5684124529B2}"/>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BCB74B4D-35D5-4944-A859-2752A856D52C}"/>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52D2D9F3-657D-4F8D-A62B-021A2B59812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3D94E175-D9B6-49C0-A73D-2B4C11B25D98}"/>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BD210006-2568-4592-9435-0F59D7FEC3AF}"/>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3E78A5F9-71DA-44A9-B939-57647306F339}"/>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BE72B181-CA79-4B58-8E19-9CFE632BF9FE}"/>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EEEBD8FA-C0E2-4D1C-8F27-A4DC8A7B4B5B}"/>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37F18049-B5A6-40A5-953C-2B5F16B1AFA0}"/>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6382000B-0BD6-45E4-8279-9D00205A4C86}"/>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ED4411E0-2940-4AF0-8AA2-2263003F28AD}"/>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1768E84A-2754-439D-9A13-A1C5F54B85DC}"/>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
                                            <p:graphicEl>
                                              <a:dgm id="{2E5C329E-B536-44D2-B4CC-B9353D69187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F786E7D-D2E7-4C49-AB47-0D909A84890E}"/>
              </a:ext>
            </a:extLst>
          </p:cNvPr>
          <p:cNvSpPr>
            <a:spLocks noGrp="1"/>
          </p:cNvSpPr>
          <p:nvPr>
            <p:ph type="ctrTitle"/>
          </p:nvPr>
        </p:nvSpPr>
        <p:spPr/>
        <p:txBody>
          <a:bodyPr/>
          <a:lstStyle/>
          <a:p>
            <a:r>
              <a:rPr lang="fi-FI" dirty="0"/>
              <a:t>Central </a:t>
            </a:r>
            <a:r>
              <a:rPr lang="fi-FI" dirty="0" err="1"/>
              <a:t>Counterparty</a:t>
            </a:r>
            <a:r>
              <a:rPr lang="fi-FI" dirty="0"/>
              <a:t> </a:t>
            </a:r>
          </a:p>
        </p:txBody>
      </p:sp>
      <p:graphicFrame>
        <p:nvGraphicFramePr>
          <p:cNvPr id="6" name="Sisällön paikkamerkki 5">
            <a:extLst>
              <a:ext uri="{FF2B5EF4-FFF2-40B4-BE49-F238E27FC236}">
                <a16:creationId xmlns:a16="http://schemas.microsoft.com/office/drawing/2014/main" id="{38C950C6-A5A0-46D7-93D5-739492217D15}"/>
              </a:ext>
            </a:extLst>
          </p:cNvPr>
          <p:cNvGraphicFramePr>
            <a:graphicFrameLocks noGrp="1"/>
          </p:cNvGraphicFramePr>
          <p:nvPr>
            <p:ph sz="quarter" idx="14"/>
            <p:extLst>
              <p:ext uri="{D42A27DB-BD31-4B8C-83A1-F6EECF244321}">
                <p14:modId xmlns:p14="http://schemas.microsoft.com/office/powerpoint/2010/main" val="856660685"/>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F506A709-304E-4922-B8E7-C20817D80282}"/>
              </a:ext>
            </a:extLst>
          </p:cNvPr>
          <p:cNvSpPr>
            <a:spLocks noGrp="1"/>
          </p:cNvSpPr>
          <p:nvPr>
            <p:ph type="ftr" sz="quarter" idx="16"/>
          </p:nvPr>
        </p:nvSpPr>
        <p:spPr/>
        <p:txBody>
          <a:bodyPr/>
          <a:lstStyle/>
          <a:p>
            <a:pPr>
              <a:defRPr/>
            </a:pPr>
            <a:r>
              <a:rPr lang="fi-FI">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B694F32E-55BD-4775-9C23-A32DF411E051}"/>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19</a:t>
            </a:fld>
            <a:endParaRPr lang="fi-FI">
              <a:solidFill>
                <a:prstClr val="black">
                  <a:tint val="75000"/>
                </a:prstClr>
              </a:solidFill>
            </a:endParaRPr>
          </a:p>
        </p:txBody>
      </p:sp>
    </p:spTree>
    <p:extLst>
      <p:ext uri="{BB962C8B-B14F-4D97-AF65-F5344CB8AC3E}">
        <p14:creationId xmlns:p14="http://schemas.microsoft.com/office/powerpoint/2010/main" val="12565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E164FD36-F50B-4A72-8959-2E7BF782AD9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597EB51A-6452-4B28-9C44-3E9F9800C93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4201" y="398460"/>
            <a:ext cx="8085599" cy="1195798"/>
          </a:xfrm>
        </p:spPr>
        <p:txBody>
          <a:bodyPr/>
          <a:lstStyle/>
          <a:p>
            <a:pPr algn="ctr"/>
            <a:r>
              <a:rPr lang="fi-FI" sz="2400" dirty="0" err="1"/>
              <a:t>Pivotal</a:t>
            </a:r>
            <a:r>
              <a:rPr lang="fi-FI" sz="2400" dirty="0"/>
              <a:t> National </a:t>
            </a:r>
            <a:r>
              <a:rPr lang="fi-FI" sz="2400" dirty="0" err="1"/>
              <a:t>Acts</a:t>
            </a:r>
            <a:r>
              <a:rPr lang="fi-FI" sz="2400" dirty="0"/>
              <a:t> 1: </a:t>
            </a:r>
            <a:r>
              <a:rPr lang="fi-FI" sz="2400" dirty="0" err="1"/>
              <a:t>Securities</a:t>
            </a:r>
            <a:r>
              <a:rPr lang="fi-FI" sz="2400" dirty="0"/>
              <a:t> Markets 1</a:t>
            </a:r>
            <a:br>
              <a:rPr lang="fi-FI" sz="2400" dirty="0"/>
            </a:br>
            <a:r>
              <a:rPr lang="fi-FI" sz="2400" dirty="0"/>
              <a:t>(</a:t>
            </a:r>
            <a:r>
              <a:rPr lang="fi-FI" sz="2400" dirty="0" err="1"/>
              <a:t>summary</a:t>
            </a:r>
            <a:r>
              <a:rPr lang="fi-FI" sz="2400" dirty="0"/>
              <a:t> of </a:t>
            </a:r>
            <a:r>
              <a:rPr lang="fi-FI" sz="2400" dirty="0" err="1"/>
              <a:t>national</a:t>
            </a:r>
            <a:r>
              <a:rPr lang="fi-FI" sz="2400" dirty="0"/>
              <a:t> </a:t>
            </a:r>
            <a:r>
              <a:rPr lang="fi-FI" sz="2400" dirty="0" err="1"/>
              <a:t>legislation</a:t>
            </a:r>
            <a:r>
              <a:rPr lang="fi-FI" sz="2400" dirty="0"/>
              <a:t>: </a:t>
            </a:r>
            <a:r>
              <a:rPr lang="fi-FI" sz="2400" dirty="0">
                <a:hlinkClick r:id="rId2"/>
              </a:rPr>
              <a:t>https://www.edilex.fi/lainsaadanto/luettelo-yritystoiminta#1.3</a:t>
            </a:r>
            <a:r>
              <a:rPr lang="fi-FI" sz="2400" dirty="0"/>
              <a:t> )</a:t>
            </a:r>
          </a:p>
        </p:txBody>
      </p:sp>
      <p:sp>
        <p:nvSpPr>
          <p:cNvPr id="3" name="Footer Placeholder 2"/>
          <p:cNvSpPr>
            <a:spLocks noGrp="1"/>
          </p:cNvSpPr>
          <p:nvPr>
            <p:ph type="ftr" sz="quarter" idx="16"/>
          </p:nvPr>
        </p:nvSpPr>
        <p:spPr/>
        <p:txBody>
          <a:bodyPr/>
          <a:lstStyle/>
          <a:p>
            <a:pPr>
              <a:defRPr/>
            </a:pPr>
            <a:r>
              <a:rPr lang="en-US"/>
              <a:t>Financial Law Lecture 1a</a:t>
            </a:r>
          </a:p>
        </p:txBody>
      </p:sp>
      <p:sp>
        <p:nvSpPr>
          <p:cNvPr id="5" name="Slide Number Placeholder 4"/>
          <p:cNvSpPr>
            <a:spLocks noGrp="1"/>
          </p:cNvSpPr>
          <p:nvPr>
            <p:ph type="sldNum" sz="quarter" idx="17"/>
          </p:nvPr>
        </p:nvSpPr>
        <p:spPr>
          <a:xfrm>
            <a:off x="4942496" y="6248218"/>
            <a:ext cx="3619500" cy="161925"/>
          </a:xfrm>
        </p:spPr>
        <p:txBody>
          <a:bodyPr/>
          <a:lstStyle/>
          <a:p>
            <a:pPr>
              <a:defRPr/>
            </a:pPr>
            <a:fld id="{4DC74067-3E18-49C5-A177-70BF794C5DB3}" type="slidenum">
              <a:rPr lang="en-US" smtClean="0"/>
              <a:pPr>
                <a:defRPr/>
              </a:pPr>
              <a:t>2</a:t>
            </a:fld>
            <a:endParaRPr lang="en-US"/>
          </a:p>
        </p:txBody>
      </p:sp>
      <p:graphicFrame>
        <p:nvGraphicFramePr>
          <p:cNvPr id="8" name="Sisällön paikkamerkki 7">
            <a:extLst>
              <a:ext uri="{FF2B5EF4-FFF2-40B4-BE49-F238E27FC236}">
                <a16:creationId xmlns:a16="http://schemas.microsoft.com/office/drawing/2014/main" id="{3255D455-75B6-400D-A4DA-60D60A717897}"/>
              </a:ext>
            </a:extLst>
          </p:cNvPr>
          <p:cNvGraphicFramePr>
            <a:graphicFrameLocks noGrp="1"/>
          </p:cNvGraphicFramePr>
          <p:nvPr>
            <p:ph sz="quarter" idx="14"/>
            <p:extLst>
              <p:ext uri="{D42A27DB-BD31-4B8C-83A1-F6EECF244321}">
                <p14:modId xmlns:p14="http://schemas.microsoft.com/office/powerpoint/2010/main" val="1428813270"/>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45446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21F9B61F-6D92-4734-BDE7-DB107BF774FB}"/>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4187E56A-5D83-427E-BC6C-38CD97081EC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dgm id="{C0660266-5A84-492D-93F1-3470639B3C2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3798E5D6-CFCA-416C-A339-5E2EF992B3B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2C3D2A0B-3737-4C32-9825-8BB0A33D88A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8536AE1-AC1B-423A-847C-718A8844690A}"/>
              </a:ext>
            </a:extLst>
          </p:cNvPr>
          <p:cNvSpPr>
            <a:spLocks noGrp="1"/>
          </p:cNvSpPr>
          <p:nvPr>
            <p:ph type="ctrTitle"/>
          </p:nvPr>
        </p:nvSpPr>
        <p:spPr/>
        <p:txBody>
          <a:bodyPr/>
          <a:lstStyle/>
          <a:p>
            <a:pPr algn="ctr"/>
            <a:r>
              <a:rPr lang="fi-FI" dirty="0" err="1"/>
              <a:t>Settlement</a:t>
            </a:r>
            <a:r>
              <a:rPr lang="fi-FI" dirty="0"/>
              <a:t> of </a:t>
            </a:r>
            <a:r>
              <a:rPr lang="fi-FI" dirty="0" err="1"/>
              <a:t>Trades</a:t>
            </a:r>
            <a:endParaRPr lang="fi-FI" dirty="0"/>
          </a:p>
        </p:txBody>
      </p:sp>
      <p:sp>
        <p:nvSpPr>
          <p:cNvPr id="4" name="Alatunnisteen paikkamerkki 3">
            <a:extLst>
              <a:ext uri="{FF2B5EF4-FFF2-40B4-BE49-F238E27FC236}">
                <a16:creationId xmlns:a16="http://schemas.microsoft.com/office/drawing/2014/main" id="{6BB2205C-1B61-4A54-B957-40E660EE2EAD}"/>
              </a:ext>
            </a:extLst>
          </p:cNvPr>
          <p:cNvSpPr>
            <a:spLocks noGrp="1"/>
          </p:cNvSpPr>
          <p:nvPr>
            <p:ph type="ftr" sz="quarter" idx="16"/>
          </p:nvPr>
        </p:nvSpPr>
        <p:spPr/>
        <p:txBody>
          <a:bodyPr/>
          <a:lstStyle/>
          <a:p>
            <a:pPr>
              <a:defRPr/>
            </a:pPr>
            <a:r>
              <a:rPr lang="fi-FI">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58F4D4FF-8906-4727-B4E2-2ABFC115D70C}"/>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20</a:t>
            </a:fld>
            <a:endParaRPr lang="fi-FI">
              <a:solidFill>
                <a:prstClr val="black">
                  <a:tint val="75000"/>
                </a:prstClr>
              </a:solidFill>
            </a:endParaRPr>
          </a:p>
        </p:txBody>
      </p:sp>
      <p:graphicFrame>
        <p:nvGraphicFramePr>
          <p:cNvPr id="8" name="Sisällön paikkamerkki 7">
            <a:extLst>
              <a:ext uri="{FF2B5EF4-FFF2-40B4-BE49-F238E27FC236}">
                <a16:creationId xmlns:a16="http://schemas.microsoft.com/office/drawing/2014/main" id="{D2B8AD30-84F2-41D4-B423-AB556BFE874D}"/>
              </a:ext>
            </a:extLst>
          </p:cNvPr>
          <p:cNvGraphicFramePr>
            <a:graphicFrameLocks noGrp="1"/>
          </p:cNvGraphicFramePr>
          <p:nvPr>
            <p:ph sz="quarter" idx="14"/>
            <p:extLst>
              <p:ext uri="{D42A27DB-BD31-4B8C-83A1-F6EECF244321}">
                <p14:modId xmlns:p14="http://schemas.microsoft.com/office/powerpoint/2010/main" val="1727434972"/>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025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29889CDB-651F-48EA-BBFA-C96FB34E7C7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ABFDDFE2-98F4-42A9-BC40-A957BEB194CA}"/>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graphicEl>
                                              <a:dgm id="{D74F218A-154A-4C11-889E-3B58FA53E1F1}"/>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graphicEl>
                                              <a:dgm id="{E031F6AA-2F5E-4FE6-809F-4A022BC96C4E}"/>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graphicEl>
                                              <a:dgm id="{35FF62F5-8C71-422E-B587-E19182D3259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6C397EC4-CA18-4E09-AEF2-C676DFDF0420}"/>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graphicEl>
                                              <a:dgm id="{85751B1B-51C3-44F0-842A-A5A763FFD8ED}"/>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graphicEl>
                                              <a:dgm id="{EA1E54CC-4FF4-4F02-B982-85E249BCD4F3}"/>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graphicEl>
                                              <a:dgm id="{50C465AB-31D7-4729-8084-F0013D79E2E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0D27311-3586-41F0-95E0-63F2E22736D4}"/>
              </a:ext>
            </a:extLst>
          </p:cNvPr>
          <p:cNvSpPr>
            <a:spLocks noGrp="1"/>
          </p:cNvSpPr>
          <p:nvPr>
            <p:ph type="ctrTitle"/>
          </p:nvPr>
        </p:nvSpPr>
        <p:spPr/>
        <p:txBody>
          <a:bodyPr/>
          <a:lstStyle/>
          <a:p>
            <a:pPr algn="ctr"/>
            <a:r>
              <a:rPr kumimoji="0" lang="fi-FI" sz="2400" b="1" i="0" u="none" strike="noStrike" kern="1200" cap="none" spc="-75" normalizeH="0" baseline="0" noProof="0" dirty="0" err="1">
                <a:ln>
                  <a:noFill/>
                </a:ln>
                <a:solidFill>
                  <a:srgbClr val="78BE20"/>
                </a:solidFill>
                <a:effectLst/>
                <a:uLnTx/>
                <a:uFillTx/>
                <a:latin typeface="Arial"/>
                <a:ea typeface="ＭＳ Ｐゴシック" charset="0"/>
              </a:rPr>
              <a:t>Pivotal</a:t>
            </a:r>
            <a:r>
              <a:rPr kumimoji="0" lang="fi-FI" sz="2400" b="1" i="0" u="none" strike="noStrike" kern="1200" cap="none" spc="-75" normalizeH="0" baseline="0" noProof="0" dirty="0">
                <a:ln>
                  <a:noFill/>
                </a:ln>
                <a:solidFill>
                  <a:srgbClr val="78BE20"/>
                </a:solidFill>
                <a:effectLst/>
                <a:uLnTx/>
                <a:uFillTx/>
                <a:latin typeface="Arial"/>
                <a:ea typeface="ＭＳ Ｐゴシック" charset="0"/>
              </a:rPr>
              <a:t> National </a:t>
            </a:r>
            <a:r>
              <a:rPr kumimoji="0" lang="fi-FI" sz="2400" b="1" i="0" u="none" strike="noStrike" kern="1200" cap="none" spc="-75" normalizeH="0" baseline="0" noProof="0" dirty="0" err="1">
                <a:ln>
                  <a:noFill/>
                </a:ln>
                <a:solidFill>
                  <a:srgbClr val="78BE20"/>
                </a:solidFill>
                <a:effectLst/>
                <a:uLnTx/>
                <a:uFillTx/>
                <a:latin typeface="Arial"/>
                <a:ea typeface="ＭＳ Ｐゴシック" charset="0"/>
              </a:rPr>
              <a:t>Acts</a:t>
            </a:r>
            <a:r>
              <a:rPr kumimoji="0" lang="fi-FI" sz="2400" b="1" i="0" u="none" strike="noStrike" kern="1200" cap="none" spc="-75" normalizeH="0" baseline="0" noProof="0" dirty="0">
                <a:ln>
                  <a:noFill/>
                </a:ln>
                <a:solidFill>
                  <a:srgbClr val="78BE20"/>
                </a:solidFill>
                <a:effectLst/>
                <a:uLnTx/>
                <a:uFillTx/>
                <a:latin typeface="Arial"/>
                <a:ea typeface="ＭＳ Ｐゴシック" charset="0"/>
              </a:rPr>
              <a:t> 2: </a:t>
            </a:r>
            <a:r>
              <a:rPr kumimoji="0" lang="fi-FI" sz="2400" b="1" i="0" u="none" strike="noStrike" kern="1200" cap="none" spc="-75" normalizeH="0" baseline="0" noProof="0" dirty="0" err="1">
                <a:ln>
                  <a:noFill/>
                </a:ln>
                <a:solidFill>
                  <a:srgbClr val="78BE20"/>
                </a:solidFill>
                <a:effectLst/>
                <a:uLnTx/>
                <a:uFillTx/>
                <a:latin typeface="Arial"/>
                <a:ea typeface="ＭＳ Ｐゴシック" charset="0"/>
              </a:rPr>
              <a:t>Securities</a:t>
            </a:r>
            <a:r>
              <a:rPr kumimoji="0" lang="fi-FI" sz="2400" b="1" i="0" u="none" strike="noStrike" kern="1200" cap="none" spc="-75" normalizeH="0" baseline="0" noProof="0" dirty="0">
                <a:ln>
                  <a:noFill/>
                </a:ln>
                <a:solidFill>
                  <a:srgbClr val="78BE20"/>
                </a:solidFill>
                <a:effectLst/>
                <a:uLnTx/>
                <a:uFillTx/>
                <a:latin typeface="Arial"/>
                <a:ea typeface="ＭＳ Ｐゴシック" charset="0"/>
              </a:rPr>
              <a:t> Markets 2</a:t>
            </a:r>
            <a:br>
              <a:rPr kumimoji="0" lang="fi-FI" sz="2400" b="1" i="0" u="none" strike="noStrike" kern="1200" cap="none" spc="-75" normalizeH="0" baseline="0" noProof="0" dirty="0">
                <a:ln>
                  <a:noFill/>
                </a:ln>
                <a:solidFill>
                  <a:srgbClr val="78BE20"/>
                </a:solidFill>
                <a:effectLst/>
                <a:uLnTx/>
                <a:uFillTx/>
                <a:latin typeface="Arial"/>
                <a:ea typeface="ＭＳ Ｐゴシック" charset="0"/>
              </a:rPr>
            </a:br>
            <a:endParaRPr lang="fi-FI" dirty="0"/>
          </a:p>
        </p:txBody>
      </p:sp>
      <p:sp>
        <p:nvSpPr>
          <p:cNvPr id="4" name="Alatunnisteen paikkamerkki 3">
            <a:extLst>
              <a:ext uri="{FF2B5EF4-FFF2-40B4-BE49-F238E27FC236}">
                <a16:creationId xmlns:a16="http://schemas.microsoft.com/office/drawing/2014/main" id="{26355244-1F52-40AC-B01B-A4F9101761C1}"/>
              </a:ext>
            </a:extLst>
          </p:cNvPr>
          <p:cNvSpPr>
            <a:spLocks noGrp="1"/>
          </p:cNvSpPr>
          <p:nvPr>
            <p:ph type="ftr" sz="quarter" idx="16"/>
          </p:nvPr>
        </p:nvSpPr>
        <p:spPr/>
        <p:txBody>
          <a:bodyPr/>
          <a:lstStyle/>
          <a:p>
            <a:pPr>
              <a:defRPr/>
            </a:pPr>
            <a:r>
              <a:rPr lang="fi-FI">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B8152A1B-75FF-4D37-8250-AAC03C97DDA1}"/>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3</a:t>
            </a:fld>
            <a:endParaRPr lang="fi-FI">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C98451D5-E746-76E1-52CE-BC1553457174}"/>
              </a:ext>
            </a:extLst>
          </p:cNvPr>
          <p:cNvGraphicFramePr>
            <a:graphicFrameLocks noGrp="1"/>
          </p:cNvGraphicFramePr>
          <p:nvPr>
            <p:ph sz="quarter" idx="14"/>
            <p:extLst>
              <p:ext uri="{D42A27DB-BD31-4B8C-83A1-F6EECF244321}">
                <p14:modId xmlns:p14="http://schemas.microsoft.com/office/powerpoint/2010/main" val="2896370810"/>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4665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6DE5A4BF-E6DA-4D77-90CD-B98E8E8DC92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3A36DB10-CE31-49BC-A36C-4EED0D72909C}"/>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996F23AA-31C0-4BE9-8C64-3AD19701C6F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22F7D955-817A-48CF-853F-220B7D342C7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4C3B3FFF-C029-4DEA-9321-BA9F8CDAB0D0}"/>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985F1713-8A45-41B2-8521-92438D85814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1F1AA54-3E5A-4692-8276-3129F726D20D}"/>
              </a:ext>
            </a:extLst>
          </p:cNvPr>
          <p:cNvSpPr>
            <a:spLocks noGrp="1"/>
          </p:cNvSpPr>
          <p:nvPr>
            <p:ph type="ctrTitle"/>
          </p:nvPr>
        </p:nvSpPr>
        <p:spPr/>
        <p:txBody>
          <a:bodyPr/>
          <a:lstStyle/>
          <a:p>
            <a:pPr algn="ctr"/>
            <a:r>
              <a:rPr kumimoji="0" lang="fi-FI" sz="2400" b="1" i="0" u="none" strike="noStrike" kern="1200" cap="none" spc="-75" normalizeH="0" baseline="0" noProof="0" dirty="0" err="1">
                <a:ln>
                  <a:noFill/>
                </a:ln>
                <a:solidFill>
                  <a:srgbClr val="78BE20"/>
                </a:solidFill>
                <a:effectLst/>
                <a:uLnTx/>
                <a:uFillTx/>
                <a:latin typeface="Arial"/>
                <a:ea typeface="ＭＳ Ｐゴシック" charset="0"/>
              </a:rPr>
              <a:t>Pivotal</a:t>
            </a:r>
            <a:r>
              <a:rPr kumimoji="0" lang="fi-FI" sz="2400" b="1" i="0" u="none" strike="noStrike" kern="1200" cap="none" spc="-75" normalizeH="0" baseline="0" noProof="0" dirty="0">
                <a:ln>
                  <a:noFill/>
                </a:ln>
                <a:solidFill>
                  <a:srgbClr val="78BE20"/>
                </a:solidFill>
                <a:effectLst/>
                <a:uLnTx/>
                <a:uFillTx/>
                <a:latin typeface="Arial"/>
                <a:ea typeface="ＭＳ Ｐゴシック" charset="0"/>
              </a:rPr>
              <a:t> National </a:t>
            </a:r>
            <a:r>
              <a:rPr kumimoji="0" lang="fi-FI" sz="2400" b="1" i="0" u="none" strike="noStrike" kern="1200" cap="none" spc="-75" normalizeH="0" baseline="0" noProof="0" dirty="0" err="1">
                <a:ln>
                  <a:noFill/>
                </a:ln>
                <a:solidFill>
                  <a:srgbClr val="78BE20"/>
                </a:solidFill>
                <a:effectLst/>
                <a:uLnTx/>
                <a:uFillTx/>
                <a:latin typeface="Arial"/>
                <a:ea typeface="ＭＳ Ｐゴシック" charset="0"/>
              </a:rPr>
              <a:t>Acts</a:t>
            </a:r>
            <a:r>
              <a:rPr kumimoji="0" lang="fi-FI" sz="2400" b="1" i="0" u="none" strike="noStrike" kern="1200" cap="none" spc="-75" normalizeH="0" baseline="0" noProof="0" dirty="0">
                <a:ln>
                  <a:noFill/>
                </a:ln>
                <a:solidFill>
                  <a:srgbClr val="78BE20"/>
                </a:solidFill>
                <a:effectLst/>
                <a:uLnTx/>
                <a:uFillTx/>
                <a:latin typeface="Arial"/>
                <a:ea typeface="ＭＳ Ｐゴシック" charset="0"/>
              </a:rPr>
              <a:t> 3: </a:t>
            </a:r>
            <a:br>
              <a:rPr kumimoji="0" lang="fi-FI" sz="2400" b="1" i="0" u="none" strike="noStrike" kern="1200" cap="none" spc="-75" normalizeH="0" baseline="0" noProof="0" dirty="0">
                <a:ln>
                  <a:noFill/>
                </a:ln>
                <a:solidFill>
                  <a:srgbClr val="78BE20"/>
                </a:solidFill>
                <a:effectLst/>
                <a:uLnTx/>
                <a:uFillTx/>
                <a:latin typeface="Arial"/>
                <a:ea typeface="ＭＳ Ｐゴシック" charset="0"/>
              </a:rPr>
            </a:br>
            <a:r>
              <a:rPr kumimoji="0" lang="fi-FI" sz="2400" b="1" i="0" u="none" strike="noStrike" kern="1200" cap="none" spc="-75" normalizeH="0" baseline="0" noProof="0" dirty="0" err="1">
                <a:ln>
                  <a:noFill/>
                </a:ln>
                <a:solidFill>
                  <a:srgbClr val="78BE20"/>
                </a:solidFill>
                <a:effectLst/>
                <a:uLnTx/>
                <a:uFillTx/>
                <a:latin typeface="Arial"/>
                <a:ea typeface="ＭＳ Ｐゴシック" charset="0"/>
              </a:rPr>
              <a:t>book</a:t>
            </a:r>
            <a:r>
              <a:rPr kumimoji="0" lang="fi-FI" sz="2400" b="1" i="0" u="none" strike="noStrike" kern="1200" cap="none" spc="-75" normalizeH="0" baseline="0" noProof="0" dirty="0">
                <a:ln>
                  <a:noFill/>
                </a:ln>
                <a:solidFill>
                  <a:srgbClr val="78BE20"/>
                </a:solidFill>
                <a:effectLst/>
                <a:uLnTx/>
                <a:uFillTx/>
                <a:latin typeface="Arial"/>
                <a:ea typeface="ＭＳ Ｐゴシック" charset="0"/>
              </a:rPr>
              <a:t> </a:t>
            </a:r>
            <a:r>
              <a:rPr kumimoji="0" lang="fi-FI" sz="2400" b="1" i="0" u="none" strike="noStrike" kern="1200" cap="none" spc="-75" normalizeH="0" baseline="0" noProof="0" dirty="0" err="1">
                <a:ln>
                  <a:noFill/>
                </a:ln>
                <a:solidFill>
                  <a:srgbClr val="78BE20"/>
                </a:solidFill>
                <a:effectLst/>
                <a:uLnTx/>
                <a:uFillTx/>
                <a:latin typeface="Arial"/>
                <a:ea typeface="ＭＳ Ｐゴシック" charset="0"/>
              </a:rPr>
              <a:t>entry</a:t>
            </a:r>
            <a:r>
              <a:rPr kumimoji="0" lang="fi-FI" sz="2400" b="1" i="0" u="none" strike="noStrike" kern="1200" cap="none" spc="-75" normalizeH="0" baseline="0" noProof="0" dirty="0">
                <a:ln>
                  <a:noFill/>
                </a:ln>
                <a:solidFill>
                  <a:srgbClr val="78BE20"/>
                </a:solidFill>
                <a:effectLst/>
                <a:uLnTx/>
                <a:uFillTx/>
                <a:latin typeface="Arial"/>
                <a:ea typeface="ＭＳ Ｐゴシック" charset="0"/>
              </a:rPr>
              <a:t> and </a:t>
            </a:r>
            <a:r>
              <a:rPr kumimoji="0" lang="fi-FI" sz="2400" b="1" i="0" u="none" strike="noStrike" kern="1200" cap="none" spc="-75" normalizeH="0" baseline="0" noProof="0" dirty="0" err="1">
                <a:ln>
                  <a:noFill/>
                </a:ln>
                <a:solidFill>
                  <a:srgbClr val="78BE20"/>
                </a:solidFill>
                <a:effectLst/>
                <a:uLnTx/>
                <a:uFillTx/>
                <a:latin typeface="Arial"/>
                <a:ea typeface="ＭＳ Ｐゴシック" charset="0"/>
              </a:rPr>
              <a:t>settlement</a:t>
            </a:r>
            <a:r>
              <a:rPr kumimoji="0" lang="fi-FI" sz="2400" b="1" i="0" u="none" strike="noStrike" kern="1200" cap="none" spc="-75" normalizeH="0" baseline="0" noProof="0" dirty="0">
                <a:ln>
                  <a:noFill/>
                </a:ln>
                <a:solidFill>
                  <a:srgbClr val="78BE20"/>
                </a:solidFill>
                <a:effectLst/>
                <a:uLnTx/>
                <a:uFillTx/>
                <a:latin typeface="Arial"/>
                <a:ea typeface="ＭＳ Ｐゴシック" charset="0"/>
              </a:rPr>
              <a:t> </a:t>
            </a:r>
            <a:r>
              <a:rPr lang="fi-FI" sz="2400" dirty="0" err="1">
                <a:solidFill>
                  <a:srgbClr val="78BE20"/>
                </a:solidFill>
                <a:latin typeface="Arial"/>
              </a:rPr>
              <a:t>systems</a:t>
            </a:r>
            <a:r>
              <a:rPr lang="fi-FI" dirty="0"/>
              <a:t>, </a:t>
            </a:r>
            <a:r>
              <a:rPr lang="fi-FI" dirty="0" err="1"/>
              <a:t>investment</a:t>
            </a:r>
            <a:r>
              <a:rPr lang="fi-FI" dirty="0"/>
              <a:t> </a:t>
            </a:r>
            <a:r>
              <a:rPr lang="fi-FI" dirty="0" err="1"/>
              <a:t>services</a:t>
            </a:r>
            <a:r>
              <a:rPr lang="fi-FI" dirty="0"/>
              <a:t> and </a:t>
            </a:r>
            <a:r>
              <a:rPr lang="fi-FI" dirty="0" err="1"/>
              <a:t>investment</a:t>
            </a:r>
            <a:r>
              <a:rPr lang="fi-FI" dirty="0"/>
              <a:t> and </a:t>
            </a:r>
            <a:r>
              <a:rPr lang="fi-FI" dirty="0" err="1"/>
              <a:t>real</a:t>
            </a:r>
            <a:r>
              <a:rPr lang="fi-FI" dirty="0"/>
              <a:t> </a:t>
            </a:r>
            <a:r>
              <a:rPr lang="fi-FI" dirty="0" err="1"/>
              <a:t>estate</a:t>
            </a:r>
            <a:r>
              <a:rPr lang="fi-FI" dirty="0"/>
              <a:t> </a:t>
            </a:r>
            <a:r>
              <a:rPr lang="fi-FI" dirty="0" err="1"/>
              <a:t>funds</a:t>
            </a:r>
            <a:endParaRPr lang="fi-FI" dirty="0"/>
          </a:p>
        </p:txBody>
      </p:sp>
      <p:sp>
        <p:nvSpPr>
          <p:cNvPr id="4" name="Alatunnisteen paikkamerkki 3">
            <a:extLst>
              <a:ext uri="{FF2B5EF4-FFF2-40B4-BE49-F238E27FC236}">
                <a16:creationId xmlns:a16="http://schemas.microsoft.com/office/drawing/2014/main" id="{115A3024-951C-4273-AAD4-9360AEC9981D}"/>
              </a:ext>
            </a:extLst>
          </p:cNvPr>
          <p:cNvSpPr>
            <a:spLocks noGrp="1"/>
          </p:cNvSpPr>
          <p:nvPr>
            <p:ph type="ftr" sz="quarter" idx="16"/>
          </p:nvPr>
        </p:nvSpPr>
        <p:spPr/>
        <p:txBody>
          <a:bodyPr/>
          <a:lstStyle/>
          <a:p>
            <a:pPr>
              <a:defRPr/>
            </a:pPr>
            <a:r>
              <a:rPr lang="fi-FI">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0CDE0D25-81F3-4AE3-B526-BF34ABEF556E}"/>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4</a:t>
            </a:fld>
            <a:endParaRPr lang="fi-FI">
              <a:solidFill>
                <a:prstClr val="black">
                  <a:tint val="75000"/>
                </a:prstClr>
              </a:solidFill>
            </a:endParaRPr>
          </a:p>
        </p:txBody>
      </p:sp>
      <p:graphicFrame>
        <p:nvGraphicFramePr>
          <p:cNvPr id="7" name="Sisällön paikkamerkki 6">
            <a:extLst>
              <a:ext uri="{FF2B5EF4-FFF2-40B4-BE49-F238E27FC236}">
                <a16:creationId xmlns:a16="http://schemas.microsoft.com/office/drawing/2014/main" id="{0063AA93-5F31-6B79-9439-A8BEC67A8C0A}"/>
              </a:ext>
            </a:extLst>
          </p:cNvPr>
          <p:cNvGraphicFramePr>
            <a:graphicFrameLocks noGrp="1"/>
          </p:cNvGraphicFramePr>
          <p:nvPr>
            <p:ph sz="quarter" idx="14"/>
            <p:extLst>
              <p:ext uri="{D42A27DB-BD31-4B8C-83A1-F6EECF244321}">
                <p14:modId xmlns:p14="http://schemas.microsoft.com/office/powerpoint/2010/main" val="3306478327"/>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4811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D8C4ECD4-F4FA-4949-8DB1-B05C6B052EE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EC748F9A-BE4D-41AE-BB7D-5BDFA0E41DC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D25E2705-FA2C-4E11-8BC3-A34904DB5D77}"/>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097E28F3-2982-4290-B74F-95C9B1D2415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888E61BC-7B44-462C-98A4-C95979A34F00}"/>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FF6736A3-CB5A-4547-A6C9-5DAB5A5B428E}"/>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dgm id="{DF056C30-AFFC-4283-99EF-DD01C0A5227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640ED6-EBDE-42DC-AB55-083B97EDFB69}"/>
              </a:ext>
            </a:extLst>
          </p:cNvPr>
          <p:cNvSpPr>
            <a:spLocks noGrp="1"/>
          </p:cNvSpPr>
          <p:nvPr>
            <p:ph type="ctrTitle"/>
          </p:nvPr>
        </p:nvSpPr>
        <p:spPr/>
        <p:txBody>
          <a:bodyPr/>
          <a:lstStyle/>
          <a:p>
            <a:pPr algn="ctr"/>
            <a:r>
              <a:rPr kumimoji="0" lang="fi-FI" sz="2400" b="1" i="0" u="none" strike="noStrike" kern="1200" cap="none" spc="-75" normalizeH="0" baseline="0" noProof="0" dirty="0" err="1">
                <a:ln>
                  <a:noFill/>
                </a:ln>
                <a:solidFill>
                  <a:srgbClr val="78BE20"/>
                </a:solidFill>
                <a:effectLst/>
                <a:uLnTx/>
                <a:uFillTx/>
                <a:latin typeface="Arial"/>
                <a:ea typeface="ＭＳ Ｐゴシック" charset="0"/>
              </a:rPr>
              <a:t>Pivotal</a:t>
            </a:r>
            <a:r>
              <a:rPr kumimoji="0" lang="fi-FI" sz="2400" b="1" i="0" u="none" strike="noStrike" kern="1200" cap="none" spc="-75" normalizeH="0" baseline="0" noProof="0" dirty="0">
                <a:ln>
                  <a:noFill/>
                </a:ln>
                <a:solidFill>
                  <a:srgbClr val="78BE20"/>
                </a:solidFill>
                <a:effectLst/>
                <a:uLnTx/>
                <a:uFillTx/>
                <a:latin typeface="Arial"/>
                <a:ea typeface="ＭＳ Ｐゴシック" charset="0"/>
              </a:rPr>
              <a:t> National </a:t>
            </a:r>
            <a:r>
              <a:rPr kumimoji="0" lang="fi-FI" sz="2400" b="1" i="0" u="none" strike="noStrike" kern="1200" cap="none" spc="-75" normalizeH="0" baseline="0" noProof="0" dirty="0" err="1">
                <a:ln>
                  <a:noFill/>
                </a:ln>
                <a:solidFill>
                  <a:srgbClr val="78BE20"/>
                </a:solidFill>
                <a:effectLst/>
                <a:uLnTx/>
                <a:uFillTx/>
                <a:latin typeface="Arial"/>
                <a:ea typeface="ＭＳ Ｐゴシック" charset="0"/>
              </a:rPr>
              <a:t>Acts</a:t>
            </a:r>
            <a:r>
              <a:rPr kumimoji="0" lang="fi-FI" sz="2400" b="1" i="0" u="none" strike="noStrike" kern="1200" cap="none" spc="-75" normalizeH="0" baseline="0" noProof="0" dirty="0">
                <a:ln>
                  <a:noFill/>
                </a:ln>
                <a:solidFill>
                  <a:srgbClr val="78BE20"/>
                </a:solidFill>
                <a:effectLst/>
                <a:uLnTx/>
                <a:uFillTx/>
                <a:latin typeface="Arial"/>
                <a:ea typeface="ＭＳ Ｐゴシック" charset="0"/>
              </a:rPr>
              <a:t> </a:t>
            </a:r>
            <a:r>
              <a:rPr lang="fi-FI" dirty="0"/>
              <a:t>4: </a:t>
            </a:r>
            <a:r>
              <a:rPr lang="fi-FI" dirty="0" err="1"/>
              <a:t>banking</a:t>
            </a:r>
            <a:r>
              <a:rPr lang="fi-FI" dirty="0"/>
              <a:t> and </a:t>
            </a:r>
            <a:r>
              <a:rPr lang="fi-FI" dirty="0" err="1"/>
              <a:t>insurance</a:t>
            </a:r>
            <a:r>
              <a:rPr lang="fi-FI" dirty="0"/>
              <a:t> business</a:t>
            </a:r>
          </a:p>
        </p:txBody>
      </p:sp>
      <p:sp>
        <p:nvSpPr>
          <p:cNvPr id="4" name="Alatunnisteen paikkamerkki 3">
            <a:extLst>
              <a:ext uri="{FF2B5EF4-FFF2-40B4-BE49-F238E27FC236}">
                <a16:creationId xmlns:a16="http://schemas.microsoft.com/office/drawing/2014/main" id="{1B6D5779-8C74-4AC2-B465-1ED6BA3821DA}"/>
              </a:ext>
            </a:extLst>
          </p:cNvPr>
          <p:cNvSpPr>
            <a:spLocks noGrp="1"/>
          </p:cNvSpPr>
          <p:nvPr>
            <p:ph type="ftr" sz="quarter" idx="16"/>
          </p:nvPr>
        </p:nvSpPr>
        <p:spPr/>
        <p:txBody>
          <a:bodyPr/>
          <a:lstStyle/>
          <a:p>
            <a:pPr>
              <a:defRPr/>
            </a:pPr>
            <a:r>
              <a:rPr lang="fi-FI">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5EC9CEC1-367C-4456-9AA1-3790C4761732}"/>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5</a:t>
            </a:fld>
            <a:endParaRPr lang="fi-FI">
              <a:solidFill>
                <a:prstClr val="black">
                  <a:tint val="75000"/>
                </a:prstClr>
              </a:solidFill>
            </a:endParaRPr>
          </a:p>
        </p:txBody>
      </p:sp>
      <p:graphicFrame>
        <p:nvGraphicFramePr>
          <p:cNvPr id="8" name="Sisällön paikkamerkki 7">
            <a:extLst>
              <a:ext uri="{FF2B5EF4-FFF2-40B4-BE49-F238E27FC236}">
                <a16:creationId xmlns:a16="http://schemas.microsoft.com/office/drawing/2014/main" id="{FAC0C427-BD25-44F0-8C4D-E6308DD4630E}"/>
              </a:ext>
            </a:extLst>
          </p:cNvPr>
          <p:cNvGraphicFramePr>
            <a:graphicFrameLocks noGrp="1"/>
          </p:cNvGraphicFramePr>
          <p:nvPr>
            <p:ph sz="quarter" idx="14"/>
            <p:extLst>
              <p:ext uri="{D42A27DB-BD31-4B8C-83A1-F6EECF244321}">
                <p14:modId xmlns:p14="http://schemas.microsoft.com/office/powerpoint/2010/main" val="3562845662"/>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6596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A6666E6E-4FA4-4E78-9D4E-5F7B93899E4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F47F2D53-C6BC-4637-8CF6-A2B42983CE9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dgm id="{CAB798DB-B911-468B-832A-86995D81F1B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6076121D-9BD0-49A0-8BED-74934E551C5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4379F6E8-5E92-4C8A-885E-6CA116222432}"/>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graphicEl>
                                              <a:dgm id="{60421069-52F0-4640-A9D7-69B849B4522E}"/>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graphicEl>
                                              <a:dgm id="{A6AD0BBA-252A-4FC6-BA87-293257313D6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CEFBAFC-A666-4E93-B982-67C3EDB625FE}"/>
              </a:ext>
            </a:extLst>
          </p:cNvPr>
          <p:cNvSpPr>
            <a:spLocks noGrp="1"/>
          </p:cNvSpPr>
          <p:nvPr>
            <p:ph type="ctrTitle"/>
          </p:nvPr>
        </p:nvSpPr>
        <p:spPr/>
        <p:txBody>
          <a:bodyPr/>
          <a:lstStyle/>
          <a:p>
            <a:pPr marL="0" marR="0" lvl="0" indent="0" algn="ctr" defTabSz="342900" rtl="0" eaLnBrk="1" fontAlgn="base" latinLnBrk="0" hangingPunct="1">
              <a:lnSpc>
                <a:spcPct val="100000"/>
              </a:lnSpc>
              <a:spcBef>
                <a:spcPct val="20000"/>
              </a:spcBef>
              <a:spcAft>
                <a:spcPct val="0"/>
              </a:spcAft>
              <a:buClrTx/>
              <a:buSzTx/>
              <a:buFont typeface="Arial" charset="0"/>
              <a:buNone/>
              <a:tabLst/>
              <a:defRPr/>
            </a:pPr>
            <a:r>
              <a:rPr lang="fi-FI" dirty="0"/>
              <a:t>EU-</a:t>
            </a:r>
            <a:r>
              <a:rPr lang="fi-FI" dirty="0" err="1"/>
              <a:t>legislation</a:t>
            </a:r>
            <a:r>
              <a:rPr lang="fi-FI" dirty="0"/>
              <a:t> 1: </a:t>
            </a:r>
            <a:r>
              <a:rPr lang="fi-FI" dirty="0" err="1"/>
              <a:t>credit</a:t>
            </a:r>
            <a:r>
              <a:rPr lang="fi-FI" dirty="0"/>
              <a:t> </a:t>
            </a:r>
            <a:r>
              <a:rPr lang="fi-FI" dirty="0" err="1"/>
              <a:t>institutions</a:t>
            </a:r>
            <a:r>
              <a:rPr lang="fi-FI" dirty="0"/>
              <a:t> </a:t>
            </a:r>
            <a:br>
              <a:rPr lang="fi-FI" dirty="0"/>
            </a:br>
            <a:r>
              <a:rPr kumimoji="0" lang="fi-FI" sz="1575" b="1" i="0" u="none" strike="noStrike" kern="1200" cap="none" spc="0" normalizeH="0" baseline="0" noProof="0" dirty="0">
                <a:ln>
                  <a:noFill/>
                </a:ln>
                <a:solidFill>
                  <a:prstClr val="black"/>
                </a:solidFill>
                <a:effectLst/>
                <a:uLnTx/>
                <a:uFillTx/>
                <a:latin typeface="Arial"/>
                <a:ea typeface="ＭＳ Ｐゴシック" charset="0"/>
              </a:rPr>
              <a:t>(</a:t>
            </a:r>
            <a:r>
              <a:rPr kumimoji="0" lang="fi-FI" sz="1575" b="1" i="0" u="none" strike="noStrike" kern="1200" cap="none" spc="0" normalizeH="0" baseline="0" noProof="0" dirty="0" err="1">
                <a:ln>
                  <a:noFill/>
                </a:ln>
                <a:solidFill>
                  <a:prstClr val="black"/>
                </a:solidFill>
                <a:effectLst/>
                <a:uLnTx/>
                <a:uFillTx/>
                <a:latin typeface="Arial"/>
                <a:ea typeface="ＭＳ Ｐゴシック" charset="0"/>
              </a:rPr>
              <a:t>Summary</a:t>
            </a:r>
            <a:r>
              <a:rPr lang="fi-FI" sz="1575" spc="0" dirty="0">
                <a:solidFill>
                  <a:prstClr val="black"/>
                </a:solidFill>
                <a:latin typeface="Arial"/>
              </a:rPr>
              <a:t>: </a:t>
            </a:r>
            <a:r>
              <a:rPr kumimoji="0" lang="fi-FI" sz="1575" b="1" i="0" u="none" strike="noStrike" kern="1200" cap="none" spc="0" normalizeH="0" baseline="0" noProof="0" dirty="0">
                <a:ln>
                  <a:noFill/>
                </a:ln>
                <a:solidFill>
                  <a:prstClr val="black"/>
                </a:solidFill>
                <a:effectLst/>
                <a:uLnTx/>
                <a:uFillTx/>
                <a:latin typeface="Arial"/>
                <a:ea typeface="ＭＳ Ｐゴシック" charset="0"/>
                <a:hlinkClick r:id="rId2"/>
              </a:rPr>
              <a:t>https://eur-lex.europa.eu/summary/chapter/2415.html</a:t>
            </a:r>
            <a:r>
              <a:rPr kumimoji="0" lang="fi-FI" sz="1575" b="1" i="0" u="none" strike="noStrike" kern="1200" cap="none" spc="0" normalizeH="0" baseline="0" noProof="0" dirty="0">
                <a:ln>
                  <a:noFill/>
                </a:ln>
                <a:solidFill>
                  <a:prstClr val="black"/>
                </a:solidFill>
                <a:effectLst/>
                <a:uLnTx/>
                <a:uFillTx/>
                <a:latin typeface="Arial"/>
                <a:ea typeface="ＭＳ Ｐゴシック" charset="0"/>
              </a:rPr>
              <a:t> ), (</a:t>
            </a:r>
            <a:r>
              <a:rPr kumimoji="0" lang="fi-FI" sz="1575" b="1" i="0" u="none" strike="noStrike" kern="1200" cap="none" spc="0" normalizeH="0" baseline="0" noProof="0" dirty="0" err="1">
                <a:ln>
                  <a:noFill/>
                </a:ln>
                <a:solidFill>
                  <a:prstClr val="black"/>
                </a:solidFill>
                <a:effectLst/>
                <a:uLnTx/>
                <a:uFillTx/>
                <a:latin typeface="Arial"/>
                <a:ea typeface="ＭＳ Ｐゴシック" charset="0"/>
              </a:rPr>
              <a:t>or</a:t>
            </a:r>
            <a:r>
              <a:rPr kumimoji="0" lang="fi-FI" sz="1575" b="1" i="0" u="none" strike="noStrike" kern="1200" cap="none" spc="0" normalizeH="0" baseline="0" noProof="0" dirty="0">
                <a:ln>
                  <a:noFill/>
                </a:ln>
                <a:solidFill>
                  <a:prstClr val="black"/>
                </a:solidFill>
                <a:effectLst/>
                <a:uLnTx/>
                <a:uFillTx/>
                <a:latin typeface="Arial"/>
                <a:ea typeface="ＭＳ Ｐゴシック" charset="0"/>
              </a:rPr>
              <a:t> in </a:t>
            </a:r>
            <a:r>
              <a:rPr kumimoji="0" lang="fi-FI" sz="1575" b="1" i="0" u="none" strike="noStrike" kern="1200" cap="none" spc="0" normalizeH="0" baseline="0" noProof="0" dirty="0" err="1">
                <a:ln>
                  <a:noFill/>
                </a:ln>
                <a:solidFill>
                  <a:prstClr val="black"/>
                </a:solidFill>
                <a:effectLst/>
                <a:uLnTx/>
                <a:uFillTx/>
                <a:latin typeface="Arial"/>
                <a:ea typeface="ＭＳ Ｐゴシック" charset="0"/>
              </a:rPr>
              <a:t>Finnish</a:t>
            </a:r>
            <a:r>
              <a:rPr kumimoji="0" lang="fi-FI" sz="1575" b="1" i="0" u="none" strike="noStrike" kern="1200" cap="none" spc="0" normalizeH="0" baseline="0" noProof="0" dirty="0">
                <a:ln>
                  <a:noFill/>
                </a:ln>
                <a:solidFill>
                  <a:prstClr val="black"/>
                </a:solidFill>
                <a:effectLst/>
                <a:uLnTx/>
                <a:uFillTx/>
                <a:latin typeface="Arial"/>
                <a:ea typeface="ＭＳ Ｐゴシック" charset="0"/>
              </a:rPr>
              <a:t>: </a:t>
            </a:r>
            <a:br>
              <a:rPr lang="fi-FI" sz="1575" spc="0" dirty="0">
                <a:solidFill>
                  <a:prstClr val="black"/>
                </a:solidFill>
                <a:latin typeface="Arial"/>
              </a:rPr>
            </a:br>
            <a:r>
              <a:rPr kumimoji="0" lang="fi-FI" sz="1575" b="1" i="0" u="none" strike="noStrike" kern="1200" cap="none" spc="0" normalizeH="0" baseline="0" noProof="0" dirty="0">
                <a:ln>
                  <a:noFill/>
                </a:ln>
                <a:solidFill>
                  <a:prstClr val="black"/>
                </a:solidFill>
                <a:effectLst/>
                <a:uLnTx/>
                <a:uFillTx/>
                <a:latin typeface="Arial"/>
                <a:ea typeface="ＭＳ Ｐゴシック" charset="0"/>
              </a:rPr>
              <a:t> </a:t>
            </a:r>
            <a:r>
              <a:rPr lang="fi-FI" sz="1600" dirty="0">
                <a:hlinkClick r:id="rId3"/>
              </a:rPr>
              <a:t>https://www.edilex.fi/eu-lainsaadanto/luettelo-yritystoiminta#1.3</a:t>
            </a:r>
            <a:r>
              <a:rPr lang="fi-FI" sz="1600" dirty="0"/>
              <a:t> </a:t>
            </a:r>
            <a:br>
              <a:rPr kumimoji="0" lang="fi-FI" sz="1600" b="1" i="0" u="none" strike="noStrike" kern="1200" cap="none" spc="0" normalizeH="0" baseline="0" noProof="0" dirty="0">
                <a:ln>
                  <a:noFill/>
                </a:ln>
                <a:solidFill>
                  <a:prstClr val="black"/>
                </a:solidFill>
                <a:effectLst/>
                <a:uLnTx/>
                <a:uFillTx/>
                <a:latin typeface="Arial"/>
                <a:ea typeface="ＭＳ Ｐゴシック" charset="0"/>
              </a:rPr>
            </a:br>
            <a:endParaRPr lang="fi-FI" dirty="0"/>
          </a:p>
        </p:txBody>
      </p:sp>
      <p:graphicFrame>
        <p:nvGraphicFramePr>
          <p:cNvPr id="6" name="Sisällön paikkamerkki 5">
            <a:extLst>
              <a:ext uri="{FF2B5EF4-FFF2-40B4-BE49-F238E27FC236}">
                <a16:creationId xmlns:a16="http://schemas.microsoft.com/office/drawing/2014/main" id="{BF993C8E-44DA-492C-BE20-58630A9A8A55}"/>
              </a:ext>
            </a:extLst>
          </p:cNvPr>
          <p:cNvGraphicFramePr>
            <a:graphicFrameLocks noGrp="1"/>
          </p:cNvGraphicFramePr>
          <p:nvPr>
            <p:ph sz="quarter" idx="14"/>
            <p:extLst>
              <p:ext uri="{D42A27DB-BD31-4B8C-83A1-F6EECF244321}">
                <p14:modId xmlns:p14="http://schemas.microsoft.com/office/powerpoint/2010/main" val="2118431767"/>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Alatunnisteen paikkamerkki 3">
            <a:extLst>
              <a:ext uri="{FF2B5EF4-FFF2-40B4-BE49-F238E27FC236}">
                <a16:creationId xmlns:a16="http://schemas.microsoft.com/office/drawing/2014/main" id="{6D571936-AD8A-44A8-ABB9-DB085D38E089}"/>
              </a:ext>
            </a:extLst>
          </p:cNvPr>
          <p:cNvSpPr>
            <a:spLocks noGrp="1"/>
          </p:cNvSpPr>
          <p:nvPr>
            <p:ph type="ftr" sz="quarter" idx="16"/>
          </p:nvPr>
        </p:nvSpPr>
        <p:spPr/>
        <p:txBody>
          <a:bodyPr/>
          <a:lstStyle/>
          <a:p>
            <a:pPr>
              <a:defRPr/>
            </a:pPr>
            <a:r>
              <a:rPr lang="fi-FI">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C086FE36-5E79-48F3-AFC2-1486981514C9}"/>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6</a:t>
            </a:fld>
            <a:endParaRPr lang="fi-FI">
              <a:solidFill>
                <a:prstClr val="black">
                  <a:tint val="75000"/>
                </a:prstClr>
              </a:solidFill>
            </a:endParaRPr>
          </a:p>
        </p:txBody>
      </p:sp>
    </p:spTree>
    <p:extLst>
      <p:ext uri="{BB962C8B-B14F-4D97-AF65-F5344CB8AC3E}">
        <p14:creationId xmlns:p14="http://schemas.microsoft.com/office/powerpoint/2010/main" val="819295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98DE0715-3DE4-4801-B053-B0E51C9B36A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387F6BA3-CEAA-40A2-98F5-54C96F59A147}"/>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4154210B-F600-4485-9695-22EA902F3AA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E16167F7-7C11-4768-857F-6F14BE9F282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2F5E8C6F-4402-4F50-956E-AB90ED1065CA}"/>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5037AB61-7EB6-48B5-B185-5E648C47C3CB}"/>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EF78A8E0-DA9E-4844-B726-715E79A21E6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CC042F5C-8938-43B1-98D3-1C69D03D74AC}"/>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graphicEl>
                                              <a:dgm id="{B84511E2-3485-4F93-B13E-8A84B0BF0C0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532711E-E507-4A7C-B7D6-20B54EACE6A2}"/>
              </a:ext>
            </a:extLst>
          </p:cNvPr>
          <p:cNvSpPr>
            <a:spLocks noGrp="1"/>
          </p:cNvSpPr>
          <p:nvPr>
            <p:ph type="ctrTitle"/>
          </p:nvPr>
        </p:nvSpPr>
        <p:spPr/>
        <p:txBody>
          <a:bodyPr/>
          <a:lstStyle/>
          <a:p>
            <a:pPr algn="ctr"/>
            <a:r>
              <a:rPr lang="fi-FI" dirty="0"/>
              <a:t>EU </a:t>
            </a:r>
            <a:r>
              <a:rPr lang="fi-FI" dirty="0" err="1"/>
              <a:t>legislation</a:t>
            </a:r>
            <a:r>
              <a:rPr lang="fi-FI" dirty="0"/>
              <a:t> 2: </a:t>
            </a:r>
            <a:r>
              <a:rPr lang="fi-FI" dirty="0" err="1"/>
              <a:t>consumer</a:t>
            </a:r>
            <a:r>
              <a:rPr lang="fi-FI" dirty="0"/>
              <a:t> finance and </a:t>
            </a:r>
            <a:r>
              <a:rPr lang="fi-FI" dirty="0" err="1"/>
              <a:t>payment</a:t>
            </a:r>
            <a:r>
              <a:rPr lang="fi-FI" dirty="0"/>
              <a:t> </a:t>
            </a:r>
            <a:r>
              <a:rPr lang="fi-FI" dirty="0" err="1"/>
              <a:t>services</a:t>
            </a:r>
            <a:endParaRPr lang="fi-FI" dirty="0"/>
          </a:p>
        </p:txBody>
      </p:sp>
      <p:graphicFrame>
        <p:nvGraphicFramePr>
          <p:cNvPr id="6" name="Sisällön paikkamerkki 5">
            <a:extLst>
              <a:ext uri="{FF2B5EF4-FFF2-40B4-BE49-F238E27FC236}">
                <a16:creationId xmlns:a16="http://schemas.microsoft.com/office/drawing/2014/main" id="{A1869F0F-ECD4-440C-8EAC-90B72195FBC8}"/>
              </a:ext>
            </a:extLst>
          </p:cNvPr>
          <p:cNvGraphicFramePr>
            <a:graphicFrameLocks noGrp="1"/>
          </p:cNvGraphicFramePr>
          <p:nvPr>
            <p:ph sz="quarter" idx="14"/>
            <p:extLst>
              <p:ext uri="{D42A27DB-BD31-4B8C-83A1-F6EECF244321}">
                <p14:modId xmlns:p14="http://schemas.microsoft.com/office/powerpoint/2010/main" val="50243267"/>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35E1EE83-689A-4A1D-BC48-9CA4AFEFDBEB}"/>
              </a:ext>
            </a:extLst>
          </p:cNvPr>
          <p:cNvSpPr>
            <a:spLocks noGrp="1"/>
          </p:cNvSpPr>
          <p:nvPr>
            <p:ph type="ftr" sz="quarter" idx="16"/>
          </p:nvPr>
        </p:nvSpPr>
        <p:spPr/>
        <p:txBody>
          <a:bodyPr/>
          <a:lstStyle/>
          <a:p>
            <a:pPr>
              <a:defRPr/>
            </a:pPr>
            <a:r>
              <a:rPr lang="fi-FI">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394A729C-8C94-48E8-9A38-FE633422F91D}"/>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7</a:t>
            </a:fld>
            <a:endParaRPr lang="fi-FI">
              <a:solidFill>
                <a:prstClr val="black">
                  <a:tint val="75000"/>
                </a:prstClr>
              </a:solidFill>
            </a:endParaRPr>
          </a:p>
        </p:txBody>
      </p:sp>
    </p:spTree>
    <p:extLst>
      <p:ext uri="{BB962C8B-B14F-4D97-AF65-F5344CB8AC3E}">
        <p14:creationId xmlns:p14="http://schemas.microsoft.com/office/powerpoint/2010/main" val="2249883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18E480C-CF8E-44F7-A1E1-526AC2D12D0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795B7330-D6F2-44AA-8BF8-6541F8E7FCB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16B59707-4F0E-41B1-B047-05E90A62290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6E4FDF-C027-43F1-B52D-05F3213804B5}"/>
              </a:ext>
            </a:extLst>
          </p:cNvPr>
          <p:cNvSpPr>
            <a:spLocks noGrp="1"/>
          </p:cNvSpPr>
          <p:nvPr>
            <p:ph type="ctrTitle"/>
          </p:nvPr>
        </p:nvSpPr>
        <p:spPr/>
        <p:txBody>
          <a:bodyPr/>
          <a:lstStyle/>
          <a:p>
            <a:pPr algn="ctr"/>
            <a:r>
              <a:rPr lang="fi-FI" dirty="0"/>
              <a:t>EU </a:t>
            </a:r>
            <a:r>
              <a:rPr lang="fi-FI" dirty="0" err="1"/>
              <a:t>legislation</a:t>
            </a:r>
            <a:r>
              <a:rPr lang="fi-FI" dirty="0"/>
              <a:t> 3: </a:t>
            </a:r>
            <a:r>
              <a:rPr lang="fi-FI" dirty="0" err="1"/>
              <a:t>investments</a:t>
            </a:r>
            <a:r>
              <a:rPr lang="fi-FI" dirty="0"/>
              <a:t> and </a:t>
            </a:r>
            <a:r>
              <a:rPr lang="fi-FI" dirty="0" err="1"/>
              <a:t>securities</a:t>
            </a:r>
            <a:r>
              <a:rPr lang="fi-FI" dirty="0"/>
              <a:t> </a:t>
            </a:r>
            <a:r>
              <a:rPr lang="fi-FI" dirty="0" err="1"/>
              <a:t>markets</a:t>
            </a:r>
            <a:endParaRPr lang="fi-FI" dirty="0"/>
          </a:p>
        </p:txBody>
      </p:sp>
      <p:sp>
        <p:nvSpPr>
          <p:cNvPr id="4" name="Alatunnisteen paikkamerkki 3">
            <a:extLst>
              <a:ext uri="{FF2B5EF4-FFF2-40B4-BE49-F238E27FC236}">
                <a16:creationId xmlns:a16="http://schemas.microsoft.com/office/drawing/2014/main" id="{87FAC916-3FF0-47B0-814D-F587CB23BDA8}"/>
              </a:ext>
            </a:extLst>
          </p:cNvPr>
          <p:cNvSpPr>
            <a:spLocks noGrp="1"/>
          </p:cNvSpPr>
          <p:nvPr>
            <p:ph type="ftr" sz="quarter" idx="16"/>
          </p:nvPr>
        </p:nvSpPr>
        <p:spPr/>
        <p:txBody>
          <a:bodyPr/>
          <a:lstStyle/>
          <a:p>
            <a:pPr>
              <a:defRPr/>
            </a:pPr>
            <a:r>
              <a:rPr lang="fi-FI">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3766D9C7-F674-4385-B6F3-7C5625B589C1}"/>
              </a:ext>
            </a:extLst>
          </p:cNvPr>
          <p:cNvSpPr>
            <a:spLocks noGrp="1"/>
          </p:cNvSpPr>
          <p:nvPr>
            <p:ph type="sldNum" sz="quarter" idx="17"/>
          </p:nvPr>
        </p:nvSpPr>
        <p:spPr>
          <a:xfrm>
            <a:off x="4940300" y="6315075"/>
            <a:ext cx="3619500" cy="161925"/>
          </a:xfrm>
        </p:spPr>
        <p:txBody>
          <a:bodyPr/>
          <a:lstStyle/>
          <a:p>
            <a:pPr>
              <a:defRPr/>
            </a:pPr>
            <a:fld id="{1C07628F-9402-FB47-93B5-FC3C3BFEEBE0}" type="slidenum">
              <a:rPr lang="fi-FI" smtClean="0">
                <a:solidFill>
                  <a:prstClr val="black">
                    <a:tint val="75000"/>
                  </a:prstClr>
                </a:solidFill>
              </a:rPr>
              <a:pPr>
                <a:defRPr/>
              </a:pPr>
              <a:t>8</a:t>
            </a:fld>
            <a:endParaRPr lang="fi-FI">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8D38FA6A-5719-4026-98EE-4F0BBF64608D}"/>
              </a:ext>
            </a:extLst>
          </p:cNvPr>
          <p:cNvGraphicFramePr>
            <a:graphicFrameLocks noGrp="1"/>
          </p:cNvGraphicFramePr>
          <p:nvPr>
            <p:ph sz="quarter" idx="14"/>
            <p:extLst>
              <p:ext uri="{D42A27DB-BD31-4B8C-83A1-F6EECF244321}">
                <p14:modId xmlns:p14="http://schemas.microsoft.com/office/powerpoint/2010/main" val="349912023"/>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241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C27A6220-AFAB-4BFF-B41E-D520ABE0541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BD5F1FFA-F862-47A3-A5EF-3BB4B9114B6C}"/>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02B08A95-0C01-4171-80F3-B6121848D7A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33234437-2D54-47F3-8CD3-8C1A08FBAF1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EA4746CA-8C94-4C06-B634-DBA1ED2B26F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1DEF1E8-2838-4CB7-9F78-1BBF70B1EAA5}"/>
              </a:ext>
            </a:extLst>
          </p:cNvPr>
          <p:cNvSpPr>
            <a:spLocks noGrp="1"/>
          </p:cNvSpPr>
          <p:nvPr>
            <p:ph type="ctrTitle"/>
          </p:nvPr>
        </p:nvSpPr>
        <p:spPr/>
        <p:txBody>
          <a:bodyPr/>
          <a:lstStyle/>
          <a:p>
            <a:pPr algn="ctr"/>
            <a:r>
              <a:rPr kumimoji="0" lang="fi-FI" sz="2700" b="1" i="0" u="none" strike="noStrike" kern="1200" cap="none" spc="-75" normalizeH="0" baseline="0" noProof="0" dirty="0">
                <a:ln>
                  <a:noFill/>
                </a:ln>
                <a:solidFill>
                  <a:srgbClr val="78BE20"/>
                </a:solidFill>
                <a:effectLst/>
                <a:uLnTx/>
                <a:uFillTx/>
                <a:latin typeface="Arial"/>
                <a:ea typeface="ＭＳ Ｐゴシック" charset="0"/>
              </a:rPr>
              <a:t>EU </a:t>
            </a:r>
            <a:r>
              <a:rPr kumimoji="0" lang="fi-FI" sz="2700" b="1" i="0" u="none" strike="noStrike" kern="1200" cap="none" spc="-75" normalizeH="0" baseline="0" noProof="0" dirty="0" err="1">
                <a:ln>
                  <a:noFill/>
                </a:ln>
                <a:solidFill>
                  <a:srgbClr val="78BE20"/>
                </a:solidFill>
                <a:effectLst/>
                <a:uLnTx/>
                <a:uFillTx/>
                <a:latin typeface="Arial"/>
                <a:ea typeface="ＭＳ Ｐゴシック" charset="0"/>
              </a:rPr>
              <a:t>Legislation</a:t>
            </a:r>
            <a:r>
              <a:rPr kumimoji="0" lang="fi-FI" sz="2700" b="1" i="0" u="none" strike="noStrike" kern="1200" cap="none" spc="-75" normalizeH="0" baseline="0" noProof="0" dirty="0">
                <a:ln>
                  <a:noFill/>
                </a:ln>
                <a:solidFill>
                  <a:srgbClr val="78BE20"/>
                </a:solidFill>
                <a:effectLst/>
                <a:uLnTx/>
                <a:uFillTx/>
                <a:latin typeface="Arial"/>
                <a:ea typeface="ＭＳ Ｐゴシック" charset="0"/>
              </a:rPr>
              <a:t> 4:</a:t>
            </a:r>
            <a:br>
              <a:rPr lang="fi-FI" dirty="0">
                <a:solidFill>
                  <a:srgbClr val="78BE20"/>
                </a:solidFill>
                <a:latin typeface="Arial"/>
              </a:rPr>
            </a:br>
            <a:r>
              <a:rPr lang="fi-FI" dirty="0">
                <a:solidFill>
                  <a:srgbClr val="78BE20"/>
                </a:solidFill>
                <a:latin typeface="Arial"/>
              </a:rPr>
              <a:t>1) prevention of market </a:t>
            </a:r>
            <a:r>
              <a:rPr lang="fi-FI" dirty="0" err="1">
                <a:solidFill>
                  <a:srgbClr val="78BE20"/>
                </a:solidFill>
                <a:latin typeface="Arial"/>
              </a:rPr>
              <a:t>abuse</a:t>
            </a:r>
            <a:r>
              <a:rPr lang="fi-FI" dirty="0">
                <a:solidFill>
                  <a:srgbClr val="78BE20"/>
                </a:solidFill>
                <a:latin typeface="Arial"/>
              </a:rPr>
              <a:t>, 2) </a:t>
            </a:r>
            <a:r>
              <a:rPr lang="fi-FI" dirty="0" err="1">
                <a:solidFill>
                  <a:srgbClr val="78BE20"/>
                </a:solidFill>
                <a:latin typeface="Arial"/>
              </a:rPr>
              <a:t>insolvency</a:t>
            </a:r>
            <a:r>
              <a:rPr lang="fi-FI" dirty="0">
                <a:solidFill>
                  <a:srgbClr val="78BE20"/>
                </a:solidFill>
                <a:latin typeface="Arial"/>
              </a:rPr>
              <a:t> of </a:t>
            </a:r>
            <a:r>
              <a:rPr lang="fi-FI" dirty="0" err="1">
                <a:solidFill>
                  <a:srgbClr val="78BE20"/>
                </a:solidFill>
                <a:latin typeface="Arial"/>
              </a:rPr>
              <a:t>investment</a:t>
            </a:r>
            <a:r>
              <a:rPr lang="fi-FI" dirty="0">
                <a:solidFill>
                  <a:srgbClr val="78BE20"/>
                </a:solidFill>
                <a:latin typeface="Arial"/>
              </a:rPr>
              <a:t> </a:t>
            </a:r>
            <a:r>
              <a:rPr lang="fi-FI" dirty="0" err="1">
                <a:solidFill>
                  <a:srgbClr val="78BE20"/>
                </a:solidFill>
                <a:latin typeface="Arial"/>
              </a:rPr>
              <a:t>service</a:t>
            </a:r>
            <a:r>
              <a:rPr lang="fi-FI" dirty="0">
                <a:solidFill>
                  <a:srgbClr val="78BE20"/>
                </a:solidFill>
                <a:latin typeface="Arial"/>
              </a:rPr>
              <a:t> </a:t>
            </a:r>
            <a:r>
              <a:rPr lang="fi-FI" dirty="0" err="1">
                <a:solidFill>
                  <a:srgbClr val="78BE20"/>
                </a:solidFill>
                <a:latin typeface="Arial"/>
              </a:rPr>
              <a:t>companies</a:t>
            </a:r>
            <a:r>
              <a:rPr lang="fi-FI" dirty="0">
                <a:solidFill>
                  <a:srgbClr val="78BE20"/>
                </a:solidFill>
                <a:latin typeface="Arial"/>
              </a:rPr>
              <a:t> and 3) </a:t>
            </a:r>
            <a:r>
              <a:rPr lang="fi-FI" dirty="0" err="1">
                <a:solidFill>
                  <a:srgbClr val="78BE20"/>
                </a:solidFill>
                <a:latin typeface="Arial"/>
              </a:rPr>
              <a:t>takeover</a:t>
            </a:r>
            <a:r>
              <a:rPr lang="fi-FI" dirty="0">
                <a:solidFill>
                  <a:srgbClr val="78BE20"/>
                </a:solidFill>
                <a:latin typeface="Arial"/>
              </a:rPr>
              <a:t> </a:t>
            </a:r>
            <a:r>
              <a:rPr lang="fi-FI" dirty="0" err="1">
                <a:solidFill>
                  <a:srgbClr val="78BE20"/>
                </a:solidFill>
                <a:latin typeface="Arial"/>
              </a:rPr>
              <a:t>bids</a:t>
            </a:r>
            <a:endParaRPr lang="fi-FI" dirty="0"/>
          </a:p>
        </p:txBody>
      </p:sp>
      <p:sp>
        <p:nvSpPr>
          <p:cNvPr id="4" name="Alatunnisteen paikkamerkki 3">
            <a:extLst>
              <a:ext uri="{FF2B5EF4-FFF2-40B4-BE49-F238E27FC236}">
                <a16:creationId xmlns:a16="http://schemas.microsoft.com/office/drawing/2014/main" id="{4A841B08-D410-4C3C-9A23-77A0D160CCDE}"/>
              </a:ext>
            </a:extLst>
          </p:cNvPr>
          <p:cNvSpPr>
            <a:spLocks noGrp="1"/>
          </p:cNvSpPr>
          <p:nvPr>
            <p:ph type="ftr" sz="quarter" idx="16"/>
          </p:nvPr>
        </p:nvSpPr>
        <p:spPr/>
        <p:txBody>
          <a:bodyPr/>
          <a:lstStyle/>
          <a:p>
            <a:pPr>
              <a:defRPr/>
            </a:pPr>
            <a:r>
              <a:rPr lang="fi-FI">
                <a:solidFill>
                  <a:prstClr val="black">
                    <a:tint val="75000"/>
                  </a:prstClr>
                </a:solidFill>
              </a:rPr>
              <a:t>Financial Law Lecture 1a</a:t>
            </a:r>
          </a:p>
        </p:txBody>
      </p:sp>
      <p:sp>
        <p:nvSpPr>
          <p:cNvPr id="5" name="Dian numeron paikkamerkki 4">
            <a:extLst>
              <a:ext uri="{FF2B5EF4-FFF2-40B4-BE49-F238E27FC236}">
                <a16:creationId xmlns:a16="http://schemas.microsoft.com/office/drawing/2014/main" id="{E8B30E79-DD40-49E1-B774-6D02A4A8E6BB}"/>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9</a:t>
            </a:fld>
            <a:endParaRPr lang="fi-FI">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4DAD8198-9D20-43D7-A29A-D80079026155}"/>
              </a:ext>
            </a:extLst>
          </p:cNvPr>
          <p:cNvGraphicFramePr>
            <a:graphicFrameLocks noGrp="1"/>
          </p:cNvGraphicFramePr>
          <p:nvPr>
            <p:ph sz="quarter" idx="14"/>
            <p:extLst>
              <p:ext uri="{D42A27DB-BD31-4B8C-83A1-F6EECF244321}">
                <p14:modId xmlns:p14="http://schemas.microsoft.com/office/powerpoint/2010/main" val="1087900561"/>
              </p:ext>
            </p:extLst>
          </p:nvPr>
        </p:nvGraphicFramePr>
        <p:xfrm>
          <a:off x="540002" y="1685677"/>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1371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A5474CCD-DABE-440C-A78C-D59A5A8454F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B67C02FC-4DFD-4D41-98AA-2399AFD7CA6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2364C4FC-F5EF-47F4-A9F1-8D3549F7F57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DBE7DD76-4904-4C7A-9BFD-C126CA037993}"/>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E108495D-087A-4270-BE04-8152D2A7DED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theme/theme1.xml><?xml version="1.0" encoding="utf-8"?>
<a:theme xmlns:a="http://schemas.openxmlformats.org/drawingml/2006/main" name="aalto_economics">
  <a:themeElements>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fontScheme name="aalto_economi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lnDef>
  </a:objectDefaults>
  <a:extraClrSchemeLst>
    <a:extraClrScheme>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3.xml><?xml version="1.0" encoding="utf-8"?>
<a:theme xmlns:a="http://schemas.openxmlformats.org/drawingml/2006/main" name="3_Aalto University">
  <a:themeElements>
    <a:clrScheme name="Aalto-kauppa">
      <a:dk1>
        <a:sysClr val="windowText" lastClr="000000"/>
      </a:dk1>
      <a:lt1>
        <a:sysClr val="window" lastClr="FFFFFF"/>
      </a:lt1>
      <a:dk2>
        <a:srgbClr val="78BE20"/>
      </a:dk2>
      <a:lt2>
        <a:srgbClr val="8C857B"/>
      </a:lt2>
      <a:accent1>
        <a:srgbClr val="78BE20"/>
      </a:accent1>
      <a:accent2>
        <a:srgbClr val="FFCD00"/>
      </a:accent2>
      <a:accent3>
        <a:srgbClr val="EF3340"/>
      </a:accent3>
      <a:accent4>
        <a:srgbClr val="005EB8"/>
      </a:accent4>
      <a:accent5>
        <a:srgbClr val="8C857B"/>
      </a:accent5>
      <a:accent6>
        <a:srgbClr val="00965E"/>
      </a:accent6>
      <a:hlink>
        <a:srgbClr val="000000"/>
      </a:hlink>
      <a:folHlink>
        <a:srgbClr val="928B81"/>
      </a:folHlink>
    </a:clrScheme>
    <a:fontScheme name="Aalto-yliopist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4.xml><?xml version="1.0" encoding="utf-8"?>
<a:theme xmlns:a="http://schemas.openxmlformats.org/drawingml/2006/main" name="Aalto University">
  <a:themeElements>
    <a:clrScheme name="Aalto-kauppa">
      <a:dk1>
        <a:sysClr val="windowText" lastClr="000000"/>
      </a:dk1>
      <a:lt1>
        <a:sysClr val="window" lastClr="FFFFFF"/>
      </a:lt1>
      <a:dk2>
        <a:srgbClr val="78BE20"/>
      </a:dk2>
      <a:lt2>
        <a:srgbClr val="8C857B"/>
      </a:lt2>
      <a:accent1>
        <a:srgbClr val="78BE20"/>
      </a:accent1>
      <a:accent2>
        <a:srgbClr val="FFCD00"/>
      </a:accent2>
      <a:accent3>
        <a:srgbClr val="EF3340"/>
      </a:accent3>
      <a:accent4>
        <a:srgbClr val="005EB8"/>
      </a:accent4>
      <a:accent5>
        <a:srgbClr val="8C857B"/>
      </a:accent5>
      <a:accent6>
        <a:srgbClr val="00965E"/>
      </a:accent6>
      <a:hlink>
        <a:srgbClr val="000000"/>
      </a:hlink>
      <a:folHlink>
        <a:srgbClr val="928B81"/>
      </a:folHlink>
    </a:clrScheme>
    <a:fontScheme name="Aalto-yliopist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6338</TotalTime>
  <Words>2912</Words>
  <Application>Microsoft Office PowerPoint</Application>
  <PresentationFormat>Näytössä katseltava diaesitys (4:3)</PresentationFormat>
  <Paragraphs>186</Paragraphs>
  <Slides>20</Slides>
  <Notes>0</Notes>
  <HiddenSlides>0</HiddenSlides>
  <MMClips>0</MMClips>
  <ScaleCrop>false</ScaleCrop>
  <HeadingPairs>
    <vt:vector size="6" baseType="variant">
      <vt:variant>
        <vt:lpstr>Käytetyt fontit</vt:lpstr>
      </vt:variant>
      <vt:variant>
        <vt:i4>5</vt:i4>
      </vt:variant>
      <vt:variant>
        <vt:lpstr>Teema</vt:lpstr>
      </vt:variant>
      <vt:variant>
        <vt:i4>4</vt:i4>
      </vt:variant>
      <vt:variant>
        <vt:lpstr>Dian otsikot</vt:lpstr>
      </vt:variant>
      <vt:variant>
        <vt:i4>20</vt:i4>
      </vt:variant>
    </vt:vector>
  </HeadingPairs>
  <TitlesOfParts>
    <vt:vector size="29" baseType="lpstr">
      <vt:lpstr>Arial</vt:lpstr>
      <vt:lpstr>Calibri</vt:lpstr>
      <vt:lpstr>Courier New</vt:lpstr>
      <vt:lpstr>Georgia</vt:lpstr>
      <vt:lpstr>Lucida Grande</vt:lpstr>
      <vt:lpstr>aalto_economics</vt:lpstr>
      <vt:lpstr>Aalto_BIZ_121031</vt:lpstr>
      <vt:lpstr>3_Aalto University</vt:lpstr>
      <vt:lpstr>Aalto University</vt:lpstr>
      <vt:lpstr>Financial Law Lecture 1a</vt:lpstr>
      <vt:lpstr>Pivotal National Acts 1: Securities Markets 1 (summary of national legislation: https://www.edilex.fi/lainsaadanto/luettelo-yritystoiminta#1.3 )</vt:lpstr>
      <vt:lpstr>Pivotal National Acts 2: Securities Markets 2 </vt:lpstr>
      <vt:lpstr>Pivotal National Acts 3:  book entry and settlement systems, investment services and investment and real estate funds</vt:lpstr>
      <vt:lpstr>Pivotal National Acts 4: banking and insurance business</vt:lpstr>
      <vt:lpstr>EU-legislation 1: credit institutions  (Summary: https://eur-lex.europa.eu/summary/chapter/2415.html ), (or in Finnish:   https://www.edilex.fi/eu-lainsaadanto/luettelo-yritystoiminta#1.3  </vt:lpstr>
      <vt:lpstr>EU legislation 2: consumer finance and payment services</vt:lpstr>
      <vt:lpstr>EU legislation 3: investments and securities markets</vt:lpstr>
      <vt:lpstr>EU Legislation 4: 1) prevention of market abuse, 2) insolvency of investment service companies and 3) takeover bids</vt:lpstr>
      <vt:lpstr>EU Legislation 5:  Investment Funds and Financial Instruments;  the Finality of Settlements</vt:lpstr>
      <vt:lpstr>Sustainable Finance I</vt:lpstr>
      <vt:lpstr>Sustainable Finance II</vt:lpstr>
      <vt:lpstr>Official rules and self regulation of the Stock Exchange</vt:lpstr>
      <vt:lpstr>Securities Markets Act (SMA) </vt:lpstr>
      <vt:lpstr>Act on Trading in Financial Instruments (Implementation of some parts of MIFID II) </vt:lpstr>
      <vt:lpstr>Acts on Securities Accounts and  on Book Entry Accounts </vt:lpstr>
      <vt:lpstr>Act on Investment Services (Implementation of certain parts of MiFID II) </vt:lpstr>
      <vt:lpstr>Act on the book-entry system and clearing and settlement</vt:lpstr>
      <vt:lpstr>Central Counterparty </vt:lpstr>
      <vt:lpstr>Settlement of Trades</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Aspects of Finance</dc:title>
  <dc:creator>rudanko</dc:creator>
  <cp:lastModifiedBy>Matti Rudanko</cp:lastModifiedBy>
  <cp:revision>276</cp:revision>
  <dcterms:created xsi:type="dcterms:W3CDTF">2013-08-22T10:58:33Z</dcterms:created>
  <dcterms:modified xsi:type="dcterms:W3CDTF">2023-01-17T10:50:18Z</dcterms:modified>
</cp:coreProperties>
</file>