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vinen Meeri" initials="KM" lastIdx="4" clrIdx="0">
    <p:extLst>
      <p:ext uri="{19B8F6BF-5375-455C-9EA6-DF929625EA0E}">
        <p15:presenceInfo xmlns:p15="http://schemas.microsoft.com/office/powerpoint/2012/main" userId="S-1-5-21-2413826791-1553473826-2432194272-663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267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15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35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451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3277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5811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118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6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21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703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27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D2C87F-5DF3-4A2A-A3DA-732227F0DDDF}" type="datetimeFigureOut">
              <a:rPr lang="fi-FI" smtClean="0"/>
              <a:t>30.8.2019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7E8494-18C5-4B45-A6CF-A32AD2ACD71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53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lakehuron.ca/" TargetMode="External"/><Relationship Id="rId7" Type="http://schemas.openxmlformats.org/officeDocument/2006/relationships/hyperlink" Target="https://www.welland.c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oundwateruk.org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58108E-A533-4D14-93F7-286A9E7C5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Personal </a:t>
            </a:r>
            <a:r>
              <a:rPr lang="fi-FI" dirty="0" err="1"/>
              <a:t>learning</a:t>
            </a:r>
            <a:r>
              <a:rPr lang="fi-FI" dirty="0"/>
              <a:t> portfolio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E7B7362-ED36-4665-A5B2-29614065B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Sanna Laakso 12.3.2019, version 1.2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89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8AC07-2618-407B-937B-37AB3961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knowledge and skills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7034343-1A70-4C2A-B6CF-81CF99AD2BDC}"/>
              </a:ext>
            </a:extLst>
          </p:cNvPr>
          <p:cNvSpPr txBox="1"/>
          <p:nvPr/>
        </p:nvSpPr>
        <p:spPr>
          <a:xfrm>
            <a:off x="8358186" y="1816467"/>
            <a:ext cx="349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323CC87-FFC5-447C-9643-C6CF1B58C44B}"/>
              </a:ext>
            </a:extLst>
          </p:cNvPr>
          <p:cNvSpPr txBox="1"/>
          <p:nvPr/>
        </p:nvSpPr>
        <p:spPr>
          <a:xfrm>
            <a:off x="8377239" y="3555828"/>
            <a:ext cx="38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88BCF42-439E-42D1-8B8F-7AD14AD9F0C1}"/>
              </a:ext>
            </a:extLst>
          </p:cNvPr>
          <p:cNvSpPr txBox="1"/>
          <p:nvPr/>
        </p:nvSpPr>
        <p:spPr>
          <a:xfrm>
            <a:off x="6929436" y="1900672"/>
            <a:ext cx="249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620ED0F7-89E4-40D3-B74C-05987103F367}"/>
              </a:ext>
            </a:extLst>
          </p:cNvPr>
          <p:cNvSpPr txBox="1"/>
          <p:nvPr/>
        </p:nvSpPr>
        <p:spPr>
          <a:xfrm>
            <a:off x="8358184" y="3226805"/>
            <a:ext cx="349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50B60AE-EFE4-434C-8BAB-F963174F7B73}"/>
              </a:ext>
            </a:extLst>
          </p:cNvPr>
          <p:cNvSpPr txBox="1"/>
          <p:nvPr/>
        </p:nvSpPr>
        <p:spPr>
          <a:xfrm>
            <a:off x="8377239" y="3831549"/>
            <a:ext cx="349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F29D0E6-0706-4101-8DBA-7549BBA96F4E}"/>
              </a:ext>
            </a:extLst>
          </p:cNvPr>
          <p:cNvSpPr txBox="1"/>
          <p:nvPr/>
        </p:nvSpPr>
        <p:spPr>
          <a:xfrm>
            <a:off x="8358185" y="2801836"/>
            <a:ext cx="349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8275CAA8-35F9-4B35-A375-028109B2E906}"/>
              </a:ext>
            </a:extLst>
          </p:cNvPr>
          <p:cNvSpPr txBox="1"/>
          <p:nvPr/>
        </p:nvSpPr>
        <p:spPr>
          <a:xfrm>
            <a:off x="8358185" y="4109948"/>
            <a:ext cx="38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9144AE6F-A98A-4973-A5CB-EDCBC8A69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49072"/>
              </p:ext>
            </p:extLst>
          </p:nvPr>
        </p:nvGraphicFramePr>
        <p:xfrm>
          <a:off x="1127847" y="1816467"/>
          <a:ext cx="10621236" cy="4297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63678">
                  <a:extLst>
                    <a:ext uri="{9D8B030D-6E8A-4147-A177-3AD203B41FA5}">
                      <a16:colId xmlns:a16="http://schemas.microsoft.com/office/drawing/2014/main" val="3627336220"/>
                    </a:ext>
                  </a:extLst>
                </a:gridCol>
                <a:gridCol w="3357558">
                  <a:extLst>
                    <a:ext uri="{9D8B030D-6E8A-4147-A177-3AD203B41FA5}">
                      <a16:colId xmlns:a16="http://schemas.microsoft.com/office/drawing/2014/main" val="228504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Knowledge/</a:t>
                      </a:r>
                      <a:r>
                        <a:rPr lang="fi-FI" dirty="0" err="1"/>
                        <a:t>skill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Source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6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Expert in </a:t>
                      </a:r>
                      <a:r>
                        <a:rPr lang="en-US" sz="160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limnology</a:t>
                      </a: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(specialized in nutrient cycles and water protection) and rural wastewater treatment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HY and VHVSY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997775"/>
                  </a:ext>
                </a:extLst>
              </a:tr>
              <a:tr h="323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0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Field work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HY and VHVSY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Laboratory work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99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Social media and internet presence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VHVSY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Friend’s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2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Sales and customer service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Glitter and  VHVSY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5886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Basics of QGIS,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ArcGIS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MapInfo</a:t>
                      </a: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R, </a:t>
                      </a:r>
                      <a:r>
                        <a:rPr lang="en-US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Matlab</a:t>
                      </a: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SWMM, 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SPSS, </a:t>
                      </a:r>
                      <a:r>
                        <a:rPr lang="en-US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modelling, benchmarking, SWOT, LCA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Aalto (to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9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WordPress,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MailChimp</a:t>
                      </a:r>
                      <a:endParaRPr lang="fi-FI" sz="16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VHVSY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51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MSc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HY and VHVSY +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fi-FI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07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17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90AC4A-22A8-482B-B134-8DA11B71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Skills</a:t>
            </a:r>
            <a:r>
              <a:rPr lang="en-US" b="1" dirty="0"/>
              <a:t> I want to improve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04A597-6662-4779-A46A-D16C1E3F3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3593591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Programming (R, </a:t>
            </a:r>
            <a:r>
              <a:rPr lang="en-US" sz="2400" dirty="0" err="1"/>
              <a:t>Matlab</a:t>
            </a:r>
            <a:r>
              <a:rPr lang="en-US" sz="2400" dirty="0"/>
              <a:t>, Python) and modelling</a:t>
            </a:r>
          </a:p>
          <a:p>
            <a:r>
              <a:rPr lang="en-US" sz="2400" dirty="0"/>
              <a:t>GIS (QGIS,  </a:t>
            </a:r>
            <a:r>
              <a:rPr lang="fi-FI" sz="2400" dirty="0" err="1"/>
              <a:t>ArcGIS</a:t>
            </a:r>
            <a:r>
              <a:rPr lang="fi-FI" sz="2400" dirty="0"/>
              <a:t>)</a:t>
            </a:r>
          </a:p>
          <a:p>
            <a:r>
              <a:rPr lang="en-US" sz="2400" dirty="0"/>
              <a:t>CAD</a:t>
            </a:r>
            <a:endParaRPr lang="fi-FI" sz="2400" dirty="0"/>
          </a:p>
          <a:p>
            <a:pPr lvl="0"/>
            <a:r>
              <a:rPr lang="en-US" sz="2400" dirty="0"/>
              <a:t>Statistics</a:t>
            </a:r>
          </a:p>
          <a:p>
            <a:pPr lvl="0"/>
            <a:r>
              <a:rPr lang="en-US" sz="2400" dirty="0"/>
              <a:t>Communication skills, including English skills</a:t>
            </a:r>
            <a:endParaRPr lang="fi-FI" sz="2400" dirty="0"/>
          </a:p>
          <a:p>
            <a:pPr lvl="0"/>
            <a:r>
              <a:rPr lang="en-US" sz="2400" dirty="0"/>
              <a:t>Project management</a:t>
            </a:r>
            <a:endParaRPr lang="fi-FI" sz="2400" dirty="0"/>
          </a:p>
          <a:p>
            <a:pPr lvl="0"/>
            <a:r>
              <a:rPr lang="en-US" sz="2400" dirty="0"/>
              <a:t>Data visualization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024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50FC4B-2416-430A-859A-1374FC03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u="sng" dirty="0"/>
              <a:t>knowledge</a:t>
            </a:r>
            <a:r>
              <a:rPr lang="en-US" dirty="0"/>
              <a:t> I want to especially expand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6EDC1-F76E-47FB-9FF3-2676C7A6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08454"/>
            <a:ext cx="10178322" cy="359359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Climate change</a:t>
            </a:r>
          </a:p>
          <a:p>
            <a:pPr lvl="0"/>
            <a:r>
              <a:rPr lang="en-US" sz="2800" dirty="0"/>
              <a:t>Stormwater management / Hydrology </a:t>
            </a:r>
          </a:p>
          <a:p>
            <a:pPr lvl="0"/>
            <a:r>
              <a:rPr lang="en-US" sz="2800" dirty="0"/>
              <a:t>Sustainability (in business)</a:t>
            </a:r>
          </a:p>
          <a:p>
            <a:pPr lvl="0"/>
            <a:r>
              <a:rPr lang="en-US" sz="2800" dirty="0"/>
              <a:t>Circular economy</a:t>
            </a:r>
          </a:p>
          <a:p>
            <a:pPr lvl="0"/>
            <a:r>
              <a:rPr lang="en-US" sz="2800" dirty="0"/>
              <a:t>Environmental, water and water services legislation</a:t>
            </a:r>
          </a:p>
          <a:p>
            <a:pPr lvl="0"/>
            <a:r>
              <a:rPr lang="en-US" sz="2800" dirty="0"/>
              <a:t>Basics of energy technology, industrial issues, quality assurance, risk management</a:t>
            </a:r>
          </a:p>
          <a:p>
            <a:pPr lvl="0"/>
            <a:endParaRPr lang="en-US" dirty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970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lp to manage stormwater.">
            <a:extLst>
              <a:ext uri="{FF2B5EF4-FFF2-40B4-BE49-F238E27FC236}">
                <a16:creationId xmlns:a16="http://schemas.microsoft.com/office/drawing/2014/main" id="{FD4C5B9D-4865-4B79-B6C6-2390A5646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0"/>
            <a:ext cx="4467225" cy="441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9074549-EFD2-48B0-A335-76CDA285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Master’s</a:t>
            </a:r>
            <a:r>
              <a:rPr lang="fi-FI" dirty="0"/>
              <a:t> </a:t>
            </a:r>
            <a:r>
              <a:rPr lang="fi-FI" dirty="0" err="1"/>
              <a:t>thesis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C56970-997B-4150-BF09-A7B7B721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238" y="1263009"/>
            <a:ext cx="6026337" cy="4363207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Idea about the possible topic: </a:t>
            </a:r>
            <a:r>
              <a:rPr lang="en-US" sz="4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Climate change </a:t>
            </a:r>
            <a:r>
              <a:rPr lang="en-US" sz="4600" dirty="0"/>
              <a:t>+ Water services / Stormwater management / Hydrology / Sustainability / Risk analysis / Emerging pollutants</a:t>
            </a:r>
          </a:p>
          <a:p>
            <a:pPr marL="0" indent="0">
              <a:buNone/>
            </a:pPr>
            <a:endParaRPr lang="en-US" sz="4600" dirty="0"/>
          </a:p>
          <a:p>
            <a:r>
              <a:rPr lang="en-US" sz="4600" dirty="0"/>
              <a:t>Preferred sectors: </a:t>
            </a:r>
          </a:p>
          <a:p>
            <a:pPr marL="0" indent="0">
              <a:buNone/>
            </a:pPr>
            <a:r>
              <a:rPr lang="en-US" sz="4600" dirty="0"/>
              <a:t>private or government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pPr lvl="0"/>
            <a:endParaRPr lang="en-US" dirty="0"/>
          </a:p>
          <a:p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EB2DB34-899E-4797-9E88-7C9DCBD97335}"/>
              </a:ext>
            </a:extLst>
          </p:cNvPr>
          <p:cNvSpPr/>
          <p:nvPr/>
        </p:nvSpPr>
        <p:spPr>
          <a:xfrm>
            <a:off x="9669369" y="4020228"/>
            <a:ext cx="2470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hlinkClick r:id="rId3"/>
              </a:rPr>
              <a:t>http://www.healthylakehuron.ca</a:t>
            </a:r>
            <a:endParaRPr lang="fi-FI" sz="1400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CC20A2FE-23CE-47E6-9350-0B7BAA5F8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05" y="4364435"/>
            <a:ext cx="3237295" cy="25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A8543387-8447-4E01-A0AC-4FBB5AE3E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71" y="3598289"/>
            <a:ext cx="4012198" cy="269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B81DF3D4-D475-4C32-9143-F1E67E933B5D}"/>
              </a:ext>
            </a:extLst>
          </p:cNvPr>
          <p:cNvSpPr/>
          <p:nvPr/>
        </p:nvSpPr>
        <p:spPr>
          <a:xfrm>
            <a:off x="6771308" y="3596478"/>
            <a:ext cx="24408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hlinkClick r:id="rId6"/>
              </a:rPr>
              <a:t>http://www.groundwateruk.org</a:t>
            </a:r>
            <a:endParaRPr lang="fi-FI" sz="1400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1B55F11-10CC-46FC-A311-EA7B3C1AA542}"/>
              </a:ext>
            </a:extLst>
          </p:cNvPr>
          <p:cNvSpPr/>
          <p:nvPr/>
        </p:nvSpPr>
        <p:spPr>
          <a:xfrm>
            <a:off x="10345465" y="6586460"/>
            <a:ext cx="18566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hlinkClick r:id="rId7"/>
              </a:rPr>
              <a:t>https://www.welland.ca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8904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36F42A-8C0D-45F3-B721-7DDEDF05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Identity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445063-32EA-479D-AEC1-5ED3575B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478" y="1632204"/>
            <a:ext cx="10178322" cy="4644771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What</a:t>
            </a:r>
            <a:r>
              <a:rPr lang="fi-FI" dirty="0"/>
              <a:t> I </a:t>
            </a:r>
            <a:r>
              <a:rPr lang="fi-FI" dirty="0" err="1"/>
              <a:t>value</a:t>
            </a:r>
            <a:r>
              <a:rPr lang="fi-FI" dirty="0"/>
              <a:t> in a </a:t>
            </a:r>
            <a:r>
              <a:rPr lang="fi-FI" dirty="0" err="1"/>
              <a:t>workplace</a:t>
            </a:r>
            <a:endParaRPr lang="fi-FI" dirty="0"/>
          </a:p>
          <a:p>
            <a:pPr lvl="1"/>
            <a:r>
              <a:rPr lang="fi-FI" dirty="0" err="1"/>
              <a:t>Social</a:t>
            </a:r>
            <a:r>
              <a:rPr lang="fi-FI" dirty="0"/>
              <a:t> and </a:t>
            </a:r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accountability</a:t>
            </a:r>
            <a:endParaRPr lang="fi-FI" dirty="0"/>
          </a:p>
          <a:p>
            <a:pPr lvl="1"/>
            <a:r>
              <a:rPr lang="fi-FI" dirty="0" err="1"/>
              <a:t>Meaningful</a:t>
            </a:r>
            <a:r>
              <a:rPr lang="fi-FI" dirty="0"/>
              <a:t> mission</a:t>
            </a:r>
          </a:p>
          <a:p>
            <a:pPr lvl="1"/>
            <a:r>
              <a:rPr lang="fi-FI" dirty="0" err="1"/>
              <a:t>Cares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employees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including</a:t>
            </a:r>
            <a:r>
              <a:rPr lang="fi-FI" dirty="0"/>
              <a:t> </a:t>
            </a:r>
            <a:r>
              <a:rPr lang="fi-FI" dirty="0" err="1"/>
              <a:t>offering</a:t>
            </a:r>
            <a:r>
              <a:rPr lang="fi-FI" dirty="0"/>
              <a:t> </a:t>
            </a:r>
            <a:r>
              <a:rPr lang="fi-FI" dirty="0" err="1"/>
              <a:t>educational</a:t>
            </a:r>
            <a:r>
              <a:rPr lang="fi-FI" dirty="0"/>
              <a:t> </a:t>
            </a:r>
            <a:r>
              <a:rPr lang="fi-FI" dirty="0" err="1"/>
              <a:t>possibilities</a:t>
            </a:r>
            <a:r>
              <a:rPr lang="fi-FI" dirty="0"/>
              <a:t> and </a:t>
            </a:r>
            <a:r>
              <a:rPr lang="fi-FI" dirty="0" err="1"/>
              <a:t>potential</a:t>
            </a:r>
            <a:r>
              <a:rPr lang="fi-FI" dirty="0"/>
              <a:t> to </a:t>
            </a:r>
            <a:r>
              <a:rPr lang="fi-FI" dirty="0" err="1"/>
              <a:t>grow</a:t>
            </a:r>
            <a:endParaRPr lang="fi-FI" dirty="0"/>
          </a:p>
          <a:p>
            <a:pPr lvl="1"/>
            <a:r>
              <a:rPr lang="fi-FI" dirty="0" err="1"/>
              <a:t>Good</a:t>
            </a:r>
            <a:r>
              <a:rPr lang="fi-FI" dirty="0"/>
              <a:t>, </a:t>
            </a:r>
            <a:r>
              <a:rPr lang="fi-FI" dirty="0" err="1"/>
              <a:t>supportive</a:t>
            </a:r>
            <a:r>
              <a:rPr lang="fi-FI" dirty="0"/>
              <a:t> and </a:t>
            </a:r>
            <a:r>
              <a:rPr lang="fi-FI" dirty="0" err="1"/>
              <a:t>trustful</a:t>
            </a:r>
            <a:r>
              <a:rPr lang="fi-FI" dirty="0"/>
              <a:t> </a:t>
            </a:r>
            <a:r>
              <a:rPr lang="fi-FI" dirty="0" err="1"/>
              <a:t>spirit</a:t>
            </a:r>
            <a:endParaRPr lang="fi-FI" dirty="0"/>
          </a:p>
          <a:p>
            <a:pPr lvl="1"/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managed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My </a:t>
            </a:r>
            <a:r>
              <a:rPr lang="fi-FI" dirty="0" err="1"/>
              <a:t>professional</a:t>
            </a:r>
            <a:r>
              <a:rPr lang="fi-FI" dirty="0"/>
              <a:t> </a:t>
            </a:r>
            <a:r>
              <a:rPr lang="fi-FI" dirty="0" err="1"/>
              <a:t>identity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Academic</a:t>
            </a:r>
            <a:r>
              <a:rPr lang="fi-FI" dirty="0"/>
              <a:t> </a:t>
            </a:r>
            <a:r>
              <a:rPr lang="fi-FI" dirty="0" err="1"/>
              <a:t>attitude</a:t>
            </a:r>
            <a:r>
              <a:rPr lang="fi-FI" dirty="0"/>
              <a:t>, </a:t>
            </a:r>
            <a:r>
              <a:rPr lang="fi-FI" dirty="0" err="1"/>
              <a:t>critical</a:t>
            </a:r>
            <a:r>
              <a:rPr lang="fi-FI" dirty="0"/>
              <a:t> </a:t>
            </a:r>
            <a:r>
              <a:rPr lang="fi-FI" dirty="0" err="1"/>
              <a:t>thinking</a:t>
            </a:r>
            <a:endParaRPr lang="fi-FI" dirty="0"/>
          </a:p>
          <a:p>
            <a:pPr lvl="1"/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solving</a:t>
            </a:r>
            <a:r>
              <a:rPr lang="fi-FI" dirty="0"/>
              <a:t> </a:t>
            </a:r>
            <a:r>
              <a:rPr lang="fi-FI" dirty="0" err="1"/>
              <a:t>skills</a:t>
            </a:r>
            <a:endParaRPr lang="fi-FI" dirty="0"/>
          </a:p>
          <a:p>
            <a:pPr lvl="1"/>
            <a:r>
              <a:rPr lang="fi-FI" dirty="0"/>
              <a:t>Creative </a:t>
            </a:r>
            <a:r>
              <a:rPr lang="fi-FI" dirty="0" err="1"/>
              <a:t>thinking</a:t>
            </a:r>
            <a:endParaRPr lang="fi-FI" dirty="0"/>
          </a:p>
          <a:p>
            <a:pPr lvl="1"/>
            <a:r>
              <a:rPr lang="fi-FI" dirty="0" err="1"/>
              <a:t>Continuous</a:t>
            </a:r>
            <a:r>
              <a:rPr lang="fi-FI" dirty="0"/>
              <a:t> </a:t>
            </a:r>
            <a:r>
              <a:rPr lang="fi-FI" dirty="0" err="1"/>
              <a:t>improvement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Make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done</a:t>
            </a:r>
            <a:endParaRPr lang="fi-FI" dirty="0"/>
          </a:p>
          <a:p>
            <a:pPr lvl="1"/>
            <a:r>
              <a:rPr lang="fi-FI" dirty="0" err="1"/>
              <a:t>Skills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in a </a:t>
            </a:r>
            <a:r>
              <a:rPr lang="fi-FI" dirty="0" err="1"/>
              <a:t>multidisclipinary</a:t>
            </a:r>
            <a:r>
              <a:rPr lang="fi-FI" dirty="0"/>
              <a:t> and -</a:t>
            </a:r>
            <a:r>
              <a:rPr lang="fi-FI" dirty="0" err="1"/>
              <a:t>sectoral</a:t>
            </a:r>
            <a:r>
              <a:rPr lang="fi-FI" dirty="0"/>
              <a:t> </a:t>
            </a:r>
            <a:r>
              <a:rPr lang="fi-FI" dirty="0" err="1"/>
              <a:t>environment</a:t>
            </a:r>
            <a:endParaRPr lang="fi-FI" dirty="0"/>
          </a:p>
          <a:p>
            <a:pPr lvl="1"/>
            <a:r>
              <a:rPr lang="fi-FI" dirty="0" err="1"/>
              <a:t>Good</a:t>
            </a:r>
            <a:r>
              <a:rPr lang="fi-FI" dirty="0"/>
              <a:t> team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skills</a:t>
            </a:r>
            <a:r>
              <a:rPr lang="fi-FI" dirty="0"/>
              <a:t> (my team </a:t>
            </a:r>
            <a:r>
              <a:rPr lang="fi-FI" dirty="0" err="1"/>
              <a:t>roles+strengths</a:t>
            </a:r>
            <a:r>
              <a:rPr lang="fi-FI" dirty="0"/>
              <a:t>?)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FF29DC-BB29-4A6D-92BC-5D9D044E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1292747" cy="1492132"/>
          </a:xfrm>
        </p:spPr>
        <p:txBody>
          <a:bodyPr>
            <a:normAutofit fontScale="90000"/>
          </a:bodyPr>
          <a:lstStyle/>
          <a:p>
            <a:r>
              <a:rPr lang="fi-FI" dirty="0"/>
              <a:t>Appendix 1. </a:t>
            </a:r>
            <a:br>
              <a:rPr lang="fi-FI" dirty="0"/>
            </a:br>
            <a:r>
              <a:rPr lang="fi-FI" sz="4400" dirty="0" err="1"/>
              <a:t>Mentor</a:t>
            </a:r>
            <a:r>
              <a:rPr lang="fi-FI" sz="4400" dirty="0"/>
              <a:t> </a:t>
            </a:r>
            <a:r>
              <a:rPr lang="fi-FI" sz="4400" dirty="0" err="1"/>
              <a:t>meeting</a:t>
            </a:r>
            <a:r>
              <a:rPr lang="fi-FI" sz="4400" dirty="0"/>
              <a:t> </a:t>
            </a:r>
            <a:r>
              <a:rPr lang="fi-FI" sz="4400" dirty="0" err="1"/>
              <a:t>with</a:t>
            </a:r>
            <a:r>
              <a:rPr lang="fi-FI" sz="4400" dirty="0"/>
              <a:t> Teemu Kokkonen  </a:t>
            </a:r>
            <a:br>
              <a:rPr lang="fi-FI" sz="4400" dirty="0"/>
            </a:br>
            <a:r>
              <a:rPr lang="fi-FI" sz="4400" dirty="0"/>
              <a:t>31.10.2018 klo 13, Espoo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602C0D-490F-41AD-AAC4-5DF9A76D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67563"/>
            <a:ext cx="10178322" cy="3593591"/>
          </a:xfrm>
        </p:spPr>
        <p:txBody>
          <a:bodyPr/>
          <a:lstStyle/>
          <a:p>
            <a:r>
              <a:rPr lang="fi-FI" dirty="0" err="1"/>
              <a:t>Confirmation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my </a:t>
            </a:r>
            <a:r>
              <a:rPr lang="fi-FI" dirty="0" err="1"/>
              <a:t>selection</a:t>
            </a:r>
            <a:r>
              <a:rPr lang="fi-FI" dirty="0"/>
              <a:t> for </a:t>
            </a:r>
            <a:r>
              <a:rPr lang="fi-FI" dirty="0" err="1"/>
              <a:t>minor</a:t>
            </a:r>
            <a:r>
              <a:rPr lang="fi-FI" dirty="0"/>
              <a:t>, Data science, is </a:t>
            </a:r>
            <a:r>
              <a:rPr lang="fi-FI" dirty="0" err="1"/>
              <a:t>good</a:t>
            </a:r>
            <a:endParaRPr lang="fi-FI" dirty="0"/>
          </a:p>
          <a:p>
            <a:r>
              <a:rPr lang="fi-FI" dirty="0" err="1"/>
              <a:t>Discussion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Bachelor 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included</a:t>
            </a:r>
            <a:r>
              <a:rPr lang="fi-FI" dirty="0"/>
              <a:t> in </a:t>
            </a:r>
            <a:r>
              <a:rPr lang="fi-FI" dirty="0" err="1"/>
              <a:t>elective</a:t>
            </a:r>
            <a:r>
              <a:rPr lang="fi-FI" dirty="0"/>
              <a:t> </a:t>
            </a:r>
            <a:r>
              <a:rPr lang="fi-FI" dirty="0" err="1"/>
              <a:t>studies</a:t>
            </a:r>
            <a:r>
              <a:rPr lang="fi-FI" dirty="0"/>
              <a:t> -&gt; </a:t>
            </a:r>
            <a:r>
              <a:rPr lang="fi-FI" dirty="0" err="1"/>
              <a:t>can</a:t>
            </a:r>
            <a:endParaRPr lang="fi-FI" dirty="0"/>
          </a:p>
          <a:p>
            <a:r>
              <a:rPr lang="fi-FI" dirty="0" err="1"/>
              <a:t>Discussion</a:t>
            </a:r>
            <a:r>
              <a:rPr lang="fi-FI" dirty="0"/>
              <a:t> of </a:t>
            </a:r>
            <a:r>
              <a:rPr lang="fi-FI" dirty="0" err="1"/>
              <a:t>possibility</a:t>
            </a:r>
            <a:r>
              <a:rPr lang="fi-FI" dirty="0"/>
              <a:t> to </a:t>
            </a:r>
            <a:r>
              <a:rPr lang="fi-FI" dirty="0" err="1"/>
              <a:t>include</a:t>
            </a:r>
            <a:r>
              <a:rPr lang="fi-FI" dirty="0"/>
              <a:t> </a:t>
            </a:r>
            <a:r>
              <a:rPr lang="fi-FI" dirty="0" err="1"/>
              <a:t>old</a:t>
            </a:r>
            <a:r>
              <a:rPr lang="fi-FI" dirty="0"/>
              <a:t>, </a:t>
            </a:r>
            <a:r>
              <a:rPr lang="fi-FI" dirty="0" err="1"/>
              <a:t>excessive</a:t>
            </a:r>
            <a:r>
              <a:rPr lang="fi-FI" dirty="0"/>
              <a:t> </a:t>
            </a:r>
            <a:r>
              <a:rPr lang="fi-FI" dirty="0" err="1"/>
              <a:t>studies</a:t>
            </a:r>
            <a:r>
              <a:rPr lang="fi-FI" dirty="0"/>
              <a:t> -&gt;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resolved</a:t>
            </a:r>
            <a:r>
              <a:rPr lang="fi-FI" dirty="0"/>
              <a:t> </a:t>
            </a:r>
            <a:r>
              <a:rPr lang="fi-FI" dirty="0" err="1"/>
              <a:t>later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still</a:t>
            </a:r>
            <a:r>
              <a:rPr lang="fi-FI" dirty="0"/>
              <a:t> </a:t>
            </a:r>
            <a:r>
              <a:rPr lang="fi-FI" dirty="0" err="1"/>
              <a:t>necessary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069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F6F9D1-5B47-4462-B7AB-03C96EAC8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4720497" cy="3332365"/>
          </a:xfrm>
        </p:spPr>
        <p:txBody>
          <a:bodyPr/>
          <a:lstStyle/>
          <a:p>
            <a:r>
              <a:rPr lang="fi-FI" dirty="0"/>
              <a:t>Appendix 2.</a:t>
            </a:r>
            <a:br>
              <a:rPr lang="fi-FI" dirty="0"/>
            </a:br>
            <a:r>
              <a:rPr lang="fi-FI" sz="4400" dirty="0"/>
              <a:t>Personal </a:t>
            </a:r>
            <a:r>
              <a:rPr lang="fi-FI" sz="4400" dirty="0" err="1"/>
              <a:t>study</a:t>
            </a:r>
            <a:r>
              <a:rPr lang="fi-FI" sz="4400" dirty="0"/>
              <a:t> </a:t>
            </a:r>
            <a:r>
              <a:rPr lang="fi-FI" sz="4400" dirty="0" err="1"/>
              <a:t>plan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F9D285B-1E89-48FA-AF6B-0882A3B40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762" y="0"/>
            <a:ext cx="5553075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96670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Sininen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5662</TotalTime>
  <Words>385</Words>
  <Application>Microsoft Office PowerPoint</Application>
  <PresentationFormat>Laajakuva</PresentationFormat>
  <Paragraphs>73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Merkki</vt:lpstr>
      <vt:lpstr>Personal learning portfolio</vt:lpstr>
      <vt:lpstr>Current knowledge and skills</vt:lpstr>
      <vt:lpstr>Skills I want to improve</vt:lpstr>
      <vt:lpstr>knowledge I want to especially expand</vt:lpstr>
      <vt:lpstr>Master’s thesis</vt:lpstr>
      <vt:lpstr>Identity</vt:lpstr>
      <vt:lpstr>Appendix 1.  Mentor meeting with Teemu Kokkonen   31.10.2018 klo 13, Espoo</vt:lpstr>
      <vt:lpstr>Appendix 2. Personal study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Laakso</dc:creator>
  <cp:lastModifiedBy>Sanna Laakso</cp:lastModifiedBy>
  <cp:revision>69</cp:revision>
  <dcterms:created xsi:type="dcterms:W3CDTF">2019-03-11T17:36:16Z</dcterms:created>
  <dcterms:modified xsi:type="dcterms:W3CDTF">2019-09-03T11:45:43Z</dcterms:modified>
</cp:coreProperties>
</file>