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8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elä Jani" userId="7c87ef3e-61b4-4098-8acd-d64d3b764dfa" providerId="ADAL" clId="{1D1B0C65-AD8F-E644-BEF0-3081885B3FB0}"/>
    <pc:docChg chg="undo custSel mod addSld modSld">
      <pc:chgData name="Mäkelä Jani" userId="7c87ef3e-61b4-4098-8acd-d64d3b764dfa" providerId="ADAL" clId="{1D1B0C65-AD8F-E644-BEF0-3081885B3FB0}" dt="2019-09-03T06:00:30.320" v="492" actId="1076"/>
      <pc:docMkLst>
        <pc:docMk/>
      </pc:docMkLst>
      <pc:sldChg chg="modSp">
        <pc:chgData name="Mäkelä Jani" userId="7c87ef3e-61b4-4098-8acd-d64d3b764dfa" providerId="ADAL" clId="{1D1B0C65-AD8F-E644-BEF0-3081885B3FB0}" dt="2019-09-03T05:43:40.527" v="436" actId="20577"/>
        <pc:sldMkLst>
          <pc:docMk/>
          <pc:sldMk cId="2721450357" sldId="258"/>
        </pc:sldMkLst>
        <pc:spChg chg="mod">
          <ac:chgData name="Mäkelä Jani" userId="7c87ef3e-61b4-4098-8acd-d64d3b764dfa" providerId="ADAL" clId="{1D1B0C65-AD8F-E644-BEF0-3081885B3FB0}" dt="2019-09-03T05:43:40.527" v="436" actId="20577"/>
          <ac:spMkLst>
            <pc:docMk/>
            <pc:sldMk cId="2721450357" sldId="258"/>
            <ac:spMk id="3" creationId="{FA6B1D66-011F-9945-A164-7F675CCA9275}"/>
          </ac:spMkLst>
        </pc:spChg>
      </pc:sldChg>
      <pc:sldChg chg="addSp delSp modSp add mod setBg setClrOvrMap">
        <pc:chgData name="Mäkelä Jani" userId="7c87ef3e-61b4-4098-8acd-d64d3b764dfa" providerId="ADAL" clId="{1D1B0C65-AD8F-E644-BEF0-3081885B3FB0}" dt="2019-09-03T05:52:57.938" v="458" actId="14826"/>
        <pc:sldMkLst>
          <pc:docMk/>
          <pc:sldMk cId="2090730072" sldId="259"/>
        </pc:sldMkLst>
        <pc:spChg chg="mod ord">
          <ac:chgData name="Mäkelä Jani" userId="7c87ef3e-61b4-4098-8acd-d64d3b764dfa" providerId="ADAL" clId="{1D1B0C65-AD8F-E644-BEF0-3081885B3FB0}" dt="2019-09-03T05:49:06.663" v="456" actId="26606"/>
          <ac:spMkLst>
            <pc:docMk/>
            <pc:sldMk cId="2090730072" sldId="259"/>
            <ac:spMk id="2" creationId="{0652002E-C2AC-AF46-B75A-82B169A4F774}"/>
          </ac:spMkLst>
        </pc:spChg>
        <pc:spChg chg="del">
          <ac:chgData name="Mäkelä Jani" userId="7c87ef3e-61b4-4098-8acd-d64d3b764dfa" providerId="ADAL" clId="{1D1B0C65-AD8F-E644-BEF0-3081885B3FB0}" dt="2019-09-03T05:47:42" v="446" actId="931"/>
          <ac:spMkLst>
            <pc:docMk/>
            <pc:sldMk cId="2090730072" sldId="259"/>
            <ac:spMk id="3" creationId="{6F59920A-F871-6D42-99BB-BDF238F2CE76}"/>
          </ac:spMkLst>
        </pc:spChg>
        <pc:spChg chg="add del">
          <ac:chgData name="Mäkelä Jani" userId="7c87ef3e-61b4-4098-8acd-d64d3b764dfa" providerId="ADAL" clId="{1D1B0C65-AD8F-E644-BEF0-3081885B3FB0}" dt="2019-09-03T05:48:35.178" v="449" actId="26606"/>
          <ac:spMkLst>
            <pc:docMk/>
            <pc:sldMk cId="2090730072" sldId="259"/>
            <ac:spMk id="9" creationId="{D9E73CA8-58F0-4AF4-8D7B-A13FFDAAE1F3}"/>
          </ac:spMkLst>
        </pc:spChg>
        <pc:spChg chg="add del">
          <ac:chgData name="Mäkelä Jani" userId="7c87ef3e-61b4-4098-8acd-d64d3b764dfa" providerId="ADAL" clId="{1D1B0C65-AD8F-E644-BEF0-3081885B3FB0}" dt="2019-09-03T05:48:35.178" v="449" actId="26606"/>
          <ac:spMkLst>
            <pc:docMk/>
            <pc:sldMk cId="2090730072" sldId="259"/>
            <ac:spMk id="12" creationId="{F79FF99C-BAA9-404F-9C96-6DD456B4F795}"/>
          </ac:spMkLst>
        </pc:spChg>
        <pc:spChg chg="add del">
          <ac:chgData name="Mäkelä Jani" userId="7c87ef3e-61b4-4098-8acd-d64d3b764dfa" providerId="ADAL" clId="{1D1B0C65-AD8F-E644-BEF0-3081885B3FB0}" dt="2019-09-03T05:48:35.178" v="449" actId="26606"/>
          <ac:spMkLst>
            <pc:docMk/>
            <pc:sldMk cId="2090730072" sldId="259"/>
            <ac:spMk id="14" creationId="{49C44AFD-C72D-4D9C-84C6-73E615CED884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18" creationId="{504B0465-3B07-49BF-BEA7-D81476246293}"/>
          </ac:spMkLst>
        </pc:spChg>
        <pc:spChg chg="add del">
          <ac:chgData name="Mäkelä Jani" userId="7c87ef3e-61b4-4098-8acd-d64d3b764dfa" providerId="ADAL" clId="{1D1B0C65-AD8F-E644-BEF0-3081885B3FB0}" dt="2019-09-03T05:48:42.571" v="451" actId="26606"/>
          <ac:spMkLst>
            <pc:docMk/>
            <pc:sldMk cId="2090730072" sldId="259"/>
            <ac:spMk id="20" creationId="{CCF043BA-0C52-4068-BCF5-2B2D89BA9D36}"/>
          </ac:spMkLst>
        </pc:spChg>
        <pc:spChg chg="add del">
          <ac:chgData name="Mäkelä Jani" userId="7c87ef3e-61b4-4098-8acd-d64d3b764dfa" providerId="ADAL" clId="{1D1B0C65-AD8F-E644-BEF0-3081885B3FB0}" dt="2019-09-03T05:48:42.571" v="451" actId="26606"/>
          <ac:spMkLst>
            <pc:docMk/>
            <pc:sldMk cId="2090730072" sldId="259"/>
            <ac:spMk id="21" creationId="{7E72912F-2E1B-4929-ABD0-9E6BE1E74F28}"/>
          </ac:spMkLst>
        </pc:spChg>
        <pc:spChg chg="add del">
          <ac:chgData name="Mäkelä Jani" userId="7c87ef3e-61b4-4098-8acd-d64d3b764dfa" providerId="ADAL" clId="{1D1B0C65-AD8F-E644-BEF0-3081885B3FB0}" dt="2019-09-03T05:48:46.947" v="453" actId="26606"/>
          <ac:spMkLst>
            <pc:docMk/>
            <pc:sldMk cId="2090730072" sldId="259"/>
            <ac:spMk id="25" creationId="{A038725C-AE3D-4337-BACA-2D0CC3BD4C3D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27" creationId="{E009DD9B-5EE2-4C0D-8B2B-351C8C102205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28" creationId="{E720DB99-7745-4E75-9D96-AAB6D55C531E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29" creationId="{D68803C4-E159-4360-B7BB-74205C8F782D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30" creationId="{46CEECBD-FE65-4DA8-BC55-E33310C627B9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31" creationId="{49B7FFA5-14CB-4A4F-9BCC-CA3AA5D9D276}"/>
          </ac:spMkLst>
        </pc:spChg>
        <pc:spChg chg="add del">
          <ac:chgData name="Mäkelä Jani" userId="7c87ef3e-61b4-4098-8acd-d64d3b764dfa" providerId="ADAL" clId="{1D1B0C65-AD8F-E644-BEF0-3081885B3FB0}" dt="2019-09-03T05:49:06.637" v="455" actId="26606"/>
          <ac:spMkLst>
            <pc:docMk/>
            <pc:sldMk cId="2090730072" sldId="259"/>
            <ac:spMk id="32" creationId="{04E48745-7512-4EC2-9E20-9092D12150CA}"/>
          </ac:spMkLst>
        </pc:spChg>
        <pc:spChg chg="add">
          <ac:chgData name="Mäkelä Jani" userId="7c87ef3e-61b4-4098-8acd-d64d3b764dfa" providerId="ADAL" clId="{1D1B0C65-AD8F-E644-BEF0-3081885B3FB0}" dt="2019-09-03T05:49:06.663" v="456" actId="26606"/>
          <ac:spMkLst>
            <pc:docMk/>
            <pc:sldMk cId="2090730072" sldId="259"/>
            <ac:spMk id="34" creationId="{F79FF99C-BAA9-404F-9C96-6DD456B4F795}"/>
          </ac:spMkLst>
        </pc:spChg>
        <pc:spChg chg="add">
          <ac:chgData name="Mäkelä Jani" userId="7c87ef3e-61b4-4098-8acd-d64d3b764dfa" providerId="ADAL" clId="{1D1B0C65-AD8F-E644-BEF0-3081885B3FB0}" dt="2019-09-03T05:49:06.663" v="456" actId="26606"/>
          <ac:spMkLst>
            <pc:docMk/>
            <pc:sldMk cId="2090730072" sldId="259"/>
            <ac:spMk id="35" creationId="{49C44AFD-C72D-4D9C-84C6-73E615CED884}"/>
          </ac:spMkLst>
        </pc:spChg>
        <pc:spChg chg="add">
          <ac:chgData name="Mäkelä Jani" userId="7c87ef3e-61b4-4098-8acd-d64d3b764dfa" providerId="ADAL" clId="{1D1B0C65-AD8F-E644-BEF0-3081885B3FB0}" dt="2019-09-03T05:49:06.663" v="456" actId="26606"/>
          <ac:spMkLst>
            <pc:docMk/>
            <pc:sldMk cId="2090730072" sldId="259"/>
            <ac:spMk id="36" creationId="{D9E73CA8-58F0-4AF4-8D7B-A13FFDAAE1F3}"/>
          </ac:spMkLst>
        </pc:spChg>
        <pc:grpChg chg="add del">
          <ac:chgData name="Mäkelä Jani" userId="7c87ef3e-61b4-4098-8acd-d64d3b764dfa" providerId="ADAL" clId="{1D1B0C65-AD8F-E644-BEF0-3081885B3FB0}" dt="2019-09-03T05:48:35.178" v="449" actId="26606"/>
          <ac:grpSpMkLst>
            <pc:docMk/>
            <pc:sldMk cId="2090730072" sldId="259"/>
            <ac:grpSpMk id="16" creationId="{1D25B14F-36E0-41E8-956F-CABEF1ADD65F}"/>
          </ac:grpSpMkLst>
        </pc:grpChg>
        <pc:grpChg chg="add del">
          <ac:chgData name="Mäkelä Jani" userId="7c87ef3e-61b4-4098-8acd-d64d3b764dfa" providerId="ADAL" clId="{1D1B0C65-AD8F-E644-BEF0-3081885B3FB0}" dt="2019-09-03T05:48:42.571" v="451" actId="26606"/>
          <ac:grpSpMkLst>
            <pc:docMk/>
            <pc:sldMk cId="2090730072" sldId="259"/>
            <ac:grpSpMk id="22" creationId="{789ACCC8-A635-400E-B9C0-AD9CA57109CE}"/>
          </ac:grpSpMkLst>
        </pc:grpChg>
        <pc:grpChg chg="add">
          <ac:chgData name="Mäkelä Jani" userId="7c87ef3e-61b4-4098-8acd-d64d3b764dfa" providerId="ADAL" clId="{1D1B0C65-AD8F-E644-BEF0-3081885B3FB0}" dt="2019-09-03T05:49:06.663" v="456" actId="26606"/>
          <ac:grpSpMkLst>
            <pc:docMk/>
            <pc:sldMk cId="2090730072" sldId="259"/>
            <ac:grpSpMk id="37" creationId="{1D25B14F-36E0-41E8-956F-CABEF1ADD65F}"/>
          </ac:grpSpMkLst>
        </pc:grpChg>
        <pc:picChg chg="add mod">
          <ac:chgData name="Mäkelä Jani" userId="7c87ef3e-61b4-4098-8acd-d64d3b764dfa" providerId="ADAL" clId="{1D1B0C65-AD8F-E644-BEF0-3081885B3FB0}" dt="2019-09-03T05:52:57.938" v="458" actId="14826"/>
          <ac:picMkLst>
            <pc:docMk/>
            <pc:sldMk cId="2090730072" sldId="259"/>
            <ac:picMk id="5" creationId="{D7AB82AA-64EB-914E-BC1B-06BD9896DFB3}"/>
          </ac:picMkLst>
        </pc:picChg>
      </pc:sldChg>
      <pc:sldChg chg="addSp delSp modSp add mod setBg">
        <pc:chgData name="Mäkelä Jani" userId="7c87ef3e-61b4-4098-8acd-d64d3b764dfa" providerId="ADAL" clId="{1D1B0C65-AD8F-E644-BEF0-3081885B3FB0}" dt="2019-09-03T06:00:30.320" v="492" actId="1076"/>
        <pc:sldMkLst>
          <pc:docMk/>
          <pc:sldMk cId="271335298" sldId="260"/>
        </pc:sldMkLst>
        <pc:spChg chg="del">
          <ac:chgData name="Mäkelä Jani" userId="7c87ef3e-61b4-4098-8acd-d64d3b764dfa" providerId="ADAL" clId="{1D1B0C65-AD8F-E644-BEF0-3081885B3FB0}" dt="2019-09-03T05:55:25.797" v="460"/>
          <ac:spMkLst>
            <pc:docMk/>
            <pc:sldMk cId="271335298" sldId="260"/>
            <ac:spMk id="2" creationId="{FD94A676-AF00-324E-93D6-DAA572AC3F7E}"/>
          </ac:spMkLst>
        </pc:spChg>
        <pc:spChg chg="del">
          <ac:chgData name="Mäkelä Jani" userId="7c87ef3e-61b4-4098-8acd-d64d3b764dfa" providerId="ADAL" clId="{1D1B0C65-AD8F-E644-BEF0-3081885B3FB0}" dt="2019-09-03T05:55:25.797" v="460"/>
          <ac:spMkLst>
            <pc:docMk/>
            <pc:sldMk cId="271335298" sldId="260"/>
            <ac:spMk id="3" creationId="{A7D024B7-9203-C443-8270-763824C6D1A1}"/>
          </ac:spMkLst>
        </pc:spChg>
        <pc:spChg chg="add mod ord">
          <ac:chgData name="Mäkelä Jani" userId="7c87ef3e-61b4-4098-8acd-d64d3b764dfa" providerId="ADAL" clId="{1D1B0C65-AD8F-E644-BEF0-3081885B3FB0}" dt="2019-09-03T05:56:14.578" v="475" actId="26606"/>
          <ac:spMkLst>
            <pc:docMk/>
            <pc:sldMk cId="271335298" sldId="260"/>
            <ac:spMk id="4" creationId="{5AAF2268-E341-8F45-A16D-0F3DDA4B7CDE}"/>
          </ac:spMkLst>
        </pc:spChg>
        <pc:spChg chg="add mod">
          <ac:chgData name="Mäkelä Jani" userId="7c87ef3e-61b4-4098-8acd-d64d3b764dfa" providerId="ADAL" clId="{1D1B0C65-AD8F-E644-BEF0-3081885B3FB0}" dt="2019-09-03T06:00:30.320" v="492" actId="1076"/>
          <ac:spMkLst>
            <pc:docMk/>
            <pc:sldMk cId="271335298" sldId="260"/>
            <ac:spMk id="5" creationId="{5B0EAA0F-1B00-AE4D-B11F-FA032B949FE7}"/>
          </ac:spMkLst>
        </pc:spChg>
        <pc:spChg chg="add">
          <ac:chgData name="Mäkelä Jani" userId="7c87ef3e-61b4-4098-8acd-d64d3b764dfa" providerId="ADAL" clId="{1D1B0C65-AD8F-E644-BEF0-3081885B3FB0}" dt="2019-09-03T05:56:14.578" v="475" actId="26606"/>
          <ac:spMkLst>
            <pc:docMk/>
            <pc:sldMk cId="271335298" sldId="260"/>
            <ac:spMk id="10" creationId="{E8035907-EB9C-4E11-8A9B-D25B0AD8D749}"/>
          </ac:spMkLst>
        </pc:spChg>
        <pc:spChg chg="add">
          <ac:chgData name="Mäkelä Jani" userId="7c87ef3e-61b4-4098-8acd-d64d3b764dfa" providerId="ADAL" clId="{1D1B0C65-AD8F-E644-BEF0-3081885B3FB0}" dt="2019-09-03T05:56:14.578" v="475" actId="26606"/>
          <ac:spMkLst>
            <pc:docMk/>
            <pc:sldMk cId="271335298" sldId="260"/>
            <ac:spMk id="16" creationId="{D9C69FA7-0958-4ED9-A0DF-E87A0C137BF5}"/>
          </ac:spMkLst>
        </pc:spChg>
        <pc:grpChg chg="add">
          <ac:chgData name="Mäkelä Jani" userId="7c87ef3e-61b4-4098-8acd-d64d3b764dfa" providerId="ADAL" clId="{1D1B0C65-AD8F-E644-BEF0-3081885B3FB0}" dt="2019-09-03T05:56:14.578" v="475" actId="26606"/>
          <ac:grpSpMkLst>
            <pc:docMk/>
            <pc:sldMk cId="271335298" sldId="260"/>
            <ac:grpSpMk id="12" creationId="{B4CFDD4A-4FA1-4CD9-90D5-E253C2040BA3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9/3/19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ani-makela.webnode.fi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94B1CD-A238-DA45-B650-96567791E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Learning Portfolio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5D71EC-959E-5741-9811-920287328F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Jani Mäkelä</a:t>
            </a:r>
          </a:p>
        </p:txBody>
      </p:sp>
    </p:spTree>
    <p:extLst>
      <p:ext uri="{BB962C8B-B14F-4D97-AF65-F5344CB8AC3E}">
        <p14:creationId xmlns:p14="http://schemas.microsoft.com/office/powerpoint/2010/main" val="4394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0151C7-F7C7-CE46-B58C-1728CAE4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Start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DDDAEC-A125-F541-840B-02E1DE611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err="1"/>
              <a:t>Free-form</a:t>
            </a:r>
            <a:r>
              <a:rPr lang="fi-FI"/>
              <a:t> </a:t>
            </a:r>
            <a:r>
              <a:rPr lang="fi-FI" err="1"/>
              <a:t>instructions</a:t>
            </a:r>
            <a:endParaRPr lang="fi-FI"/>
          </a:p>
          <a:p>
            <a:r>
              <a:rPr lang="fi-FI"/>
              <a:t>No idea </a:t>
            </a:r>
            <a:r>
              <a:rPr lang="fi-FI" err="1"/>
              <a:t>what</a:t>
            </a:r>
            <a:r>
              <a:rPr lang="fi-FI"/>
              <a:t> to </a:t>
            </a:r>
            <a:r>
              <a:rPr lang="fi-FI" err="1"/>
              <a:t>do</a:t>
            </a:r>
            <a:r>
              <a:rPr lang="fi-FI"/>
              <a:t> </a:t>
            </a:r>
            <a:r>
              <a:rPr lang="fi-FI">
                <a:sym typeface="Wingdings" pitchFamily="2" charset="2"/>
              </a:rPr>
              <a:t> set </a:t>
            </a:r>
            <a:r>
              <a:rPr lang="fi-FI" err="1">
                <a:sym typeface="Wingdings" pitchFamily="2" charset="2"/>
              </a:rPr>
              <a:t>own</a:t>
            </a:r>
            <a:r>
              <a:rPr lang="fi-FI">
                <a:sym typeface="Wingdings" pitchFamily="2" charset="2"/>
              </a:rPr>
              <a:t> </a:t>
            </a:r>
            <a:r>
              <a:rPr lang="fi-FI" err="1">
                <a:sym typeface="Wingdings" pitchFamily="2" charset="2"/>
              </a:rPr>
              <a:t>goals</a:t>
            </a:r>
            <a:endParaRPr lang="fi-FI"/>
          </a:p>
          <a:p>
            <a:r>
              <a:rPr lang="fi-FI"/>
              <a:t>My </a:t>
            </a:r>
            <a:r>
              <a:rPr lang="fi-FI" err="1"/>
              <a:t>goals</a:t>
            </a:r>
            <a:r>
              <a:rPr lang="fi-FI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/>
              <a:t>Can </a:t>
            </a:r>
            <a:r>
              <a:rPr lang="fi-FI" err="1"/>
              <a:t>be</a:t>
            </a:r>
            <a:r>
              <a:rPr lang="fi-FI"/>
              <a:t> </a:t>
            </a:r>
            <a:r>
              <a:rPr lang="fi-FI" err="1"/>
              <a:t>used</a:t>
            </a:r>
            <a:r>
              <a:rPr lang="fi-FI"/>
              <a:t> outside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course</a:t>
            </a:r>
            <a:endParaRPr lang="fi-FI"/>
          </a:p>
          <a:p>
            <a:pPr marL="457200" indent="-457200">
              <a:buFont typeface="+mj-lt"/>
              <a:buAutoNum type="arabicPeriod"/>
            </a:pPr>
            <a:r>
              <a:rPr lang="fi-FI"/>
              <a:t>Is a </a:t>
            </a:r>
            <a:r>
              <a:rPr lang="fi-FI" err="1"/>
              <a:t>record</a:t>
            </a:r>
            <a:r>
              <a:rPr lang="fi-FI"/>
              <a:t> for me</a:t>
            </a:r>
          </a:p>
          <a:p>
            <a:pPr marL="457200" indent="-457200">
              <a:buFont typeface="+mj-lt"/>
              <a:buAutoNum type="arabicPeriod"/>
            </a:pPr>
            <a:r>
              <a:rPr lang="fi-FI" err="1"/>
              <a:t>Completes</a:t>
            </a:r>
            <a:r>
              <a:rPr lang="fi-FI"/>
              <a:t> my CV</a:t>
            </a:r>
          </a:p>
          <a:p>
            <a:r>
              <a:rPr lang="fi-FI"/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fi-FI"/>
              <a:t>Select </a:t>
            </a:r>
            <a:r>
              <a:rPr lang="fi-FI" err="1"/>
              <a:t>platform</a:t>
            </a:r>
            <a:r>
              <a:rPr lang="fi-FI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i-FI" err="1">
                <a:sym typeface="Wingdings" pitchFamily="2" charset="2"/>
              </a:rPr>
              <a:t>Start</a:t>
            </a:r>
            <a:r>
              <a:rPr lang="fi-FI">
                <a:sym typeface="Wingdings" pitchFamily="2" charset="2"/>
              </a:rPr>
              <a:t> </a:t>
            </a:r>
            <a:r>
              <a:rPr lang="fi-FI" err="1">
                <a:sym typeface="Wingdings" pitchFamily="2" charset="2"/>
              </a:rPr>
              <a:t>writing</a:t>
            </a:r>
            <a:endParaRPr lang="fi-FI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fi-FI" err="1">
                <a:sym typeface="Wingdings" pitchFamily="2" charset="2"/>
              </a:rPr>
              <a:t>Ask</a:t>
            </a:r>
            <a:r>
              <a:rPr lang="fi-FI">
                <a:sym typeface="Wingdings" pitchFamily="2" charset="2"/>
              </a:rPr>
              <a:t> for feedback and </a:t>
            </a:r>
            <a:r>
              <a:rPr lang="fi-FI" err="1">
                <a:sym typeface="Wingdings" pitchFamily="2" charset="2"/>
              </a:rPr>
              <a:t>improve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88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3596D9-F395-8D42-9312-EEC4AD80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Progress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B1D66-011F-9945-A164-7F675CCA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Website</a:t>
            </a:r>
            <a:r>
              <a:rPr lang="fi-FI" dirty="0"/>
              <a:t> (</a:t>
            </a:r>
            <a:r>
              <a:rPr lang="fi-FI" dirty="0" err="1"/>
              <a:t>Webnode</a:t>
            </a:r>
            <a:r>
              <a:rPr lang="fi-FI" dirty="0"/>
              <a:t>)</a:t>
            </a:r>
          </a:p>
          <a:p>
            <a:pPr lvl="1"/>
            <a:r>
              <a:rPr lang="fi-FI" dirty="0" err="1"/>
              <a:t>Eeasy</a:t>
            </a:r>
            <a:r>
              <a:rPr lang="fi-FI" dirty="0"/>
              <a:t> to </a:t>
            </a:r>
            <a:r>
              <a:rPr lang="fi-FI" dirty="0" err="1"/>
              <a:t>use</a:t>
            </a:r>
            <a:endParaRPr lang="fi-FI" dirty="0"/>
          </a:p>
          <a:p>
            <a:r>
              <a:rPr lang="fi-FI" dirty="0" err="1"/>
              <a:t>Writing</a:t>
            </a:r>
            <a:r>
              <a:rPr lang="fi-FI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Structure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Short,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writing</a:t>
            </a:r>
            <a:r>
              <a:rPr lang="fi-FI" dirty="0"/>
              <a:t> of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topics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Adding</a:t>
            </a:r>
            <a:r>
              <a:rPr lang="fi-FI" dirty="0"/>
              <a:t> </a:t>
            </a:r>
            <a:r>
              <a:rPr lang="fi-FI" dirty="0" err="1"/>
              <a:t>reflective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r>
              <a:rPr lang="fi-FI" dirty="0" err="1"/>
              <a:t>Challenges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Website</a:t>
            </a:r>
            <a:r>
              <a:rPr lang="fi-FI" dirty="0"/>
              <a:t> is </a:t>
            </a:r>
            <a:r>
              <a:rPr lang="fi-FI" dirty="0" err="1"/>
              <a:t>public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dirty="0" err="1">
                <a:sym typeface="Wingdings" pitchFamily="2" charset="2"/>
              </a:rPr>
              <a:t>Privacy</a:t>
            </a:r>
            <a:endParaRPr lang="fi-FI" dirty="0"/>
          </a:p>
          <a:p>
            <a:pPr lvl="1"/>
            <a:r>
              <a:rPr lang="fi-FI" dirty="0"/>
              <a:t>Job </a:t>
            </a:r>
            <a:r>
              <a:rPr lang="fi-FI" dirty="0" err="1"/>
              <a:t>application</a:t>
            </a:r>
            <a:r>
              <a:rPr lang="fi-FI" dirty="0"/>
              <a:t> </a:t>
            </a:r>
            <a:r>
              <a:rPr lang="fi-FI" dirty="0" err="1"/>
              <a:t>attachment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</a:t>
            </a:r>
            <a:r>
              <a:rPr lang="fi-FI" dirty="0" err="1">
                <a:sym typeface="Wingdings" pitchFamily="2" charset="2"/>
              </a:rPr>
              <a:t>Consistency</a:t>
            </a:r>
            <a:endParaRPr lang="fi-FI" dirty="0"/>
          </a:p>
          <a:p>
            <a:pPr lvl="1"/>
            <a:r>
              <a:rPr lang="fi-FI" dirty="0"/>
              <a:t>Portfolio </a:t>
            </a:r>
            <a:r>
              <a:rPr lang="fi-FI" dirty="0" err="1"/>
              <a:t>requirements</a:t>
            </a:r>
            <a:r>
              <a:rPr lang="fi-FI" dirty="0"/>
              <a:t> </a:t>
            </a:r>
            <a:r>
              <a:rPr lang="fi-FI" dirty="0">
                <a:sym typeface="Wingdings" pitchFamily="2" charset="2"/>
              </a:rPr>
              <a:t> Deep </a:t>
            </a:r>
            <a:r>
              <a:rPr lang="fi-FI" dirty="0" err="1">
                <a:sym typeface="Wingdings" pitchFamily="2" charset="2"/>
              </a:rPr>
              <a:t>reflection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145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52002E-C2AC-AF46-B75A-82B169A4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Result</a:t>
            </a:r>
          </a:p>
        </p:txBody>
      </p:sp>
      <p:sp>
        <p:nvSpPr>
          <p:cNvPr id="36" name="Content Placeholder 8">
            <a:extLst>
              <a:ext uri="{FF2B5EF4-FFF2-40B4-BE49-F238E27FC236}">
                <a16:creationId xmlns:a16="http://schemas.microsoft.com/office/drawing/2014/main" id="{D9E73CA8-58F0-4AF4-8D7B-A13FFDAA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1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7AB82AA-64EB-914E-BC1B-06BD9896D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0543"/>
            <a:ext cx="12191980" cy="679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3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5B0EAA0F-1B00-AE4D-B11F-FA032B949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8904" y="2064730"/>
            <a:ext cx="4254476" cy="2728536"/>
          </a:xfrm>
        </p:spPr>
        <p:txBody>
          <a:bodyPr anchor="ctr">
            <a:normAutofit/>
          </a:bodyPr>
          <a:lstStyle/>
          <a:p>
            <a:r>
              <a:rPr lang="fi-FI" sz="2800" dirty="0" err="1">
                <a:hlinkClick r:id="rId2"/>
              </a:rPr>
              <a:t>j</a:t>
            </a:r>
            <a:r>
              <a:rPr lang="fi-FI" sz="2800" dirty="0" err="1">
                <a:hlinkClick r:id="rId2"/>
              </a:rPr>
              <a:t>ani</a:t>
            </a:r>
            <a:r>
              <a:rPr lang="fi-FI" sz="2800" dirty="0" err="1">
                <a:hlinkClick r:id="rId2"/>
              </a:rPr>
              <a:t>-</a:t>
            </a:r>
            <a:r>
              <a:rPr lang="fi-FI" sz="2800" dirty="0" err="1">
                <a:hlinkClick r:id="rId2"/>
              </a:rPr>
              <a:t>makela.webnode.fi</a:t>
            </a:r>
            <a:r>
              <a:rPr lang="fi-FI" sz="2800" dirty="0">
                <a:hlinkClick r:id="rId2"/>
              </a:rPr>
              <a:t>/</a:t>
            </a:r>
            <a:endParaRPr lang="en-GB" sz="28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AAF2268-E341-8F45-A16D-0F3DDA4B7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n-GB" sz="6000" dirty="0" err="1">
                <a:solidFill>
                  <a:srgbClr val="FFFFFF"/>
                </a:solidFill>
              </a:rPr>
              <a:t>ThanK</a:t>
            </a:r>
            <a:r>
              <a:rPr lang="en-GB" sz="6000" dirty="0">
                <a:solidFill>
                  <a:srgbClr val="FFFFFF"/>
                </a:solidFill>
              </a:rPr>
              <a:t> You!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335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92</Words>
  <Application>Microsoft Macintosh PowerPoint</Application>
  <PresentationFormat>Laajakuva</PresentationFormat>
  <Paragraphs>27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Rockwell</vt:lpstr>
      <vt:lpstr>Rockwell Condensed</vt:lpstr>
      <vt:lpstr>Rockwell Extra Bold</vt:lpstr>
      <vt:lpstr>Wingdings</vt:lpstr>
      <vt:lpstr>Puutyyppi</vt:lpstr>
      <vt:lpstr>Learning Portfolio</vt:lpstr>
      <vt:lpstr>Start</vt:lpstr>
      <vt:lpstr>Progress</vt:lpstr>
      <vt:lpstr>Result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Portfolio</dc:title>
  <dc:creator>Mäkelä Jani</dc:creator>
  <cp:lastModifiedBy>Mäkelä Jani</cp:lastModifiedBy>
  <cp:revision>1</cp:revision>
  <dcterms:created xsi:type="dcterms:W3CDTF">2019-09-03T05:56:14Z</dcterms:created>
  <dcterms:modified xsi:type="dcterms:W3CDTF">2019-09-03T06:05:43Z</dcterms:modified>
</cp:coreProperties>
</file>