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4" r:id="rId3"/>
    <p:sldId id="257" r:id="rId4"/>
    <p:sldId id="266" r:id="rId5"/>
    <p:sldId id="267" r:id="rId6"/>
    <p:sldId id="259" r:id="rId7"/>
    <p:sldId id="268" r:id="rId8"/>
    <p:sldId id="269" r:id="rId9"/>
    <p:sldId id="265" r:id="rId10"/>
    <p:sldId id="260" r:id="rId11"/>
    <p:sldId id="261" r:id="rId12"/>
    <p:sldId id="258" r:id="rId13"/>
    <p:sldId id="262" r:id="rId14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6A3"/>
    <a:srgbClr val="EF3340"/>
    <a:srgbClr val="FFCD00"/>
    <a:srgbClr val="005EB8"/>
    <a:srgbClr val="FFCDB8"/>
    <a:srgbClr val="FFCF06"/>
    <a:srgbClr val="F8C704"/>
    <a:srgbClr val="EFC002"/>
    <a:srgbClr val="00A8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Objects="1">
      <p:cViewPr varScale="1">
        <p:scale>
          <a:sx n="148" d="100"/>
          <a:sy n="148" d="100"/>
        </p:scale>
        <p:origin x="396" y="120"/>
      </p:cViewPr>
      <p:guideLst>
        <p:guide orient="horz" pos="167"/>
        <p:guide orient="horz" pos="3070"/>
        <p:guide pos="295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9/4/2019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4.9.2019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smtClean="0"/>
              <a:t>Click to edit Master text styles</a:t>
            </a:r>
          </a:p>
          <a:p>
            <a:pPr lvl="1"/>
            <a:r>
              <a:rPr lang="fi-FI" noProof="0" smtClean="0"/>
              <a:t>Second level</a:t>
            </a:r>
          </a:p>
          <a:p>
            <a:pPr lvl="2"/>
            <a:r>
              <a:rPr lang="fi-FI" noProof="0" smtClean="0"/>
              <a:t>Third level</a:t>
            </a:r>
          </a:p>
          <a:p>
            <a:pPr lvl="3"/>
            <a:r>
              <a:rPr lang="fi-FI" noProof="0" smtClean="0"/>
              <a:t>Fourth level</a:t>
            </a:r>
          </a:p>
          <a:p>
            <a:pPr lvl="4"/>
            <a:r>
              <a:rPr lang="fi-FI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 smtClean="0"/>
              <a:t>Click icon to add picture</a:t>
            </a:r>
            <a:endParaRPr lang="fi-FI" noProof="0"/>
          </a:p>
        </p:txBody>
      </p:sp>
      <p:pic>
        <p:nvPicPr>
          <p:cNvPr id="6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" y="0"/>
            <a:ext cx="1960563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1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F12C3-4421-43A0-8844-8188FCFDF52F}" type="datetime1">
              <a:rPr lang="fi-FI" smtClean="0"/>
              <a:t>4.9.2019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4712400"/>
            <a:ext cx="2473800" cy="9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520173-7D7F-4FBC-A781-33E654CAA422}" type="datetime1">
              <a:rPr lang="fi-FI" smtClean="0"/>
              <a:t>4.9.2019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hVUqJ_3IJZU" TargetMode="External"/><Relationship Id="rId4" Type="http://schemas.openxmlformats.org/officeDocument/2006/relationships/hyperlink" Target="https://youtu.be/eIvzwGQTiYo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Portfolio, PDPP and T4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smtClean="0"/>
              <a:t>Ville Kivimäki, </a:t>
            </a:r>
            <a:r>
              <a:rPr lang="fi-FI" dirty="0" err="1" smtClean="0"/>
              <a:t>project</a:t>
            </a:r>
            <a:r>
              <a:rPr lang="fi-FI" dirty="0" smtClean="0"/>
              <a:t> </a:t>
            </a:r>
            <a:r>
              <a:rPr lang="fi-FI" dirty="0" err="1" smtClean="0"/>
              <a:t>manager</a:t>
            </a:r>
            <a:endParaRPr lang="fi-FI" dirty="0" smtClean="0"/>
          </a:p>
          <a:p>
            <a:r>
              <a:rPr lang="fi-FI" dirty="0" smtClean="0"/>
              <a:t>Eeva Lilja, </a:t>
            </a:r>
            <a:r>
              <a:rPr lang="fi-FI" dirty="0" err="1" smtClean="0"/>
              <a:t>coordinator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200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ENG-E2010, PDPP - Personal Development Project </a:t>
            </a:r>
            <a:r>
              <a:rPr lang="en-US" dirty="0" smtClean="0"/>
              <a:t>Plan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800" dirty="0"/>
              <a:t>Learning objectives: </a:t>
            </a:r>
            <a:r>
              <a:rPr lang="en-US" sz="1800" b="0" dirty="0"/>
              <a:t>After the course the student has created a personal development project plan (PDPP), has been thinking about the goals of one’s studies, and knows how to plan and follow one’s development.</a:t>
            </a:r>
          </a:p>
          <a:p>
            <a:endParaRPr lang="en-US" sz="1800" dirty="0"/>
          </a:p>
          <a:p>
            <a:r>
              <a:rPr lang="en-US" sz="1800" dirty="0"/>
              <a:t>Contents: </a:t>
            </a:r>
            <a:r>
              <a:rPr lang="en-US" sz="1800" b="0" dirty="0"/>
              <a:t>The aim of the course is to help students develop life management skills. The student finds significance and relevance for one’s studies while creating the PDPP.   </a:t>
            </a:r>
          </a:p>
          <a:p>
            <a:endParaRPr lang="en-US" sz="1800" dirty="0"/>
          </a:p>
          <a:p>
            <a:r>
              <a:rPr lang="en-US" sz="1800" dirty="0"/>
              <a:t>Forms of work and evaluation criteria: </a:t>
            </a:r>
            <a:r>
              <a:rPr lang="en-US" sz="1800" b="0" dirty="0"/>
              <a:t>The student has created the PDPP and participated in at least two PDPP development workshops/clinics during the autumn. The last version of the PDPP must be turned in via MyCourses.</a:t>
            </a:r>
            <a:endParaRPr lang="fi-FI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0512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need</a:t>
            </a:r>
            <a:r>
              <a:rPr lang="fi-FI" dirty="0" smtClean="0"/>
              <a:t> to </a:t>
            </a:r>
            <a:r>
              <a:rPr lang="fi-FI" dirty="0" err="1" smtClean="0"/>
              <a:t>do</a:t>
            </a:r>
            <a:r>
              <a:rPr lang="fi-FI" dirty="0" smtClean="0"/>
              <a:t> a portfolio as a </a:t>
            </a:r>
            <a:r>
              <a:rPr lang="fi-FI" dirty="0" err="1" smtClean="0"/>
              <a:t>part</a:t>
            </a:r>
            <a:r>
              <a:rPr lang="fi-FI" dirty="0" smtClean="0"/>
              <a:t> of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studies</a:t>
            </a:r>
            <a:r>
              <a:rPr lang="fi-FI" dirty="0" smtClean="0"/>
              <a:t>…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will</a:t>
            </a:r>
            <a:r>
              <a:rPr lang="fi-FI" dirty="0" smtClean="0"/>
              <a:t> help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there</a:t>
            </a:r>
            <a:r>
              <a:rPr lang="fi-FI" dirty="0" smtClean="0"/>
              <a:t> </a:t>
            </a:r>
            <a:r>
              <a:rPr lang="fi-FI" dirty="0" err="1" smtClean="0"/>
              <a:t>providing</a:t>
            </a:r>
            <a:r>
              <a:rPr lang="fi-FI" dirty="0" smtClean="0"/>
              <a:t>:</a:t>
            </a:r>
            <a:endParaRPr lang="fi-FI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err="1" smtClean="0"/>
              <a:t>Explanation</a:t>
            </a:r>
            <a:r>
              <a:rPr lang="fi-FI" dirty="0" smtClean="0"/>
              <a:t>: </a:t>
            </a:r>
            <a:r>
              <a:rPr lang="fi-FI" dirty="0" err="1" smtClean="0"/>
              <a:t>what</a:t>
            </a:r>
            <a:r>
              <a:rPr lang="fi-FI" dirty="0" smtClean="0"/>
              <a:t> is a portfolio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err="1" smtClean="0"/>
              <a:t>Ideas</a:t>
            </a:r>
            <a:r>
              <a:rPr lang="fi-FI" dirty="0" smtClean="0"/>
              <a:t> on </a:t>
            </a:r>
            <a:r>
              <a:rPr lang="fi-FI" dirty="0" err="1" smtClean="0"/>
              <a:t>where</a:t>
            </a:r>
            <a:r>
              <a:rPr lang="fi-FI" dirty="0" smtClean="0"/>
              <a:t> to </a:t>
            </a:r>
            <a:r>
              <a:rPr lang="fi-FI" dirty="0" err="1" smtClean="0"/>
              <a:t>start</a:t>
            </a:r>
            <a:endParaRPr lang="fi-FI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err="1" smtClean="0"/>
              <a:t>Ideas</a:t>
            </a:r>
            <a:r>
              <a:rPr lang="fi-FI" dirty="0" smtClean="0"/>
              <a:t> on </a:t>
            </a:r>
            <a:r>
              <a:rPr lang="fi-FI" dirty="0" err="1" smtClean="0"/>
              <a:t>where</a:t>
            </a:r>
            <a:r>
              <a:rPr lang="fi-FI" dirty="0" smtClean="0"/>
              <a:t> to go </a:t>
            </a:r>
            <a:r>
              <a:rPr lang="fi-FI" dirty="0" err="1" smtClean="0"/>
              <a:t>from</a:t>
            </a:r>
            <a:r>
              <a:rPr lang="fi-FI" dirty="0" smtClean="0"/>
              <a:t> </a:t>
            </a:r>
            <a:r>
              <a:rPr lang="fi-FI" dirty="0" err="1" smtClean="0"/>
              <a:t>there</a:t>
            </a:r>
            <a:endParaRPr lang="fi-FI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smtClean="0"/>
              <a:t>Feedback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err="1" smtClean="0"/>
              <a:t>Coffee</a:t>
            </a:r>
            <a:endParaRPr lang="fi-FI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err="1" smtClean="0"/>
              <a:t>Healthy</a:t>
            </a:r>
            <a:r>
              <a:rPr lang="fi-FI" dirty="0" smtClean="0"/>
              <a:t> snacks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err="1" smtClean="0"/>
              <a:t>Friends</a:t>
            </a:r>
            <a:endParaRPr lang="fi-FI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i-FI" dirty="0" smtClean="0"/>
              <a:t>Learning </a:t>
            </a:r>
            <a:r>
              <a:rPr lang="fi-FI" dirty="0" err="1" smtClean="0"/>
              <a:t>spaces</a:t>
            </a:r>
            <a:endParaRPr lang="fi-FI" dirty="0" smtClean="0"/>
          </a:p>
          <a:p>
            <a:endParaRPr lang="fi-FI" dirty="0"/>
          </a:p>
          <a:p>
            <a:endParaRPr lang="fi-FI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48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Fuel</a:t>
            </a:r>
            <a:r>
              <a:rPr lang="fi-FI" dirty="0" smtClean="0"/>
              <a:t> </a:t>
            </a:r>
            <a:r>
              <a:rPr lang="fi-FI" dirty="0" err="1" smtClean="0"/>
              <a:t>up</a:t>
            </a:r>
            <a:r>
              <a:rPr lang="fi-FI" dirty="0" smtClean="0"/>
              <a:t>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plans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us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9" y="751917"/>
            <a:ext cx="4851906" cy="4105592"/>
          </a:xfrm>
          <a:prstGeom prst="rect">
            <a:avLst/>
          </a:prstGeom>
        </p:spPr>
      </p:pic>
      <p:pic>
        <p:nvPicPr>
          <p:cNvPr id="6" name="340E1F2D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2726980"/>
            <a:ext cx="3709125" cy="2086444"/>
          </a:xfrm>
        </p:spPr>
      </p:pic>
    </p:spTree>
    <p:extLst>
      <p:ext uri="{BB962C8B-B14F-4D97-AF65-F5344CB8AC3E}">
        <p14:creationId xmlns:p14="http://schemas.microsoft.com/office/powerpoint/2010/main" val="10770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6000" dirty="0" smtClean="0"/>
              <a:t>3rd </a:t>
            </a:r>
            <a:r>
              <a:rPr lang="fi-FI" sz="6000" dirty="0" err="1" smtClean="0"/>
              <a:t>floor</a:t>
            </a:r>
            <a:r>
              <a:rPr lang="fi-FI" sz="6000" dirty="0"/>
              <a:t/>
            </a:r>
            <a:br>
              <a:rPr lang="fi-FI" sz="6000" dirty="0"/>
            </a:br>
            <a:r>
              <a:rPr lang="fi-FI" sz="6000" dirty="0" smtClean="0"/>
              <a:t>@ </a:t>
            </a:r>
            <a:r>
              <a:rPr lang="fi-FI" sz="6000" dirty="0" err="1" smtClean="0"/>
              <a:t>Otakaari</a:t>
            </a:r>
            <a:r>
              <a:rPr lang="fi-FI" sz="6000" dirty="0" smtClean="0"/>
              <a:t> 4</a:t>
            </a:r>
            <a:br>
              <a:rPr lang="fi-FI" sz="6000" dirty="0" smtClean="0"/>
            </a:br>
            <a:r>
              <a:rPr lang="fi-FI" sz="6000" dirty="0" err="1" smtClean="0"/>
              <a:t>every</a:t>
            </a:r>
            <a:r>
              <a:rPr lang="fi-FI" sz="6000" dirty="0" smtClean="0"/>
              <a:t> </a:t>
            </a:r>
            <a:r>
              <a:rPr lang="fi-FI" sz="6000" dirty="0" err="1" smtClean="0"/>
              <a:t>Thursday</a:t>
            </a:r>
            <a:r>
              <a:rPr lang="fi-FI" sz="6000" dirty="0" smtClean="0"/>
              <a:t> 12pm – 6 pm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 err="1" smtClean="0"/>
              <a:t>Starting</a:t>
            </a:r>
            <a:r>
              <a:rPr lang="fi-FI" dirty="0" smtClean="0"/>
              <a:t> 12th of </a:t>
            </a:r>
            <a:r>
              <a:rPr lang="fi-FI" dirty="0" err="1" smtClean="0"/>
              <a:t>September</a:t>
            </a:r>
            <a:r>
              <a:rPr lang="fi-FI" dirty="0" smtClean="0"/>
              <a:t> 2019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8041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Learning portfolios in engineering education at Aalto and the portfolio process </a:t>
            </a:r>
            <a:endParaRPr lang="fi-FI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 smtClean="0"/>
              <a:t>Welcome</a:t>
            </a:r>
            <a:endParaRPr lang="fi-FI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 smtClean="0"/>
              <a:t>Motivation</a:t>
            </a:r>
            <a:r>
              <a:rPr lang="fi-FI" sz="2400" dirty="0" smtClean="0"/>
              <a:t> and </a:t>
            </a:r>
            <a:r>
              <a:rPr lang="fi-FI" sz="2400" dirty="0" err="1"/>
              <a:t>what</a:t>
            </a:r>
            <a:r>
              <a:rPr lang="fi-FI" sz="2400" dirty="0"/>
              <a:t> is a </a:t>
            </a:r>
            <a:r>
              <a:rPr lang="fi-FI" sz="2400" dirty="0" err="1"/>
              <a:t>learning</a:t>
            </a:r>
            <a:r>
              <a:rPr lang="fi-FI" sz="2400" dirty="0"/>
              <a:t> portfolio</a:t>
            </a:r>
            <a:r>
              <a:rPr lang="fi-FI" sz="2400" dirty="0" smtClean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Master student’s roadmap </a:t>
            </a:r>
            <a:r>
              <a:rPr lang="en-US" sz="2400" dirty="0" smtClean="0"/>
              <a:t>to </a:t>
            </a:r>
            <a:r>
              <a:rPr lang="en-US" sz="2400" dirty="0"/>
              <a:t>a career as </a:t>
            </a:r>
            <a:br>
              <a:rPr lang="en-US" sz="2400" dirty="0"/>
            </a:br>
            <a:r>
              <a:rPr lang="en-US" sz="2400" dirty="0"/>
              <a:t>a game </a:t>
            </a:r>
            <a:r>
              <a:rPr lang="en-US" sz="2400" dirty="0" smtClean="0"/>
              <a:t>changer by Aila Saloranta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Portfolio examples from 2018—2019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Personal Learning Portfolio: the process and experience by MSc student Jani </a:t>
            </a:r>
            <a:r>
              <a:rPr lang="en-US" sz="2400" dirty="0" err="1"/>
              <a:t>Mäkelä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Support for compiling your own portfolio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4543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Janne Saario – Make </a:t>
            </a:r>
            <a:r>
              <a:rPr lang="fi-FI" dirty="0" err="1" smtClean="0"/>
              <a:t>your</a:t>
            </a:r>
            <a:r>
              <a:rPr lang="fi-FI" dirty="0" smtClean="0"/>
              <a:t> </a:t>
            </a:r>
            <a:r>
              <a:rPr lang="fi-FI" dirty="0" err="1" smtClean="0"/>
              <a:t>own</a:t>
            </a:r>
            <a:r>
              <a:rPr lang="fi-FI" dirty="0" smtClean="0"/>
              <a:t> </a:t>
            </a:r>
            <a:r>
              <a:rPr lang="fi-FI" dirty="0" err="1" smtClean="0"/>
              <a:t>path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9" name="hVUqJ_3IJZU"/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7624" y="1129308"/>
            <a:ext cx="6509456" cy="3661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7884368" y="2353444"/>
            <a:ext cx="100811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050" b="1" dirty="0">
                <a:hlinkClick r:id="rId4"/>
              </a:rPr>
              <a:t>https://youtu.be/eIvzwGQTiYo</a:t>
            </a:r>
            <a:endParaRPr lang="fi-FI" sz="1050" b="1" dirty="0"/>
          </a:p>
        </p:txBody>
      </p:sp>
    </p:spTree>
    <p:extLst>
      <p:ext uri="{BB962C8B-B14F-4D97-AF65-F5344CB8AC3E}">
        <p14:creationId xmlns:p14="http://schemas.microsoft.com/office/powerpoint/2010/main" val="1965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Learning portfolio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format of your learning portfolio is </a:t>
            </a:r>
            <a:r>
              <a:rPr lang="en-US" dirty="0" smtClean="0"/>
              <a:t>free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</a:t>
            </a:r>
            <a:r>
              <a:rPr lang="en-US" smtClean="0"/>
              <a:t>ool </a:t>
            </a:r>
            <a:r>
              <a:rPr lang="en-US" smtClean="0"/>
              <a:t>to reflect your </a:t>
            </a:r>
            <a:r>
              <a:rPr lang="en-US" dirty="0" smtClean="0"/>
              <a:t>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Way </a:t>
            </a:r>
            <a:r>
              <a:rPr lang="en-US" dirty="0" smtClean="0"/>
              <a:t>to track your </a:t>
            </a:r>
            <a:r>
              <a:rPr lang="en-US" dirty="0"/>
              <a:t>current </a:t>
            </a:r>
            <a:r>
              <a:rPr lang="en-US" dirty="0" smtClean="0"/>
              <a:t>study progress, course expectations, life goals and dreams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good appendix to your CV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You will learn better who you are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650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927106" y="265113"/>
            <a:ext cx="5021158" cy="457206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579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421"/>
            <a:ext cx="6018245" cy="4513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73" y="2418633"/>
            <a:ext cx="3176424" cy="238231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73" y="242421"/>
            <a:ext cx="3176424" cy="2382318"/>
          </a:xfrm>
        </p:spPr>
      </p:pic>
    </p:spTree>
    <p:extLst>
      <p:ext uri="{BB962C8B-B14F-4D97-AF65-F5344CB8AC3E}">
        <p14:creationId xmlns:p14="http://schemas.microsoft.com/office/powerpoint/2010/main" val="12710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65113"/>
            <a:ext cx="6893598" cy="2550433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364088" y="1517964"/>
            <a:ext cx="3375095" cy="3335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6820">
            <a:off x="345968" y="2038219"/>
            <a:ext cx="3584054" cy="22948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782" y="1526473"/>
            <a:ext cx="2877836" cy="328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88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 smtClean="0"/>
              <a:t>Hard</a:t>
            </a:r>
            <a:r>
              <a:rPr lang="fi-FI" dirty="0" smtClean="0"/>
              <a:t> </a:t>
            </a:r>
            <a:r>
              <a:rPr lang="fi-FI" dirty="0" err="1" smtClean="0"/>
              <a:t>evidence</a:t>
            </a:r>
            <a:endParaRPr lang="fi-FI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30" y="1416393"/>
            <a:ext cx="4447116" cy="3335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2629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T4 </a:t>
            </a:r>
            <a:r>
              <a:rPr lang="fi-FI" dirty="0" err="1" smtClean="0"/>
              <a:t>supports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portfolio </a:t>
            </a:r>
            <a:r>
              <a:rPr lang="fi-FI" dirty="0" err="1" smtClean="0"/>
              <a:t>process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8314" y="1057301"/>
            <a:ext cx="8207374" cy="35403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Every</a:t>
            </a:r>
            <a:r>
              <a:rPr lang="fi-FI" dirty="0" smtClean="0"/>
              <a:t> </a:t>
            </a:r>
            <a:r>
              <a:rPr lang="fi-FI" dirty="0" err="1" smtClean="0"/>
              <a:t>Thursday</a:t>
            </a:r>
            <a:r>
              <a:rPr lang="fi-FI" dirty="0" smtClean="0"/>
              <a:t> (at 12pm-18pm)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periods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drop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302b (</a:t>
            </a:r>
            <a:r>
              <a:rPr lang="fi-FI" dirty="0" err="1" smtClean="0"/>
              <a:t>Otakaari</a:t>
            </a:r>
            <a:r>
              <a:rPr lang="fi-FI" dirty="0" smtClean="0"/>
              <a:t> 4).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smtClean="0"/>
              <a:t>Ville, Eeva and </a:t>
            </a:r>
            <a:r>
              <a:rPr lang="fi-FI" dirty="0" err="1" smtClean="0"/>
              <a:t>visiting</a:t>
            </a:r>
            <a:r>
              <a:rPr lang="fi-FI" dirty="0" smtClean="0"/>
              <a:t> </a:t>
            </a:r>
            <a:r>
              <a:rPr lang="fi-FI" dirty="0" err="1" smtClean="0"/>
              <a:t>professionals</a:t>
            </a:r>
            <a:r>
              <a:rPr lang="fi-FI" dirty="0" smtClean="0"/>
              <a:t> help </a:t>
            </a:r>
            <a:r>
              <a:rPr lang="fi-FI" dirty="0" err="1" smtClean="0"/>
              <a:t>you</a:t>
            </a:r>
            <a:r>
              <a:rPr lang="fi-FI" dirty="0"/>
              <a:t> </a:t>
            </a:r>
            <a:r>
              <a:rPr lang="fi-FI" dirty="0" smtClean="0"/>
              <a:t>to </a:t>
            </a:r>
            <a:r>
              <a:rPr lang="fi-FI" dirty="0" err="1" smtClean="0"/>
              <a:t>create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best</a:t>
            </a:r>
            <a:r>
              <a:rPr lang="fi-FI" dirty="0" smtClean="0"/>
              <a:t> portfolio </a:t>
            </a:r>
            <a:r>
              <a:rPr lang="fi-FI" dirty="0" err="1" smtClean="0"/>
              <a:t>possible</a:t>
            </a:r>
            <a:r>
              <a:rPr lang="fi-FI" dirty="0" smtClean="0"/>
              <a:t>. </a:t>
            </a:r>
            <a:r>
              <a:rPr lang="fi-FI" dirty="0" smtClean="0">
                <a:sym typeface="Wingdings" panose="05000000000000000000" pitchFamily="2" charset="2"/>
              </a:rPr>
              <a:t></a:t>
            </a:r>
            <a:r>
              <a:rPr lang="fi-FI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possibility</a:t>
            </a:r>
            <a:r>
              <a:rPr lang="fi-FI" dirty="0" smtClean="0"/>
              <a:t> to </a:t>
            </a:r>
            <a:r>
              <a:rPr lang="fi-FI" dirty="0" err="1" smtClean="0"/>
              <a:t>complete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course</a:t>
            </a:r>
            <a:r>
              <a:rPr lang="fi-FI" dirty="0" smtClean="0"/>
              <a:t> ENG-E2010 PDPP (1 </a:t>
            </a:r>
            <a:r>
              <a:rPr lang="fi-FI" dirty="0" err="1" smtClean="0"/>
              <a:t>credit</a:t>
            </a:r>
            <a:r>
              <a:rPr lang="fi-FI" dirty="0" smtClean="0"/>
              <a:t>) </a:t>
            </a:r>
          </a:p>
          <a:p>
            <a:pPr marL="803700" lvl="2" indent="-342900">
              <a:buFont typeface="Arial" panose="020B0604020202020204" pitchFamily="34" charset="0"/>
              <a:buChar char="•"/>
            </a:pPr>
            <a:r>
              <a:rPr lang="fi-FI" dirty="0" err="1" smtClean="0"/>
              <a:t>Complements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portfolio </a:t>
            </a:r>
            <a:r>
              <a:rPr lang="fi-FI" dirty="0" err="1" smtClean="0"/>
              <a:t>process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err="1" smtClean="0"/>
              <a:t>Special</a:t>
            </a:r>
            <a:r>
              <a:rPr lang="fi-FI" dirty="0" smtClean="0"/>
              <a:t> </a:t>
            </a:r>
            <a:r>
              <a:rPr lang="fi-FI" dirty="0" err="1" smtClean="0"/>
              <a:t>events</a:t>
            </a:r>
            <a:r>
              <a:rPr lang="fi-FI" dirty="0" smtClean="0"/>
              <a:t> </a:t>
            </a:r>
            <a:r>
              <a:rPr lang="fi-FI" dirty="0" err="1" smtClean="0"/>
              <a:t>regularly</a:t>
            </a:r>
            <a:r>
              <a:rPr lang="fi-FI" dirty="0" smtClean="0"/>
              <a:t> (</a:t>
            </a:r>
            <a:r>
              <a:rPr lang="fi-FI" dirty="0" err="1" smtClean="0"/>
              <a:t>study</a:t>
            </a:r>
            <a:r>
              <a:rPr lang="fi-FI" dirty="0" smtClean="0"/>
              <a:t> </a:t>
            </a:r>
            <a:r>
              <a:rPr lang="fi-FI" dirty="0" err="1" smtClean="0"/>
              <a:t>psychologists</a:t>
            </a:r>
            <a:r>
              <a:rPr lang="fi-FI" dirty="0" smtClean="0"/>
              <a:t>, </a:t>
            </a:r>
            <a:r>
              <a:rPr lang="fi-FI" dirty="0" err="1" smtClean="0"/>
              <a:t>career</a:t>
            </a:r>
            <a:r>
              <a:rPr lang="fi-FI" dirty="0" smtClean="0"/>
              <a:t> </a:t>
            </a:r>
            <a:r>
              <a:rPr lang="fi-FI" dirty="0" err="1" smtClean="0"/>
              <a:t>services</a:t>
            </a:r>
            <a:r>
              <a:rPr lang="fi-FI" dirty="0" smtClean="0"/>
              <a:t>, Excel-</a:t>
            </a:r>
            <a:r>
              <a:rPr lang="fi-FI" dirty="0" err="1" smtClean="0"/>
              <a:t>workshops</a:t>
            </a:r>
            <a:r>
              <a:rPr lang="fi-FI" dirty="0" smtClean="0"/>
              <a:t>…)</a:t>
            </a:r>
          </a:p>
          <a:p>
            <a:endParaRPr lang="fi-FI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24CBB682-87B2-4236-AF78-B49807E7713E}" type="datetime1">
              <a:rPr lang="fi-FI" smtClean="0"/>
              <a:t>4.9.2019</a:t>
            </a:fld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991040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insinoori">
      <a:dk1>
        <a:sysClr val="windowText" lastClr="000000"/>
      </a:dk1>
      <a:lt1>
        <a:sysClr val="window" lastClr="FFFFFF"/>
      </a:lt1>
      <a:dk2>
        <a:srgbClr val="BB16A3"/>
      </a:dk2>
      <a:lt2>
        <a:srgbClr val="8C857B"/>
      </a:lt2>
      <a:accent1>
        <a:srgbClr val="BB16A3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7" id="{EE9B57FD-A1AE-4C4F-B17B-690F370611A3}" vid="{C0B7D4C6-41EB-4F02-A0B9-29A31D2D6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ENG_EN</Template>
  <TotalTime>398</TotalTime>
  <Words>358</Words>
  <Application>Microsoft Office PowerPoint</Application>
  <PresentationFormat>On-screen Show (16:10)</PresentationFormat>
  <Paragraphs>66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MS PGothic</vt:lpstr>
      <vt:lpstr>MS PGothic</vt:lpstr>
      <vt:lpstr>Arial</vt:lpstr>
      <vt:lpstr>Calibri</vt:lpstr>
      <vt:lpstr>Courier New</vt:lpstr>
      <vt:lpstr>Georgia</vt:lpstr>
      <vt:lpstr>Lucida Grande</vt:lpstr>
      <vt:lpstr>Wingdings</vt:lpstr>
      <vt:lpstr>ヒラギノ角ゴ Pro W3</vt:lpstr>
      <vt:lpstr>Aalto University</vt:lpstr>
      <vt:lpstr>Portfolio, PDPP and T4</vt:lpstr>
      <vt:lpstr>Learning portfolios in engineering education at Aalto and the portfolio process </vt:lpstr>
      <vt:lpstr>Janne Saario – Make your own path</vt:lpstr>
      <vt:lpstr>Learning portfolio</vt:lpstr>
      <vt:lpstr>PowerPoint Presentation</vt:lpstr>
      <vt:lpstr>PowerPoint Presentation</vt:lpstr>
      <vt:lpstr>PowerPoint Presentation</vt:lpstr>
      <vt:lpstr>Hard evidence</vt:lpstr>
      <vt:lpstr>T4 supports the portfolio process</vt:lpstr>
      <vt:lpstr>ENG-E2010, PDPP - Personal Development Project Plan</vt:lpstr>
      <vt:lpstr>You need to do a portfolio as a part of your studies…</vt:lpstr>
      <vt:lpstr>Fuel up your plans with us</vt:lpstr>
      <vt:lpstr>3rd floor @ Otakaari 4 every Thursday 12pm – 6 pm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Kivimäki Ville</dc:creator>
  <cp:lastModifiedBy>Ville Kivimäki</cp:lastModifiedBy>
  <cp:revision>22</cp:revision>
  <cp:lastPrinted>2012-10-17T07:14:15Z</cp:lastPrinted>
  <dcterms:created xsi:type="dcterms:W3CDTF">2017-09-05T10:36:21Z</dcterms:created>
  <dcterms:modified xsi:type="dcterms:W3CDTF">2019-09-04T12:32:48Z</dcterms:modified>
</cp:coreProperties>
</file>