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7" r:id="rId4"/>
    <p:sldId id="289" r:id="rId5"/>
    <p:sldId id="259" r:id="rId6"/>
    <p:sldId id="265" r:id="rId7"/>
    <p:sldId id="276" r:id="rId8"/>
    <p:sldId id="267" r:id="rId9"/>
    <p:sldId id="261" r:id="rId10"/>
    <p:sldId id="268" r:id="rId11"/>
    <p:sldId id="274" r:id="rId12"/>
    <p:sldId id="263" r:id="rId13"/>
    <p:sldId id="269" r:id="rId14"/>
    <p:sldId id="272" r:id="rId15"/>
    <p:sldId id="277" r:id="rId16"/>
    <p:sldId id="280" r:id="rId17"/>
    <p:sldId id="270" r:id="rId18"/>
    <p:sldId id="278" r:id="rId19"/>
    <p:sldId id="279" r:id="rId20"/>
    <p:sldId id="282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65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5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3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97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43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98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51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40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9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24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9648-5287-460E-AECE-85F93442279F}" type="datetimeFigureOut">
              <a:rPr lang="fi-FI" smtClean="0"/>
              <a:t>20.9.2019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B869-1ABC-4478-B79E-225DB59A9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4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3491345"/>
            <a:ext cx="5445512" cy="3266293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The</a:t>
            </a:r>
            <a:r>
              <a:rPr lang="fi-FI" dirty="0" smtClean="0">
                <a:solidFill>
                  <a:schemeClr val="bg1"/>
                </a:solidFill>
              </a:rPr>
              <a:t> Anatomy of </a:t>
            </a:r>
            <a:r>
              <a:rPr lang="fi-FI" dirty="0" err="1" smtClean="0">
                <a:solidFill>
                  <a:schemeClr val="bg1"/>
                </a:solidFill>
              </a:rPr>
              <a:t>self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portrait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Laura Isoniemi</a:t>
            </a:r>
          </a:p>
          <a:p>
            <a:r>
              <a:rPr lang="fi-FI" dirty="0" err="1" smtClean="0">
                <a:solidFill>
                  <a:schemeClr val="bg1"/>
                </a:solidFill>
              </a:rPr>
              <a:t>Visualized</a:t>
            </a:r>
            <a:r>
              <a:rPr lang="fi-FI" dirty="0" smtClean="0">
                <a:solidFill>
                  <a:schemeClr val="bg1"/>
                </a:solidFill>
              </a:rPr>
              <a:t> me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Open </a:t>
            </a:r>
            <a:r>
              <a:rPr lang="fi-FI" dirty="0" err="1" smtClean="0">
                <a:solidFill>
                  <a:schemeClr val="bg1"/>
                </a:solidFill>
              </a:rPr>
              <a:t>University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Aalto </a:t>
            </a:r>
            <a:r>
              <a:rPr lang="fi-FI" dirty="0" err="1" smtClean="0">
                <a:solidFill>
                  <a:schemeClr val="bg1"/>
                </a:solidFill>
              </a:rPr>
              <a:t>Arts</a:t>
            </a:r>
            <a:r>
              <a:rPr lang="fi-FI" dirty="0" smtClean="0">
                <a:solidFill>
                  <a:schemeClr val="bg1"/>
                </a:solidFill>
              </a:rPr>
              <a:t> 2019</a:t>
            </a:r>
          </a:p>
          <a:p>
            <a:r>
              <a:rPr lang="fi-FI" sz="1400" dirty="0" smtClean="0">
                <a:solidFill>
                  <a:schemeClr val="bg1"/>
                </a:solidFill>
              </a:rPr>
              <a:t>Liisa </a:t>
            </a:r>
            <a:r>
              <a:rPr lang="fi-FI" sz="1400" dirty="0" err="1" smtClean="0">
                <a:solidFill>
                  <a:schemeClr val="bg1"/>
                </a:solidFill>
              </a:rPr>
              <a:t>Hietanen:Brother</a:t>
            </a:r>
            <a:r>
              <a:rPr lang="fi-FI" sz="1400" dirty="0" smtClean="0">
                <a:solidFill>
                  <a:schemeClr val="bg1"/>
                </a:solidFill>
              </a:rPr>
              <a:t> ,</a:t>
            </a:r>
            <a:r>
              <a:rPr lang="fi-FI" sz="1400" dirty="0" err="1" smtClean="0">
                <a:solidFill>
                  <a:schemeClr val="bg1"/>
                </a:solidFill>
              </a:rPr>
              <a:t>knitted</a:t>
            </a:r>
            <a:r>
              <a:rPr lang="fi-FI" sz="1400" dirty="0" smtClean="0">
                <a:solidFill>
                  <a:schemeClr val="bg1"/>
                </a:solidFill>
              </a:rPr>
              <a:t> </a:t>
            </a:r>
            <a:r>
              <a:rPr lang="fi-FI" sz="1400" dirty="0" err="1" smtClean="0">
                <a:solidFill>
                  <a:schemeClr val="bg1"/>
                </a:solidFill>
              </a:rPr>
              <a:t>portait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33" r="20225"/>
          <a:stretch/>
        </p:blipFill>
        <p:spPr>
          <a:xfrm>
            <a:off x="936702" y="0"/>
            <a:ext cx="3815370" cy="6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14241" cy="337208"/>
          </a:xfrm>
        </p:spPr>
        <p:txBody>
          <a:bodyPr>
            <a:noAutofit/>
          </a:bodyPr>
          <a:lstStyle/>
          <a:p>
            <a:r>
              <a:rPr lang="fi-FI" sz="2800" b="0" dirty="0" err="1" smtClean="0"/>
              <a:t>Bodylanguage</a:t>
            </a:r>
            <a:r>
              <a:rPr lang="fi-FI" sz="2800" b="0" dirty="0" smtClean="0"/>
              <a:t> of </a:t>
            </a:r>
            <a:r>
              <a:rPr lang="fi-FI" sz="2800" b="0" dirty="0" err="1" smtClean="0"/>
              <a:t>power</a:t>
            </a:r>
            <a:endParaRPr lang="fi-FI" sz="2800" b="0" dirty="0"/>
          </a:p>
          <a:p>
            <a:endParaRPr lang="fi-FI" sz="2800" dirty="0"/>
          </a:p>
        </p:txBody>
      </p:sp>
      <p:pic>
        <p:nvPicPr>
          <p:cNvPr id="8" name="Content Placeholder 7" descr="Image result for henkilökuvia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77" y="2921620"/>
            <a:ext cx="3906780" cy="327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Related image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6" y="2330452"/>
            <a:ext cx="2665141" cy="386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t="1927" r="11733"/>
          <a:stretch/>
        </p:blipFill>
        <p:spPr>
          <a:xfrm>
            <a:off x="6963794" y="2178974"/>
            <a:ext cx="4843165" cy="40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356" y="365125"/>
            <a:ext cx="6869150" cy="515821"/>
          </a:xfrm>
        </p:spPr>
        <p:txBody>
          <a:bodyPr>
            <a:normAutofit/>
          </a:bodyPr>
          <a:lstStyle/>
          <a:p>
            <a:r>
              <a:rPr lang="fi-FI" sz="1800" dirty="0" smtClean="0"/>
              <a:t>A </a:t>
            </a:r>
            <a:r>
              <a:rPr lang="fi-FI" sz="1800" dirty="0" err="1" smtClean="0"/>
              <a:t>Dialogue</a:t>
            </a:r>
            <a:r>
              <a:rPr lang="fi-FI" sz="1800" dirty="0" smtClean="0"/>
              <a:t> of </a:t>
            </a:r>
            <a:r>
              <a:rPr lang="fi-FI" sz="1800" dirty="0" err="1" smtClean="0"/>
              <a:t>two</a:t>
            </a:r>
            <a:r>
              <a:rPr lang="fi-FI" sz="1800" dirty="0" smtClean="0"/>
              <a:t> </a:t>
            </a:r>
            <a:r>
              <a:rPr lang="fi-FI" sz="1800" dirty="0" err="1" smtClean="0"/>
              <a:t>female</a:t>
            </a:r>
            <a:r>
              <a:rPr lang="fi-FI" sz="1800" dirty="0" smtClean="0"/>
              <a:t> </a:t>
            </a:r>
            <a:r>
              <a:rPr lang="fi-FI" sz="1800" dirty="0" err="1" smtClean="0"/>
              <a:t>bodylanguages</a:t>
            </a:r>
            <a:r>
              <a:rPr lang="fi-FI" sz="1800" dirty="0" smtClean="0"/>
              <a:t> </a:t>
            </a:r>
            <a:r>
              <a:rPr lang="fi-FI" sz="1800" dirty="0" err="1" smtClean="0"/>
              <a:t>from</a:t>
            </a:r>
            <a:r>
              <a:rPr lang="fi-FI" sz="1800" dirty="0" smtClean="0"/>
              <a:t> </a:t>
            </a:r>
            <a:r>
              <a:rPr lang="fi-FI" sz="1800" dirty="0" err="1" smtClean="0"/>
              <a:t>two</a:t>
            </a:r>
            <a:r>
              <a:rPr lang="fi-FI" sz="1800" dirty="0" smtClean="0"/>
              <a:t> </a:t>
            </a:r>
            <a:r>
              <a:rPr lang="fi-FI" sz="1800" dirty="0" err="1" smtClean="0"/>
              <a:t>different</a:t>
            </a:r>
            <a:r>
              <a:rPr lang="fi-FI" sz="1800" dirty="0" smtClean="0"/>
              <a:t> </a:t>
            </a:r>
            <a:r>
              <a:rPr lang="fi-FI" sz="1800" dirty="0" err="1" smtClean="0"/>
              <a:t>decades</a:t>
            </a:r>
            <a:endParaRPr lang="fi-FI" sz="1800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880947"/>
            <a:ext cx="9188605" cy="582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4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Portraits</a:t>
            </a:r>
            <a:r>
              <a:rPr lang="fi-FI" sz="2800" dirty="0" smtClean="0"/>
              <a:t> of </a:t>
            </a:r>
            <a:r>
              <a:rPr lang="fi-FI" sz="2800" dirty="0" err="1" smtClean="0"/>
              <a:t>lost</a:t>
            </a:r>
            <a:r>
              <a:rPr lang="fi-FI" sz="2800" dirty="0" smtClean="0"/>
              <a:t> </a:t>
            </a:r>
            <a:r>
              <a:rPr lang="fi-FI" sz="2800" dirty="0" err="1" smtClean="0"/>
              <a:t>power</a:t>
            </a:r>
            <a:r>
              <a:rPr lang="fi-FI" sz="2800" dirty="0" smtClean="0"/>
              <a:t> HS; </a:t>
            </a:r>
            <a:r>
              <a:rPr lang="fi-FI" sz="2800" dirty="0" err="1" smtClean="0"/>
              <a:t>Photos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Markus Jokela</a:t>
            </a:r>
            <a:endParaRPr lang="fi-FI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1867" r="3074" b="2544"/>
          <a:stretch/>
        </p:blipFill>
        <p:spPr>
          <a:xfrm>
            <a:off x="602167" y="1841082"/>
            <a:ext cx="3022558" cy="4456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549" r="5542" b="2336"/>
          <a:stretch/>
        </p:blipFill>
        <p:spPr>
          <a:xfrm>
            <a:off x="4527975" y="1826289"/>
            <a:ext cx="2999097" cy="4470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2021" r="7471" b="1853"/>
          <a:stretch/>
        </p:blipFill>
        <p:spPr>
          <a:xfrm>
            <a:off x="8374128" y="1841082"/>
            <a:ext cx="2777091" cy="4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489851" cy="1196046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Bodylanguage</a:t>
            </a:r>
            <a:r>
              <a:rPr lang="fi-FI" dirty="0" smtClean="0"/>
              <a:t> of </a:t>
            </a:r>
            <a:r>
              <a:rPr lang="fi-FI" dirty="0"/>
              <a:t>play </a:t>
            </a:r>
            <a:r>
              <a:rPr lang="fi-FI" dirty="0" smtClean="0"/>
              <a:t>and </a:t>
            </a:r>
            <a:r>
              <a:rPr lang="fi-FI" dirty="0" err="1" smtClean="0"/>
              <a:t>joy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dirty="0" err="1" smtClean="0"/>
              <a:t>Photos</a:t>
            </a:r>
            <a:r>
              <a:rPr lang="fi-FI" sz="1600" dirty="0" smtClean="0"/>
              <a:t> . </a:t>
            </a:r>
            <a:r>
              <a:rPr lang="fi-FI" sz="1600" dirty="0" err="1" smtClean="0"/>
              <a:t>Issye</a:t>
            </a:r>
            <a:r>
              <a:rPr lang="fi-FI" sz="1600" dirty="0" smtClean="0"/>
              <a:t> </a:t>
            </a:r>
            <a:r>
              <a:rPr lang="fi-FI" sz="1600" dirty="0" err="1" smtClean="0"/>
              <a:t>Miyake</a:t>
            </a:r>
            <a:r>
              <a:rPr lang="fi-FI" sz="1600" dirty="0" smtClean="0"/>
              <a:t> </a:t>
            </a:r>
            <a:r>
              <a:rPr lang="fi-FI" sz="1600" dirty="0" err="1" smtClean="0"/>
              <a:t>clothing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78" y="1286063"/>
            <a:ext cx="3970420" cy="529389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46" y="1152106"/>
            <a:ext cx="4170555" cy="5560740"/>
          </a:xfrm>
        </p:spPr>
      </p:pic>
    </p:spTree>
    <p:extLst>
      <p:ext uri="{BB962C8B-B14F-4D97-AF65-F5344CB8AC3E}">
        <p14:creationId xmlns:p14="http://schemas.microsoft.com/office/powerpoint/2010/main" val="24539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Bodylanguage</a:t>
            </a:r>
            <a:r>
              <a:rPr lang="fi-FI" dirty="0" smtClean="0"/>
              <a:t> of </a:t>
            </a:r>
            <a:r>
              <a:rPr lang="fi-FI" dirty="0" err="1" smtClean="0"/>
              <a:t>pleasure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7674" r="12300" b="8797"/>
          <a:stretch/>
        </p:blipFill>
        <p:spPr>
          <a:xfrm>
            <a:off x="820916" y="1921189"/>
            <a:ext cx="2777001" cy="41429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1015" r="-1" b="10613"/>
          <a:stretch/>
        </p:blipFill>
        <p:spPr>
          <a:xfrm>
            <a:off x="3943266" y="1921189"/>
            <a:ext cx="3530220" cy="414298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3730" r="3113" b="3113"/>
          <a:stretch/>
        </p:blipFill>
        <p:spPr>
          <a:xfrm>
            <a:off x="7648111" y="2029522"/>
            <a:ext cx="2958041" cy="40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199919" cy="649636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Possible</a:t>
            </a:r>
            <a:r>
              <a:rPr lang="fi-FI" dirty="0" smtClean="0"/>
              <a:t> me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4860151" cy="292603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3739" r="50" b="10613"/>
          <a:stretch/>
        </p:blipFill>
        <p:spPr>
          <a:xfrm>
            <a:off x="777903" y="2150765"/>
            <a:ext cx="2977377" cy="36476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722541" cy="80730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73" y="2023155"/>
            <a:ext cx="2927121" cy="390282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87" y="2101069"/>
            <a:ext cx="2868686" cy="38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578" y="536131"/>
            <a:ext cx="5157787" cy="82391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1688" b="16492"/>
          <a:stretch/>
        </p:blipFill>
        <p:spPr>
          <a:xfrm>
            <a:off x="1951463" y="835098"/>
            <a:ext cx="3546088" cy="530192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7235" y="487982"/>
            <a:ext cx="5183188" cy="82391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-858" r="-456" b="8204"/>
          <a:stretch/>
        </p:blipFill>
        <p:spPr>
          <a:xfrm>
            <a:off x="6186521" y="751870"/>
            <a:ext cx="2968330" cy="5385149"/>
          </a:xfrm>
        </p:spPr>
      </p:pic>
    </p:spTree>
    <p:extLst>
      <p:ext uri="{BB962C8B-B14F-4D97-AF65-F5344CB8AC3E}">
        <p14:creationId xmlns:p14="http://schemas.microsoft.com/office/powerpoint/2010/main" val="29403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2545" y="579864"/>
            <a:ext cx="3445728" cy="635619"/>
          </a:xfrm>
        </p:spPr>
        <p:txBody>
          <a:bodyPr>
            <a:normAutofit/>
          </a:bodyPr>
          <a:lstStyle/>
          <a:p>
            <a:r>
              <a:rPr lang="fi-FI" sz="1400" dirty="0" err="1" smtClean="0"/>
              <a:t>Overpainted</a:t>
            </a:r>
            <a:r>
              <a:rPr lang="fi-FI" sz="1400" dirty="0" smtClean="0"/>
              <a:t> </a:t>
            </a:r>
            <a:r>
              <a:rPr lang="fi-FI" sz="1400" dirty="0" err="1" smtClean="0"/>
              <a:t>Portrait</a:t>
            </a:r>
            <a:r>
              <a:rPr lang="fi-FI" sz="1400" dirty="0" smtClean="0"/>
              <a:t> of George Harrison</a:t>
            </a:r>
            <a:endParaRPr lang="fi-FI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87" y="1460027"/>
            <a:ext cx="3658186" cy="487758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b="8191"/>
          <a:stretch/>
        </p:blipFill>
        <p:spPr>
          <a:xfrm>
            <a:off x="5908018" y="1460027"/>
            <a:ext cx="3927358" cy="4866511"/>
          </a:xfrm>
        </p:spPr>
      </p:pic>
    </p:spTree>
    <p:extLst>
      <p:ext uri="{BB962C8B-B14F-4D97-AF65-F5344CB8AC3E}">
        <p14:creationId xmlns:p14="http://schemas.microsoft.com/office/powerpoint/2010/main" val="8637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err="1" smtClean="0"/>
              <a:t>Cabinet</a:t>
            </a:r>
            <a:r>
              <a:rPr lang="fi-FI" sz="2000" dirty="0" smtClean="0"/>
              <a:t> </a:t>
            </a:r>
            <a:r>
              <a:rPr lang="fi-FI" sz="2000" dirty="0" err="1" smtClean="0"/>
              <a:t>card</a:t>
            </a:r>
            <a:r>
              <a:rPr lang="fi-FI" sz="2000" dirty="0" smtClean="0"/>
              <a:t> </a:t>
            </a:r>
            <a:r>
              <a:rPr lang="fi-FI" sz="2000" dirty="0" err="1" smtClean="0"/>
              <a:t>paintings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Alex Cross</a:t>
            </a:r>
            <a:endParaRPr lang="fi-FI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2" y="2505074"/>
            <a:ext cx="1980895" cy="352847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4950"/>
          <a:stretch/>
        </p:blipFill>
        <p:spPr>
          <a:xfrm>
            <a:off x="3401122" y="2531326"/>
            <a:ext cx="2070079" cy="350221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14309" r="10582" b="6829"/>
          <a:stretch/>
        </p:blipFill>
        <p:spPr>
          <a:xfrm>
            <a:off x="7026101" y="1"/>
            <a:ext cx="418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981149" cy="65763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8484" r="3186" b="7163"/>
          <a:stretch/>
        </p:blipFill>
        <p:spPr>
          <a:xfrm>
            <a:off x="376491" y="1946718"/>
            <a:ext cx="2603811" cy="409376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12305" r="6965" b="9309"/>
          <a:stretch/>
        </p:blipFill>
        <p:spPr>
          <a:xfrm>
            <a:off x="3256953" y="1946719"/>
            <a:ext cx="2563984" cy="41246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0907" r="6368" b="5270"/>
          <a:stretch/>
        </p:blipFill>
        <p:spPr>
          <a:xfrm>
            <a:off x="6097588" y="1946719"/>
            <a:ext cx="2512642" cy="4093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7824" r="4219" b="9153"/>
          <a:stretch/>
        </p:blipFill>
        <p:spPr>
          <a:xfrm>
            <a:off x="8763794" y="1946719"/>
            <a:ext cx="2642037" cy="40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1.The </a:t>
            </a:r>
            <a:r>
              <a:rPr lang="fi-FI" dirty="0" err="1" smtClean="0"/>
              <a:t>Aanatomy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portrait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anatomy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portrait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divided</a:t>
            </a:r>
            <a:r>
              <a:rPr lang="fi-FI" dirty="0" smtClean="0"/>
              <a:t> to </a:t>
            </a:r>
            <a:r>
              <a:rPr lang="fi-FI" dirty="0" err="1" smtClean="0"/>
              <a:t>smaller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  - </a:t>
            </a:r>
            <a:r>
              <a:rPr lang="fi-FI" dirty="0" err="1" smtClean="0"/>
              <a:t>small</a:t>
            </a:r>
            <a:r>
              <a:rPr lang="fi-FI" dirty="0" smtClean="0"/>
              <a:t> </a:t>
            </a:r>
            <a:r>
              <a:rPr lang="fi-FI" dirty="0" err="1" smtClean="0"/>
              <a:t>elements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r>
              <a:rPr lang="fi-FI" dirty="0" smtClean="0"/>
              <a:t>  </a:t>
            </a:r>
            <a:r>
              <a:rPr lang="fi-FI" dirty="0" err="1" smtClean="0"/>
              <a:t>create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entity</a:t>
            </a:r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elements</a:t>
            </a:r>
            <a:r>
              <a:rPr lang="fi-FI" dirty="0" smtClean="0"/>
              <a:t> of </a:t>
            </a:r>
            <a:r>
              <a:rPr lang="fi-FI" dirty="0" err="1" smtClean="0"/>
              <a:t>portrait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tought</a:t>
            </a:r>
            <a:r>
              <a:rPr lang="fi-FI" dirty="0" smtClean="0"/>
              <a:t> as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A) </a:t>
            </a:r>
            <a:r>
              <a:rPr lang="fi-FI" dirty="0" err="1" smtClean="0"/>
              <a:t>sights</a:t>
            </a:r>
            <a:endParaRPr lang="fi-FI" dirty="0" smtClean="0"/>
          </a:p>
          <a:p>
            <a:r>
              <a:rPr lang="fi-FI" dirty="0" smtClean="0"/>
              <a:t>B ) </a:t>
            </a:r>
            <a:r>
              <a:rPr lang="fi-FI" dirty="0" err="1" smtClean="0"/>
              <a:t>gestures</a:t>
            </a:r>
            <a:endParaRPr lang="fi-FI" dirty="0" smtClean="0"/>
          </a:p>
          <a:p>
            <a:r>
              <a:rPr lang="fi-FI" dirty="0" smtClean="0"/>
              <a:t>C) </a:t>
            </a:r>
            <a:r>
              <a:rPr lang="fi-FI" dirty="0" err="1" smtClean="0"/>
              <a:t>bodylanguage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8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493" y="367990"/>
            <a:ext cx="5127780" cy="911923"/>
          </a:xfrm>
        </p:spPr>
        <p:txBody>
          <a:bodyPr/>
          <a:lstStyle/>
          <a:p>
            <a:r>
              <a:rPr lang="fi-FI" b="0" dirty="0" err="1" smtClean="0"/>
              <a:t>Empty</a:t>
            </a:r>
            <a:r>
              <a:rPr lang="fi-FI" b="0" dirty="0" smtClean="0"/>
              <a:t> </a:t>
            </a:r>
            <a:r>
              <a:rPr lang="fi-FI" b="0" dirty="0" err="1" smtClean="0"/>
              <a:t>space</a:t>
            </a:r>
            <a:r>
              <a:rPr lang="fi-FI" b="0" dirty="0" smtClean="0"/>
              <a:t> </a:t>
            </a:r>
            <a:r>
              <a:rPr lang="fi-FI" b="0" dirty="0" err="1" smtClean="0"/>
              <a:t>informing</a:t>
            </a:r>
            <a:r>
              <a:rPr lang="fi-FI" b="0" dirty="0" smtClean="0"/>
              <a:t> </a:t>
            </a:r>
            <a:r>
              <a:rPr lang="fi-FI" b="0" dirty="0" err="1" smtClean="0"/>
              <a:t>absence</a:t>
            </a:r>
            <a:endParaRPr lang="fi-FI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3462" r="4675"/>
          <a:stretch/>
        </p:blipFill>
        <p:spPr>
          <a:xfrm>
            <a:off x="6075634" y="1386256"/>
            <a:ext cx="3995258" cy="561671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599215"/>
            <a:ext cx="5183188" cy="82391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713" r="3556" b="2139"/>
          <a:stretch/>
        </p:blipFill>
        <p:spPr>
          <a:xfrm>
            <a:off x="1791493" y="1333084"/>
            <a:ext cx="3851024" cy="5723053"/>
          </a:xfrm>
        </p:spPr>
      </p:pic>
    </p:spTree>
    <p:extLst>
      <p:ext uri="{BB962C8B-B14F-4D97-AF65-F5344CB8AC3E}">
        <p14:creationId xmlns:p14="http://schemas.microsoft.com/office/powerpoint/2010/main" val="163105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A. </a:t>
            </a:r>
            <a:r>
              <a:rPr lang="fi-FI" dirty="0" err="1" smtClean="0"/>
              <a:t>Sight</a:t>
            </a:r>
            <a:r>
              <a:rPr lang="fi-FI" dirty="0" smtClean="0"/>
              <a:t> is a </a:t>
            </a:r>
            <a:r>
              <a:rPr lang="fi-FI" dirty="0" err="1" smtClean="0"/>
              <a:t>powerful</a:t>
            </a:r>
            <a:r>
              <a:rPr lang="fi-FI" dirty="0" smtClean="0"/>
              <a:t> </a:t>
            </a:r>
            <a:r>
              <a:rPr lang="fi-FI" dirty="0" err="1" smtClean="0"/>
              <a:t>weapon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   </a:t>
            </a:r>
            <a:r>
              <a:rPr lang="fi-FI" sz="2000" dirty="0" err="1" smtClean="0"/>
              <a:t>Stereotypes</a:t>
            </a:r>
            <a:r>
              <a:rPr lang="fi-FI" sz="2000" dirty="0" smtClean="0"/>
              <a:t> of </a:t>
            </a:r>
            <a:r>
              <a:rPr lang="fi-FI" sz="2000" dirty="0" err="1" smtClean="0"/>
              <a:t>portraits</a:t>
            </a:r>
            <a:r>
              <a:rPr lang="fi-FI" sz="2000" dirty="0" smtClean="0"/>
              <a:t> </a:t>
            </a:r>
            <a:r>
              <a:rPr lang="fi-FI" sz="2000" dirty="0" err="1" smtClean="0"/>
              <a:t>elements</a:t>
            </a:r>
            <a:endParaRPr lang="fi-FI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sights</a:t>
            </a:r>
            <a:endParaRPr lang="fi-FI" dirty="0" smtClean="0"/>
          </a:p>
          <a:p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 smtClean="0"/>
              <a:t>direction</a:t>
            </a:r>
            <a:r>
              <a:rPr lang="fi-FI" b="0" dirty="0" smtClean="0"/>
              <a:t> of </a:t>
            </a:r>
            <a:r>
              <a:rPr lang="fi-FI" b="0" dirty="0" err="1" smtClean="0"/>
              <a:t>the</a:t>
            </a:r>
            <a:r>
              <a:rPr lang="fi-FI" b="0" dirty="0" smtClean="0"/>
              <a:t> </a:t>
            </a:r>
            <a:r>
              <a:rPr lang="fi-FI" b="0" dirty="0" err="1" smtClean="0"/>
              <a:t>sight</a:t>
            </a:r>
            <a:r>
              <a:rPr lang="fi-FI" b="0" dirty="0" smtClean="0"/>
              <a:t> </a:t>
            </a:r>
            <a:r>
              <a:rPr lang="fi-FI" b="0" dirty="0" err="1" smtClean="0"/>
              <a:t>gives</a:t>
            </a:r>
            <a:r>
              <a:rPr lang="fi-FI" b="0" dirty="0" smtClean="0"/>
              <a:t> </a:t>
            </a:r>
            <a:r>
              <a:rPr lang="fi-FI" b="0" dirty="0" err="1" smtClean="0"/>
              <a:t>meanings</a:t>
            </a:r>
            <a:r>
              <a:rPr lang="fi-FI" b="0" dirty="0" smtClean="0"/>
              <a:t> and  </a:t>
            </a:r>
            <a:r>
              <a:rPr lang="fi-FI" b="0" dirty="0" err="1" smtClean="0"/>
              <a:t>can</a:t>
            </a:r>
            <a:r>
              <a:rPr lang="fi-FI" b="0" dirty="0" smtClean="0"/>
              <a:t> show </a:t>
            </a:r>
            <a:r>
              <a:rPr lang="fi-FI" b="0" dirty="0" err="1" smtClean="0"/>
              <a:t>the</a:t>
            </a:r>
            <a:r>
              <a:rPr lang="fi-FI" b="0" dirty="0" smtClean="0"/>
              <a:t> position of </a:t>
            </a:r>
            <a:r>
              <a:rPr lang="fi-FI" b="0" dirty="0" err="1" smtClean="0"/>
              <a:t>the</a:t>
            </a:r>
            <a:r>
              <a:rPr lang="fi-FI" b="0" dirty="0" smtClean="0"/>
              <a:t> person</a:t>
            </a:r>
            <a:endParaRPr lang="fi-FI" b="0" dirty="0"/>
          </a:p>
        </p:txBody>
      </p:sp>
      <p:pic>
        <p:nvPicPr>
          <p:cNvPr id="7" name="Content Placeholder 6" descr="http://luopioistenkasvisto.fi/blogi/wp-content/uploads/2017/12/pentti-linkola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t="21973" r="-664" b="53210"/>
          <a:stretch/>
        </p:blipFill>
        <p:spPr bwMode="auto">
          <a:xfrm>
            <a:off x="-19994" y="3088012"/>
            <a:ext cx="2607077" cy="121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26996" r="16811" b="56562"/>
          <a:stretch/>
        </p:blipFill>
        <p:spPr bwMode="auto">
          <a:xfrm>
            <a:off x="9129809" y="3088012"/>
            <a:ext cx="3062191" cy="124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Image result for ihmisen kuva näyttely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0" t="40325" r="8379" b="41605"/>
          <a:stretch/>
        </p:blipFill>
        <p:spPr bwMode="auto">
          <a:xfrm>
            <a:off x="3015079" y="3117711"/>
            <a:ext cx="2630474" cy="121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22189" r="7521" b="42810"/>
          <a:stretch/>
        </p:blipFill>
        <p:spPr>
          <a:xfrm>
            <a:off x="5962961" y="3117711"/>
            <a:ext cx="2849439" cy="12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 descr="Image result for ihmisen kuva näyttely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7980" r="16145" b="63830"/>
          <a:stretch/>
        </p:blipFill>
        <p:spPr bwMode="auto">
          <a:xfrm>
            <a:off x="634384" y="3353474"/>
            <a:ext cx="2939143" cy="161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t="22093" r="21523" b="64850"/>
          <a:stretch/>
        </p:blipFill>
        <p:spPr>
          <a:xfrm>
            <a:off x="6609847" y="3250838"/>
            <a:ext cx="4745541" cy="1647320"/>
          </a:xfrm>
          <a:prstGeom prst="rect">
            <a:avLst/>
          </a:prstGeom>
        </p:spPr>
      </p:pic>
      <p:pic>
        <p:nvPicPr>
          <p:cNvPr id="9" name="Content Placeholder 8" descr="Image result for ihmisen kuva näyttely"/>
          <p:cNvPicPr>
            <a:picLocks noGrp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15880" b="35452"/>
          <a:stretch/>
        </p:blipFill>
        <p:spPr bwMode="auto">
          <a:xfrm>
            <a:off x="3894542" y="3353474"/>
            <a:ext cx="2394290" cy="1610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86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sights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671" y="1690688"/>
            <a:ext cx="5157787" cy="823912"/>
          </a:xfrm>
        </p:spPr>
        <p:txBody>
          <a:bodyPr/>
          <a:lstStyle/>
          <a:p>
            <a:r>
              <a:rPr lang="fi-FI" b="0" dirty="0" err="1" smtClean="0"/>
              <a:t>Overlook</a:t>
            </a:r>
            <a:r>
              <a:rPr lang="fi-FI" b="0" dirty="0" smtClean="0"/>
              <a:t>                   Black </a:t>
            </a:r>
            <a:r>
              <a:rPr lang="fi-FI" b="0" dirty="0" err="1" smtClean="0"/>
              <a:t>sight</a:t>
            </a:r>
            <a:endParaRPr lang="fi-FI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t="10594" r="24869" b="55698"/>
          <a:stretch/>
        </p:blipFill>
        <p:spPr>
          <a:xfrm>
            <a:off x="137823" y="2808170"/>
            <a:ext cx="2318656" cy="117613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b="0" dirty="0" err="1" smtClean="0"/>
              <a:t>Adolescent</a:t>
            </a:r>
            <a:r>
              <a:rPr lang="fi-FI" b="0" dirty="0" smtClean="0"/>
              <a:t> </a:t>
            </a:r>
            <a:r>
              <a:rPr lang="fi-FI" b="0" dirty="0" err="1" smtClean="0"/>
              <a:t>sight</a:t>
            </a:r>
            <a:r>
              <a:rPr lang="fi-FI" b="0" dirty="0" smtClean="0"/>
              <a:t>                 </a:t>
            </a:r>
            <a:r>
              <a:rPr lang="fi-FI" b="0" dirty="0" err="1" smtClean="0"/>
              <a:t>Child´s</a:t>
            </a:r>
            <a:r>
              <a:rPr lang="fi-FI" b="0" dirty="0" smtClean="0"/>
              <a:t> </a:t>
            </a:r>
            <a:r>
              <a:rPr lang="fi-FI" b="0" dirty="0" err="1" smtClean="0"/>
              <a:t>sight</a:t>
            </a:r>
            <a:endParaRPr lang="fi-FI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5" t="26905" r="34528" b="59286"/>
          <a:stretch/>
        </p:blipFill>
        <p:spPr>
          <a:xfrm>
            <a:off x="5997575" y="2799468"/>
            <a:ext cx="2900796" cy="1184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4" t="11817" r="37203" b="71753"/>
          <a:stretch/>
        </p:blipFill>
        <p:spPr>
          <a:xfrm>
            <a:off x="2702112" y="2808170"/>
            <a:ext cx="3049830" cy="1156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24909" r="29718" b="57840"/>
          <a:stretch/>
        </p:blipFill>
        <p:spPr>
          <a:xfrm>
            <a:off x="8978297" y="2799468"/>
            <a:ext cx="3132447" cy="11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b) </a:t>
            </a:r>
            <a:r>
              <a:rPr lang="fi-FI" dirty="0" err="1" smtClean="0"/>
              <a:t>Gestures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i="1" dirty="0" err="1" smtClean="0"/>
              <a:t>subconsciuos</a:t>
            </a:r>
            <a:r>
              <a:rPr lang="fi-FI" dirty="0" smtClean="0"/>
              <a:t> and </a:t>
            </a:r>
            <a:r>
              <a:rPr lang="fi-FI" i="1" dirty="0" err="1" smtClean="0"/>
              <a:t>conscious</a:t>
            </a:r>
            <a:endParaRPr lang="fi-FI" i="1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</a:t>
            </a:r>
            <a:r>
              <a:rPr lang="fi-FI" dirty="0" err="1" smtClean="0"/>
              <a:t>gestures</a:t>
            </a:r>
            <a:r>
              <a:rPr lang="fi-FI" dirty="0" smtClean="0"/>
              <a:t> of a person </a:t>
            </a:r>
            <a:r>
              <a:rPr lang="fi-FI" dirty="0" err="1" smtClean="0"/>
              <a:t>builds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characters</a:t>
            </a:r>
            <a:r>
              <a:rPr lang="fi-FI" dirty="0" smtClean="0"/>
              <a:t> </a:t>
            </a:r>
            <a:r>
              <a:rPr lang="fi-FI" dirty="0" err="1" smtClean="0"/>
              <a:t>entity</a:t>
            </a:r>
            <a:r>
              <a:rPr lang="fi-FI" dirty="0" smtClean="0"/>
              <a:t> and </a:t>
            </a:r>
            <a:r>
              <a:rPr lang="fi-FI" dirty="0" err="1" smtClean="0"/>
              <a:t>credibility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 smtClean="0"/>
              <a:t>Gestures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and </a:t>
            </a:r>
            <a:r>
              <a:rPr lang="fi-FI" dirty="0" err="1" smtClean="0"/>
              <a:t>changed</a:t>
            </a:r>
            <a:r>
              <a:rPr lang="fi-FI" dirty="0" smtClean="0"/>
              <a:t>,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heritated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overexaggarated</a:t>
            </a:r>
            <a:r>
              <a:rPr lang="fi-FI" dirty="0" smtClean="0"/>
              <a:t>, </a:t>
            </a:r>
            <a:r>
              <a:rPr lang="fi-FI" dirty="0" err="1" smtClean="0"/>
              <a:t>hidden</a:t>
            </a:r>
            <a:r>
              <a:rPr lang="fi-FI" dirty="0" smtClean="0"/>
              <a:t> and </a:t>
            </a:r>
            <a:r>
              <a:rPr lang="fi-FI" dirty="0" err="1" smtClean="0"/>
              <a:t>underlined</a:t>
            </a:r>
            <a:r>
              <a:rPr lang="fi-FI" dirty="0" smtClean="0"/>
              <a:t> ,</a:t>
            </a:r>
            <a:r>
              <a:rPr lang="fi-FI" dirty="0" err="1" smtClean="0"/>
              <a:t>like</a:t>
            </a:r>
            <a:r>
              <a:rPr lang="fi-FI" dirty="0" smtClean="0"/>
              <a:t> in </a:t>
            </a:r>
            <a:r>
              <a:rPr lang="fi-FI" dirty="0" err="1" smtClean="0"/>
              <a:t>comic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i="1" dirty="0" err="1" smtClean="0"/>
              <a:t>Gestures</a:t>
            </a:r>
            <a:r>
              <a:rPr lang="fi-FI" i="1" dirty="0" smtClean="0"/>
              <a:t> </a:t>
            </a:r>
            <a:r>
              <a:rPr lang="fi-FI" i="1" dirty="0" err="1" smtClean="0"/>
              <a:t>ar</a:t>
            </a:r>
            <a:r>
              <a:rPr lang="fi-FI" i="1" dirty="0" smtClean="0"/>
              <a:t> </a:t>
            </a:r>
            <a:r>
              <a:rPr lang="fi-FI" i="1" dirty="0" err="1" smtClean="0"/>
              <a:t>tools</a:t>
            </a:r>
            <a:r>
              <a:rPr lang="fi-FI" i="1" dirty="0" smtClean="0"/>
              <a:t> of </a:t>
            </a:r>
            <a:r>
              <a:rPr lang="fi-FI" i="1" dirty="0" err="1" smtClean="0"/>
              <a:t>power</a:t>
            </a:r>
            <a:r>
              <a:rPr lang="fi-FI" i="1" dirty="0" smtClean="0"/>
              <a:t> as </a:t>
            </a:r>
            <a:r>
              <a:rPr lang="fi-FI" i="1" dirty="0" err="1" smtClean="0"/>
              <a:t>well</a:t>
            </a:r>
            <a:r>
              <a:rPr lang="fi-FI" i="1" dirty="0" smtClean="0"/>
              <a:t>.</a:t>
            </a:r>
            <a:endParaRPr lang="fi-FI" i="1" dirty="0"/>
          </a:p>
        </p:txBody>
      </p:sp>
      <p:pic>
        <p:nvPicPr>
          <p:cNvPr id="5" name="Content Placeholder 4" descr="Image result for merkel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17" y="1825625"/>
            <a:ext cx="5181600" cy="290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Gestures</a:t>
            </a:r>
            <a:r>
              <a:rPr lang="fi-FI" dirty="0" smtClean="0"/>
              <a:t> as in </a:t>
            </a:r>
            <a:r>
              <a:rPr lang="fi-FI" dirty="0" err="1" smtClean="0"/>
              <a:t>comic</a:t>
            </a:r>
            <a:r>
              <a:rPr lang="fi-FI" dirty="0" smtClean="0"/>
              <a:t> </a:t>
            </a:r>
            <a:r>
              <a:rPr lang="fi-FI" dirty="0" err="1" smtClean="0"/>
              <a:t>books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249" y="1716144"/>
            <a:ext cx="5474951" cy="823912"/>
          </a:xfrm>
        </p:spPr>
        <p:txBody>
          <a:bodyPr>
            <a:normAutofit/>
          </a:bodyPr>
          <a:lstStyle/>
          <a:p>
            <a:r>
              <a:rPr lang="fi-FI" sz="1600" dirty="0" smtClean="0"/>
              <a:t>                  </a:t>
            </a:r>
            <a:r>
              <a:rPr lang="fi-FI" sz="1600" b="0" dirty="0" err="1" smtClean="0"/>
              <a:t>joy</a:t>
            </a:r>
            <a:r>
              <a:rPr lang="fi-FI" sz="1600" b="0" dirty="0" smtClean="0"/>
              <a:t>                         </a:t>
            </a:r>
            <a:r>
              <a:rPr lang="fi-FI" sz="1600" b="0" dirty="0" err="1" smtClean="0"/>
              <a:t>sadness</a:t>
            </a:r>
            <a:r>
              <a:rPr lang="fi-FI" sz="1600" b="0" dirty="0" smtClean="0"/>
              <a:t>                       </a:t>
            </a:r>
            <a:r>
              <a:rPr lang="fi-FI" sz="1600" b="0" dirty="0" err="1" smtClean="0"/>
              <a:t>ashtonished</a:t>
            </a:r>
            <a:r>
              <a:rPr lang="fi-FI" sz="1600" b="0" dirty="0" smtClean="0"/>
              <a:t>       </a:t>
            </a:r>
            <a:endParaRPr lang="fi-FI" sz="16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6754" r="69772" b="78355"/>
          <a:stretch/>
        </p:blipFill>
        <p:spPr>
          <a:xfrm>
            <a:off x="1140312" y="2768641"/>
            <a:ext cx="1294489" cy="16102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9854" y="1663202"/>
            <a:ext cx="5183188" cy="823912"/>
          </a:xfrm>
        </p:spPr>
        <p:txBody>
          <a:bodyPr>
            <a:normAutofit/>
          </a:bodyPr>
          <a:lstStyle/>
          <a:p>
            <a:r>
              <a:rPr lang="fi-FI" sz="1400" b="0" dirty="0" err="1" smtClean="0"/>
              <a:t>Cunning</a:t>
            </a:r>
            <a:r>
              <a:rPr lang="fi-FI" sz="1400" b="0" dirty="0" smtClean="0"/>
              <a:t>                                </a:t>
            </a:r>
            <a:r>
              <a:rPr lang="fi-FI" sz="1400" b="0" dirty="0" err="1" smtClean="0"/>
              <a:t>doubtful</a:t>
            </a:r>
            <a:endParaRPr lang="fi-FI" sz="14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t="5295" r="46821" b="76409"/>
          <a:stretch/>
        </p:blipFill>
        <p:spPr>
          <a:xfrm>
            <a:off x="1143330" y="4642427"/>
            <a:ext cx="1366222" cy="167231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30665" r="70635" b="57019"/>
          <a:stretch/>
        </p:blipFill>
        <p:spPr>
          <a:xfrm>
            <a:off x="2684654" y="2794904"/>
            <a:ext cx="1569460" cy="15839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26511" r="47629" b="55921"/>
          <a:stretch/>
        </p:blipFill>
        <p:spPr>
          <a:xfrm>
            <a:off x="2810710" y="4642426"/>
            <a:ext cx="1413529" cy="1702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6" t="70118" r="26056" b="14823"/>
          <a:stretch/>
        </p:blipFill>
        <p:spPr>
          <a:xfrm>
            <a:off x="4503968" y="2794904"/>
            <a:ext cx="1583956" cy="1583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8" t="68863" r="6636" b="14666"/>
          <a:stretch/>
        </p:blipFill>
        <p:spPr>
          <a:xfrm>
            <a:off x="4650545" y="4695168"/>
            <a:ext cx="1341929" cy="1619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6" t="7412" r="27227" b="79139"/>
          <a:stretch/>
        </p:blipFill>
        <p:spPr>
          <a:xfrm>
            <a:off x="6421786" y="2794904"/>
            <a:ext cx="1560388" cy="1588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8" t="5960" r="6292" b="77003"/>
          <a:stretch/>
        </p:blipFill>
        <p:spPr>
          <a:xfrm>
            <a:off x="6535690" y="4642426"/>
            <a:ext cx="1430083" cy="1631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71452" r="66453" b="14824"/>
          <a:stretch/>
        </p:blipFill>
        <p:spPr>
          <a:xfrm>
            <a:off x="8316036" y="2768641"/>
            <a:ext cx="1676068" cy="1611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t="69960" r="46375" b="13569"/>
          <a:stretch/>
        </p:blipFill>
        <p:spPr>
          <a:xfrm>
            <a:off x="8392079" y="4642426"/>
            <a:ext cx="1429653" cy="1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Gestures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 </a:t>
            </a:r>
            <a:r>
              <a:rPr lang="fi-FI" dirty="0" err="1" smtClean="0"/>
              <a:t>rule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 descr="Image result for obam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60" y="2505075"/>
            <a:ext cx="5075528" cy="365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 descr="Image result for macron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2505075"/>
            <a:ext cx="5183188" cy="365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94846" cy="850358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Bodylanguage</a:t>
            </a:r>
            <a:r>
              <a:rPr lang="fi-FI" dirty="0" smtClean="0"/>
              <a:t> and  </a:t>
            </a:r>
            <a:r>
              <a:rPr lang="fi-FI" dirty="0" err="1" smtClean="0"/>
              <a:t>clothing</a:t>
            </a:r>
            <a:r>
              <a:rPr lang="fi-FI" dirty="0" smtClean="0"/>
              <a:t>;</a:t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dirty="0" err="1" smtClean="0"/>
              <a:t>stereotypes</a:t>
            </a:r>
            <a:r>
              <a:rPr lang="fi-FI" dirty="0" smtClean="0"/>
              <a:t> of </a:t>
            </a:r>
            <a:r>
              <a:rPr lang="fi-FI" dirty="0" err="1" smtClean="0"/>
              <a:t>power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2" y="1555478"/>
            <a:ext cx="3433003" cy="45385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15" y="1637817"/>
            <a:ext cx="3283347" cy="442417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16" y="1633419"/>
            <a:ext cx="3246018" cy="43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214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1.The Aanatomy of the portrait</vt:lpstr>
      <vt:lpstr>A. Sight is a powerful weapon     Stereotypes of portraits elements</vt:lpstr>
      <vt:lpstr>PowerPoint Presentation</vt:lpstr>
      <vt:lpstr>Different sights</vt:lpstr>
      <vt:lpstr>b) Gestures</vt:lpstr>
      <vt:lpstr>Gestures as in comic books</vt:lpstr>
      <vt:lpstr>Gestures that  rule the world</vt:lpstr>
      <vt:lpstr>Bodylanguage and  clothing;  stereotypes of power</vt:lpstr>
      <vt:lpstr>PowerPoint Presentation</vt:lpstr>
      <vt:lpstr>A Dialogue of two female bodylanguages from two different decades</vt:lpstr>
      <vt:lpstr>Portraits of lost power HS; Photos by Markus Jokela</vt:lpstr>
      <vt:lpstr>Bodylanguage of play and joy Photos . Issye Miyake clothing </vt:lpstr>
      <vt:lpstr>Bodylanguage of pleasure</vt:lpstr>
      <vt:lpstr>Possible me</vt:lpstr>
      <vt:lpstr>PowerPoint Presentation</vt:lpstr>
      <vt:lpstr>PowerPoint Presentation</vt:lpstr>
      <vt:lpstr>Cabinet card paintings by Alex Cross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Isoniemi Laura</dc:creator>
  <cp:lastModifiedBy>Isoniemi Laura</cp:lastModifiedBy>
  <cp:revision>28</cp:revision>
  <dcterms:created xsi:type="dcterms:W3CDTF">2017-12-30T11:23:23Z</dcterms:created>
  <dcterms:modified xsi:type="dcterms:W3CDTF">2019-09-20T11:46:55Z</dcterms:modified>
</cp:coreProperties>
</file>