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BB360-AADD-4225-8DFF-F003DA0ABA23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AE154-F146-4101-A1AF-3756ECFDDE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910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205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5031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5042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050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4F428-7BDA-0E43-AC08-6B8BB278C98F}" type="datetime1">
              <a:t>7.2.2019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Laitoksen nimi</a:t>
            </a: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57" y="5665772"/>
            <a:ext cx="3655833" cy="106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32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684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31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56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87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19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65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77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22A4A-03B5-4F83-984A-3215E59126BF}" type="datetimeFigureOut">
              <a:rPr lang="fi-FI" smtClean="0"/>
              <a:t>7.2.2019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23D68-FAE5-4C01-B8E3-2ADCA82D7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71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1056" y="208726"/>
            <a:ext cx="11342254" cy="1195798"/>
          </a:xfrm>
        </p:spPr>
        <p:txBody>
          <a:bodyPr/>
          <a:lstStyle/>
          <a:p>
            <a:r>
              <a:rPr lang="en-GB" dirty="0" smtClean="0"/>
              <a:t>Presentations – Group </a:t>
            </a:r>
            <a:r>
              <a:rPr lang="en-GB" dirty="0" smtClean="0"/>
              <a:t>work</a:t>
            </a: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dirty="0" smtClean="0"/>
              <a:t>Friday </a:t>
            </a:r>
            <a:r>
              <a:rPr lang="en-GB" dirty="0" smtClean="0"/>
              <a:t>15.2. at </a:t>
            </a:r>
            <a:r>
              <a:rPr lang="en-GB" dirty="0" smtClean="0"/>
              <a:t>10:00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826329" y="835845"/>
            <a:ext cx="4641598" cy="574968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GB" dirty="0" smtClean="0"/>
              <a:t>Each group 20 min presentation + 10 minutes for questions and discussion</a:t>
            </a:r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Idea </a:t>
            </a:r>
            <a:r>
              <a:rPr lang="en-GB" dirty="0" smtClean="0"/>
              <a:t>is to </a:t>
            </a:r>
            <a:r>
              <a:rPr lang="en-GB" dirty="0" smtClean="0"/>
              <a:t>explain especially </a:t>
            </a:r>
            <a:r>
              <a:rPr lang="en-GB" dirty="0" smtClean="0"/>
              <a:t>your </a:t>
            </a:r>
            <a:r>
              <a:rPr lang="en-GB" dirty="0" smtClean="0"/>
              <a:t>group’s work</a:t>
            </a:r>
            <a:r>
              <a:rPr lang="en-GB" dirty="0" smtClean="0"/>
              <a:t> </a:t>
            </a:r>
            <a:r>
              <a:rPr lang="en-GB" dirty="0" smtClean="0"/>
              <a:t>so that the other students learn from it</a:t>
            </a:r>
            <a:r>
              <a:rPr lang="en-GB" dirty="0" smtClean="0"/>
              <a:t>!!</a:t>
            </a:r>
          </a:p>
          <a:p>
            <a:pPr marL="580500" lvl="1" indent="-342900">
              <a:buFontTx/>
              <a:buChar char="-"/>
            </a:pPr>
            <a:r>
              <a:rPr lang="en-GB" dirty="0" smtClean="0">
                <a:latin typeface="+mn-lt"/>
              </a:rPr>
              <a:t>Your process (flotation, PAC, </a:t>
            </a:r>
            <a:r>
              <a:rPr lang="en-GB" dirty="0" err="1" smtClean="0">
                <a:latin typeface="+mn-lt"/>
              </a:rPr>
              <a:t>UV&amp;nano</a:t>
            </a:r>
            <a:r>
              <a:rPr lang="en-GB" dirty="0" smtClean="0">
                <a:latin typeface="+mn-lt"/>
              </a:rPr>
              <a:t>)</a:t>
            </a:r>
          </a:p>
          <a:p>
            <a:pPr marL="580500" lvl="1" indent="-342900">
              <a:buFontTx/>
              <a:buChar char="-"/>
            </a:pPr>
            <a:r>
              <a:rPr lang="en-GB" dirty="0" smtClean="0">
                <a:latin typeface="+mn-lt"/>
              </a:rPr>
              <a:t>Your analyses ( SS,TS, TOC, bacterial counts + ATP etc.)</a:t>
            </a:r>
          </a:p>
          <a:p>
            <a:pPr marL="580500" lvl="1" indent="-342900">
              <a:buFontTx/>
              <a:buChar char="-"/>
            </a:pPr>
            <a:r>
              <a:rPr lang="en-GB" dirty="0" smtClean="0">
                <a:latin typeface="+mn-lt"/>
              </a:rPr>
              <a:t>Less focus on results</a:t>
            </a:r>
            <a:endParaRPr lang="en-GB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en-GB" dirty="0" smtClean="0"/>
              <a:t> Use a lot of pictures and schemes if possible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Recommendation max 10 slides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After the presentation please submit the slides in MyCourses</a:t>
            </a:r>
            <a:endParaRPr lang="en-GB" dirty="0"/>
          </a:p>
          <a:p>
            <a:pPr lvl="0"/>
            <a:endParaRPr lang="en-GB" dirty="0" smtClean="0"/>
          </a:p>
          <a:p>
            <a:pPr marL="580500" lvl="1" indent="-342900">
              <a:buFontTx/>
              <a:buChar char="-"/>
            </a:pP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5957456" y="835845"/>
            <a:ext cx="4368799" cy="49830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400" dirty="0"/>
              <a:t>The presentation should </a:t>
            </a:r>
            <a:r>
              <a:rPr lang="en-GB" sz="2400" dirty="0" smtClean="0"/>
              <a:t>contain:</a:t>
            </a:r>
          </a:p>
          <a:p>
            <a:pPr lvl="0"/>
            <a:r>
              <a:rPr lang="en-GB" sz="2400" dirty="0" smtClean="0"/>
              <a:t>1) Main pilot operation and monitoring </a:t>
            </a:r>
          </a:p>
          <a:p>
            <a:pPr marL="342900" lvl="0" indent="-342900">
              <a:buFontTx/>
              <a:buChar char="-"/>
            </a:pPr>
            <a:r>
              <a:rPr lang="en-GB" sz="2400" dirty="0" smtClean="0"/>
              <a:t>A rapid </a:t>
            </a:r>
            <a:r>
              <a:rPr lang="en-GB" sz="2400" dirty="0"/>
              <a:t>overview of the pilot process performance during the groups </a:t>
            </a:r>
            <a:r>
              <a:rPr lang="en-GB" sz="2400" dirty="0" smtClean="0"/>
              <a:t>week</a:t>
            </a:r>
            <a:endParaRPr lang="fi-FI" sz="2400" dirty="0" smtClean="0"/>
          </a:p>
          <a:p>
            <a:pPr marL="342900" lvl="0" indent="-342900">
              <a:buFontTx/>
              <a:buChar char="-"/>
            </a:pPr>
            <a:r>
              <a:rPr lang="en-GB" sz="2400" dirty="0" smtClean="0"/>
              <a:t> The </a:t>
            </a:r>
            <a:r>
              <a:rPr lang="en-GB" sz="2400" dirty="0"/>
              <a:t>process adjustments made and their effect</a:t>
            </a:r>
            <a:endParaRPr lang="fi-FI" sz="2400" dirty="0"/>
          </a:p>
          <a:p>
            <a:pPr lvl="0"/>
            <a:r>
              <a:rPr lang="en-GB" sz="2400" dirty="0"/>
              <a:t>2</a:t>
            </a:r>
            <a:r>
              <a:rPr lang="en-GB" sz="2400" dirty="0" smtClean="0"/>
              <a:t>) </a:t>
            </a:r>
            <a:r>
              <a:rPr lang="en-GB" sz="2400" dirty="0"/>
              <a:t>What did you do</a:t>
            </a:r>
            <a:r>
              <a:rPr lang="en-GB" sz="2400" dirty="0" smtClean="0"/>
              <a:t>? What was your special process and special analyses?</a:t>
            </a:r>
            <a:endParaRPr lang="en-GB" sz="2400" dirty="0"/>
          </a:p>
          <a:p>
            <a:pPr marL="342900" indent="-342900">
              <a:buFontTx/>
              <a:buChar char="-"/>
            </a:pPr>
            <a:r>
              <a:rPr lang="en-GB" sz="2400" dirty="0"/>
              <a:t>General information about the process studied by the group 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Analyses </a:t>
            </a:r>
            <a:r>
              <a:rPr lang="en-GB" sz="2400" dirty="0"/>
              <a:t>carried </a:t>
            </a:r>
            <a:r>
              <a:rPr lang="en-GB" sz="2400" dirty="0" smtClean="0"/>
              <a:t>out, test </a:t>
            </a:r>
            <a:r>
              <a:rPr lang="en-GB" sz="2400" dirty="0"/>
              <a:t>procedure scheme</a:t>
            </a:r>
            <a:endParaRPr lang="fi-FI" sz="2400" dirty="0"/>
          </a:p>
          <a:p>
            <a:pPr lvl="0"/>
            <a:r>
              <a:rPr lang="en-GB" sz="2400" dirty="0" smtClean="0"/>
              <a:t>-    Explanation </a:t>
            </a:r>
            <a:r>
              <a:rPr lang="en-GB" sz="2400" dirty="0"/>
              <a:t>of the results obtained by the process </a:t>
            </a:r>
            <a:r>
              <a:rPr lang="en-GB" sz="2400" dirty="0" smtClean="0"/>
              <a:t> </a:t>
            </a:r>
            <a:endParaRPr lang="fi-FI" sz="2400" dirty="0"/>
          </a:p>
          <a:p>
            <a:pPr lvl="0"/>
            <a:endParaRPr lang="fi-FI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18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002" y="206422"/>
            <a:ext cx="8085599" cy="1195798"/>
          </a:xfrm>
        </p:spPr>
        <p:txBody>
          <a:bodyPr/>
          <a:lstStyle/>
          <a:p>
            <a:r>
              <a:rPr lang="fi-FI" dirty="0" err="1" smtClean="0"/>
              <a:t>Written</a:t>
            </a:r>
            <a:r>
              <a:rPr lang="fi-FI" dirty="0" smtClean="0"/>
              <a:t> </a:t>
            </a:r>
            <a:r>
              <a:rPr lang="fi-FI" dirty="0" err="1" smtClean="0"/>
              <a:t>report</a:t>
            </a:r>
            <a:r>
              <a:rPr lang="fi-FI" dirty="0" smtClean="0"/>
              <a:t> / Group </a:t>
            </a:r>
            <a:r>
              <a:rPr lang="fi-FI" dirty="0" err="1" smtClean="0"/>
              <a:t>work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7436140" y="1035619"/>
            <a:ext cx="3988079" cy="383155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1800" dirty="0"/>
              <a:t>Contribution of the members of the group</a:t>
            </a:r>
            <a:endParaRPr lang="fi-FI" sz="1600" dirty="0"/>
          </a:p>
          <a:p>
            <a:pPr lvl="0"/>
            <a:r>
              <a:rPr lang="en-GB" sz="1800" dirty="0"/>
              <a:t>Introduction</a:t>
            </a:r>
            <a:endParaRPr lang="fi-FI" sz="1600" dirty="0"/>
          </a:p>
          <a:p>
            <a:pPr lvl="0"/>
            <a:r>
              <a:rPr lang="fi-FI" sz="1800" dirty="0" err="1"/>
              <a:t>Literature</a:t>
            </a:r>
            <a:r>
              <a:rPr lang="fi-FI" sz="1800" dirty="0"/>
              <a:t> (</a:t>
            </a:r>
            <a:r>
              <a:rPr lang="fi-FI" sz="1800" dirty="0" err="1"/>
              <a:t>depending</a:t>
            </a:r>
            <a:r>
              <a:rPr lang="fi-FI" sz="1800" dirty="0"/>
              <a:t> on </a:t>
            </a:r>
            <a:r>
              <a:rPr lang="fi-FI" sz="1800" dirty="0" err="1"/>
              <a:t>results</a:t>
            </a:r>
            <a:r>
              <a:rPr lang="fi-FI" sz="1800" dirty="0"/>
              <a:t>)</a:t>
            </a:r>
            <a:endParaRPr lang="fi-FI" sz="1600" dirty="0"/>
          </a:p>
          <a:p>
            <a:pPr lvl="0"/>
            <a:r>
              <a:rPr lang="en-GB" sz="1800" dirty="0"/>
              <a:t>Methods</a:t>
            </a:r>
            <a:endParaRPr lang="fi-FI" sz="1600" dirty="0"/>
          </a:p>
          <a:p>
            <a:pPr lvl="1"/>
            <a:r>
              <a:rPr lang="en-GB" sz="1600" dirty="0"/>
              <a:t>Lab reactor description</a:t>
            </a:r>
            <a:endParaRPr lang="fi-FI" sz="1400" dirty="0"/>
          </a:p>
          <a:p>
            <a:pPr lvl="1"/>
            <a:r>
              <a:rPr lang="en-GB" sz="1600" dirty="0"/>
              <a:t>Post-treatment description</a:t>
            </a:r>
            <a:endParaRPr lang="fi-FI" sz="1400" dirty="0"/>
          </a:p>
          <a:p>
            <a:pPr lvl="1"/>
            <a:r>
              <a:rPr lang="en-GB" sz="1600" dirty="0"/>
              <a:t>Analytical methods</a:t>
            </a:r>
            <a:endParaRPr lang="fi-FI" sz="1400" dirty="0"/>
          </a:p>
          <a:p>
            <a:pPr lvl="0"/>
            <a:r>
              <a:rPr lang="en-GB" sz="1800" dirty="0"/>
              <a:t>Results of the lab reactor and process optimization</a:t>
            </a:r>
            <a:endParaRPr lang="fi-FI" sz="1600" dirty="0"/>
          </a:p>
          <a:p>
            <a:pPr lvl="0"/>
            <a:r>
              <a:rPr lang="en-GB" sz="1800" dirty="0"/>
              <a:t>Results of the post treatment</a:t>
            </a:r>
            <a:endParaRPr lang="fi-FI" sz="1600" dirty="0"/>
          </a:p>
          <a:p>
            <a:pPr lvl="0"/>
            <a:r>
              <a:rPr lang="en-GB" sz="1800" dirty="0"/>
              <a:t>Discussion of the treatment performance</a:t>
            </a:r>
            <a:endParaRPr lang="fi-FI" sz="1600" dirty="0"/>
          </a:p>
          <a:p>
            <a:pPr lvl="0"/>
            <a:r>
              <a:rPr lang="en-GB" sz="1800" dirty="0"/>
              <a:t>Conclusions and suggestions for the treatment to be used</a:t>
            </a:r>
            <a:endParaRPr lang="fi-FI" sz="1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2094F428-7BDA-0E43-AC08-6B8BB278C98F}" type="datetime1">
              <a:rPr lang="fi-FI" smtClean="0"/>
              <a:t>7.2.2019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>
              <a:defRPr/>
            </a:pP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8"/>
          </p:nvPr>
        </p:nvSpPr>
        <p:spPr>
          <a:xfrm>
            <a:off x="789384" y="1035620"/>
            <a:ext cx="5372138" cy="489412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000" dirty="0" err="1"/>
              <a:t>Simulates</a:t>
            </a:r>
            <a:r>
              <a:rPr lang="fi-FI" sz="2000" dirty="0"/>
              <a:t> </a:t>
            </a:r>
            <a:r>
              <a:rPr lang="fi-FI" sz="2000" dirty="0" err="1"/>
              <a:t>scientific</a:t>
            </a:r>
            <a:r>
              <a:rPr lang="fi-FI" sz="2000" dirty="0"/>
              <a:t> </a:t>
            </a:r>
            <a:r>
              <a:rPr lang="fi-FI" sz="2000" dirty="0" err="1" smtClean="0"/>
              <a:t>report</a:t>
            </a:r>
            <a:endParaRPr lang="fi-FI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err="1" smtClean="0"/>
              <a:t>About</a:t>
            </a:r>
            <a:r>
              <a:rPr lang="fi-FI" sz="2000" dirty="0" smtClean="0"/>
              <a:t> 10 </a:t>
            </a:r>
            <a:r>
              <a:rPr lang="fi-FI" sz="2000" dirty="0" err="1" smtClean="0"/>
              <a:t>pages</a:t>
            </a:r>
            <a:r>
              <a:rPr lang="fi-FI" sz="2000" dirty="0" smtClean="0"/>
              <a:t> </a:t>
            </a:r>
            <a:r>
              <a:rPr lang="fi-FI" sz="2000" dirty="0" err="1" smtClean="0"/>
              <a:t>containing</a:t>
            </a:r>
            <a:endParaRPr lang="fi-FI" sz="2000" dirty="0"/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>
                <a:latin typeface="+mn-lt"/>
              </a:rPr>
              <a:t>Introduction</a:t>
            </a:r>
            <a:r>
              <a:rPr lang="fi-FI" sz="1900" dirty="0">
                <a:latin typeface="+mn-lt"/>
              </a:rPr>
              <a:t> </a:t>
            </a:r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>
                <a:latin typeface="+mn-lt"/>
              </a:rPr>
              <a:t>Literature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background</a:t>
            </a:r>
            <a:r>
              <a:rPr lang="fi-FI" sz="1900" dirty="0">
                <a:latin typeface="+mn-lt"/>
              </a:rPr>
              <a:t> – </a:t>
            </a:r>
            <a:r>
              <a:rPr lang="fi-FI" sz="1900" dirty="0" err="1">
                <a:latin typeface="+mn-lt"/>
              </a:rPr>
              <a:t>should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be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relevant</a:t>
            </a:r>
            <a:r>
              <a:rPr lang="fi-FI" sz="1900" dirty="0">
                <a:latin typeface="+mn-lt"/>
              </a:rPr>
              <a:t> to </a:t>
            </a:r>
            <a:r>
              <a:rPr lang="fi-FI" sz="1900" dirty="0" err="1">
                <a:latin typeface="+mn-lt"/>
              </a:rPr>
              <a:t>the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results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presented</a:t>
            </a:r>
            <a:r>
              <a:rPr lang="fi-FI" sz="1900" dirty="0">
                <a:latin typeface="+mn-lt"/>
              </a:rPr>
              <a:t> in </a:t>
            </a:r>
            <a:r>
              <a:rPr lang="fi-FI" sz="1900" dirty="0" err="1">
                <a:latin typeface="+mn-lt"/>
              </a:rPr>
              <a:t>the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report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e.g</a:t>
            </a:r>
            <a:r>
              <a:rPr lang="fi-FI" sz="1900" dirty="0">
                <a:latin typeface="+mn-lt"/>
              </a:rPr>
              <a:t>. NOM </a:t>
            </a:r>
            <a:r>
              <a:rPr lang="fi-FI" sz="1900" dirty="0" err="1">
                <a:latin typeface="+mn-lt"/>
              </a:rPr>
              <a:t>removal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using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nanofiltration</a:t>
            </a:r>
            <a:endParaRPr lang="fi-FI" sz="1900" dirty="0">
              <a:latin typeface="+mn-lt"/>
            </a:endParaRPr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>
                <a:latin typeface="+mn-lt"/>
              </a:rPr>
              <a:t>Methods</a:t>
            </a:r>
            <a:r>
              <a:rPr lang="fi-FI" sz="1900" dirty="0">
                <a:latin typeface="+mn-lt"/>
              </a:rPr>
              <a:t> – a </a:t>
            </a:r>
            <a:r>
              <a:rPr lang="fi-FI" sz="1900" dirty="0" err="1">
                <a:latin typeface="+mn-lt"/>
              </a:rPr>
              <a:t>detailed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decription</a:t>
            </a:r>
            <a:r>
              <a:rPr lang="fi-FI" sz="1900" dirty="0">
                <a:latin typeface="+mn-lt"/>
              </a:rPr>
              <a:t> of </a:t>
            </a:r>
            <a:r>
              <a:rPr lang="fi-FI" sz="1900" dirty="0" err="1">
                <a:latin typeface="+mn-lt"/>
              </a:rPr>
              <a:t>your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work</a:t>
            </a:r>
            <a:r>
              <a:rPr lang="fi-FI" sz="1900" dirty="0">
                <a:latin typeface="+mn-lt"/>
              </a:rPr>
              <a:t>, </a:t>
            </a:r>
            <a:r>
              <a:rPr lang="fi-FI" sz="1900" dirty="0" err="1">
                <a:latin typeface="+mn-lt"/>
              </a:rPr>
              <a:t>don’t</a:t>
            </a:r>
            <a:r>
              <a:rPr lang="fi-FI" sz="1900" dirty="0">
                <a:latin typeface="+mn-lt"/>
              </a:rPr>
              <a:t> copy </a:t>
            </a:r>
            <a:r>
              <a:rPr lang="fi-FI" sz="1900" dirty="0" err="1">
                <a:latin typeface="+mn-lt"/>
              </a:rPr>
              <a:t>standards</a:t>
            </a:r>
            <a:r>
              <a:rPr lang="fi-FI" sz="1900" dirty="0">
                <a:latin typeface="+mn-lt"/>
              </a:rPr>
              <a:t>!!</a:t>
            </a:r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>
                <a:latin typeface="+mn-lt"/>
              </a:rPr>
              <a:t>Results</a:t>
            </a:r>
            <a:r>
              <a:rPr lang="fi-FI" sz="1900" dirty="0">
                <a:latin typeface="+mn-lt"/>
              </a:rPr>
              <a:t> of the </a:t>
            </a:r>
            <a:r>
              <a:rPr lang="fi-FI" sz="1900" dirty="0" err="1">
                <a:latin typeface="+mn-lt"/>
              </a:rPr>
              <a:t>whole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period</a:t>
            </a:r>
            <a:r>
              <a:rPr lang="fi-FI" sz="1900" dirty="0" smtClean="0">
                <a:latin typeface="+mn-lt"/>
              </a:rPr>
              <a:t> (for </a:t>
            </a:r>
            <a:r>
              <a:rPr lang="fi-FI" sz="1900" dirty="0" err="1" smtClean="0">
                <a:latin typeface="+mn-lt"/>
              </a:rPr>
              <a:t>reference</a:t>
            </a:r>
            <a:r>
              <a:rPr lang="fi-FI" sz="1900" dirty="0" smtClean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only</a:t>
            </a:r>
            <a:r>
              <a:rPr lang="fi-FI" sz="1900" dirty="0" smtClean="0">
                <a:latin typeface="+mn-lt"/>
              </a:rPr>
              <a:t>), </a:t>
            </a:r>
            <a:r>
              <a:rPr lang="fi-FI" sz="1900" dirty="0" err="1">
                <a:latin typeface="+mn-lt"/>
              </a:rPr>
              <a:t>detailed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results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from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your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week</a:t>
            </a:r>
            <a:r>
              <a:rPr lang="fi-FI" sz="1900" dirty="0" smtClean="0">
                <a:latin typeface="+mn-lt"/>
              </a:rPr>
              <a:t> and </a:t>
            </a:r>
            <a:r>
              <a:rPr lang="fi-FI" sz="1900" dirty="0" err="1" smtClean="0">
                <a:latin typeface="+mn-lt"/>
              </a:rPr>
              <a:t>results</a:t>
            </a:r>
            <a:r>
              <a:rPr lang="fi-FI" sz="1900" dirty="0" smtClean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from</a:t>
            </a:r>
            <a:r>
              <a:rPr lang="fi-FI" sz="1900" dirty="0" smtClean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your</a:t>
            </a:r>
            <a:r>
              <a:rPr lang="fi-FI" sz="1900" dirty="0" smtClean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special</a:t>
            </a:r>
            <a:r>
              <a:rPr lang="fi-FI" sz="1900" dirty="0" smtClean="0">
                <a:latin typeface="+mn-lt"/>
              </a:rPr>
              <a:t> </a:t>
            </a:r>
            <a:r>
              <a:rPr lang="fi-FI" sz="1900" dirty="0" err="1" smtClean="0">
                <a:latin typeface="+mn-lt"/>
              </a:rPr>
              <a:t>process</a:t>
            </a:r>
            <a:endParaRPr lang="fi-FI" sz="1900" dirty="0">
              <a:latin typeface="+mn-lt"/>
            </a:endParaRPr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>
                <a:latin typeface="+mn-lt"/>
              </a:rPr>
              <a:t>Discussion</a:t>
            </a:r>
            <a:r>
              <a:rPr lang="fi-FI" sz="1900" dirty="0">
                <a:latin typeface="+mn-lt"/>
              </a:rPr>
              <a:t> = </a:t>
            </a:r>
            <a:r>
              <a:rPr lang="fi-FI" sz="1900" dirty="0" err="1">
                <a:latin typeface="+mn-lt"/>
              </a:rPr>
              <a:t>your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own</a:t>
            </a:r>
            <a:r>
              <a:rPr lang="fi-FI" sz="1900" dirty="0">
                <a:latin typeface="+mn-lt"/>
              </a:rPr>
              <a:t> </a:t>
            </a:r>
            <a:r>
              <a:rPr lang="fi-FI" sz="1900" dirty="0" err="1">
                <a:latin typeface="+mn-lt"/>
              </a:rPr>
              <a:t>evaluation</a:t>
            </a:r>
            <a:r>
              <a:rPr lang="fi-FI" sz="1900" dirty="0">
                <a:latin typeface="+mn-lt"/>
              </a:rPr>
              <a:t> of the </a:t>
            </a:r>
            <a:r>
              <a:rPr lang="fi-FI" sz="1900" dirty="0" err="1">
                <a:latin typeface="+mn-lt"/>
              </a:rPr>
              <a:t>results</a:t>
            </a:r>
            <a:r>
              <a:rPr lang="fi-FI" sz="1900" dirty="0">
                <a:latin typeface="+mn-lt"/>
              </a:rPr>
              <a:t> + </a:t>
            </a:r>
            <a:r>
              <a:rPr lang="fi-FI" sz="1900" dirty="0" err="1">
                <a:latin typeface="+mn-lt"/>
              </a:rPr>
              <a:t>comparison</a:t>
            </a:r>
            <a:r>
              <a:rPr lang="fi-FI" sz="1900" dirty="0">
                <a:latin typeface="+mn-lt"/>
              </a:rPr>
              <a:t> with </a:t>
            </a:r>
            <a:r>
              <a:rPr lang="fi-FI" sz="1900" dirty="0" err="1">
                <a:latin typeface="+mn-lt"/>
              </a:rPr>
              <a:t>literature</a:t>
            </a:r>
            <a:r>
              <a:rPr lang="fi-FI" sz="1900" dirty="0">
                <a:latin typeface="+mn-lt"/>
              </a:rPr>
              <a:t> </a:t>
            </a:r>
            <a:endParaRPr lang="fi-FI" sz="1900" dirty="0" smtClean="0">
              <a:latin typeface="+mn-lt"/>
            </a:endParaRPr>
          </a:p>
          <a:p>
            <a:pPr marL="580500" lvl="1" indent="-342900">
              <a:buFont typeface="Arial" pitchFamily="34" charset="0"/>
              <a:buChar char="•"/>
            </a:pPr>
            <a:r>
              <a:rPr lang="fi-FI" sz="1900" dirty="0" err="1" smtClean="0">
                <a:latin typeface="+mn-lt"/>
              </a:rPr>
              <a:t>Conclusions</a:t>
            </a:r>
            <a:endParaRPr lang="fi-FI" sz="1900" dirty="0" smtClean="0"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err="1" smtClean="0"/>
              <a:t>Submit</a:t>
            </a:r>
            <a:r>
              <a:rPr lang="fi-FI" sz="2000" dirty="0" smtClean="0"/>
              <a:t> </a:t>
            </a:r>
            <a:r>
              <a:rPr lang="fi-FI" sz="2000" dirty="0" err="1" smtClean="0"/>
              <a:t>the</a:t>
            </a:r>
            <a:r>
              <a:rPr lang="fi-FI" sz="2000" dirty="0" smtClean="0"/>
              <a:t> </a:t>
            </a:r>
            <a:r>
              <a:rPr lang="fi-FI" sz="2000" dirty="0" err="1" smtClean="0"/>
              <a:t>first</a:t>
            </a:r>
            <a:r>
              <a:rPr lang="fi-FI" sz="2000" dirty="0" smtClean="0"/>
              <a:t> </a:t>
            </a:r>
            <a:r>
              <a:rPr lang="fi-FI" sz="2000" dirty="0" err="1" smtClean="0"/>
              <a:t>draft</a:t>
            </a:r>
            <a:r>
              <a:rPr lang="fi-FI" sz="2000" dirty="0" smtClean="0"/>
              <a:t> of </a:t>
            </a:r>
            <a:r>
              <a:rPr lang="fi-FI" sz="2000" dirty="0" err="1" smtClean="0"/>
              <a:t>the</a:t>
            </a:r>
            <a:r>
              <a:rPr lang="fi-FI" sz="2000" dirty="0" smtClean="0"/>
              <a:t> </a:t>
            </a:r>
            <a:r>
              <a:rPr lang="fi-FI" sz="2000" dirty="0" err="1" smtClean="0"/>
              <a:t>report</a:t>
            </a:r>
            <a:r>
              <a:rPr lang="fi-FI" sz="2000" dirty="0" smtClean="0"/>
              <a:t> </a:t>
            </a:r>
            <a:r>
              <a:rPr lang="fi-FI" sz="2000" dirty="0" err="1" smtClean="0"/>
              <a:t>by</a:t>
            </a:r>
            <a:r>
              <a:rPr lang="fi-FI" sz="2000" dirty="0" smtClean="0"/>
              <a:t> </a:t>
            </a:r>
            <a:r>
              <a:rPr lang="fi-FI" sz="2000" dirty="0" err="1" smtClean="0"/>
              <a:t>Feb</a:t>
            </a:r>
            <a:r>
              <a:rPr lang="fi-FI" sz="2000" dirty="0" smtClean="0"/>
              <a:t> 18th in </a:t>
            </a:r>
            <a:r>
              <a:rPr lang="fi-FI" sz="2000" dirty="0" err="1" smtClean="0"/>
              <a:t>MyCourses</a:t>
            </a:r>
            <a:endParaRPr lang="fi-FI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Feedback </a:t>
            </a:r>
            <a:r>
              <a:rPr lang="fi-FI" sz="2000" dirty="0" err="1" smtClean="0"/>
              <a:t>by</a:t>
            </a:r>
            <a:r>
              <a:rPr lang="fi-FI" sz="2000" dirty="0" smtClean="0"/>
              <a:t> </a:t>
            </a:r>
            <a:r>
              <a:rPr lang="fi-FI" sz="2000" dirty="0" err="1" smtClean="0"/>
              <a:t>Feb</a:t>
            </a:r>
            <a:r>
              <a:rPr lang="fi-FI" sz="2000" dirty="0" smtClean="0"/>
              <a:t> 20th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err="1" smtClean="0"/>
              <a:t>Final</a:t>
            </a:r>
            <a:r>
              <a:rPr lang="fi-FI" sz="2000" dirty="0" smtClean="0"/>
              <a:t> </a:t>
            </a:r>
            <a:r>
              <a:rPr lang="fi-FI" sz="2000" dirty="0" err="1" smtClean="0"/>
              <a:t>submission</a:t>
            </a:r>
            <a:r>
              <a:rPr lang="fi-FI" sz="2000" dirty="0" smtClean="0"/>
              <a:t> </a:t>
            </a:r>
            <a:r>
              <a:rPr lang="fi-FI" sz="2000" dirty="0" err="1" smtClean="0"/>
              <a:t>Feb</a:t>
            </a:r>
            <a:r>
              <a:rPr lang="fi-FI" sz="2000" dirty="0" smtClean="0"/>
              <a:t> 22nd</a:t>
            </a:r>
          </a:p>
          <a:p>
            <a:pPr marL="342900" indent="-342900">
              <a:buFont typeface="Arial" pitchFamily="34" charset="0"/>
              <a:buChar char="•"/>
            </a:pPr>
            <a:endParaRPr lang="fi-FI" sz="2000" dirty="0"/>
          </a:p>
          <a:p>
            <a:pPr marL="342900" indent="-342900">
              <a:buFont typeface="Arial" pitchFamily="34" charset="0"/>
              <a:buChar char="•"/>
            </a:pPr>
            <a:endParaRPr lang="fi-FI" sz="2000" dirty="0"/>
          </a:p>
          <a:p>
            <a:pPr marL="342900" indent="-342900">
              <a:buFont typeface="Arial" pitchFamily="34" charset="0"/>
              <a:buChar char="•"/>
            </a:pPr>
            <a:endParaRPr lang="fi-FI" sz="2000" dirty="0"/>
          </a:p>
        </p:txBody>
      </p:sp>
      <p:sp>
        <p:nvSpPr>
          <p:cNvPr id="3" name="Left Brace 2"/>
          <p:cNvSpPr/>
          <p:nvPr/>
        </p:nvSpPr>
        <p:spPr>
          <a:xfrm>
            <a:off x="6947531" y="1035619"/>
            <a:ext cx="278310" cy="383155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51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312</Words>
  <Application>Microsoft Office PowerPoint</Application>
  <PresentationFormat>Widescreen</PresentationFormat>
  <Paragraphs>45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Presentations – Group work    Friday 15.2. at 10:00</vt:lpstr>
      <vt:lpstr>Written report / Group work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– Group work    Friday 15.2. at 10:00</dc:title>
  <dc:creator>Mikola Anna</dc:creator>
  <cp:lastModifiedBy>Mikola Anna</cp:lastModifiedBy>
  <cp:revision>6</cp:revision>
  <dcterms:created xsi:type="dcterms:W3CDTF">2019-02-07T15:30:53Z</dcterms:created>
  <dcterms:modified xsi:type="dcterms:W3CDTF">2019-02-07T15:55:43Z</dcterms:modified>
</cp:coreProperties>
</file>