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4" roundtripDataSignature="AMtx7mh0G/4stwmyJCMAK2vtfzO0Smmz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2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 amt="40000"/>
          </a:blip>
          <a:srcRect t="2982" r="2" b="2"/>
          <a:stretch/>
        </p:blipFill>
        <p:spPr>
          <a:xfrm>
            <a:off x="3132160" y="1021"/>
            <a:ext cx="9059839" cy="685595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>
            <a:spLocks noGrp="1"/>
          </p:cNvSpPr>
          <p:nvPr>
            <p:ph type="ctrTitle"/>
          </p:nvPr>
        </p:nvSpPr>
        <p:spPr>
          <a:xfrm>
            <a:off x="6556100" y="1099671"/>
            <a:ext cx="4972511" cy="336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sz="6600"/>
              <a:t>Ryhmätyö </a:t>
            </a:r>
            <a:endParaRPr/>
          </a:p>
        </p:txBody>
      </p:sp>
      <p:sp>
        <p:nvSpPr>
          <p:cNvPr id="99" name="Google Shape;99;p1"/>
          <p:cNvSpPr txBox="1">
            <a:spLocks noGrp="1"/>
          </p:cNvSpPr>
          <p:nvPr>
            <p:ph type="subTitle" idx="1"/>
          </p:nvPr>
        </p:nvSpPr>
        <p:spPr>
          <a:xfrm>
            <a:off x="6556100" y="4687316"/>
            <a:ext cx="4972512" cy="1517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fi-FI" sz="2200"/>
              <a:t>Case: Coach – Kate Spade merger puts Michael Kors in a Spot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fi-FI" sz="2200"/>
              <a:t>Eeva Luoto, Sanna Valasmo-Lunkka, Johanna Järviranta ja Reeta Eskola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0" y="3"/>
            <a:ext cx="5859484" cy="6857997"/>
          </a:xfrm>
          <a:custGeom>
            <a:avLst/>
            <a:gdLst/>
            <a:ahLst/>
            <a:cxnLst/>
            <a:rect l="l" t="t" r="r" b="b"/>
            <a:pathLst>
              <a:path w="5859484" h="6857997" extrusionOk="0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4">
            <a:alphaModFix/>
          </a:blip>
          <a:srcRect l="14449"/>
          <a:stretch/>
        </p:blipFill>
        <p:spPr>
          <a:xfrm>
            <a:off x="1" y="2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 extrusionOk="0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Yrityskaupat taustat</a:t>
            </a:r>
            <a:endParaRPr/>
          </a:p>
        </p:txBody>
      </p:sp>
      <p:sp>
        <p:nvSpPr>
          <p:cNvPr id="107" name="Google Shape;10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Affordable luxury -kategoria</a:t>
            </a:r>
            <a:endParaRPr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Coach kalliimpi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Tilanne yrityskauppojen aikaan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Milleniaalit ja HENRYt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Haasteita niin Coachilla kuin Kate Spadella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Michael Korsin markkinaosuuden kasvu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Yrityskaupan taustat ja yrityskauppa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Coach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Myynti oli laskenut </a:t>
            </a:r>
            <a:r>
              <a:rPr lang="fi-FI">
                <a:solidFill>
                  <a:srgbClr val="000000"/>
                </a:solidFill>
              </a:rPr>
              <a:t>(jatkuvat alennusmyynnit; tuotteen keskihinta alas) </a:t>
            </a:r>
            <a:endParaRPr>
              <a:solidFill>
                <a:srgbClr val="000000"/>
              </a:solidFill>
            </a:endParaRPr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Coachilla alkoi uudistumisprosessi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Myymäläverkosto ja lippulaivamyymälä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Kate Spade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Millenniaalit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Vaikeuksia voittomarginaalien kanssa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Kansainvälistyminen haasteellista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Kauppa toi synergiaetuja kummallekin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Kansainvälistyminen, milleniaalit, synergiaedut </a:t>
            </a:r>
            <a:r>
              <a:rPr lang="fi-FI">
                <a:solidFill>
                  <a:srgbClr val="000000"/>
                </a:solidFill>
              </a:rPr>
              <a:t>toimitusketjussa</a:t>
            </a:r>
            <a:r>
              <a:rPr lang="fi-FI"/>
              <a:t>, vahvempi </a:t>
            </a:r>
            <a:r>
              <a:rPr lang="fi-FI">
                <a:solidFill>
                  <a:srgbClr val="000000"/>
                </a:solidFill>
              </a:rPr>
              <a:t>asema</a:t>
            </a:r>
            <a:r>
              <a:rPr lang="fi-FI"/>
              <a:t> Michael Korsia vastaan</a:t>
            </a:r>
            <a:endParaRPr/>
          </a:p>
          <a:p>
            <a:pPr marL="685800" lvl="1" indent="-762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685800" lvl="1" indent="-762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Brändien yhteensopivuus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Erillisbrändistrategia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Positiointitimantti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Eroavaisuudet, yhteneväisyydet, yhteensopivuus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Kenelle, kilpailijat, milloin käytettäviksi, mihin tarkoitukseen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Yrityskauppa ei hajottanut brändejä, positioinnin ja identiteetin ylläpitäminen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Coachin positiointitimantti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Kate Spaden positiointitimantti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Coachin positiointitimantti</a:t>
            </a:r>
            <a:endParaRPr/>
          </a:p>
        </p:txBody>
      </p:sp>
      <p:pic>
        <p:nvPicPr>
          <p:cNvPr id="125" name="Google Shape;125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690702"/>
            <a:ext cx="7454400" cy="476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Kate Spaden positiointitimantti</a:t>
            </a:r>
            <a:endParaRPr/>
          </a:p>
        </p:txBody>
      </p:sp>
      <p:pic>
        <p:nvPicPr>
          <p:cNvPr id="131" name="Google Shape;131;p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509874"/>
            <a:ext cx="6890100" cy="483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Yrityskauppa: kannattava päätös vai floppi?</a:t>
            </a:r>
            <a:endParaRPr/>
          </a:p>
        </p:txBody>
      </p:sp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Kilpailu kovaa luksuslaukkukategoriassa Pohjois-Amerikassa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asiakaspotentiaalia Aasiassa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Coachin kasvun näkökulmasta kannattavaa hankkia Kate Spade</a:t>
            </a:r>
            <a:endParaRPr sz="259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Tunnettu brändi, vahvat mielikuvat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Vahvisti identiteettiään monibränditalona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Esti muiden ostoaikeet Kate Spadesta</a:t>
            </a:r>
            <a:endParaRPr sz="222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Kannattavuuden pohtiminen vaikeaa, koska saatavilla ei ole taloudellisia tunnuslukuja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Toinen vaihtoehto olisi ollut brändin kirkastaminen yrityskaupan sijaan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Riskit brändiportfolion sekoittumisessa</a:t>
            </a: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Menestymisen mahdollisuudet </a:t>
            </a:r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body" idx="1"/>
          </p:nvPr>
        </p:nvSpPr>
        <p:spPr>
          <a:xfrm>
            <a:off x="838200" y="1378226"/>
            <a:ext cx="10515600" cy="5114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Erillisbrändistrategia: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Historia ja asiakaskunta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Vahva identiteetti kummallekin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Uusi tuote edusti uutta ja erilaista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Edut ja vahvuudet 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Uudet innovaatiot Kate Spade -brändin alla. Ei vaaranna Coachia</a:t>
            </a:r>
            <a:endParaRPr sz="2220"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Tuotelaajennukset: avaimenperät, kellot yms.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Ei ole riippuvainen yhdestä brändistä esim. talouden laskusuhdanteessa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Haasteet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Luksustuotteiden ostokäyttäytyminen muutoksessa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Kansainvälistyminen ja Kiinan markkinat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Portfolion sekavuus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Kate Spaden brändin kehittäminen? Jääkö jalkoihin?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Hyvä ratkaisu Tapestry</a:t>
            </a:r>
            <a:endParaRPr sz="2590"/>
          </a:p>
          <a:p>
            <a:pPr marL="685800" lvl="1" indent="-8763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/>
          </a:p>
          <a:p>
            <a:pPr marL="1143000" lvl="2" indent="-11112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1850"/>
          </a:p>
          <a:p>
            <a:pPr marL="1143000" lvl="2" indent="-11112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1850"/>
          </a:p>
          <a:p>
            <a:pPr marL="685800" lvl="1" indent="-8763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Laajakuva</PresentationFormat>
  <Paragraphs>60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Office-teema</vt:lpstr>
      <vt:lpstr>Office-teema</vt:lpstr>
      <vt:lpstr>Ryhmätyö </vt:lpstr>
      <vt:lpstr>Yrityskaupat taustat</vt:lpstr>
      <vt:lpstr>Yrityskaupan taustat ja yrityskauppa</vt:lpstr>
      <vt:lpstr>Brändien yhteensopivuus</vt:lpstr>
      <vt:lpstr>Coachin positiointitimantti</vt:lpstr>
      <vt:lpstr>Kate Spaden positiointitimantti</vt:lpstr>
      <vt:lpstr>Yrityskauppa: kannattava päätös vai floppi?</vt:lpstr>
      <vt:lpstr>Menestymisen mahdollisuudet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Ryhmätyö</dc:title>
  <dc:creator>Johanna Järviranta</dc:creator>
  <cp:lastModifiedBy>Eiren Tuusjärvi</cp:lastModifiedBy>
  <cp:revision>1</cp:revision>
  <dcterms:created xsi:type="dcterms:W3CDTF">2020-04-19T17:43:33Z</dcterms:created>
  <dcterms:modified xsi:type="dcterms:W3CDTF">2020-04-21T14:02:36Z</dcterms:modified>
</cp:coreProperties>
</file>