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71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DCDC-A162-456F-9515-CE157695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5E244-7BB6-42A8-984A-37F279FE2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F94B-E164-4FE6-8FBA-00D6E7E2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2C76-C466-4998-BAE7-BD62EBE7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016E5-4EEA-4322-BFBC-6A3D126F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C1A8-9DF6-41AA-B740-87A349D0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625A1-E769-4F71-ACC1-553C46C56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B77D5-A51A-48F5-9C8B-73945F38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29E32-3004-4FCE-98D6-EC5D7BBE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8ED2B-EA4E-403E-BD15-B5962FD1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00503-1B8A-4C52-85C2-BCB8FAE7B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DB372-78E8-438A-BB2C-F48D4C1D1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77BB1-9585-402E-815D-43A71DB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CC899-6696-4A03-B787-E42BBC49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0448F-4E5E-4948-A548-1867F693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8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33FD-5545-43B7-8A12-E1BB578A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60A10-928D-41BD-BA72-5DEF367E9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7AE5D-6E01-4001-8575-B6285911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BBABF-3B91-41A1-AECF-FF475722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E1655-9C96-49CB-B631-A58045C7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98E1-A0B5-4D51-B7B3-4BE01C02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FE8A3-6DFC-4BA9-B3BA-F568E10C3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73805-B572-4977-814D-D4C8B031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DBD95-34BC-473E-985E-CFB8AA83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59AD-F740-4070-86F9-46B63464D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8FDBA-1624-47C6-A2E6-5685B93D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97229-8864-4FAA-93AE-DA7AF1F4B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FF30E-B1C1-43A8-992E-BE874F397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82D1E-BD36-4E0A-AB83-02B47A9E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77FBA-E391-4894-9C89-76557186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D233E-6CF1-4F15-9402-056C5ED21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1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E1AD-8078-46BE-B572-FD1D3DCF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12D2D-387A-47F7-BE04-D8141AD37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2994F-F0BC-4F28-92E2-06C82775C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2EC5C-7344-444B-B9A9-573634191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57BB1-57DC-4475-9017-45B356C2D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64A85-C264-44CA-8ECD-0565147A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2A478-EE0B-4ACF-80CA-A2EE637A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D72261-CE2C-4E86-9A85-ABBBC9FF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5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357B-F1D3-4EB3-BECC-E27F1B33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C2103-63F0-4ED7-ADBC-DBCBEA30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205C3-5233-443A-96AA-9968913D9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A4692-A1AF-4683-A0C8-F33108CB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1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6351B-E39D-448A-85AC-F44400F5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39DD9-CDAB-43F4-9C43-9F00A951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98924-4F8E-462D-8122-D01A7F4D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213C-086A-4D99-B830-BC659452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0BA23-FE02-451C-901F-F50AD2557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511A0-58D3-4986-99BB-B146A47AB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B830-2529-4A41-812D-EB02094F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E6636-E4D2-4F9E-8445-A8A05937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99C02-D00D-4DF1-8A61-0E6BBD65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46B2-A2B6-4B8F-8C29-BA0BCE87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871C0-DD5E-4498-B6AF-14F289531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28E1A-CCE1-4420-BAE6-A5EEF84F9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7BFE9-DD06-4CBA-ADE4-F1360DB5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6EAB6-7515-499B-9C32-980A6E9A7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2519E-D5EC-4648-B72A-C8F697EA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160184-4E8E-4280-AF06-4B80BAA7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E3263-062E-474B-8DD9-7D32B7864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C7428-6EF3-4286-9DDC-0F2EB65A5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450F-E543-4468-BD82-25811254E6DF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61B7-BAD4-4057-9288-6F1AAA30C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C8D09-0C2C-4D54-8F91-0AE414D00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7EB4-7E4E-470C-879E-4CD681FA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5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40A1-783A-4DFF-BD54-B7FBFA58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highlight>
                  <a:srgbClr val="FFFF00"/>
                </a:highlight>
                <a:latin typeface="+mn-lt"/>
              </a:rPr>
              <a:t>IDBM Challenge Event </a:t>
            </a:r>
            <a:r>
              <a:rPr lang="en-US" sz="4800" b="1" dirty="0">
                <a:latin typeface="+mn-lt"/>
              </a:rPr>
              <a:t>/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4D00-9C3E-46A0-8E6E-63E2BBF4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Marketing, content creation </a:t>
            </a:r>
            <a:r>
              <a:rPr lang="en-US" b="1" dirty="0"/>
              <a:t>– (Team 5, Team 2)</a:t>
            </a:r>
          </a:p>
          <a:p>
            <a:r>
              <a:rPr lang="en-US" b="1" dirty="0">
                <a:highlight>
                  <a:srgbClr val="FFFF00"/>
                </a:highlight>
              </a:rPr>
              <a:t>Marketing, Social Media </a:t>
            </a:r>
            <a:r>
              <a:rPr lang="en-US" b="1" dirty="0"/>
              <a:t>– (Team 12, Team 10, Team 4, Team 11)</a:t>
            </a:r>
          </a:p>
          <a:p>
            <a:r>
              <a:rPr lang="en-US" b="1" dirty="0">
                <a:highlight>
                  <a:srgbClr val="FFFF00"/>
                </a:highlight>
              </a:rPr>
              <a:t>Programme</a:t>
            </a:r>
            <a:r>
              <a:rPr lang="en-US" b="1" dirty="0"/>
              <a:t> – (Team 3, Team 1)</a:t>
            </a:r>
          </a:p>
          <a:p>
            <a:r>
              <a:rPr lang="en-US" b="1" dirty="0">
                <a:highlight>
                  <a:srgbClr val="FFFF00"/>
                </a:highlight>
              </a:rPr>
              <a:t>Hosts </a:t>
            </a:r>
            <a:r>
              <a:rPr lang="en-US" b="1" dirty="0"/>
              <a:t>– (Team 7, Team 9)</a:t>
            </a:r>
          </a:p>
          <a:p>
            <a:r>
              <a:rPr lang="en-US" b="1" dirty="0">
                <a:highlight>
                  <a:srgbClr val="FFFF00"/>
                </a:highlight>
              </a:rPr>
              <a:t>Production Technology </a:t>
            </a:r>
            <a:r>
              <a:rPr lang="en-US" b="1" dirty="0"/>
              <a:t>– (Team 6, </a:t>
            </a:r>
            <a:r>
              <a:rPr lang="en-US" b="1" strike="sngStrike" dirty="0"/>
              <a:t>Team #)</a:t>
            </a:r>
          </a:p>
          <a:p>
            <a:r>
              <a:rPr lang="en-US" b="1" dirty="0">
                <a:highlight>
                  <a:srgbClr val="FFFF00"/>
                </a:highlight>
              </a:rPr>
              <a:t>Documentation </a:t>
            </a:r>
            <a:r>
              <a:rPr lang="en-US" b="1" dirty="0"/>
              <a:t>– (Team 13, Team 8)</a:t>
            </a:r>
          </a:p>
        </p:txBody>
      </p:sp>
    </p:spTree>
    <p:extLst>
      <p:ext uri="{BB962C8B-B14F-4D97-AF65-F5344CB8AC3E}">
        <p14:creationId xmlns:p14="http://schemas.microsoft.com/office/powerpoint/2010/main" val="240363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IDBM Challenge Event /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Apurva Ganoo</dc:creator>
  <cp:lastModifiedBy>Apurva Ganoo</cp:lastModifiedBy>
  <cp:revision>27</cp:revision>
  <dcterms:created xsi:type="dcterms:W3CDTF">2020-09-14T06:04:37Z</dcterms:created>
  <dcterms:modified xsi:type="dcterms:W3CDTF">2020-09-14T13:36:42Z</dcterms:modified>
</cp:coreProperties>
</file>