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3" r:id="rId2"/>
    <p:sldId id="353" r:id="rId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>
      <p:cViewPr varScale="1">
        <p:scale>
          <a:sx n="129" d="100"/>
          <a:sy n="129" d="100"/>
        </p:scale>
        <p:origin x="1020" y="114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9/16/2020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16.9.2020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76371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1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date</a:t>
            </a:r>
            <a:endParaRPr lang="fi-FI" dirty="0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08" cy="9576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44000" y="5521796"/>
            <a:ext cx="85324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MS-E2191 </a:t>
            </a:r>
            <a:r>
              <a:rPr lang="en-US" sz="800" b="0" i="1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 Seminar on Operations Research: 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“Decision-Making </a:t>
            </a:r>
            <a:r>
              <a:rPr lang="fi-FI" sz="800" i="1" kern="1200" dirty="0" err="1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800" i="1" kern="1200" dirty="0" err="1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Uncertainty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fi-FI" sz="800" b="1" i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48908" cy="957600"/>
          </a:xfrm>
          <a:prstGeom prst="rect">
            <a:avLst/>
          </a:prstGeom>
        </p:spPr>
      </p:pic>
      <p:sp>
        <p:nvSpPr>
          <p:cNvPr id="14" name="Date Placeholder 12"/>
          <p:cNvSpPr>
            <a:spLocks noGrp="1"/>
          </p:cNvSpPr>
          <p:nvPr>
            <p:ph type="dt" sz="half" idx="15"/>
          </p:nvPr>
        </p:nvSpPr>
        <p:spPr>
          <a:xfrm>
            <a:off x="5056956" y="5150032"/>
            <a:ext cx="3619500" cy="154782"/>
          </a:xfrm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date</a:t>
            </a:r>
            <a:endParaRPr lang="fi-FI" dirty="0"/>
          </a:p>
        </p:txBody>
      </p:sp>
      <p:sp>
        <p:nvSpPr>
          <p:cNvPr id="15" name="Footer Placeholder 13"/>
          <p:cNvSpPr>
            <a:spLocks noGrp="1"/>
          </p:cNvSpPr>
          <p:nvPr>
            <p:ph type="ftr" sz="quarter" idx="16"/>
          </p:nvPr>
        </p:nvSpPr>
        <p:spPr>
          <a:xfrm>
            <a:off x="5056956" y="5017740"/>
            <a:ext cx="3619500" cy="132292"/>
          </a:xfrm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Insert presentation title here</a:t>
            </a:r>
            <a:endParaRPr lang="fi-FI" dirty="0"/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17"/>
          </p:nvPr>
        </p:nvSpPr>
        <p:spPr>
          <a:xfrm>
            <a:off x="5056956" y="5304814"/>
            <a:ext cx="3619500" cy="134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44000" y="5521796"/>
            <a:ext cx="853245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MS-E2191 </a:t>
            </a:r>
            <a:r>
              <a:rPr lang="en-US" sz="800" b="0" i="1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 Seminar on Operations Research: 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“Decision-Making </a:t>
            </a:r>
            <a:r>
              <a:rPr lang="fi-FI" sz="800" i="1" kern="1200" dirty="0" err="1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</a:t>
            </a:r>
            <a:r>
              <a:rPr lang="fi-FI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800" i="1" kern="1200" dirty="0" err="1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Uncertainty</a:t>
            </a:r>
            <a:endParaRPr lang="fi-FI" sz="800" b="1" i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16.9.2020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1224135"/>
          </a:xfrm>
        </p:spPr>
        <p:txBody>
          <a:bodyPr/>
          <a:lstStyle/>
          <a:p>
            <a:r>
              <a:rPr lang="en-US" sz="6000" i="1" dirty="0"/>
              <a:t>Presentation title</a:t>
            </a:r>
            <a:endParaRPr lang="fi-FI" sz="6000" i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8314" y="3793604"/>
            <a:ext cx="5495420" cy="864096"/>
          </a:xfrm>
        </p:spPr>
        <p:txBody>
          <a:bodyPr>
            <a:normAutofit/>
          </a:bodyPr>
          <a:lstStyle/>
          <a:p>
            <a:r>
              <a:rPr lang="en-US" dirty="0"/>
              <a:t>Presenter’s name</a:t>
            </a:r>
          </a:p>
          <a:p>
            <a:r>
              <a:rPr lang="en-US" i="0"/>
              <a:t>Presentation</a:t>
            </a:r>
            <a:r>
              <a:rPr lang="en-US"/>
              <a:t> #</a:t>
            </a:r>
            <a:endParaRPr lang="en-US" dirty="0"/>
          </a:p>
          <a:p>
            <a:r>
              <a:rPr lang="en-US" dirty="0"/>
              <a:t>Date</a:t>
            </a:r>
            <a:endParaRPr lang="fi-FI" dirty="0"/>
          </a:p>
        </p:txBody>
      </p:sp>
      <p:sp>
        <p:nvSpPr>
          <p:cNvPr id="4" name="Alaotsikko 2"/>
          <p:cNvSpPr txBox="1">
            <a:spLocks/>
          </p:cNvSpPr>
          <p:nvPr/>
        </p:nvSpPr>
        <p:spPr>
          <a:xfrm>
            <a:off x="3779912" y="4877326"/>
            <a:ext cx="5256584" cy="57606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chemeClr val="bg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i="0" dirty="0"/>
              <a:t>MS-E2191 Graduate Seminar on Operations Research</a:t>
            </a:r>
          </a:p>
          <a:p>
            <a:pPr algn="r"/>
            <a:r>
              <a:rPr lang="en-US" i="0" dirty="0"/>
              <a:t>Fall 2020</a:t>
            </a:r>
          </a:p>
          <a:p>
            <a:pPr algn="r"/>
            <a:endParaRPr lang="fi-FI" i="0" dirty="0"/>
          </a:p>
        </p:txBody>
      </p:sp>
      <p:sp>
        <p:nvSpPr>
          <p:cNvPr id="5" name="Rectangle 4"/>
          <p:cNvSpPr/>
          <p:nvPr/>
        </p:nvSpPr>
        <p:spPr>
          <a:xfrm>
            <a:off x="107504" y="5484168"/>
            <a:ext cx="90364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i="1" dirty="0">
                <a:solidFill>
                  <a:schemeClr val="bg1"/>
                </a:solidFill>
                <a:latin typeface="arial" panose="020B0604020202020204" pitchFamily="34" charset="0"/>
              </a:rPr>
              <a:t>The document can be stored and made available to the public on the open internet pages of Aalto University. All other rights are reserved.</a:t>
            </a:r>
            <a:endParaRPr lang="fi-FI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2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date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1578509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</Words>
  <Application>Microsoft Office PowerPoint</Application>
  <PresentationFormat>On-screen Show (16:10)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</vt:lpstr>
      <vt:lpstr>Calibri</vt:lpstr>
      <vt:lpstr>Courier New</vt:lpstr>
      <vt:lpstr>Georgia</vt:lpstr>
      <vt:lpstr>Lucida Grande</vt:lpstr>
      <vt:lpstr>Verdana</vt:lpstr>
      <vt:lpstr>Aalto University</vt:lpstr>
      <vt:lpstr>Presentation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2013-12-22T17:24:12Z</dcterms:created>
  <dcterms:modified xsi:type="dcterms:W3CDTF">2020-09-16T13:50:29Z</dcterms:modified>
</cp:coreProperties>
</file>