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1092" r:id="rId2"/>
    <p:sldId id="1103" r:id="rId3"/>
    <p:sldId id="1105" r:id="rId4"/>
    <p:sldId id="1135" r:id="rId5"/>
    <p:sldId id="1108" r:id="rId6"/>
    <p:sldId id="1110" r:id="rId7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FF"/>
    <a:srgbClr val="712FA0"/>
    <a:srgbClr val="F8C704"/>
    <a:srgbClr val="822E4E"/>
    <a:srgbClr val="EF3340"/>
    <a:srgbClr val="1DB97F"/>
    <a:srgbClr val="C66C33"/>
    <a:srgbClr val="005EB8"/>
    <a:srgbClr val="FFCD00"/>
    <a:srgbClr val="223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59" autoAdjust="0"/>
    <p:restoredTop sz="72044" autoAdjust="0"/>
  </p:normalViewPr>
  <p:slideViewPr>
    <p:cSldViewPr snapToObjects="1">
      <p:cViewPr varScale="1">
        <p:scale>
          <a:sx n="100" d="100"/>
          <a:sy n="100" d="100"/>
        </p:scale>
        <p:origin x="928" y="168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9/8/20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8.9.2020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4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7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685159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693370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E41B581-2335-5E40-B520-C2AB7D3F5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917055"/>
            <a:ext cx="1619688" cy="7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685159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681657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F3E3F39-5C4A-3B47-B8D9-6E3B0C50F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917055"/>
            <a:ext cx="1619688" cy="7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685159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681657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85AB488-1222-7A4E-A5D9-66E94C25D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917055"/>
            <a:ext cx="1619688" cy="7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8.9.2020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8.9.2020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8.9.2020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637647"/>
            <a:ext cx="8729770" cy="6290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3113-C480-48EA-9148-E42A5BA83B89}" type="datetime1">
              <a:rPr lang="fi-FI" smtClean="0"/>
              <a:t>8.9.2020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Aalto University Executive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222D-FCF7-48C1-A274-EBDDEF75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B44C-B4C8-DB4C-9AD1-804BCC10E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18802"/>
            <a:ext cx="6858000" cy="1506167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5C4A8-4225-B646-A806-58E73143B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9" indent="0" algn="ctr">
              <a:buNone/>
              <a:defRPr sz="1500"/>
            </a:lvl2pPr>
            <a:lvl3pPr marL="685617" indent="0" algn="ctr">
              <a:buNone/>
              <a:defRPr sz="1350"/>
            </a:lvl3pPr>
            <a:lvl4pPr marL="1028426" indent="0" algn="ctr">
              <a:buNone/>
              <a:defRPr sz="1200"/>
            </a:lvl4pPr>
            <a:lvl5pPr marL="1371234" indent="0" algn="ctr">
              <a:buNone/>
              <a:defRPr sz="1200"/>
            </a:lvl5pPr>
            <a:lvl6pPr marL="1714043" indent="0" algn="ctr">
              <a:buNone/>
              <a:defRPr sz="1200"/>
            </a:lvl6pPr>
            <a:lvl7pPr marL="2056851" indent="0" algn="ctr">
              <a:buNone/>
              <a:defRPr sz="1200"/>
            </a:lvl7pPr>
            <a:lvl8pPr marL="2399660" indent="0" algn="ctr">
              <a:buNone/>
              <a:defRPr sz="1200"/>
            </a:lvl8pPr>
            <a:lvl9pPr marL="274246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8BD6A-4E0B-F941-9D5E-9D12B82C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03D3-A189-D548-8082-F94639FBF70F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8927C-E02D-3147-A861-01AA6CD1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F9E84-1AD6-8342-9259-B1D686FC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71DE-0A0E-3B43-AC9D-C75847904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7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760003"/>
            <a:ext cx="2052735" cy="9524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0" y="3159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0" y="1379408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5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72" r:id="rId22"/>
    <p:sldLayoutId id="2147484775" r:id="rId23"/>
    <p:sldLayoutId id="2147484778" r:id="rId24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3ED36-D9C0-7C42-9171-8465E012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28575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777E8-6E31-7345-B419-170662B6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285750"/>
            <a:ext cx="9142156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F780D-1A1B-2B4B-9895-18B243858B6E}"/>
              </a:ext>
            </a:extLst>
          </p:cNvPr>
          <p:cNvSpPr txBox="1"/>
          <p:nvPr/>
        </p:nvSpPr>
        <p:spPr>
          <a:xfrm>
            <a:off x="155277" y="2308560"/>
            <a:ext cx="19064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" pitchFamily="2" charset="0"/>
              </a:rPr>
              <a:t>5 min</a:t>
            </a:r>
          </a:p>
          <a:p>
            <a:pPr lvl="0" algn="ctr"/>
            <a:r>
              <a:rPr lang="fi-FI" sz="900" b="1" i="1" spc="50" dirty="0">
                <a:solidFill>
                  <a:srgbClr val="00A3A6"/>
                </a:solidFill>
                <a:latin typeface="Sentinel" pitchFamily="2" charset="0"/>
              </a:rPr>
              <a:t>for </a:t>
            </a:r>
            <a:r>
              <a:rPr lang="fi-FI" sz="900" b="1" i="1" spc="50" dirty="0" err="1">
                <a:solidFill>
                  <a:srgbClr val="00A3A6"/>
                </a:solidFill>
                <a:latin typeface="Sentinel" pitchFamily="2" charset="0"/>
              </a:rPr>
              <a:t>writing</a:t>
            </a:r>
            <a:endParaRPr lang="fi-FI" sz="900" b="1" i="1" spc="50" dirty="0">
              <a:solidFill>
                <a:srgbClr val="00A3A6"/>
              </a:solidFill>
              <a:latin typeface="Sentinel" pitchFamily="2" charset="0"/>
            </a:endParaRPr>
          </a:p>
          <a:p>
            <a:pPr algn="ctr"/>
            <a:endParaRPr lang="fi-FI" sz="1100" b="1" i="1" dirty="0">
              <a:solidFill>
                <a:srgbClr val="00A3A6"/>
              </a:solidFill>
              <a:latin typeface="Sentine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2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305A2-172C-AB40-94CF-2023A6E6A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353368"/>
            <a:ext cx="9142156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91F1F8-C9AC-AF40-8060-DDA06EC5988A}"/>
              </a:ext>
            </a:extLst>
          </p:cNvPr>
          <p:cNvSpPr txBox="1"/>
          <p:nvPr/>
        </p:nvSpPr>
        <p:spPr>
          <a:xfrm>
            <a:off x="827584" y="3662362"/>
            <a:ext cx="338437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your thoughts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2ECE1-52A8-A84B-945E-7205FF7456ED}"/>
              </a:ext>
            </a:extLst>
          </p:cNvPr>
          <p:cNvSpPr txBox="1"/>
          <p:nvPr/>
        </p:nvSpPr>
        <p:spPr>
          <a:xfrm>
            <a:off x="755576" y="1862162"/>
            <a:ext cx="338437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your thoughts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BFC7E-E1E8-6944-9DB8-C5D4F587A53B}"/>
              </a:ext>
            </a:extLst>
          </p:cNvPr>
          <p:cNvSpPr txBox="1"/>
          <p:nvPr/>
        </p:nvSpPr>
        <p:spPr>
          <a:xfrm>
            <a:off x="4989523" y="2001788"/>
            <a:ext cx="338437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your thoughts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786B-085E-4546-81B0-2A9DAA451B8A}"/>
              </a:ext>
            </a:extLst>
          </p:cNvPr>
          <p:cNvSpPr txBox="1"/>
          <p:nvPr/>
        </p:nvSpPr>
        <p:spPr>
          <a:xfrm>
            <a:off x="4982627" y="3715519"/>
            <a:ext cx="338437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your thoughts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362552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3ED36-D9C0-7C42-9171-8465E012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28575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CDC02-0FF5-2A47-AA40-E8F5F57E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285750"/>
            <a:ext cx="9142156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A2117-C4B0-F649-AC62-4DACBBE19F44}"/>
              </a:ext>
            </a:extLst>
          </p:cNvPr>
          <p:cNvSpPr txBox="1"/>
          <p:nvPr/>
        </p:nvSpPr>
        <p:spPr>
          <a:xfrm>
            <a:off x="465514" y="2265429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>
                <a:solidFill>
                  <a:srgbClr val="00A3A6"/>
                </a:solidFill>
                <a:latin typeface="Sentinel" pitchFamily="2" charset="0"/>
              </a:rPr>
              <a:t>10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F72B9-CAB9-9848-B8A0-79A76F87F795}"/>
              </a:ext>
            </a:extLst>
          </p:cNvPr>
          <p:cNvSpPr txBox="1"/>
          <p:nvPr/>
        </p:nvSpPr>
        <p:spPr>
          <a:xfrm>
            <a:off x="465513" y="3466042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>
                <a:solidFill>
                  <a:srgbClr val="00A3A6"/>
                </a:solidFill>
                <a:latin typeface="Sentinel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1963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09EF6-C38D-4042-8C90-A1933EB4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285750"/>
            <a:ext cx="9142156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410178-7D83-F041-AD4A-CB74B34F52EE}"/>
              </a:ext>
            </a:extLst>
          </p:cNvPr>
          <p:cNvSpPr txBox="1"/>
          <p:nvPr/>
        </p:nvSpPr>
        <p:spPr>
          <a:xfrm>
            <a:off x="1835696" y="1777380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13EC8-BAAA-A14B-86EB-F0F8F258E228}"/>
              </a:ext>
            </a:extLst>
          </p:cNvPr>
          <p:cNvSpPr txBox="1"/>
          <p:nvPr/>
        </p:nvSpPr>
        <p:spPr>
          <a:xfrm>
            <a:off x="1810172" y="2886596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18BDB-358D-614F-A2A6-64E0AFD58456}"/>
              </a:ext>
            </a:extLst>
          </p:cNvPr>
          <p:cNvSpPr txBox="1"/>
          <p:nvPr/>
        </p:nvSpPr>
        <p:spPr>
          <a:xfrm>
            <a:off x="1759248" y="4128194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B2D41-6F9D-1442-95C0-267850C4983E}"/>
              </a:ext>
            </a:extLst>
          </p:cNvPr>
          <p:cNvSpPr txBox="1"/>
          <p:nvPr/>
        </p:nvSpPr>
        <p:spPr>
          <a:xfrm>
            <a:off x="5652120" y="1934170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5FA22-1712-7A48-90E6-58CD9013BA01}"/>
              </a:ext>
            </a:extLst>
          </p:cNvPr>
          <p:cNvSpPr txBox="1"/>
          <p:nvPr/>
        </p:nvSpPr>
        <p:spPr>
          <a:xfrm>
            <a:off x="5652120" y="3073524"/>
            <a:ext cx="25202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200" dirty="0"/>
              <a:t>Write team’s viewpoints here</a:t>
            </a:r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  <a:p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3881507966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EN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AALTO_EN.potx</Template>
  <TotalTime>0</TotalTime>
  <Words>50</Words>
  <Application>Microsoft Macintosh PowerPoint</Application>
  <PresentationFormat>On-screen Show (16:10)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Georgia</vt:lpstr>
      <vt:lpstr>Lucida Grande</vt:lpstr>
      <vt:lpstr>Sentinel</vt:lpstr>
      <vt:lpstr>AALTO_EN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2019-09-27T11:29:11Z</cp:lastPrinted>
  <dcterms:created xsi:type="dcterms:W3CDTF">2014-04-29T12:22:06Z</dcterms:created>
  <dcterms:modified xsi:type="dcterms:W3CDTF">2020-09-08T11:26:14Z</dcterms:modified>
</cp:coreProperties>
</file>