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1092" r:id="rId2"/>
    <p:sldId id="1108" r:id="rId3"/>
    <p:sldId id="1110" r:id="rId4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FF"/>
    <a:srgbClr val="712FA0"/>
    <a:srgbClr val="F8C704"/>
    <a:srgbClr val="822E4E"/>
    <a:srgbClr val="EF3340"/>
    <a:srgbClr val="1DB97F"/>
    <a:srgbClr val="C66C33"/>
    <a:srgbClr val="005EB8"/>
    <a:srgbClr val="FFCD00"/>
    <a:srgbClr val="223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59" autoAdjust="0"/>
    <p:restoredTop sz="72044" autoAdjust="0"/>
  </p:normalViewPr>
  <p:slideViewPr>
    <p:cSldViewPr snapToObjects="1">
      <p:cViewPr varScale="1">
        <p:scale>
          <a:sx n="100" d="100"/>
          <a:sy n="100" d="100"/>
        </p:scale>
        <p:origin x="928" y="168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1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9/8/20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8.9.2020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1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6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1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3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685159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693370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E41B581-2335-5E40-B520-C2AB7D3F5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917055"/>
            <a:ext cx="1619688" cy="7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685159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681657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F3E3F39-5C4A-3B47-B8D9-6E3B0C50F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917055"/>
            <a:ext cx="1619688" cy="7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685159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681657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85AB488-1222-7A4E-A5D9-66E94C25D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917055"/>
            <a:ext cx="1619688" cy="7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8.9.2020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/>
              <a:t>8.9.2020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/>
              <a:t>8.9.2020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637647"/>
            <a:ext cx="8729770" cy="6290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3113-C480-48EA-9148-E42A5BA83B89}" type="datetime1">
              <a:rPr lang="fi-FI" smtClean="0"/>
              <a:t>8.9.2020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B44C-B4C8-DB4C-9AD1-804BCC10E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18802"/>
            <a:ext cx="6858000" cy="1506167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5C4A8-4225-B646-A806-58E73143B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09" indent="0" algn="ctr">
              <a:buNone/>
              <a:defRPr sz="1500"/>
            </a:lvl2pPr>
            <a:lvl3pPr marL="685617" indent="0" algn="ctr">
              <a:buNone/>
              <a:defRPr sz="1350"/>
            </a:lvl3pPr>
            <a:lvl4pPr marL="1028426" indent="0" algn="ctr">
              <a:buNone/>
              <a:defRPr sz="1200"/>
            </a:lvl4pPr>
            <a:lvl5pPr marL="1371234" indent="0" algn="ctr">
              <a:buNone/>
              <a:defRPr sz="1200"/>
            </a:lvl5pPr>
            <a:lvl6pPr marL="1714043" indent="0" algn="ctr">
              <a:buNone/>
              <a:defRPr sz="1200"/>
            </a:lvl6pPr>
            <a:lvl7pPr marL="2056851" indent="0" algn="ctr">
              <a:buNone/>
              <a:defRPr sz="1200"/>
            </a:lvl7pPr>
            <a:lvl8pPr marL="2399660" indent="0" algn="ctr">
              <a:buNone/>
              <a:defRPr sz="1200"/>
            </a:lvl8pPr>
            <a:lvl9pPr marL="274246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8BD6A-4E0B-F941-9D5E-9D12B82C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03D3-A189-D548-8082-F94639FBF70F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8927C-E02D-3147-A861-01AA6CD1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F9E84-1AD6-8342-9259-B1D686FC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71DE-0A0E-3B43-AC9D-C75847904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75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760003"/>
            <a:ext cx="2052735" cy="95248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30" y="3159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30" y="1379408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57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  <p:sldLayoutId id="2147484763" r:id="rId17"/>
    <p:sldLayoutId id="2147484764" r:id="rId18"/>
    <p:sldLayoutId id="2147484765" r:id="rId19"/>
    <p:sldLayoutId id="2147484766" r:id="rId20"/>
    <p:sldLayoutId id="2147484767" r:id="rId21"/>
    <p:sldLayoutId id="2147484772" r:id="rId22"/>
    <p:sldLayoutId id="2147484775" r:id="rId23"/>
    <p:sldLayoutId id="2147484778" r:id="rId24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13ED36-D9C0-7C42-9171-8465E012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285750"/>
            <a:ext cx="91421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0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9CDC02-0FF5-2A47-AA40-E8F5F57E4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285750"/>
            <a:ext cx="9142156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A2117-C4B0-F649-AC62-4DACBBE19F44}"/>
              </a:ext>
            </a:extLst>
          </p:cNvPr>
          <p:cNvSpPr txBox="1"/>
          <p:nvPr/>
        </p:nvSpPr>
        <p:spPr>
          <a:xfrm>
            <a:off x="465514" y="2265429"/>
            <a:ext cx="129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i="1">
                <a:solidFill>
                  <a:srgbClr val="00A3A6"/>
                </a:solidFill>
                <a:latin typeface="Sentinel" pitchFamily="2" charset="0"/>
              </a:rPr>
              <a:t>10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F72B9-CAB9-9848-B8A0-79A76F87F795}"/>
              </a:ext>
            </a:extLst>
          </p:cNvPr>
          <p:cNvSpPr txBox="1"/>
          <p:nvPr/>
        </p:nvSpPr>
        <p:spPr>
          <a:xfrm>
            <a:off x="465513" y="3466042"/>
            <a:ext cx="129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i="1">
                <a:solidFill>
                  <a:srgbClr val="00A3A6"/>
                </a:solidFill>
                <a:latin typeface="Sentinel" pitchFamily="2" charset="0"/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19631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609EF6-C38D-4042-8C90-A1933EB49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285750"/>
            <a:ext cx="9142156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410178-7D83-F041-AD4A-CB74B34F52EE}"/>
              </a:ext>
            </a:extLst>
          </p:cNvPr>
          <p:cNvSpPr txBox="1"/>
          <p:nvPr/>
        </p:nvSpPr>
        <p:spPr>
          <a:xfrm>
            <a:off x="1835696" y="1777380"/>
            <a:ext cx="25202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200" dirty="0"/>
              <a:t>Write team’s viewpoints here</a:t>
            </a:r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13EC8-BAAA-A14B-86EB-F0F8F258E228}"/>
              </a:ext>
            </a:extLst>
          </p:cNvPr>
          <p:cNvSpPr txBox="1"/>
          <p:nvPr/>
        </p:nvSpPr>
        <p:spPr>
          <a:xfrm>
            <a:off x="1810172" y="2886596"/>
            <a:ext cx="25202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200" dirty="0"/>
              <a:t>Write team’s viewpoints here</a:t>
            </a:r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18BDB-358D-614F-A2A6-64E0AFD58456}"/>
              </a:ext>
            </a:extLst>
          </p:cNvPr>
          <p:cNvSpPr txBox="1"/>
          <p:nvPr/>
        </p:nvSpPr>
        <p:spPr>
          <a:xfrm>
            <a:off x="1759248" y="4128194"/>
            <a:ext cx="25202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200" dirty="0"/>
              <a:t>Write team’s viewpoints here</a:t>
            </a:r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B2D41-6F9D-1442-95C0-267850C4983E}"/>
              </a:ext>
            </a:extLst>
          </p:cNvPr>
          <p:cNvSpPr txBox="1"/>
          <p:nvPr/>
        </p:nvSpPr>
        <p:spPr>
          <a:xfrm>
            <a:off x="5652120" y="1934170"/>
            <a:ext cx="25202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200" dirty="0"/>
              <a:t>Write team’s viewpoints here</a:t>
            </a:r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5FA22-1712-7A48-90E6-58CD9013BA01}"/>
              </a:ext>
            </a:extLst>
          </p:cNvPr>
          <p:cNvSpPr txBox="1"/>
          <p:nvPr/>
        </p:nvSpPr>
        <p:spPr>
          <a:xfrm>
            <a:off x="5652120" y="3073524"/>
            <a:ext cx="25202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200" dirty="0"/>
              <a:t>Write team’s viewpoints here</a:t>
            </a:r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</p:txBody>
      </p:sp>
    </p:spTree>
    <p:extLst>
      <p:ext uri="{BB962C8B-B14F-4D97-AF65-F5344CB8AC3E}">
        <p14:creationId xmlns:p14="http://schemas.microsoft.com/office/powerpoint/2010/main" val="3881507966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EN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AALTO_EN.potx</Template>
  <TotalTime>0</TotalTime>
  <Words>27</Words>
  <Application>Microsoft Macintosh PowerPoint</Application>
  <PresentationFormat>On-screen Show (16:10)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Courier New</vt:lpstr>
      <vt:lpstr>Georgia</vt:lpstr>
      <vt:lpstr>Lucida Grande</vt:lpstr>
      <vt:lpstr>Sentinel</vt:lpstr>
      <vt:lpstr>AALTO_EN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2019-09-27T11:29:11Z</cp:lastPrinted>
  <dcterms:created xsi:type="dcterms:W3CDTF">2014-04-29T12:22:06Z</dcterms:created>
  <dcterms:modified xsi:type="dcterms:W3CDTF">2020-09-08T11:26:34Z</dcterms:modified>
</cp:coreProperties>
</file>