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5" r:id="rId6"/>
    <p:sldId id="267" r:id="rId7"/>
    <p:sldId id="266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39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37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77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5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4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6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4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2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80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88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41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8BB9C-0BD0-4F1C-B00E-F434AD6D84C6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FAD1-206A-467A-83F9-167DA91BF2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843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E242AC-F855-4A52-9392-CA198495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3"/>
            <a:ext cx="3785513" cy="256495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Heidi Laurikainen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2B9A226F-CF39-4F6B-85D6-8A7D858E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4385"/>
            <a:ext cx="3785514" cy="140711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Universitetslärare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svenska</a:t>
            </a:r>
            <a:r>
              <a:rPr lang="en-US" sz="2400" b="1" dirty="0"/>
              <a:t> </a:t>
            </a:r>
            <a:r>
              <a:rPr lang="en-US" sz="2400" b="1" dirty="0" err="1"/>
              <a:t>och</a:t>
            </a:r>
            <a:r>
              <a:rPr lang="en-US" sz="2400" b="1" dirty="0"/>
              <a:t> </a:t>
            </a:r>
            <a:r>
              <a:rPr lang="en-US" sz="2400" b="1" dirty="0" err="1"/>
              <a:t>finska</a:t>
            </a:r>
            <a:r>
              <a:rPr lang="en-US" sz="2400" b="1" dirty="0"/>
              <a:t> </a:t>
            </a:r>
            <a:r>
              <a:rPr lang="en-US" sz="2400" b="1" dirty="0" err="1"/>
              <a:t>på</a:t>
            </a:r>
            <a:r>
              <a:rPr lang="en-US" sz="2400" b="1" dirty="0"/>
              <a:t> Aalto-</a:t>
            </a:r>
            <a:r>
              <a:rPr lang="en-US" sz="2400" b="1" dirty="0" err="1"/>
              <a:t>universitetet</a:t>
            </a:r>
            <a:endParaRPr lang="en-US" sz="24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2F2C12E-7F55-4BCD-A945-9C33462F0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5325"/>
          <a:stretch/>
        </p:blipFill>
        <p:spPr bwMode="auto">
          <a:xfrm rot="5400000">
            <a:off x="5482647" y="219323"/>
            <a:ext cx="6129337" cy="64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03C8FF-1342-4524-A291-58F17C6665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8605" y="5242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4480-539F-4FB9-B551-5078F686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02" y="315317"/>
            <a:ext cx="3800278" cy="507342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Mina studier</a:t>
            </a:r>
            <a:br>
              <a:rPr lang="en-US" b="1" dirty="0"/>
            </a:br>
            <a:br>
              <a:rPr lang="en-US" dirty="0"/>
            </a:br>
            <a:r>
              <a:rPr lang="en-US" sz="4000" b="1" dirty="0"/>
              <a:t>1) Uppsala </a:t>
            </a:r>
            <a:r>
              <a:rPr lang="en-US" sz="4000" b="1" dirty="0" err="1"/>
              <a:t>universitet</a:t>
            </a:r>
            <a:br>
              <a:rPr lang="en-US" sz="4000" b="1" dirty="0"/>
            </a:br>
            <a:r>
              <a:rPr lang="en-US" sz="4000" b="1" dirty="0"/>
              <a:t>2) </a:t>
            </a:r>
            <a:r>
              <a:rPr lang="en-US" sz="4000" b="1" dirty="0" err="1"/>
              <a:t>Åbo</a:t>
            </a:r>
            <a:r>
              <a:rPr lang="en-US" sz="4000" b="1" dirty="0"/>
              <a:t> </a:t>
            </a:r>
            <a:r>
              <a:rPr lang="en-US" sz="4000" b="1" dirty="0" err="1"/>
              <a:t>Akademi</a:t>
            </a:r>
            <a:br>
              <a:rPr lang="en-US" sz="4000" b="1" dirty="0"/>
            </a:br>
            <a:r>
              <a:rPr lang="en-US" sz="4000" b="1" dirty="0"/>
              <a:t>3) </a:t>
            </a:r>
            <a:r>
              <a:rPr lang="en-US" sz="4000" b="1" dirty="0" err="1"/>
              <a:t>Helsingfors</a:t>
            </a:r>
            <a:r>
              <a:rPr lang="en-US" sz="4000" b="1" dirty="0"/>
              <a:t> </a:t>
            </a:r>
            <a:r>
              <a:rPr lang="en-US" sz="4000" b="1" dirty="0" err="1"/>
              <a:t>universitet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A large building&#10;&#10;Description automatically generated">
            <a:extLst>
              <a:ext uri="{FF2B5EF4-FFF2-40B4-BE49-F238E27FC236}">
                <a16:creationId xmlns:a16="http://schemas.microsoft.com/office/drawing/2014/main" id="{83A5453A-A4B0-4029-A5A4-9F8BD7B5C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/>
          <a:stretch/>
        </p:blipFill>
        <p:spPr>
          <a:xfrm>
            <a:off x="4260856" y="0"/>
            <a:ext cx="7931144" cy="5065110"/>
          </a:xfrm>
        </p:spPr>
      </p:pic>
      <p:pic>
        <p:nvPicPr>
          <p:cNvPr id="11" name="Picture 10" descr="A small church in a park&#10;&#10;Description automatically generated">
            <a:extLst>
              <a:ext uri="{FF2B5EF4-FFF2-40B4-BE49-F238E27FC236}">
                <a16:creationId xmlns:a16="http://schemas.microsoft.com/office/drawing/2014/main" id="{F4A9A73B-204E-4F50-ACFA-632385F91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97" y="4868943"/>
            <a:ext cx="4627604" cy="1989058"/>
          </a:xfrm>
          <a:prstGeom prst="rect">
            <a:avLst/>
          </a:prstGeom>
        </p:spPr>
      </p:pic>
      <p:pic>
        <p:nvPicPr>
          <p:cNvPr id="9" name="Picture 8" descr="A close up of a street in front of a building&#10;&#10;Description automatically generated">
            <a:extLst>
              <a:ext uri="{FF2B5EF4-FFF2-40B4-BE49-F238E27FC236}">
                <a16:creationId xmlns:a16="http://schemas.microsoft.com/office/drawing/2014/main" id="{D1DE252A-557F-4247-8C89-E03BBE5525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1"/>
          <a:stretch/>
        </p:blipFill>
        <p:spPr>
          <a:xfrm>
            <a:off x="4260856" y="4868943"/>
            <a:ext cx="3365435" cy="198905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F37F4D-330A-4521-9EBA-599C73423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85552" y="5216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F661-1278-4210-860A-AD4E6492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Raleway" panose="020B0503030101060003" pitchFamily="34" charset="0"/>
              </a:rPr>
              <a:t>3 </a:t>
            </a:r>
            <a:r>
              <a:rPr lang="en-US" sz="4800" b="1" dirty="0" err="1">
                <a:latin typeface="Raleway" panose="020B0503030101060003" pitchFamily="34" charset="0"/>
              </a:rPr>
              <a:t>bilder</a:t>
            </a:r>
            <a:r>
              <a:rPr lang="en-US" sz="4800" b="1" dirty="0">
                <a:latin typeface="Raleway" panose="020B0503030101060003" pitchFamily="34" charset="0"/>
              </a:rPr>
              <a:t> </a:t>
            </a:r>
            <a:r>
              <a:rPr lang="en-US" sz="4800" b="1" dirty="0" err="1">
                <a:latin typeface="Raleway" panose="020B0503030101060003" pitchFamily="34" charset="0"/>
              </a:rPr>
              <a:t>från</a:t>
            </a:r>
            <a:r>
              <a:rPr lang="en-US" sz="4800" b="1" dirty="0">
                <a:latin typeface="Raleway" panose="020B0503030101060003" pitchFamily="34" charset="0"/>
              </a:rPr>
              <a:t> min </a:t>
            </a:r>
            <a:r>
              <a:rPr lang="en-US" sz="4800" b="1" dirty="0" err="1">
                <a:latin typeface="Raleway" panose="020B0503030101060003" pitchFamily="34" charset="0"/>
              </a:rPr>
              <a:t>mobil</a:t>
            </a:r>
            <a:endParaRPr lang="en-US" sz="4800" b="1" dirty="0">
              <a:latin typeface="Raleway" panose="020B05030301010600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65A823-7B4E-4980-8A47-65FD45A78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r="21041" b="11718"/>
          <a:stretch/>
        </p:blipFill>
        <p:spPr bwMode="auto">
          <a:xfrm>
            <a:off x="5057774" y="0"/>
            <a:ext cx="7227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0FF4C2-5CDE-4120-BD21-C58513E81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1265" y="4702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7BB3-946F-4486-A2CE-7281687E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Raleway" panose="020B0503030101060003" pitchFamily="34" charset="0"/>
              </a:rPr>
              <a:t>      Min </a:t>
            </a:r>
            <a:r>
              <a:rPr lang="en-US" sz="4800" b="1" dirty="0" err="1">
                <a:latin typeface="Raleway" panose="020B0503030101060003" pitchFamily="34" charset="0"/>
              </a:rPr>
              <a:t>familj</a:t>
            </a:r>
            <a:r>
              <a:rPr lang="en-US" sz="4800" b="1" dirty="0">
                <a:latin typeface="Raleway" panose="020B0503030101060003" pitchFamily="34" charset="0"/>
              </a:rPr>
              <a:t> </a:t>
            </a:r>
            <a:r>
              <a:rPr lang="en-US" sz="4800" dirty="0">
                <a:latin typeface="Raleway" panose="020B0503030101060003" pitchFamily="34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4D0598-90C4-4843-A55B-EEF1313A0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-1893" r="1" b="10328"/>
          <a:stretch/>
        </p:blipFill>
        <p:spPr>
          <a:xfrm>
            <a:off x="7024281" y="-159797"/>
            <a:ext cx="5167719" cy="7017798"/>
          </a:xfrm>
        </p:spPr>
      </p:pic>
      <p:pic>
        <p:nvPicPr>
          <p:cNvPr id="8" name="Graphic 7" descr="Heart">
            <a:extLst>
              <a:ext uri="{FF2B5EF4-FFF2-40B4-BE49-F238E27FC236}">
                <a16:creationId xmlns:a16="http://schemas.microsoft.com/office/drawing/2014/main" id="{A93C6583-D848-41D6-94D6-004B201AF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8262" y="1792033"/>
            <a:ext cx="914400" cy="914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AE258A-6400-45B2-9AEC-F4EF94BCE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7442" y="41796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7BB3-946F-4486-A2CE-7281687E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latin typeface="Raleway" panose="020B0503030101060003" pitchFamily="34" charset="0"/>
              </a:rPr>
              <a:t>Främre</a:t>
            </a:r>
            <a:r>
              <a:rPr lang="en-US" sz="4800" b="1" dirty="0">
                <a:latin typeface="Raleway" panose="020B0503030101060003" pitchFamily="34" charset="0"/>
              </a:rPr>
              <a:t> </a:t>
            </a:r>
            <a:r>
              <a:rPr lang="en-US" sz="4800" b="1" dirty="0" err="1">
                <a:latin typeface="Raleway" panose="020B0503030101060003" pitchFamily="34" charset="0"/>
              </a:rPr>
              <a:t>Tölö</a:t>
            </a:r>
            <a:r>
              <a:rPr lang="en-US" sz="4800" dirty="0">
                <a:latin typeface="Raleway" panose="020B0503030101060003" pitchFamily="34" charset="0"/>
              </a:rPr>
              <a:t> </a:t>
            </a:r>
          </a:p>
        </p:txBody>
      </p:sp>
      <p:pic>
        <p:nvPicPr>
          <p:cNvPr id="6" name="Content Placeholder 5" descr="A tall building in a city&#10;&#10;Description automatically generated">
            <a:extLst>
              <a:ext uri="{FF2B5EF4-FFF2-40B4-BE49-F238E27FC236}">
                <a16:creationId xmlns:a16="http://schemas.microsoft.com/office/drawing/2014/main" id="{314D0598-90C4-4843-A55B-EEF1313A0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67" y="1197769"/>
            <a:ext cx="6204472" cy="4653354"/>
          </a:xfrm>
        </p:spPr>
      </p:pic>
      <p:pic>
        <p:nvPicPr>
          <p:cNvPr id="8" name="Graphic 7" descr="Heart">
            <a:extLst>
              <a:ext uri="{FF2B5EF4-FFF2-40B4-BE49-F238E27FC236}">
                <a16:creationId xmlns:a16="http://schemas.microsoft.com/office/drawing/2014/main" id="{A93C6583-D848-41D6-94D6-004B201AF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6724" y="1925198"/>
            <a:ext cx="914400" cy="914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EFE2F5-3183-4AFE-B83A-BC24D30F3A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0242" y="41788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06B8-800E-4430-BD1C-7A224A31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82676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latin typeface="Raleway" panose="020B0503030101060003" pitchFamily="34" charset="0"/>
              </a:rPr>
              <a:t>Att</a:t>
            </a:r>
            <a:r>
              <a:rPr lang="en-US" sz="4800" b="1" dirty="0">
                <a:latin typeface="Raleway" panose="020B0503030101060003" pitchFamily="34" charset="0"/>
              </a:rPr>
              <a:t> </a:t>
            </a:r>
            <a:r>
              <a:rPr lang="en-US" sz="4800" b="1" dirty="0" err="1">
                <a:latin typeface="Raleway" panose="020B0503030101060003" pitchFamily="34" charset="0"/>
              </a:rPr>
              <a:t>baka</a:t>
            </a:r>
            <a:endParaRPr lang="en-US" sz="4800" b="1" dirty="0">
              <a:latin typeface="Raleway" panose="020B0503030101060003" pitchFamily="34" charset="0"/>
            </a:endParaRPr>
          </a:p>
        </p:txBody>
      </p:sp>
      <p:pic>
        <p:nvPicPr>
          <p:cNvPr id="6" name="Content Placeholder 5" descr="A picture containing indoor, food, sitting, front&#10;&#10;Description automatically generated">
            <a:extLst>
              <a:ext uri="{FF2B5EF4-FFF2-40B4-BE49-F238E27FC236}">
                <a16:creationId xmlns:a16="http://schemas.microsoft.com/office/drawing/2014/main" id="{A2F8A4EE-80D0-4E31-B1CC-7AE6AD196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1032" y="662636"/>
            <a:ext cx="3161559" cy="2371169"/>
          </a:xfrm>
        </p:spPr>
      </p:pic>
      <p:pic>
        <p:nvPicPr>
          <p:cNvPr id="8" name="Picture 7" descr="A picture containing table, sitting, bear, food&#10;&#10;Description automatically generated">
            <a:extLst>
              <a:ext uri="{FF2B5EF4-FFF2-40B4-BE49-F238E27FC236}">
                <a16:creationId xmlns:a16="http://schemas.microsoft.com/office/drawing/2014/main" id="{36F795AD-5CFD-445F-9F98-47BF2D9FC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426" y="1014274"/>
            <a:ext cx="6125592" cy="4594194"/>
          </a:xfrm>
          <a:prstGeom prst="rect">
            <a:avLst/>
          </a:prstGeom>
        </p:spPr>
      </p:pic>
      <p:pic>
        <p:nvPicPr>
          <p:cNvPr id="12" name="Picture 11" descr="A picture containing indoor, table, plate, cake&#10;&#10;Description automatically generated">
            <a:extLst>
              <a:ext uri="{FF2B5EF4-FFF2-40B4-BE49-F238E27FC236}">
                <a16:creationId xmlns:a16="http://schemas.microsoft.com/office/drawing/2014/main" id="{45156032-ECA1-4E4A-A48C-62D98C3617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10663" r="14172" b="4243"/>
          <a:stretch/>
        </p:blipFill>
        <p:spPr>
          <a:xfrm rot="5400000">
            <a:off x="8902798" y="3816987"/>
            <a:ext cx="2698025" cy="2371168"/>
          </a:xfrm>
          <a:prstGeom prst="rect">
            <a:avLst/>
          </a:prstGeom>
        </p:spPr>
      </p:pic>
      <p:pic>
        <p:nvPicPr>
          <p:cNvPr id="13" name="Graphic 12" descr="Heart">
            <a:extLst>
              <a:ext uri="{FF2B5EF4-FFF2-40B4-BE49-F238E27FC236}">
                <a16:creationId xmlns:a16="http://schemas.microsoft.com/office/drawing/2014/main" id="{BC1AAA12-59D3-4688-85A8-D9442A446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4952" y="1639030"/>
            <a:ext cx="914400" cy="914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2E39C5-5D25-46BB-8BF1-1BAB95EE8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74834" y="29172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493B9ADDF424C96A023846ECFEABF" ma:contentTypeVersion="4" ma:contentTypeDescription="Create a new document." ma:contentTypeScope="" ma:versionID="49dd2b05227534daa881ae8efd95d89f">
  <xsd:schema xmlns:xsd="http://www.w3.org/2001/XMLSchema" xmlns:xs="http://www.w3.org/2001/XMLSchema" xmlns:p="http://schemas.microsoft.com/office/2006/metadata/properties" xmlns:ns3="5eb8f8b7-f533-4a60-98ca-89fbe3312875" targetNamespace="http://schemas.microsoft.com/office/2006/metadata/properties" ma:root="true" ma:fieldsID="85e397f12f00b0100daa53ff748928f0" ns3:_="">
    <xsd:import namespace="5eb8f8b7-f533-4a60-98ca-89fbe33128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8f8b7-f533-4a60-98ca-89fbe331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FCDCB9-BC01-430B-8BCB-71987D4AC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8f8b7-f533-4a60-98ca-89fbe33128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EAE6C9-9950-4CCC-A945-2DF35BD1B2B4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5eb8f8b7-f533-4a60-98ca-89fbe3312875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7E2BE6-7BD3-4D30-BBDE-E92F537CAD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</Words>
  <Application>Microsoft Office PowerPoint</Application>
  <PresentationFormat>Widescreen</PresentationFormat>
  <Paragraphs>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Raleway</vt:lpstr>
      <vt:lpstr>Office Theme</vt:lpstr>
      <vt:lpstr>Heidi Laurikainen</vt:lpstr>
      <vt:lpstr>Mina studier  1) Uppsala universitet 2) Åbo Akademi 3) Helsingfors universitet </vt:lpstr>
      <vt:lpstr>3 bilder från min mobil</vt:lpstr>
      <vt:lpstr>      Min familj  </vt:lpstr>
      <vt:lpstr>Främre Tölö </vt:lpstr>
      <vt:lpstr>Att baka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Heidi Laurikainen</dc:title>
  <dc:creator>Laurikainen Heidi</dc:creator>
  <cp:lastModifiedBy>Laurikainen Heidi</cp:lastModifiedBy>
  <cp:revision>13</cp:revision>
  <dcterms:created xsi:type="dcterms:W3CDTF">2020-08-28T15:45:47Z</dcterms:created>
  <dcterms:modified xsi:type="dcterms:W3CDTF">2020-08-28T18:37:53Z</dcterms:modified>
</cp:coreProperties>
</file>