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334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2404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10CCC-488B-4070-8CDB-59B559888676}" type="datetimeFigureOut">
              <a:rPr lang="fi-FI" smtClean="0"/>
              <a:t>16.9.2020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CC689-054B-4E3E-A917-FAC8799D86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362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eFqFPJHLhA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>
                <a:solidFill>
                  <a:prstClr val="black"/>
                </a:solidFill>
                <a:latin typeface="+mn-lt"/>
                <a:hlinkClick r:id="rId3"/>
              </a:rPr>
              <a:t>https://www.youtube.com/watch?v=ReFqFPJHLhA</a:t>
            </a:r>
            <a:endParaRPr lang="fi-FI" dirty="0">
              <a:solidFill>
                <a:prstClr val="black"/>
              </a:solidFill>
              <a:latin typeface="+mn-lt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err="1">
                <a:solidFill>
                  <a:prstClr val="black"/>
                </a:solidFill>
                <a:latin typeface="+mn-lt"/>
              </a:rPr>
              <a:t>This</a:t>
            </a:r>
            <a:r>
              <a:rPr lang="fi-FI" dirty="0">
                <a:solidFill>
                  <a:prstClr val="black"/>
                </a:solidFill>
                <a:latin typeface="+mn-lt"/>
              </a:rPr>
              <a:t> </a:t>
            </a:r>
            <a:r>
              <a:rPr lang="fi-FI" dirty="0" err="1">
                <a:solidFill>
                  <a:prstClr val="black"/>
                </a:solidFill>
                <a:latin typeface="+mn-lt"/>
              </a:rPr>
              <a:t>was</a:t>
            </a:r>
            <a:r>
              <a:rPr lang="fi-FI" dirty="0">
                <a:solidFill>
                  <a:prstClr val="black"/>
                </a:solidFill>
                <a:latin typeface="+mn-lt"/>
              </a:rPr>
              <a:t> a </a:t>
            </a:r>
            <a:r>
              <a:rPr lang="fi-FI" dirty="0" err="1">
                <a:solidFill>
                  <a:prstClr val="black"/>
                </a:solidFill>
                <a:latin typeface="+mn-lt"/>
              </a:rPr>
              <a:t>short</a:t>
            </a:r>
            <a:r>
              <a:rPr lang="fi-FI" dirty="0">
                <a:solidFill>
                  <a:prstClr val="black"/>
                </a:solidFill>
                <a:latin typeface="+mn-lt"/>
              </a:rPr>
              <a:t> </a:t>
            </a:r>
            <a:r>
              <a:rPr lang="fi-FI" dirty="0" err="1">
                <a:solidFill>
                  <a:prstClr val="black"/>
                </a:solidFill>
                <a:latin typeface="+mn-lt"/>
              </a:rPr>
              <a:t>introduction</a:t>
            </a:r>
            <a:r>
              <a:rPr lang="fi-FI" dirty="0">
                <a:solidFill>
                  <a:prstClr val="black"/>
                </a:solidFill>
                <a:latin typeface="+mn-lt"/>
              </a:rPr>
              <a:t> to </a:t>
            </a:r>
            <a:r>
              <a:rPr lang="fi-FI" dirty="0" err="1">
                <a:solidFill>
                  <a:prstClr val="black"/>
                </a:solidFill>
                <a:latin typeface="+mn-lt"/>
              </a:rPr>
              <a:t>heuristics</a:t>
            </a:r>
            <a:r>
              <a:rPr lang="fi-FI" dirty="0">
                <a:solidFill>
                  <a:prstClr val="black"/>
                </a:solidFill>
                <a:latin typeface="+mn-lt"/>
              </a:rPr>
              <a:t>, </a:t>
            </a:r>
            <a:r>
              <a:rPr lang="fi-FI" dirty="0" err="1">
                <a:solidFill>
                  <a:prstClr val="black"/>
                </a:solidFill>
                <a:latin typeface="+mn-lt"/>
              </a:rPr>
              <a:t>now</a:t>
            </a:r>
            <a:r>
              <a:rPr lang="fi-FI" dirty="0">
                <a:solidFill>
                  <a:prstClr val="black"/>
                </a:solidFill>
                <a:latin typeface="+mn-lt"/>
              </a:rPr>
              <a:t> </a:t>
            </a:r>
            <a:r>
              <a:rPr lang="fi-FI" dirty="0" err="1">
                <a:solidFill>
                  <a:prstClr val="black"/>
                </a:solidFill>
                <a:latin typeface="+mn-lt"/>
              </a:rPr>
              <a:t>we’re</a:t>
            </a:r>
            <a:r>
              <a:rPr lang="fi-FI" dirty="0">
                <a:solidFill>
                  <a:prstClr val="black"/>
                </a:solidFill>
                <a:latin typeface="+mn-lt"/>
              </a:rPr>
              <a:t> </a:t>
            </a:r>
            <a:r>
              <a:rPr lang="fi-FI" dirty="0" err="1">
                <a:solidFill>
                  <a:prstClr val="black"/>
                </a:solidFill>
                <a:latin typeface="+mn-lt"/>
              </a:rPr>
              <a:t>gonna</a:t>
            </a:r>
            <a:r>
              <a:rPr lang="fi-FI" dirty="0">
                <a:solidFill>
                  <a:prstClr val="black"/>
                </a:solidFill>
                <a:latin typeface="+mn-lt"/>
              </a:rPr>
              <a:t> go </a:t>
            </a:r>
            <a:r>
              <a:rPr lang="fi-FI" dirty="0" err="1">
                <a:solidFill>
                  <a:prstClr val="black"/>
                </a:solidFill>
                <a:latin typeface="+mn-lt"/>
              </a:rPr>
              <a:t>through</a:t>
            </a:r>
            <a:r>
              <a:rPr lang="fi-FI" dirty="0">
                <a:solidFill>
                  <a:prstClr val="black"/>
                </a:solidFill>
                <a:latin typeface="+mn-lt"/>
              </a:rPr>
              <a:t> </a:t>
            </a:r>
            <a:r>
              <a:rPr lang="fi-FI" dirty="0" err="1">
                <a:solidFill>
                  <a:prstClr val="black"/>
                </a:solidFill>
                <a:latin typeface="+mn-lt"/>
              </a:rPr>
              <a:t>them</a:t>
            </a:r>
            <a:r>
              <a:rPr lang="fi-FI" dirty="0">
                <a:solidFill>
                  <a:prstClr val="black"/>
                </a:solidFill>
                <a:latin typeface="+mn-lt"/>
              </a:rPr>
              <a:t> in a </a:t>
            </a:r>
            <a:r>
              <a:rPr lang="fi-FI" dirty="0" err="1">
                <a:solidFill>
                  <a:prstClr val="black"/>
                </a:solidFill>
                <a:latin typeface="+mn-lt"/>
              </a:rPr>
              <a:t>bit</a:t>
            </a:r>
            <a:r>
              <a:rPr lang="fi-FI" dirty="0">
                <a:solidFill>
                  <a:prstClr val="black"/>
                </a:solidFill>
                <a:latin typeface="+mn-lt"/>
              </a:rPr>
              <a:t> </a:t>
            </a:r>
            <a:r>
              <a:rPr lang="fi-FI" dirty="0" err="1">
                <a:solidFill>
                  <a:prstClr val="black"/>
                </a:solidFill>
                <a:latin typeface="+mn-lt"/>
              </a:rPr>
              <a:t>more</a:t>
            </a:r>
            <a:r>
              <a:rPr lang="fi-FI" dirty="0">
                <a:solidFill>
                  <a:prstClr val="black"/>
                </a:solidFill>
                <a:latin typeface="+mn-lt"/>
              </a:rPr>
              <a:t> </a:t>
            </a:r>
            <a:r>
              <a:rPr lang="fi-FI" dirty="0" err="1">
                <a:solidFill>
                  <a:prstClr val="black"/>
                </a:solidFill>
                <a:latin typeface="+mn-lt"/>
              </a:rPr>
              <a:t>detail</a:t>
            </a:r>
            <a:r>
              <a:rPr lang="fi-FI" dirty="0">
                <a:solidFill>
                  <a:prstClr val="black"/>
                </a:solidFill>
                <a:latin typeface="+mn-lt"/>
              </a:rPr>
              <a:t> </a:t>
            </a:r>
            <a:r>
              <a:rPr lang="fi-FI" dirty="0" err="1">
                <a:solidFill>
                  <a:prstClr val="black"/>
                </a:solidFill>
                <a:latin typeface="+mn-lt"/>
              </a:rPr>
              <a:t>with</a:t>
            </a:r>
            <a:r>
              <a:rPr lang="fi-FI" dirty="0">
                <a:solidFill>
                  <a:prstClr val="black"/>
                </a:solidFill>
                <a:latin typeface="+mn-lt"/>
              </a:rPr>
              <a:t> </a:t>
            </a:r>
            <a:r>
              <a:rPr lang="fi-FI" dirty="0" err="1">
                <a:solidFill>
                  <a:prstClr val="black"/>
                </a:solidFill>
                <a:latin typeface="+mn-lt"/>
              </a:rPr>
              <a:t>illustrating</a:t>
            </a:r>
            <a:r>
              <a:rPr lang="fi-FI" dirty="0">
                <a:solidFill>
                  <a:prstClr val="black"/>
                </a:solidFill>
                <a:latin typeface="+mn-lt"/>
              </a:rPr>
              <a:t> </a:t>
            </a:r>
            <a:r>
              <a:rPr lang="fi-FI" dirty="0" err="1">
                <a:solidFill>
                  <a:prstClr val="black"/>
                </a:solidFill>
                <a:latin typeface="+mn-lt"/>
              </a:rPr>
              <a:t>examples</a:t>
            </a:r>
            <a:r>
              <a:rPr lang="fi-FI" dirty="0">
                <a:solidFill>
                  <a:prstClr val="black"/>
                </a:solidFill>
                <a:latin typeface="+mn-lt"/>
              </a:rPr>
              <a:t>.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164E42-DED0-9246-9B1B-B67105F62D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67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6F799-966E-4E54-BC33-27A4E82BC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1CDE75-E8E1-497A-8911-9B850C723E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26C4D-E607-48C0-B078-CCD18B5F1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62A1-35ED-4525-A2CC-49F224279AF2}" type="datetimeFigureOut">
              <a:rPr lang="fi-FI" smtClean="0"/>
              <a:t>16.9.2020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31F52-2501-4F18-B57E-75B567D76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F9D57-FF34-49BF-B927-BF919C68A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611C-906C-4029-A4E5-B5741EEAEB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464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64055-8A23-4CC4-9FFD-B6C99B68A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91936B-A6AB-444E-A61E-4A4245D3B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4169F-366B-4700-8FD7-0C1889891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62A1-35ED-4525-A2CC-49F224279AF2}" type="datetimeFigureOut">
              <a:rPr lang="fi-FI" smtClean="0"/>
              <a:t>16.9.2020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DA685-7F2B-458C-9564-38A7BE02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E1DAF-88DA-4B2A-8425-3837AAE71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611C-906C-4029-A4E5-B5741EEAEB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1367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ACC84E-5F7A-4741-BE55-E35D7782A1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F43D6D-BC8A-4502-BCBF-534A6AB4AB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D6166-BC1C-41E9-B183-4236908B0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62A1-35ED-4525-A2CC-49F224279AF2}" type="datetimeFigureOut">
              <a:rPr lang="fi-FI" smtClean="0"/>
              <a:t>16.9.2020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6CE31-ACE9-43E4-8844-0AB3FD8E0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79030-9ECD-4AAE-A0F5-4ED57CC82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611C-906C-4029-A4E5-B5741EEAEB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5628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. Body slide - 1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12001"/>
            <a:ext cx="2736980" cy="1142983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389771" y="37918"/>
            <a:ext cx="11323863" cy="133276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5333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Body slide title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389771" y="1655289"/>
            <a:ext cx="11323863" cy="4065947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 baseline="0">
                <a:solidFill>
                  <a:schemeClr val="tx1"/>
                </a:solidFill>
              </a:defRPr>
            </a:lvl1pPr>
            <a:lvl2pPr marL="838179" indent="-361942">
              <a:buFont typeface="Arial" panose="020B0604020202020204" pitchFamily="34" charset="0"/>
              <a:buChar char="•"/>
              <a:defRPr sz="2800"/>
            </a:lvl2pPr>
            <a:lvl3pPr marL="1073124" indent="-234945">
              <a:buFont typeface="Arial" panose="020B0604020202020204" pitchFamily="34" charset="0"/>
              <a:buChar char="•"/>
              <a:defRPr sz="2133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Your text here</a:t>
            </a:r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366827-B13F-41D2-9BB1-86D6952FE7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fi-FI"/>
              <a:t>dd.mm.yyyy</a:t>
            </a:r>
            <a:endParaRPr lang="en-US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081CECA-2419-49BC-A865-E26F838DFBF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dirty="0" err="1"/>
              <a:t>Your</a:t>
            </a:r>
            <a:r>
              <a:rPr lang="fi-FI" dirty="0"/>
              <a:t> text </a:t>
            </a:r>
            <a:r>
              <a:rPr lang="fi-FI" dirty="0" err="1"/>
              <a:t>here</a:t>
            </a:r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CA6814-F1E3-4289-929D-E2AEACCAF6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106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5534">
          <p15:clr>
            <a:srgbClr val="FBAE40"/>
          </p15:clr>
        </p15:guide>
        <p15:guide id="5" orient="horz" pos="327">
          <p15:clr>
            <a:srgbClr val="FBAE40"/>
          </p15:clr>
        </p15:guide>
        <p15:guide id="6" pos="2795">
          <p15:clr>
            <a:srgbClr val="FBAE40"/>
          </p15:clr>
        </p15:guide>
        <p15:guide id="7" pos="2965">
          <p15:clr>
            <a:srgbClr val="FBAE40"/>
          </p15:clr>
        </p15:guide>
        <p15:guide id="8" orient="horz" pos="84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7D352-8CDF-4D63-9580-5AC652858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FFBB7-65D1-4694-B10D-CA19EC94A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2D318-7783-4920-B34A-28BD10CB0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62A1-35ED-4525-A2CC-49F224279AF2}" type="datetimeFigureOut">
              <a:rPr lang="fi-FI" smtClean="0"/>
              <a:t>16.9.2020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37602-42AC-42B8-9AF0-01235A26C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D26E1-CA5C-4047-B88E-8AEE973E3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611C-906C-4029-A4E5-B5741EEAEB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380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AFD74-511B-4199-BBBB-78758A55B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A5941-0140-4083-B034-1DB7957B2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E82FB-B6B4-4EBB-AA0F-1621F57EF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62A1-35ED-4525-A2CC-49F224279AF2}" type="datetimeFigureOut">
              <a:rPr lang="fi-FI" smtClean="0"/>
              <a:t>16.9.2020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93C37-F47F-4F80-B305-C7021D781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30AE8-3DAB-4417-93D3-AB6B9F701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611C-906C-4029-A4E5-B5741EEAEB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572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94403-0740-4512-BE0D-8F3AFEEE0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1C0B4-D299-4765-A40F-CE1D544C4D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9AA8E3-0033-42EE-98FB-6CEBA1200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0111C-2914-4BD0-AF93-E07A9DF3E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62A1-35ED-4525-A2CC-49F224279AF2}" type="datetimeFigureOut">
              <a:rPr lang="fi-FI" smtClean="0"/>
              <a:t>16.9.2020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8C3BA-E752-4259-B45D-769CFAB24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2F98B1-073F-46D9-983D-CFE2A8FAA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611C-906C-4029-A4E5-B5741EEAEB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504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31FD8-8BC8-4E59-BC89-413EF48B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317DF-AD7E-41E4-80D5-7A8E48C02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C64FF-8A93-476E-81F9-537A7FD25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FD42D3-6DFA-4279-B0EC-0DD38D9B62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84AFED-E835-403B-BB3A-A7413AC42C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270D36-5F29-4AFB-B8E8-4631FC237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62A1-35ED-4525-A2CC-49F224279AF2}" type="datetimeFigureOut">
              <a:rPr lang="fi-FI" smtClean="0"/>
              <a:t>16.9.2020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7C00AF-BC75-4441-8CAC-8B4255FA9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095409-6100-4B52-87BE-2E32E6C8A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611C-906C-4029-A4E5-B5741EEAEB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999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B2BD0-F470-4965-A8AD-5DE91353E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1D94C1-8F65-4FF3-BA2B-CC706EA28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62A1-35ED-4525-A2CC-49F224279AF2}" type="datetimeFigureOut">
              <a:rPr lang="fi-FI" smtClean="0"/>
              <a:t>16.9.2020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DFC953-70C3-48EE-88B7-98B3C812C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819CAF-CD1F-486F-98F1-2D9C153FE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611C-906C-4029-A4E5-B5741EEAEB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479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E11DDB-94C6-438C-BC83-0CD31B8A3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62A1-35ED-4525-A2CC-49F224279AF2}" type="datetimeFigureOut">
              <a:rPr lang="fi-FI" smtClean="0"/>
              <a:t>16.9.2020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7F13FC-B4C4-4858-A101-A7927A512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67642-5E92-4102-BDEE-06C28AFE0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611C-906C-4029-A4E5-B5741EEAEB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327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D527F-2559-4F3A-A224-04479912B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F08E0-1C4F-469B-8175-9596A4C71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8F786-85AF-4855-B811-798346B2A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DFB9-5B14-4FB3-9C1C-85C195C4B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62A1-35ED-4525-A2CC-49F224279AF2}" type="datetimeFigureOut">
              <a:rPr lang="fi-FI" smtClean="0"/>
              <a:t>16.9.2020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C66195-2DD6-4B28-99F6-8A60E7ABF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50A6A-A9D2-4024-82F6-3E706F4C2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611C-906C-4029-A4E5-B5741EEAEB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98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6B23F-7E24-40DE-8ADB-0EEAC76A2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E479AD-1899-4092-8157-BE1912E0A4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D2210A-22FB-466A-9BE5-950B6FD65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662538-921C-41BC-A28B-E825509C2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62A1-35ED-4525-A2CC-49F224279AF2}" type="datetimeFigureOut">
              <a:rPr lang="fi-FI" smtClean="0"/>
              <a:t>16.9.2020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96F2E-87AB-4E5C-A821-69595D9D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5B916A-E0CC-4466-8861-3229E4EF0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611C-906C-4029-A4E5-B5741EEAEB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33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E98999-E25D-4B07-BE72-B41B01020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72167-20D9-4D52-B5E2-2DC66318B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B6BF1-871D-4D14-AB1A-89E38F4F72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062A1-35ED-4525-A2CC-49F224279AF2}" type="datetimeFigureOut">
              <a:rPr lang="fi-FI" smtClean="0"/>
              <a:t>16.9.2020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A9311-5DA0-421D-836C-480AA9DBE9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7F406-F0C1-4283-A410-6D5664B66C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3611C-906C-4029-A4E5-B5741EEAEB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626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ideo" Target="https://www.youtube.com/embed/ReFqFPJHLhA?feature=oembed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www.youtube.com/watch?v=ReFqFPJHLh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9A95D-8140-4B58-BBD4-703DC3E925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Video for lecture 4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F67F00-D979-48EF-A19A-AC4BF49888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2437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6FC9D4-4F9E-4906-BC71-8DEF0BF4F2F0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sz="4267" dirty="0"/>
              <a:t>Quick introduction to heuristics:</a:t>
            </a:r>
          </a:p>
          <a:p>
            <a:r>
              <a:rPr lang="fi-FI" sz="2400" b="0" u="sng" dirty="0">
                <a:solidFill>
                  <a:prstClr val="black"/>
                </a:solidFill>
                <a:hlinkClick r:id="rId4"/>
              </a:rPr>
              <a:t>https://www.youtube.com/watch?v=ReFqFPJHLhA</a:t>
            </a:r>
            <a:endParaRPr lang="fi-FI" sz="2400" b="0" u="sng" dirty="0">
              <a:solidFill>
                <a:prstClr val="black"/>
              </a:solidFill>
            </a:endParaRPr>
          </a:p>
          <a:p>
            <a:endParaRPr lang="fi-FI" sz="4267" dirty="0"/>
          </a:p>
        </p:txBody>
      </p:sp>
      <p:pic>
        <p:nvPicPr>
          <p:cNvPr id="6" name="Online Media 5" title="What Are Heuristics?">
            <a:hlinkClick r:id="" action="ppaction://media"/>
            <a:extLst>
              <a:ext uri="{FF2B5EF4-FFF2-40B4-BE49-F238E27FC236}">
                <a16:creationId xmlns:a16="http://schemas.microsoft.com/office/drawing/2014/main" id="{8E3E9265-FD99-45BD-9FDA-29DEF9F0133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825751" y="1746251"/>
            <a:ext cx="8128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97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Widescreen</PresentationFormat>
  <Paragraphs>6</Paragraphs>
  <Slides>2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Video for lecture 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for lecture 4</dc:title>
  <dc:creator>Rosenberg Laura</dc:creator>
  <cp:lastModifiedBy>Rosenberg Laura</cp:lastModifiedBy>
  <cp:revision>1</cp:revision>
  <dcterms:created xsi:type="dcterms:W3CDTF">2020-09-16T08:12:52Z</dcterms:created>
  <dcterms:modified xsi:type="dcterms:W3CDTF">2020-09-16T08:12:57Z</dcterms:modified>
</cp:coreProperties>
</file>