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427" r:id="rId3"/>
    <p:sldId id="450" r:id="rId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240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A7BF9-CE54-4022-ABD3-D0337C2F2A48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BC28B-E0D5-4661-A01B-6E93E734C3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240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Affect – </a:t>
            </a:r>
            <a:r>
              <a:rPr lang="en-US" dirty="0" err="1"/>
              <a:t>appeling</a:t>
            </a:r>
            <a:r>
              <a:rPr lang="en-US" dirty="0"/>
              <a:t> to our emotions and changing attitudes, that way impact our behavior, in terms of </a:t>
            </a:r>
            <a:r>
              <a:rPr lang="en-US" dirty="0" err="1"/>
              <a:t>eg.</a:t>
            </a:r>
            <a:r>
              <a:rPr lang="en-US" dirty="0"/>
              <a:t> donations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8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3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84A7-410A-4BC3-B983-6EE2074C0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4B787-29B9-4813-89BF-F1844DE86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80644-F089-4825-872B-63AA0C79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2A5E2-3C6E-427F-A528-4C80FE6C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FEF29-D54C-48E8-9664-1539FE120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00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CE2A-F6A5-4B17-951D-FAA022BA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7D94E-A899-4561-BA3E-C7476F736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EB958-5D51-466C-A5C2-3D3A3E59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D209-C506-416C-9B6D-B7D6D87D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D5773-C86D-42DC-9054-345ACC33E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9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40A005-CD62-4F44-91AD-E54658D30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BF8F9-D3AE-486E-A4D4-6234EEA31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C65B6-8325-44A7-80A7-09DA3034E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DD38B-F911-49E3-9AC9-6E1E0DED9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DD092-49F2-4524-AFD3-8A8F0553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9047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2001"/>
            <a:ext cx="2736980" cy="1142983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7918"/>
            <a:ext cx="11323863" cy="13327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1" y="1655289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61942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650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AEC2-509F-416B-99F9-E4511F4F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0B06-6335-4DBB-9307-31105AD57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3D221-7380-4AB4-8821-02605259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2CA28-74DD-48F3-9FBF-FBECE4E1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8F75C-1444-4B3C-86C1-D7B599B9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09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DAA8-B4C2-42C7-883F-BB794C2C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4BBAD-65F8-4374-A586-2D73B0FF2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42E08-110B-438D-86F1-E512F5E5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67F7-0D0D-4240-9A1B-7C047001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82906-DD00-4776-BFC9-B968C636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03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76B0-8EF9-4F18-B5DB-9ED1153A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E2DAA-EB49-4FCB-8D9D-0D760AAB8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44C87-EDF3-403C-9370-D79712B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722CF-8899-41BB-829D-2129B432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9619B-E6BA-43AD-87B5-99E15C0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840E3-F4D4-4FDA-A7E1-DC7B2A67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50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3C28-B8BD-4B5C-9F4B-842240FF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D032A-E2B7-410D-98C7-A48B70464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20D3F-7C24-45BF-8F5F-1412AE39C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A7F94-8B24-40B0-B994-5FDE16265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3C904-4280-4F54-9097-362AA9BB8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4B617-2704-4F26-B270-D2E271AD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A08F3-27E9-41F0-AFF9-3DB0D5B1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4BB99-1CEA-4CFE-A931-ECD3F718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14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464C-C918-4ACB-AD0A-692BF6C2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40C4F-EE47-4B32-B57F-D012AD44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D1DAE-CAF3-4B26-8287-CB569806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7D91D-4745-45F6-9C65-89E2CCC4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73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809FB3-2881-424A-BB12-0E79B5F9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43C4FF-E899-4F78-B58B-E4C1BF196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6DAD8-233E-495E-8982-1FF06D0C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750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C61B-05A6-451F-B55F-C83A04D8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3FA3-4D5A-4753-A890-2B6B40542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60A13-BC65-41B8-B335-2AD72C5F1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1B843-3F31-4FA1-96B6-4EF37932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D1B98-5A67-43EF-A914-E1A47018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31CF7-75F0-49FF-A5F9-F61C908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50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3200-BDE3-4251-B14A-3ADEB97B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6F2ECD-D12F-4CC3-8CBE-9E920CB23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CDDE5-B738-4ECD-94D3-7B045372D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76DF3-0C10-4E59-A3C1-ACC31B095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416A6-036A-4219-A5C0-076E429C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52CD0-E4A4-494B-B43F-89F6D1FD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36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D3BAC8-600F-42D5-B6BE-AB5AD76BC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8FC82-267A-4EDF-828F-F9A81D7DA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175BC-ED53-48BC-B2FE-9E3DE64B3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EC224-9639-4F9A-A970-44C19BE21B5D}" type="datetimeFigureOut">
              <a:rPr lang="fi-FI" smtClean="0"/>
              <a:t>24.9.2020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E4583-51B9-434C-B9D7-101C3F1DF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24D3A-8788-41F2-900A-CF6A107DD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6937E-1207-409E-8FBD-D1EE300071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06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dMHzXNtocEQ?feature=oembed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7764B-856A-45D0-9312-5D106EE353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6 videos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593D3-9FCC-49E8-A7F6-02E1CE7F5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51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rck - HPV.com.mp4">
            <a:hlinkClick r:id="" action="ppaction://media"/>
            <a:extLst>
              <a:ext uri="{FF2B5EF4-FFF2-40B4-BE49-F238E27FC236}">
                <a16:creationId xmlns:a16="http://schemas.microsoft.com/office/drawing/2014/main" id="{F1CF9D07-0659-4183-B6EA-F92CE69094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3617" y="900612"/>
            <a:ext cx="9056915" cy="5056777"/>
          </a:xfrm>
          <a:prstGeom prst="rect">
            <a:avLst/>
          </a:prstGeom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D145BD1-0DAE-4A14-BAB2-29852B3EEC7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89771" y="37918"/>
            <a:ext cx="11323863" cy="1332765"/>
          </a:xfrm>
        </p:spPr>
        <p:txBody>
          <a:bodyPr/>
          <a:lstStyle/>
          <a:p>
            <a:r>
              <a:rPr lang="en-US" sz="4267" dirty="0"/>
              <a:t>What is happening here?</a:t>
            </a:r>
          </a:p>
        </p:txBody>
      </p:sp>
    </p:spTree>
    <p:extLst>
      <p:ext uri="{BB962C8B-B14F-4D97-AF65-F5344CB8AC3E}">
        <p14:creationId xmlns:p14="http://schemas.microsoft.com/office/powerpoint/2010/main" val="25575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6A601-9DE1-4D85-AEFE-22D279CBBD1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Social judgement theory</a:t>
            </a:r>
            <a:endParaRPr lang="fi-FI" dirty="0"/>
          </a:p>
        </p:txBody>
      </p:sp>
      <p:pic>
        <p:nvPicPr>
          <p:cNvPr id="5" name="Online Media 4" title="Social Judgement Theory">
            <a:hlinkClick r:id="" action="ppaction://media"/>
            <a:extLst>
              <a:ext uri="{FF2B5EF4-FFF2-40B4-BE49-F238E27FC236}">
                <a16:creationId xmlns:a16="http://schemas.microsoft.com/office/drawing/2014/main" id="{A50BF98E-490E-4FBC-B466-2A7009D59E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96126" y="1806074"/>
            <a:ext cx="8128000" cy="457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C537E8-65E7-413D-8A38-0B04EBF590E0}"/>
              </a:ext>
            </a:extLst>
          </p:cNvPr>
          <p:cNvSpPr/>
          <p:nvPr/>
        </p:nvSpPr>
        <p:spPr>
          <a:xfrm>
            <a:off x="478366" y="981026"/>
            <a:ext cx="9029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https://www.youtube.com/watch?v=dMHzXNtocEQ&amp;ab_channel=ChristineCassimus</a:t>
            </a:r>
          </a:p>
        </p:txBody>
      </p:sp>
    </p:spTree>
    <p:extLst>
      <p:ext uri="{BB962C8B-B14F-4D97-AF65-F5344CB8AC3E}">
        <p14:creationId xmlns:p14="http://schemas.microsoft.com/office/powerpoint/2010/main" val="31723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54</Words>
  <Application>Microsoft Office PowerPoint</Application>
  <PresentationFormat>Widescreen</PresentationFormat>
  <Paragraphs>7</Paragraphs>
  <Slides>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Lecture 6 videos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 videos</dc:title>
  <dc:creator>Rosenberg Laura</dc:creator>
  <cp:lastModifiedBy>Rosenberg Laura</cp:lastModifiedBy>
  <cp:revision>1</cp:revision>
  <dcterms:created xsi:type="dcterms:W3CDTF">2020-09-24T10:59:42Z</dcterms:created>
  <dcterms:modified xsi:type="dcterms:W3CDTF">2020-09-24T11:02:37Z</dcterms:modified>
</cp:coreProperties>
</file>