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87" r:id="rId3"/>
    <p:sldId id="421" r:id="rId4"/>
    <p:sldId id="445" r:id="rId5"/>
    <p:sldId id="477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9233" autoAdjust="0"/>
  </p:normalViewPr>
  <p:slideViewPr>
    <p:cSldViewPr snapToGrid="0">
      <p:cViewPr varScale="1">
        <p:scale>
          <a:sx n="133" d="100"/>
          <a:sy n="133" d="100"/>
        </p:scale>
        <p:origin x="303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931B2-6165-45E2-993F-3CE4FBDC287F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0A7FF-922D-4A70-8382-9E8CDF493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238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8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3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0A7FF-922D-4A70-8382-9E8CDF4930D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28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D763-FE93-426E-9A4A-DD22BB38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AEC7B-F86C-4AF3-9F55-C5A07FC08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55E6-5A03-42BF-89D3-FBFCF44D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E3B4-8042-4601-9907-7550ACD1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E157-E833-4D93-B0E8-3D1476A7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657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8403-17F6-4927-A4C8-E624EA61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63BCF-2A39-46DF-8086-2579CEBC6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98CCD-F7F6-4034-BB26-06A6CD9B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DED1-B6E8-43B2-B2E8-7177F8FC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7E6AE-1205-46E0-8561-5D027510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5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0EE3AD-794D-4308-973F-A76E027A5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D1F17-8553-4F56-9826-E986C368D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E8A16-9A19-41B2-AA7B-A5CAD299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D63A0-233F-4DF2-8A5C-B2CFC58E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4C542-993E-49E8-85F0-45B610D7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671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2001"/>
            <a:ext cx="2736980" cy="114298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771" y="37918"/>
            <a:ext cx="11323863" cy="13327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333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771" y="1655289"/>
            <a:ext cx="11323863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838179" indent="-361942">
              <a:buFont typeface="Arial" panose="020B0604020202020204" pitchFamily="34" charset="0"/>
              <a:buChar char="•"/>
              <a:defRPr sz="2800"/>
            </a:lvl2pPr>
            <a:lvl3pPr marL="1073124" indent="-234945">
              <a:buFont typeface="Arial" panose="020B0604020202020204" pitchFamily="34" charset="0"/>
              <a:buChar char="•"/>
              <a:defRPr sz="2133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1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7078-6603-4B58-B87B-BB60CBB7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A0C5-2CE3-4682-B829-D489676DF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2F964-1C7B-4D14-8D11-EA60635B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4BF87-881D-46F5-9D4F-16C2D5D8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7980-AB14-41BC-98EF-D2621BA7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5C4A-5F38-40FD-856D-513EA6DE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BFE2D-75D9-41D5-B3C8-FD47B5A0B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D9F32-27C5-4C73-8B7A-1C353C3DB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0B5F7-7C13-4B35-A8F7-3F888DA6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FF651-F0FB-4C38-9DFC-077C6195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525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FC8B-E775-4501-AB63-EFB37CE1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397A-BECD-4C27-AB57-63CC415A2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A71FF-735E-47B3-AC18-EC1C982E9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27067-1174-462D-9D26-06240874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7EADA-1ACD-4546-A938-67E891BA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3252-D784-4838-B295-08CBBE14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354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5D8C-3B4F-446D-B3AD-2E500379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081E4-ED8F-46EC-AE8A-7E4764953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C5FC4-6808-4267-A7A5-91913A364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BEC7EF-1675-4F05-9202-A7A1B53BC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21F30-DAAB-4278-86F9-8A70AEA73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D4711-EDFD-47B8-A666-E9A33F40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AFAD97-F85D-4428-BD13-BD9E3E0B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78C2B-A01C-43D8-A0B0-238E07F3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41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A482-05F4-4286-8E74-7A73F22D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5293E-6BC4-4247-B192-57F1031F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389-555D-46BD-8AC6-5679CE49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3FFBE-26FB-42E2-B362-31C78858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79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AE3D6-3036-4B21-8BBB-639DE107B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2A545-99CF-4087-8D69-F1B2A3E8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36ED0-7C5A-4A92-91B2-E8463C2B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63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0FE0-348B-4DEE-9FED-38914533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1CFE3-0584-47C9-9278-BD32D1B9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25440-337C-4BC8-B242-550F50DA9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3993D-12A7-4350-A6DA-75F70737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6A82A-8098-4E8C-AA8B-1C0DA286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65589-B96B-4448-816C-13F44F1A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28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8A49-2ADF-44B9-8EE6-1614E12E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386FF-B063-43F2-9E98-F5866BCD9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C0280-6664-491A-B65C-7D4D79AFD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9266E-4F0B-4441-BD01-217EE4F9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129E8-8C7D-4433-A157-59085957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E6874-76B2-479F-B914-484F93BA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9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78052-9319-4E93-BA26-255E1577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5119A-F0D6-47A0-B153-7A0CD6614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E5706-F459-4AE6-9F5B-E945A9216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75A8-B44E-44B5-9863-2FE125AD5DAD}" type="datetimeFigureOut">
              <a:rPr lang="fi-FI" smtClean="0"/>
              <a:t>10.9.2020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C49FC-4FDF-4624-B36D-F34B9E941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DFBB8-6CB2-417B-A6AF-31263942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4DA3-BD49-4702-9278-BF1F5CE781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10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Hatmm84sqm0?feature=oembed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Hatmm84sqm0&amp;ab_channel=DWNew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XjmldAL9RQs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C0BA-005F-447B-BE68-AA8AA30F7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Videos of lecture 2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6A71E-DB85-42C5-91A1-A1372DBFF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order to watch the videos, allow this PPT to become a trusted file and enable its content.</a:t>
            </a:r>
          </a:p>
          <a:p>
            <a:r>
              <a:rPr lang="en-US" dirty="0"/>
              <a:t>If you still can’t access the videos, use the links.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463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ing Consumer Psychology to Understand Buyer Behaviour - Coca-Cola Lif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57251"/>
            <a:ext cx="9144000" cy="51435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0C5D73D-2AFE-487C-A93F-37152C8983DA}"/>
              </a:ext>
            </a:extLst>
          </p:cNvPr>
          <p:cNvSpPr txBox="1">
            <a:spLocks/>
          </p:cNvSpPr>
          <p:nvPr/>
        </p:nvSpPr>
        <p:spPr>
          <a:xfrm>
            <a:off x="389771" y="37918"/>
            <a:ext cx="11323863" cy="819332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26052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6FC9D4-4F9E-4906-BC71-8DEF0BF4F2F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fi-FI" sz="3200" b="0" dirty="0">
                <a:hlinkClick r:id="rId4" tooltip="https://www.youtube.com/watch?v=hatmm84sqm0&amp;ab_channel=dwnews"/>
              </a:rPr>
              <a:t>https://www.youtube.com/watch?v=Hatmm84sqm0&amp;ab_channel=DWNews</a:t>
            </a:r>
            <a:endParaRPr lang="fi-FI" sz="3200" b="0" dirty="0"/>
          </a:p>
          <a:p>
            <a:endParaRPr lang="en-US" sz="2000" dirty="0"/>
          </a:p>
        </p:txBody>
      </p:sp>
      <p:pic>
        <p:nvPicPr>
          <p:cNvPr id="3" name="Online Media 2" title="Market researchers observe where we look | Made in Germany">
            <a:hlinkClick r:id="" action="ppaction://media"/>
            <a:extLst>
              <a:ext uri="{FF2B5EF4-FFF2-40B4-BE49-F238E27FC236}">
                <a16:creationId xmlns:a16="http://schemas.microsoft.com/office/drawing/2014/main" id="{C508E71C-A5DE-4652-8736-493019887A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32000" y="1370683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veJobs">
            <a:hlinkClick r:id="" action="ppaction://media"/>
            <a:extLst>
              <a:ext uri="{FF2B5EF4-FFF2-40B4-BE49-F238E27FC236}">
                <a16:creationId xmlns:a16="http://schemas.microsoft.com/office/drawing/2014/main" id="{76B33FB9-9FFE-4C18-B0D6-19BB21FBF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1930" y="404665"/>
            <a:ext cx="8468141" cy="47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jmldAL9RQs">
            <a:extLst>
              <a:ext uri="{FF2B5EF4-FFF2-40B4-BE49-F238E27FC236}">
                <a16:creationId xmlns:a16="http://schemas.microsoft.com/office/drawing/2014/main" id="{83938992-0D16-4C47-8B18-E36F1A8819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03445" y="416250"/>
            <a:ext cx="8247032" cy="46389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2F0E04-5F62-4B7F-98A5-F08DA250A5E7}"/>
              </a:ext>
            </a:extLst>
          </p:cNvPr>
          <p:cNvSpPr/>
          <p:nvPr/>
        </p:nvSpPr>
        <p:spPr>
          <a:xfrm>
            <a:off x="3047999" y="5361500"/>
            <a:ext cx="8032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https://www.youtube.com/watch?v=XjmldAL9RQs&amp;ab_channel=MangoResearch</a:t>
            </a:r>
          </a:p>
        </p:txBody>
      </p:sp>
    </p:spTree>
    <p:extLst>
      <p:ext uri="{BB962C8B-B14F-4D97-AF65-F5344CB8AC3E}">
        <p14:creationId xmlns:p14="http://schemas.microsoft.com/office/powerpoint/2010/main" val="2298492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78</Words>
  <Application>Microsoft Office PowerPoint</Application>
  <PresentationFormat>Widescreen</PresentationFormat>
  <Paragraphs>9</Paragraphs>
  <Slides>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Videos of lecture 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Videos of lecture 2</dc:title>
  <dc:creator>Rosenberg Laura</dc:creator>
  <cp:lastModifiedBy>Rosenberg Laura</cp:lastModifiedBy>
  <cp:revision>5</cp:revision>
  <dcterms:created xsi:type="dcterms:W3CDTF">2020-09-10T08:45:30Z</dcterms:created>
  <dcterms:modified xsi:type="dcterms:W3CDTF">2020-09-10T13:53:34Z</dcterms:modified>
</cp:coreProperties>
</file>