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3" r:id="rId4"/>
    <p:sldId id="262" r:id="rId5"/>
    <p:sldId id="278" r:id="rId6"/>
    <p:sldId id="257" r:id="rId7"/>
    <p:sldId id="261" r:id="rId8"/>
    <p:sldId id="264" r:id="rId9"/>
    <p:sldId id="268" r:id="rId10"/>
    <p:sldId id="269" r:id="rId11"/>
    <p:sldId id="270" r:id="rId12"/>
    <p:sldId id="275" r:id="rId13"/>
    <p:sldId id="271" r:id="rId14"/>
    <p:sldId id="276" r:id="rId15"/>
    <p:sldId id="272" r:id="rId16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5EB8"/>
    <a:srgbClr val="EF3340"/>
    <a:srgbClr val="FFCD00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0" autoAdjust="0"/>
    <p:restoredTop sz="89343" autoAdjust="0"/>
  </p:normalViewPr>
  <p:slideViewPr>
    <p:cSldViewPr snapToObjects="1">
      <p:cViewPr varScale="1">
        <p:scale>
          <a:sx n="65" d="100"/>
          <a:sy n="65" d="100"/>
        </p:scale>
        <p:origin x="360" y="192"/>
      </p:cViewPr>
      <p:guideLst>
        <p:guide orient="horz" pos="167"/>
        <p:guide orient="horz" pos="3070"/>
        <p:guide pos="295"/>
        <p:guide pos="5465"/>
      </p:guideLst>
    </p:cSldViewPr>
  </p:slideViewPr>
  <p:outlineViewPr>
    <p:cViewPr>
      <p:scale>
        <a:sx n="33" d="100"/>
        <a:sy n="33" d="100"/>
      </p:scale>
      <p:origin x="0" y="-23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44"/>
    </p:cViewPr>
  </p:sorterViewPr>
  <p:notesViewPr>
    <p:cSldViewPr snapToObjects="1">
      <p:cViewPr varScale="1">
        <p:scale>
          <a:sx n="59" d="100"/>
          <a:sy n="59" d="100"/>
        </p:scale>
        <p:origin x="25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DFA74-DE34-4D86-A82B-53E59C4870A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9A03E-8AD0-41B0-9CA3-CD4E04E03BF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dirty="0"/>
            <a:t>1</a:t>
          </a:r>
        </a:p>
        <a:p>
          <a:pPr algn="l"/>
          <a:r>
            <a:rPr lang="en-US" sz="1600" dirty="0"/>
            <a:t>Heating:</a:t>
          </a:r>
        </a:p>
        <a:p>
          <a:pPr algn="l"/>
          <a:r>
            <a:rPr lang="fi-FI" sz="1100" dirty="0"/>
            <a:t>(In </a:t>
          </a:r>
          <a:r>
            <a:rPr lang="fi-FI" sz="1100" dirty="0" err="1"/>
            <a:t>machine</a:t>
          </a:r>
          <a:r>
            <a:rPr lang="fi-FI" sz="1100" dirty="0"/>
            <a:t> shop) </a:t>
          </a:r>
        </a:p>
        <a:p>
          <a:pPr algn="l"/>
          <a:r>
            <a:rPr lang="fi-FI" sz="1100" dirty="0" err="1"/>
            <a:t>Use</a:t>
          </a:r>
          <a:r>
            <a:rPr lang="fi-FI" sz="1100" dirty="0"/>
            <a:t> </a:t>
          </a:r>
          <a:r>
            <a:rPr lang="fi-FI" sz="1100" dirty="0" err="1"/>
            <a:t>hot</a:t>
          </a:r>
          <a:r>
            <a:rPr lang="fi-FI" sz="1100" dirty="0"/>
            <a:t> air </a:t>
          </a:r>
          <a:r>
            <a:rPr lang="fi-FI" sz="1100" dirty="0" err="1"/>
            <a:t>plower</a:t>
          </a:r>
          <a:r>
            <a:rPr lang="fi-FI" sz="1100" dirty="0"/>
            <a:t> to </a:t>
          </a:r>
          <a:r>
            <a:rPr lang="fi-FI" sz="1100" dirty="0" err="1"/>
            <a:t>heat</a:t>
          </a:r>
          <a:r>
            <a:rPr lang="fi-FI" sz="1100" dirty="0"/>
            <a:t> </a:t>
          </a:r>
          <a:r>
            <a:rPr lang="fi-FI" sz="1100" dirty="0" err="1"/>
            <a:t>the</a:t>
          </a:r>
          <a:r>
            <a:rPr lang="fi-FI" sz="1100" dirty="0"/>
            <a:t> </a:t>
          </a:r>
          <a:r>
            <a:rPr lang="fi-FI" sz="1100" dirty="0" err="1"/>
            <a:t>samples</a:t>
          </a:r>
          <a:endParaRPr lang="en-US" sz="1100" dirty="0"/>
        </a:p>
        <a:p>
          <a:pPr algn="l"/>
          <a:r>
            <a:rPr lang="en-US" sz="1600" dirty="0"/>
            <a:t> </a:t>
          </a:r>
        </a:p>
        <a:p>
          <a:pPr algn="l"/>
          <a:endParaRPr lang="en-US" sz="1200" dirty="0"/>
        </a:p>
      </dgm:t>
    </dgm:pt>
    <dgm:pt modelId="{9817CB18-F629-4F83-BC80-6ACDD3DE16CD}" type="parTrans" cxnId="{E2A4A251-63F3-4E4B-A9A9-15A687BF6700}">
      <dgm:prSet/>
      <dgm:spPr/>
      <dgm:t>
        <a:bodyPr/>
        <a:lstStyle/>
        <a:p>
          <a:endParaRPr lang="en-US"/>
        </a:p>
      </dgm:t>
    </dgm:pt>
    <dgm:pt modelId="{5D5D2823-4C61-477B-9752-757CFF982088}" type="sibTrans" cxnId="{E2A4A251-63F3-4E4B-A9A9-15A687BF6700}">
      <dgm:prSet/>
      <dgm:spPr/>
      <dgm:t>
        <a:bodyPr/>
        <a:lstStyle/>
        <a:p>
          <a:endParaRPr lang="en-US"/>
        </a:p>
      </dgm:t>
    </dgm:pt>
    <dgm:pt modelId="{9F73BBA1-A51F-4E2E-BE2A-74D591C462A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/>
            <a:t>2</a:t>
          </a:r>
        </a:p>
        <a:p>
          <a:pPr algn="l"/>
          <a:r>
            <a:rPr lang="en-US" sz="1600" dirty="0"/>
            <a:t>Bending</a:t>
          </a:r>
        </a:p>
      </dgm:t>
    </dgm:pt>
    <dgm:pt modelId="{D1A13659-5540-485C-97DA-9F9B0FC3E490}" type="parTrans" cxnId="{B390DA7C-BB12-4528-B968-3F3DD89D768B}">
      <dgm:prSet/>
      <dgm:spPr/>
      <dgm:t>
        <a:bodyPr/>
        <a:lstStyle/>
        <a:p>
          <a:endParaRPr lang="en-US"/>
        </a:p>
      </dgm:t>
    </dgm:pt>
    <dgm:pt modelId="{6E1D07C5-6D47-40C5-A94F-717FC6FBEAC3}" type="sibTrans" cxnId="{B390DA7C-BB12-4528-B968-3F3DD89D768B}">
      <dgm:prSet/>
      <dgm:spPr/>
      <dgm:t>
        <a:bodyPr/>
        <a:lstStyle/>
        <a:p>
          <a:endParaRPr lang="en-US"/>
        </a:p>
      </dgm:t>
    </dgm:pt>
    <dgm:pt modelId="{F994FE5A-2912-46DA-8D27-38740F5974B5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/>
            <a:t>4</a:t>
          </a:r>
        </a:p>
        <a:p>
          <a:pPr algn="l"/>
          <a:r>
            <a:rPr lang="en-US" sz="1600" dirty="0"/>
            <a:t>Hardness </a:t>
          </a:r>
        </a:p>
      </dgm:t>
    </dgm:pt>
    <dgm:pt modelId="{A0833951-DEFF-48A9-91D3-06EBD13ED656}" type="parTrans" cxnId="{BC983216-2CBB-4038-AFC0-67ABCC6CB7E7}">
      <dgm:prSet/>
      <dgm:spPr/>
      <dgm:t>
        <a:bodyPr/>
        <a:lstStyle/>
        <a:p>
          <a:endParaRPr lang="en-US"/>
        </a:p>
      </dgm:t>
    </dgm:pt>
    <dgm:pt modelId="{30246620-6F51-4209-B0C1-326763B95910}" type="sibTrans" cxnId="{BC983216-2CBB-4038-AFC0-67ABCC6CB7E7}">
      <dgm:prSet/>
      <dgm:spPr/>
      <dgm:t>
        <a:bodyPr/>
        <a:lstStyle/>
        <a:p>
          <a:endParaRPr lang="en-US"/>
        </a:p>
      </dgm:t>
    </dgm:pt>
    <dgm:pt modelId="{E4A5F391-8F03-4735-AA1D-1D43214A5B0E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/>
            <a:t>5</a:t>
          </a:r>
        </a:p>
        <a:p>
          <a:pPr algn="l"/>
          <a:r>
            <a:rPr lang="en-US" sz="1800" dirty="0"/>
            <a:t>Cutting</a:t>
          </a:r>
        </a:p>
      </dgm:t>
    </dgm:pt>
    <dgm:pt modelId="{62D906E5-7C30-4F20-967B-D410630453CF}" type="parTrans" cxnId="{DD891F5C-F3E2-4555-BFF2-3F01395820B7}">
      <dgm:prSet/>
      <dgm:spPr/>
      <dgm:t>
        <a:bodyPr/>
        <a:lstStyle/>
        <a:p>
          <a:endParaRPr lang="en-US"/>
        </a:p>
      </dgm:t>
    </dgm:pt>
    <dgm:pt modelId="{D5C8AC94-4F97-4EFE-AB73-8956526FBB32}" type="sibTrans" cxnId="{DD891F5C-F3E2-4555-BFF2-3F01395820B7}">
      <dgm:prSet/>
      <dgm:spPr/>
      <dgm:t>
        <a:bodyPr/>
        <a:lstStyle/>
        <a:p>
          <a:endParaRPr lang="en-US"/>
        </a:p>
      </dgm:t>
    </dgm:pt>
    <dgm:pt modelId="{DFD9EE36-D19D-4F7C-AA15-F4A70307297A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sz="1100" dirty="0"/>
            <a:t>Attach one end of the sample to workbench and bend (back and forth) until it breaks </a:t>
          </a:r>
        </a:p>
      </dgm:t>
    </dgm:pt>
    <dgm:pt modelId="{63A8AD99-4A7B-4ECC-BF77-59CC35891221}" type="parTrans" cxnId="{CEA5F510-6AE4-4B7D-9667-5E317433AE29}">
      <dgm:prSet/>
      <dgm:spPr/>
      <dgm:t>
        <a:bodyPr/>
        <a:lstStyle/>
        <a:p>
          <a:endParaRPr lang="en-US"/>
        </a:p>
      </dgm:t>
    </dgm:pt>
    <dgm:pt modelId="{58756EEB-8F37-4C19-9995-F227EC233C6A}" type="sibTrans" cxnId="{CEA5F510-6AE4-4B7D-9667-5E317433AE29}">
      <dgm:prSet/>
      <dgm:spPr/>
      <dgm:t>
        <a:bodyPr/>
        <a:lstStyle/>
        <a:p>
          <a:endParaRPr lang="en-US"/>
        </a:p>
      </dgm:t>
    </dgm:pt>
    <dgm:pt modelId="{3CCECF1E-52BE-460A-9621-4FC37D78A709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/>
            <a:t>3</a:t>
          </a:r>
        </a:p>
        <a:p>
          <a:pPr algn="l"/>
          <a:r>
            <a:rPr lang="en-US" sz="1600" dirty="0"/>
            <a:t>Impact</a:t>
          </a:r>
        </a:p>
      </dgm:t>
    </dgm:pt>
    <dgm:pt modelId="{174676B2-599F-495C-888E-164912BE5D2F}" type="parTrans" cxnId="{496FA0D9-81E3-4294-9BBC-E59190D2BCDA}">
      <dgm:prSet/>
      <dgm:spPr/>
      <dgm:t>
        <a:bodyPr/>
        <a:lstStyle/>
        <a:p>
          <a:endParaRPr lang="en-US"/>
        </a:p>
      </dgm:t>
    </dgm:pt>
    <dgm:pt modelId="{1CF4D92E-0D52-4915-85F7-2C79E2A4B9EB}" type="sibTrans" cxnId="{496FA0D9-81E3-4294-9BBC-E59190D2BCDA}">
      <dgm:prSet/>
      <dgm:spPr/>
      <dgm:t>
        <a:bodyPr/>
        <a:lstStyle/>
        <a:p>
          <a:endParaRPr lang="en-US"/>
        </a:p>
      </dgm:t>
    </dgm:pt>
    <dgm:pt modelId="{92D755CA-4EA0-4649-8C34-1C0A630AE53C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sz="1200" dirty="0"/>
            <a:t>Attach to workbench</a:t>
          </a:r>
        </a:p>
      </dgm:t>
    </dgm:pt>
    <dgm:pt modelId="{E358A7AC-00EC-4138-B038-B83DD7331801}" type="parTrans" cxnId="{74518B47-7D2D-4038-8A63-CFBB86EB1FA2}">
      <dgm:prSet/>
      <dgm:spPr/>
      <dgm:t>
        <a:bodyPr/>
        <a:lstStyle/>
        <a:p>
          <a:endParaRPr lang="en-US"/>
        </a:p>
      </dgm:t>
    </dgm:pt>
    <dgm:pt modelId="{B5DFDB02-4CF3-41B2-B4F3-D93B381C8D6D}" type="sibTrans" cxnId="{74518B47-7D2D-4038-8A63-CFBB86EB1FA2}">
      <dgm:prSet/>
      <dgm:spPr/>
      <dgm:t>
        <a:bodyPr/>
        <a:lstStyle/>
        <a:p>
          <a:endParaRPr lang="en-US"/>
        </a:p>
      </dgm:t>
    </dgm:pt>
    <dgm:pt modelId="{B40F50D5-0D4F-40CD-818B-A9F487E356F5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sz="1200" dirty="0"/>
            <a:t>Hit with a hammer</a:t>
          </a:r>
        </a:p>
      </dgm:t>
    </dgm:pt>
    <dgm:pt modelId="{2567A2E6-AE7B-4A2A-9B91-7B9EBB28D52C}" type="parTrans" cxnId="{33707FB6-0348-46F3-8F69-2AB8B5599BF6}">
      <dgm:prSet/>
      <dgm:spPr/>
      <dgm:t>
        <a:bodyPr/>
        <a:lstStyle/>
        <a:p>
          <a:endParaRPr lang="en-US"/>
        </a:p>
      </dgm:t>
    </dgm:pt>
    <dgm:pt modelId="{8ECF01C1-427E-4E0D-AD4E-F35194E605EE}" type="sibTrans" cxnId="{33707FB6-0348-46F3-8F69-2AB8B5599BF6}">
      <dgm:prSet/>
      <dgm:spPr/>
      <dgm:t>
        <a:bodyPr/>
        <a:lstStyle/>
        <a:p>
          <a:endParaRPr lang="en-US"/>
        </a:p>
      </dgm:t>
    </dgm:pt>
    <dgm:pt modelId="{FCABBAE1-FD7A-4A42-9CB7-9D7DC1CFC500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100" dirty="0"/>
            <a:t>Arrange in Order of hardness by testing (E.G. which scratches what)</a:t>
          </a:r>
        </a:p>
      </dgm:t>
    </dgm:pt>
    <dgm:pt modelId="{C50BEE59-20BD-42C9-869B-F95376F9A54D}" type="parTrans" cxnId="{2E4B4F40-5CF6-4195-AA2C-305C3508FCF4}">
      <dgm:prSet/>
      <dgm:spPr/>
      <dgm:t>
        <a:bodyPr/>
        <a:lstStyle/>
        <a:p>
          <a:endParaRPr lang="en-US"/>
        </a:p>
      </dgm:t>
    </dgm:pt>
    <dgm:pt modelId="{15EB89D5-61B8-468B-AFDD-6BDA8BFBC21D}" type="sibTrans" cxnId="{2E4B4F40-5CF6-4195-AA2C-305C3508FCF4}">
      <dgm:prSet/>
      <dgm:spPr/>
      <dgm:t>
        <a:bodyPr/>
        <a:lstStyle/>
        <a:p>
          <a:endParaRPr lang="en-US"/>
        </a:p>
      </dgm:t>
    </dgm:pt>
    <dgm:pt modelId="{59DA1C00-6500-44AC-B09F-D32ABD390FA2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sz="1400" dirty="0"/>
            <a:t>Try to carve a chip with box cutter</a:t>
          </a:r>
        </a:p>
      </dgm:t>
    </dgm:pt>
    <dgm:pt modelId="{54F36CE7-80D8-4C6F-98E6-9091313B0410}" type="parTrans" cxnId="{CC9A13C4-A8A2-4DB3-8CD5-2D6A75181EE6}">
      <dgm:prSet/>
      <dgm:spPr/>
      <dgm:t>
        <a:bodyPr/>
        <a:lstStyle/>
        <a:p>
          <a:endParaRPr lang="en-US"/>
        </a:p>
      </dgm:t>
    </dgm:pt>
    <dgm:pt modelId="{1498C5D7-4292-439E-9E08-6997511896E9}" type="sibTrans" cxnId="{CC9A13C4-A8A2-4DB3-8CD5-2D6A75181EE6}">
      <dgm:prSet/>
      <dgm:spPr/>
      <dgm:t>
        <a:bodyPr/>
        <a:lstStyle/>
        <a:p>
          <a:endParaRPr lang="en-US"/>
        </a:p>
      </dgm:t>
    </dgm:pt>
    <dgm:pt modelId="{34BD5CA4-4BF7-4EB5-BEFE-3E2AB68377D0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/>
            <a:t>6</a:t>
          </a:r>
        </a:p>
        <a:p>
          <a:pPr algn="l"/>
          <a:r>
            <a:rPr lang="en-US" sz="1800" dirty="0"/>
            <a:t>Grinding</a:t>
          </a:r>
        </a:p>
      </dgm:t>
    </dgm:pt>
    <dgm:pt modelId="{62BFE2C3-C125-40D3-B428-0279EC5C1359}" type="parTrans" cxnId="{F6F3A13A-7F07-402F-9419-623C05A054D8}">
      <dgm:prSet/>
      <dgm:spPr/>
      <dgm:t>
        <a:bodyPr/>
        <a:lstStyle/>
        <a:p>
          <a:endParaRPr lang="en-US"/>
        </a:p>
      </dgm:t>
    </dgm:pt>
    <dgm:pt modelId="{8A73116E-C0F2-4BAF-AB12-71B1C7868C4F}" type="sibTrans" cxnId="{F6F3A13A-7F07-402F-9419-623C05A054D8}">
      <dgm:prSet/>
      <dgm:spPr/>
      <dgm:t>
        <a:bodyPr/>
        <a:lstStyle/>
        <a:p>
          <a:endParaRPr lang="en-US"/>
        </a:p>
      </dgm:t>
    </dgm:pt>
    <dgm:pt modelId="{4EC8856E-4A13-430D-8F7C-EA23F1EBA999}">
      <dgm:prSet/>
      <dgm:spPr>
        <a:solidFill>
          <a:srgbClr val="0070C0"/>
        </a:solidFill>
      </dgm:spPr>
      <dgm:t>
        <a:bodyPr/>
        <a:lstStyle/>
        <a:p>
          <a:pPr algn="l"/>
          <a:r>
            <a:rPr lang="en-US" sz="1400" dirty="0"/>
            <a:t>Use Sand paper to scratch</a:t>
          </a:r>
        </a:p>
      </dgm:t>
    </dgm:pt>
    <dgm:pt modelId="{92B69900-154C-4AA4-9B31-75F7EE5D21CA}" type="parTrans" cxnId="{2FC97A84-8B24-447A-BB1A-568CCC187028}">
      <dgm:prSet/>
      <dgm:spPr/>
      <dgm:t>
        <a:bodyPr/>
        <a:lstStyle/>
        <a:p>
          <a:endParaRPr lang="en-US"/>
        </a:p>
      </dgm:t>
    </dgm:pt>
    <dgm:pt modelId="{C3957A14-7D00-4235-B7A0-69ACB1C8E277}" type="sibTrans" cxnId="{2FC97A84-8B24-447A-BB1A-568CCC187028}">
      <dgm:prSet/>
      <dgm:spPr/>
      <dgm:t>
        <a:bodyPr/>
        <a:lstStyle/>
        <a:p>
          <a:endParaRPr lang="en-US"/>
        </a:p>
      </dgm:t>
    </dgm:pt>
    <dgm:pt modelId="{8F2C031F-88B2-43D8-9ABB-3F61910BE52F}" type="pres">
      <dgm:prSet presAssocID="{43BDFA74-DE34-4D86-A82B-53E59C4870A5}" presName="cycle" presStyleCnt="0">
        <dgm:presLayoutVars>
          <dgm:dir/>
          <dgm:resizeHandles val="exact"/>
        </dgm:presLayoutVars>
      </dgm:prSet>
      <dgm:spPr/>
    </dgm:pt>
    <dgm:pt modelId="{AF48632D-0B04-406C-B28D-C7E53F1663F9}" type="pres">
      <dgm:prSet presAssocID="{3BD9A03E-8AD0-41B0-9CA3-CD4E04E03BF0}" presName="node" presStyleLbl="node1" presStyleIdx="0" presStyleCnt="6" custScaleX="122679" custScaleY="125713" custRadScaleRad="83692">
        <dgm:presLayoutVars>
          <dgm:bulletEnabled val="1"/>
        </dgm:presLayoutVars>
      </dgm:prSet>
      <dgm:spPr/>
    </dgm:pt>
    <dgm:pt modelId="{023D264C-BCD9-4CCF-BBBC-21D6BC9FF530}" type="pres">
      <dgm:prSet presAssocID="{5D5D2823-4C61-477B-9752-757CFF982088}" presName="sibTrans" presStyleLbl="sibTrans2D1" presStyleIdx="0" presStyleCnt="6"/>
      <dgm:spPr/>
    </dgm:pt>
    <dgm:pt modelId="{53603289-7A53-4C79-A7F2-26AF91D1F24A}" type="pres">
      <dgm:prSet presAssocID="{5D5D2823-4C61-477B-9752-757CFF982088}" presName="connectorText" presStyleLbl="sibTrans2D1" presStyleIdx="0" presStyleCnt="6"/>
      <dgm:spPr/>
    </dgm:pt>
    <dgm:pt modelId="{78748F02-B6AB-41F9-8158-260D7ACD88BC}" type="pres">
      <dgm:prSet presAssocID="{9F73BBA1-A51F-4E2E-BE2A-74D591C462AD}" presName="node" presStyleLbl="node1" presStyleIdx="1" presStyleCnt="6" custScaleX="122679" custScaleY="125713" custRadScaleRad="104743" custRadScaleInc="4957">
        <dgm:presLayoutVars>
          <dgm:bulletEnabled val="1"/>
        </dgm:presLayoutVars>
      </dgm:prSet>
      <dgm:spPr/>
    </dgm:pt>
    <dgm:pt modelId="{03ACA447-9AF1-4C87-9467-AE5D6CEFD7D5}" type="pres">
      <dgm:prSet presAssocID="{6E1D07C5-6D47-40C5-A94F-717FC6FBEAC3}" presName="sibTrans" presStyleLbl="sibTrans2D1" presStyleIdx="1" presStyleCnt="6"/>
      <dgm:spPr/>
    </dgm:pt>
    <dgm:pt modelId="{5DC5F594-45E4-4C9A-B47D-435D0813A69B}" type="pres">
      <dgm:prSet presAssocID="{6E1D07C5-6D47-40C5-A94F-717FC6FBEAC3}" presName="connectorText" presStyleLbl="sibTrans2D1" presStyleIdx="1" presStyleCnt="6"/>
      <dgm:spPr/>
    </dgm:pt>
    <dgm:pt modelId="{4D393FBA-0DF2-4283-8A46-13B565CFC82C}" type="pres">
      <dgm:prSet presAssocID="{3CCECF1E-52BE-460A-9621-4FC37D78A709}" presName="node" presStyleLbl="node1" presStyleIdx="2" presStyleCnt="6" custScaleX="122679" custScaleY="125713" custRadScaleRad="102260" custRadScaleInc="-13882">
        <dgm:presLayoutVars>
          <dgm:bulletEnabled val="1"/>
        </dgm:presLayoutVars>
      </dgm:prSet>
      <dgm:spPr/>
    </dgm:pt>
    <dgm:pt modelId="{6C36FF51-EF25-4C5A-B4D8-11CF0E6C4EC9}" type="pres">
      <dgm:prSet presAssocID="{1CF4D92E-0D52-4915-85F7-2C79E2A4B9EB}" presName="sibTrans" presStyleLbl="sibTrans2D1" presStyleIdx="2" presStyleCnt="6"/>
      <dgm:spPr/>
    </dgm:pt>
    <dgm:pt modelId="{EC416235-F496-482D-AE56-3B924C3CFA1B}" type="pres">
      <dgm:prSet presAssocID="{1CF4D92E-0D52-4915-85F7-2C79E2A4B9EB}" presName="connectorText" presStyleLbl="sibTrans2D1" presStyleIdx="2" presStyleCnt="6"/>
      <dgm:spPr/>
    </dgm:pt>
    <dgm:pt modelId="{4A3A6FE6-6E25-4905-B1A9-EDD641A67005}" type="pres">
      <dgm:prSet presAssocID="{F994FE5A-2912-46DA-8D27-38740F5974B5}" presName="node" presStyleLbl="node1" presStyleIdx="3" presStyleCnt="6" custScaleX="122679" custScaleY="125713" custRadScaleRad="78256">
        <dgm:presLayoutVars>
          <dgm:bulletEnabled val="1"/>
        </dgm:presLayoutVars>
      </dgm:prSet>
      <dgm:spPr/>
    </dgm:pt>
    <dgm:pt modelId="{C85BD908-3E0A-42B9-BEA3-E549E45BC72C}" type="pres">
      <dgm:prSet presAssocID="{30246620-6F51-4209-B0C1-326763B95910}" presName="sibTrans" presStyleLbl="sibTrans2D1" presStyleIdx="3" presStyleCnt="6"/>
      <dgm:spPr/>
    </dgm:pt>
    <dgm:pt modelId="{A3F468B8-E0E6-456A-B3EF-7C5FDCD429A9}" type="pres">
      <dgm:prSet presAssocID="{30246620-6F51-4209-B0C1-326763B95910}" presName="connectorText" presStyleLbl="sibTrans2D1" presStyleIdx="3" presStyleCnt="6"/>
      <dgm:spPr/>
    </dgm:pt>
    <dgm:pt modelId="{5B3D03B4-1B5B-4EE7-9DDD-3204DC6EF5E3}" type="pres">
      <dgm:prSet presAssocID="{E4A5F391-8F03-4735-AA1D-1D43214A5B0E}" presName="node" presStyleLbl="node1" presStyleIdx="4" presStyleCnt="6" custScaleX="122679" custScaleY="125713" custRadScaleRad="102260" custRadScaleInc="13882">
        <dgm:presLayoutVars>
          <dgm:bulletEnabled val="1"/>
        </dgm:presLayoutVars>
      </dgm:prSet>
      <dgm:spPr/>
    </dgm:pt>
    <dgm:pt modelId="{B6B4EB0F-9CA3-4806-9C89-3AB51B85E21B}" type="pres">
      <dgm:prSet presAssocID="{D5C8AC94-4F97-4EFE-AB73-8956526FBB32}" presName="sibTrans" presStyleLbl="sibTrans2D1" presStyleIdx="4" presStyleCnt="6"/>
      <dgm:spPr/>
    </dgm:pt>
    <dgm:pt modelId="{ADEC7FC9-26A2-44C6-88ED-3E230A054E92}" type="pres">
      <dgm:prSet presAssocID="{D5C8AC94-4F97-4EFE-AB73-8956526FBB32}" presName="connectorText" presStyleLbl="sibTrans2D1" presStyleIdx="4" presStyleCnt="6"/>
      <dgm:spPr/>
    </dgm:pt>
    <dgm:pt modelId="{D582EBAB-5E1F-4ADA-A708-69C3BB1F7066}" type="pres">
      <dgm:prSet presAssocID="{34BD5CA4-4BF7-4EB5-BEFE-3E2AB68377D0}" presName="node" presStyleLbl="node1" presStyleIdx="5" presStyleCnt="6" custScaleX="122679" custScaleY="125713" custRadScaleRad="104743" custRadScaleInc="-4957">
        <dgm:presLayoutVars>
          <dgm:bulletEnabled val="1"/>
        </dgm:presLayoutVars>
      </dgm:prSet>
      <dgm:spPr/>
    </dgm:pt>
    <dgm:pt modelId="{5E3F0D65-9B2E-4159-B719-F81004BCE5DD}" type="pres">
      <dgm:prSet presAssocID="{8A73116E-C0F2-4BAF-AB12-71B1C7868C4F}" presName="sibTrans" presStyleLbl="sibTrans2D1" presStyleIdx="5" presStyleCnt="6"/>
      <dgm:spPr/>
    </dgm:pt>
    <dgm:pt modelId="{A210CFDC-1DE5-4BEB-BAFA-86127463165D}" type="pres">
      <dgm:prSet presAssocID="{8A73116E-C0F2-4BAF-AB12-71B1C7868C4F}" presName="connectorText" presStyleLbl="sibTrans2D1" presStyleIdx="5" presStyleCnt="6"/>
      <dgm:spPr/>
    </dgm:pt>
  </dgm:ptLst>
  <dgm:cxnLst>
    <dgm:cxn modelId="{CEA5F510-6AE4-4B7D-9667-5E317433AE29}" srcId="{9F73BBA1-A51F-4E2E-BE2A-74D591C462AD}" destId="{DFD9EE36-D19D-4F7C-AA15-F4A70307297A}" srcOrd="0" destOrd="0" parTransId="{63A8AD99-4A7B-4ECC-BF77-59CC35891221}" sibTransId="{58756EEB-8F37-4C19-9995-F227EC233C6A}"/>
    <dgm:cxn modelId="{BC983216-2CBB-4038-AFC0-67ABCC6CB7E7}" srcId="{43BDFA74-DE34-4D86-A82B-53E59C4870A5}" destId="{F994FE5A-2912-46DA-8D27-38740F5974B5}" srcOrd="3" destOrd="0" parTransId="{A0833951-DEFF-48A9-91D3-06EBD13ED656}" sibTransId="{30246620-6F51-4209-B0C1-326763B95910}"/>
    <dgm:cxn modelId="{CEA51119-FDAC-4498-939C-2CF6148CD62E}" type="presOf" srcId="{5D5D2823-4C61-477B-9752-757CFF982088}" destId="{53603289-7A53-4C79-A7F2-26AF91D1F24A}" srcOrd="1" destOrd="0" presId="urn:microsoft.com/office/officeart/2005/8/layout/cycle2"/>
    <dgm:cxn modelId="{5AA8D71F-C47F-4E15-9ED9-12F7A9875D2A}" type="presOf" srcId="{34BD5CA4-4BF7-4EB5-BEFE-3E2AB68377D0}" destId="{D582EBAB-5E1F-4ADA-A708-69C3BB1F7066}" srcOrd="0" destOrd="0" presId="urn:microsoft.com/office/officeart/2005/8/layout/cycle2"/>
    <dgm:cxn modelId="{F52D3924-544B-4E3E-9AC7-D14382CF94D1}" type="presOf" srcId="{6E1D07C5-6D47-40C5-A94F-717FC6FBEAC3}" destId="{03ACA447-9AF1-4C87-9467-AE5D6CEFD7D5}" srcOrd="0" destOrd="0" presId="urn:microsoft.com/office/officeart/2005/8/layout/cycle2"/>
    <dgm:cxn modelId="{2792CF2C-FED1-42CD-8064-094F74F7A356}" type="presOf" srcId="{6E1D07C5-6D47-40C5-A94F-717FC6FBEAC3}" destId="{5DC5F594-45E4-4C9A-B47D-435D0813A69B}" srcOrd="1" destOrd="0" presId="urn:microsoft.com/office/officeart/2005/8/layout/cycle2"/>
    <dgm:cxn modelId="{F15CB836-E5E0-4440-AF05-DABCFEF5D79E}" type="presOf" srcId="{9F73BBA1-A51F-4E2E-BE2A-74D591C462AD}" destId="{78748F02-B6AB-41F9-8158-260D7ACD88BC}" srcOrd="0" destOrd="0" presId="urn:microsoft.com/office/officeart/2005/8/layout/cycle2"/>
    <dgm:cxn modelId="{F6F3A13A-7F07-402F-9419-623C05A054D8}" srcId="{43BDFA74-DE34-4D86-A82B-53E59C4870A5}" destId="{34BD5CA4-4BF7-4EB5-BEFE-3E2AB68377D0}" srcOrd="5" destOrd="0" parTransId="{62BFE2C3-C125-40D3-B428-0279EC5C1359}" sibTransId="{8A73116E-C0F2-4BAF-AB12-71B1C7868C4F}"/>
    <dgm:cxn modelId="{ACC7333E-411F-41B6-8130-CE80ED2DC6F6}" type="presOf" srcId="{59DA1C00-6500-44AC-B09F-D32ABD390FA2}" destId="{5B3D03B4-1B5B-4EE7-9DDD-3204DC6EF5E3}" srcOrd="0" destOrd="1" presId="urn:microsoft.com/office/officeart/2005/8/layout/cycle2"/>
    <dgm:cxn modelId="{2E4B4F40-5CF6-4195-AA2C-305C3508FCF4}" srcId="{F994FE5A-2912-46DA-8D27-38740F5974B5}" destId="{FCABBAE1-FD7A-4A42-9CB7-9D7DC1CFC500}" srcOrd="0" destOrd="0" parTransId="{C50BEE59-20BD-42C9-869B-F95376F9A54D}" sibTransId="{15EB89D5-61B8-468B-AFDD-6BDA8BFBC21D}"/>
    <dgm:cxn modelId="{5B221042-5D4D-4ECF-A5BE-D02267B3D0A9}" type="presOf" srcId="{D5C8AC94-4F97-4EFE-AB73-8956526FBB32}" destId="{B6B4EB0F-9CA3-4806-9C89-3AB51B85E21B}" srcOrd="0" destOrd="0" presId="urn:microsoft.com/office/officeart/2005/8/layout/cycle2"/>
    <dgm:cxn modelId="{D0D7A746-6DB3-48BB-AC07-138CA9D5F073}" type="presOf" srcId="{DFD9EE36-D19D-4F7C-AA15-F4A70307297A}" destId="{78748F02-B6AB-41F9-8158-260D7ACD88BC}" srcOrd="0" destOrd="1" presId="urn:microsoft.com/office/officeart/2005/8/layout/cycle2"/>
    <dgm:cxn modelId="{74518B47-7D2D-4038-8A63-CFBB86EB1FA2}" srcId="{3CCECF1E-52BE-460A-9621-4FC37D78A709}" destId="{92D755CA-4EA0-4649-8C34-1C0A630AE53C}" srcOrd="0" destOrd="0" parTransId="{E358A7AC-00EC-4138-B038-B83DD7331801}" sibTransId="{B5DFDB02-4CF3-41B2-B4F3-D93B381C8D6D}"/>
    <dgm:cxn modelId="{82CF1B49-DDD0-4E91-A836-26375E792954}" type="presOf" srcId="{92D755CA-4EA0-4649-8C34-1C0A630AE53C}" destId="{4D393FBA-0DF2-4283-8A46-13B565CFC82C}" srcOrd="0" destOrd="1" presId="urn:microsoft.com/office/officeart/2005/8/layout/cycle2"/>
    <dgm:cxn modelId="{E2A4A251-63F3-4E4B-A9A9-15A687BF6700}" srcId="{43BDFA74-DE34-4D86-A82B-53E59C4870A5}" destId="{3BD9A03E-8AD0-41B0-9CA3-CD4E04E03BF0}" srcOrd="0" destOrd="0" parTransId="{9817CB18-F629-4F83-BC80-6ACDD3DE16CD}" sibTransId="{5D5D2823-4C61-477B-9752-757CFF982088}"/>
    <dgm:cxn modelId="{92318254-DE4B-41A8-8A0D-E214983E25D9}" type="presOf" srcId="{3CCECF1E-52BE-460A-9621-4FC37D78A709}" destId="{4D393FBA-0DF2-4283-8A46-13B565CFC82C}" srcOrd="0" destOrd="0" presId="urn:microsoft.com/office/officeart/2005/8/layout/cycle2"/>
    <dgm:cxn modelId="{4B62D95A-5C14-4210-B900-CD3B0B493B1E}" type="presOf" srcId="{8A73116E-C0F2-4BAF-AB12-71B1C7868C4F}" destId="{5E3F0D65-9B2E-4159-B719-F81004BCE5DD}" srcOrd="0" destOrd="0" presId="urn:microsoft.com/office/officeart/2005/8/layout/cycle2"/>
    <dgm:cxn modelId="{DD891F5C-F3E2-4555-BFF2-3F01395820B7}" srcId="{43BDFA74-DE34-4D86-A82B-53E59C4870A5}" destId="{E4A5F391-8F03-4735-AA1D-1D43214A5B0E}" srcOrd="4" destOrd="0" parTransId="{62D906E5-7C30-4F20-967B-D410630453CF}" sibTransId="{D5C8AC94-4F97-4EFE-AB73-8956526FBB32}"/>
    <dgm:cxn modelId="{4BCAE45D-6B99-4747-9CDE-AFB6E4D75CDD}" type="presOf" srcId="{4EC8856E-4A13-430D-8F7C-EA23F1EBA999}" destId="{D582EBAB-5E1F-4ADA-A708-69C3BB1F7066}" srcOrd="0" destOrd="1" presId="urn:microsoft.com/office/officeart/2005/8/layout/cycle2"/>
    <dgm:cxn modelId="{9ECEE869-77DE-468A-83D5-445ED88091A4}" type="presOf" srcId="{D5C8AC94-4F97-4EFE-AB73-8956526FBB32}" destId="{ADEC7FC9-26A2-44C6-88ED-3E230A054E92}" srcOrd="1" destOrd="0" presId="urn:microsoft.com/office/officeart/2005/8/layout/cycle2"/>
    <dgm:cxn modelId="{B390DA7C-BB12-4528-B968-3F3DD89D768B}" srcId="{43BDFA74-DE34-4D86-A82B-53E59C4870A5}" destId="{9F73BBA1-A51F-4E2E-BE2A-74D591C462AD}" srcOrd="1" destOrd="0" parTransId="{D1A13659-5540-485C-97DA-9F9B0FC3E490}" sibTransId="{6E1D07C5-6D47-40C5-A94F-717FC6FBEAC3}"/>
    <dgm:cxn modelId="{A7B7A87E-2B99-4559-9946-73B73F6F7E9B}" type="presOf" srcId="{1CF4D92E-0D52-4915-85F7-2C79E2A4B9EB}" destId="{6C36FF51-EF25-4C5A-B4D8-11CF0E6C4EC9}" srcOrd="0" destOrd="0" presId="urn:microsoft.com/office/officeart/2005/8/layout/cycle2"/>
    <dgm:cxn modelId="{2FC97A84-8B24-447A-BB1A-568CCC187028}" srcId="{34BD5CA4-4BF7-4EB5-BEFE-3E2AB68377D0}" destId="{4EC8856E-4A13-430D-8F7C-EA23F1EBA999}" srcOrd="0" destOrd="0" parTransId="{92B69900-154C-4AA4-9B31-75F7EE5D21CA}" sibTransId="{C3957A14-7D00-4235-B7A0-69ACB1C8E277}"/>
    <dgm:cxn modelId="{C5977789-F2B5-4F40-B52B-5975712E3375}" type="presOf" srcId="{43BDFA74-DE34-4D86-A82B-53E59C4870A5}" destId="{8F2C031F-88B2-43D8-9ABB-3F61910BE52F}" srcOrd="0" destOrd="0" presId="urn:microsoft.com/office/officeart/2005/8/layout/cycle2"/>
    <dgm:cxn modelId="{D9D1668D-382B-46E5-9A38-B8C9B88BC8C5}" type="presOf" srcId="{1CF4D92E-0D52-4915-85F7-2C79E2A4B9EB}" destId="{EC416235-F496-482D-AE56-3B924C3CFA1B}" srcOrd="1" destOrd="0" presId="urn:microsoft.com/office/officeart/2005/8/layout/cycle2"/>
    <dgm:cxn modelId="{2126D99E-C7D8-4C11-BFD1-B490DFD85057}" type="presOf" srcId="{FCABBAE1-FD7A-4A42-9CB7-9D7DC1CFC500}" destId="{4A3A6FE6-6E25-4905-B1A9-EDD641A67005}" srcOrd="0" destOrd="1" presId="urn:microsoft.com/office/officeart/2005/8/layout/cycle2"/>
    <dgm:cxn modelId="{3D1EE8A7-28FF-4392-91F5-6BF7BB835BB2}" type="presOf" srcId="{F994FE5A-2912-46DA-8D27-38740F5974B5}" destId="{4A3A6FE6-6E25-4905-B1A9-EDD641A67005}" srcOrd="0" destOrd="0" presId="urn:microsoft.com/office/officeart/2005/8/layout/cycle2"/>
    <dgm:cxn modelId="{FA8625A9-9606-40D5-AD1D-EA51F7C0F277}" type="presOf" srcId="{E4A5F391-8F03-4735-AA1D-1D43214A5B0E}" destId="{5B3D03B4-1B5B-4EE7-9DDD-3204DC6EF5E3}" srcOrd="0" destOrd="0" presId="urn:microsoft.com/office/officeart/2005/8/layout/cycle2"/>
    <dgm:cxn modelId="{6F5AD7AD-26DD-404C-AB55-BAD2CAAC698E}" type="presOf" srcId="{5D5D2823-4C61-477B-9752-757CFF982088}" destId="{023D264C-BCD9-4CCF-BBBC-21D6BC9FF530}" srcOrd="0" destOrd="0" presId="urn:microsoft.com/office/officeart/2005/8/layout/cycle2"/>
    <dgm:cxn modelId="{E0F114AE-EF4D-45F5-A094-D694806E0FA7}" type="presOf" srcId="{B40F50D5-0D4F-40CD-818B-A9F487E356F5}" destId="{4D393FBA-0DF2-4283-8A46-13B565CFC82C}" srcOrd="0" destOrd="2" presId="urn:microsoft.com/office/officeart/2005/8/layout/cycle2"/>
    <dgm:cxn modelId="{33707FB6-0348-46F3-8F69-2AB8B5599BF6}" srcId="{3CCECF1E-52BE-460A-9621-4FC37D78A709}" destId="{B40F50D5-0D4F-40CD-818B-A9F487E356F5}" srcOrd="1" destOrd="0" parTransId="{2567A2E6-AE7B-4A2A-9B91-7B9EBB28D52C}" sibTransId="{8ECF01C1-427E-4E0D-AD4E-F35194E605EE}"/>
    <dgm:cxn modelId="{9047B2C3-C59F-4C67-8D4E-A7A816A8131B}" type="presOf" srcId="{30246620-6F51-4209-B0C1-326763B95910}" destId="{A3F468B8-E0E6-456A-B3EF-7C5FDCD429A9}" srcOrd="1" destOrd="0" presId="urn:microsoft.com/office/officeart/2005/8/layout/cycle2"/>
    <dgm:cxn modelId="{CC9A13C4-A8A2-4DB3-8CD5-2D6A75181EE6}" srcId="{E4A5F391-8F03-4735-AA1D-1D43214A5B0E}" destId="{59DA1C00-6500-44AC-B09F-D32ABD390FA2}" srcOrd="0" destOrd="0" parTransId="{54F36CE7-80D8-4C6F-98E6-9091313B0410}" sibTransId="{1498C5D7-4292-439E-9E08-6997511896E9}"/>
    <dgm:cxn modelId="{C89032CE-69A2-48D4-AF82-B97F5B1D9082}" type="presOf" srcId="{3BD9A03E-8AD0-41B0-9CA3-CD4E04E03BF0}" destId="{AF48632D-0B04-406C-B28D-C7E53F1663F9}" srcOrd="0" destOrd="0" presId="urn:microsoft.com/office/officeart/2005/8/layout/cycle2"/>
    <dgm:cxn modelId="{496FA0D9-81E3-4294-9BBC-E59190D2BCDA}" srcId="{43BDFA74-DE34-4D86-A82B-53E59C4870A5}" destId="{3CCECF1E-52BE-460A-9621-4FC37D78A709}" srcOrd="2" destOrd="0" parTransId="{174676B2-599F-495C-888E-164912BE5D2F}" sibTransId="{1CF4D92E-0D52-4915-85F7-2C79E2A4B9EB}"/>
    <dgm:cxn modelId="{723E3FE8-ED07-4E1F-BEFB-07A0B2DBF902}" type="presOf" srcId="{8A73116E-C0F2-4BAF-AB12-71B1C7868C4F}" destId="{A210CFDC-1DE5-4BEB-BAFA-86127463165D}" srcOrd="1" destOrd="0" presId="urn:microsoft.com/office/officeart/2005/8/layout/cycle2"/>
    <dgm:cxn modelId="{B62E8FFB-79BB-4AAA-8253-E7D5F9F08C0C}" type="presOf" srcId="{30246620-6F51-4209-B0C1-326763B95910}" destId="{C85BD908-3E0A-42B9-BEA3-E549E45BC72C}" srcOrd="0" destOrd="0" presId="urn:microsoft.com/office/officeart/2005/8/layout/cycle2"/>
    <dgm:cxn modelId="{0D5BDBA7-10EE-4DFF-A4D1-D4D1049941BB}" type="presParOf" srcId="{8F2C031F-88B2-43D8-9ABB-3F61910BE52F}" destId="{AF48632D-0B04-406C-B28D-C7E53F1663F9}" srcOrd="0" destOrd="0" presId="urn:microsoft.com/office/officeart/2005/8/layout/cycle2"/>
    <dgm:cxn modelId="{3B902932-E9BE-4472-B94F-14FBAA635137}" type="presParOf" srcId="{8F2C031F-88B2-43D8-9ABB-3F61910BE52F}" destId="{023D264C-BCD9-4CCF-BBBC-21D6BC9FF530}" srcOrd="1" destOrd="0" presId="urn:microsoft.com/office/officeart/2005/8/layout/cycle2"/>
    <dgm:cxn modelId="{AC11FE78-26C8-46B1-A59D-E55DB8A3633D}" type="presParOf" srcId="{023D264C-BCD9-4CCF-BBBC-21D6BC9FF530}" destId="{53603289-7A53-4C79-A7F2-26AF91D1F24A}" srcOrd="0" destOrd="0" presId="urn:microsoft.com/office/officeart/2005/8/layout/cycle2"/>
    <dgm:cxn modelId="{61DB498E-047B-4EAE-BC8E-ACA061E818C5}" type="presParOf" srcId="{8F2C031F-88B2-43D8-9ABB-3F61910BE52F}" destId="{78748F02-B6AB-41F9-8158-260D7ACD88BC}" srcOrd="2" destOrd="0" presId="urn:microsoft.com/office/officeart/2005/8/layout/cycle2"/>
    <dgm:cxn modelId="{41E63BC2-EA41-4B1F-B811-1CEA4392D34B}" type="presParOf" srcId="{8F2C031F-88B2-43D8-9ABB-3F61910BE52F}" destId="{03ACA447-9AF1-4C87-9467-AE5D6CEFD7D5}" srcOrd="3" destOrd="0" presId="urn:microsoft.com/office/officeart/2005/8/layout/cycle2"/>
    <dgm:cxn modelId="{717249DC-4AEE-4130-B169-EF54BFACA8E9}" type="presParOf" srcId="{03ACA447-9AF1-4C87-9467-AE5D6CEFD7D5}" destId="{5DC5F594-45E4-4C9A-B47D-435D0813A69B}" srcOrd="0" destOrd="0" presId="urn:microsoft.com/office/officeart/2005/8/layout/cycle2"/>
    <dgm:cxn modelId="{C28C49BA-A582-485F-BC2A-FEE9365E72C2}" type="presParOf" srcId="{8F2C031F-88B2-43D8-9ABB-3F61910BE52F}" destId="{4D393FBA-0DF2-4283-8A46-13B565CFC82C}" srcOrd="4" destOrd="0" presId="urn:microsoft.com/office/officeart/2005/8/layout/cycle2"/>
    <dgm:cxn modelId="{6FA40F63-95A9-446F-8C92-7FD1A1A11BB0}" type="presParOf" srcId="{8F2C031F-88B2-43D8-9ABB-3F61910BE52F}" destId="{6C36FF51-EF25-4C5A-B4D8-11CF0E6C4EC9}" srcOrd="5" destOrd="0" presId="urn:microsoft.com/office/officeart/2005/8/layout/cycle2"/>
    <dgm:cxn modelId="{8806EEFB-77C3-4998-BCD0-3139C182CCA5}" type="presParOf" srcId="{6C36FF51-EF25-4C5A-B4D8-11CF0E6C4EC9}" destId="{EC416235-F496-482D-AE56-3B924C3CFA1B}" srcOrd="0" destOrd="0" presId="urn:microsoft.com/office/officeart/2005/8/layout/cycle2"/>
    <dgm:cxn modelId="{DE7B8E33-8B3D-45E4-ACF2-4595D7EE8C56}" type="presParOf" srcId="{8F2C031F-88B2-43D8-9ABB-3F61910BE52F}" destId="{4A3A6FE6-6E25-4905-B1A9-EDD641A67005}" srcOrd="6" destOrd="0" presId="urn:microsoft.com/office/officeart/2005/8/layout/cycle2"/>
    <dgm:cxn modelId="{B33C8022-ECF6-4EAA-AC6C-35340C6E54DC}" type="presParOf" srcId="{8F2C031F-88B2-43D8-9ABB-3F61910BE52F}" destId="{C85BD908-3E0A-42B9-BEA3-E549E45BC72C}" srcOrd="7" destOrd="0" presId="urn:microsoft.com/office/officeart/2005/8/layout/cycle2"/>
    <dgm:cxn modelId="{262DE451-306C-4B98-AABE-61EB162A6CA2}" type="presParOf" srcId="{C85BD908-3E0A-42B9-BEA3-E549E45BC72C}" destId="{A3F468B8-E0E6-456A-B3EF-7C5FDCD429A9}" srcOrd="0" destOrd="0" presId="urn:microsoft.com/office/officeart/2005/8/layout/cycle2"/>
    <dgm:cxn modelId="{7413459C-0DB6-4F1A-B47E-6BC0BBD6FF6A}" type="presParOf" srcId="{8F2C031F-88B2-43D8-9ABB-3F61910BE52F}" destId="{5B3D03B4-1B5B-4EE7-9DDD-3204DC6EF5E3}" srcOrd="8" destOrd="0" presId="urn:microsoft.com/office/officeart/2005/8/layout/cycle2"/>
    <dgm:cxn modelId="{A8480F76-9520-451D-93FA-D4787A7D0E7B}" type="presParOf" srcId="{8F2C031F-88B2-43D8-9ABB-3F61910BE52F}" destId="{B6B4EB0F-9CA3-4806-9C89-3AB51B85E21B}" srcOrd="9" destOrd="0" presId="urn:microsoft.com/office/officeart/2005/8/layout/cycle2"/>
    <dgm:cxn modelId="{640F8EF9-E959-4A65-B697-9A192DEF68D7}" type="presParOf" srcId="{B6B4EB0F-9CA3-4806-9C89-3AB51B85E21B}" destId="{ADEC7FC9-26A2-44C6-88ED-3E230A054E92}" srcOrd="0" destOrd="0" presId="urn:microsoft.com/office/officeart/2005/8/layout/cycle2"/>
    <dgm:cxn modelId="{73E9679A-76C3-4311-9F68-C7B93CB73DE4}" type="presParOf" srcId="{8F2C031F-88B2-43D8-9ABB-3F61910BE52F}" destId="{D582EBAB-5E1F-4ADA-A708-69C3BB1F7066}" srcOrd="10" destOrd="0" presId="urn:microsoft.com/office/officeart/2005/8/layout/cycle2"/>
    <dgm:cxn modelId="{C4420356-F447-47D8-95A2-EA3565D387E4}" type="presParOf" srcId="{8F2C031F-88B2-43D8-9ABB-3F61910BE52F}" destId="{5E3F0D65-9B2E-4159-B719-F81004BCE5DD}" srcOrd="11" destOrd="0" presId="urn:microsoft.com/office/officeart/2005/8/layout/cycle2"/>
    <dgm:cxn modelId="{8234B97C-4465-4A8E-8CA4-2B904E090C58}" type="presParOf" srcId="{5E3F0D65-9B2E-4159-B719-F81004BCE5DD}" destId="{A210CFDC-1DE5-4BEB-BAFA-8612746316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C0622-6705-44D8-B000-BA4D81143D6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974BA-E51E-4939-B1FE-876D43E89F25}">
      <dgm:prSet phldrT="[Text]"/>
      <dgm:spPr>
        <a:solidFill>
          <a:srgbClr val="92D050">
            <a:alpha val="50000"/>
          </a:srgbClr>
        </a:solidFill>
        <a:ln>
          <a:noFill/>
        </a:ln>
      </dgm:spPr>
      <dgm:t>
        <a:bodyPr/>
        <a:lstStyle/>
        <a:p>
          <a:r>
            <a:rPr lang="en-US" dirty="0"/>
            <a:t>Metals </a:t>
          </a:r>
        </a:p>
      </dgm:t>
    </dgm:pt>
    <dgm:pt modelId="{7BDF91D1-59AE-466B-8E02-2D4CD01F33DA}" type="parTrans" cxnId="{1DEE4915-810E-4CF1-92A5-5EAA8A50287B}">
      <dgm:prSet/>
      <dgm:spPr/>
      <dgm:t>
        <a:bodyPr/>
        <a:lstStyle/>
        <a:p>
          <a:endParaRPr lang="en-US"/>
        </a:p>
      </dgm:t>
    </dgm:pt>
    <dgm:pt modelId="{9099FB7E-8856-44D4-A114-69C35062A5C0}" type="sibTrans" cxnId="{1DEE4915-810E-4CF1-92A5-5EAA8A50287B}">
      <dgm:prSet/>
      <dgm:spPr/>
      <dgm:t>
        <a:bodyPr/>
        <a:lstStyle/>
        <a:p>
          <a:endParaRPr lang="en-US"/>
        </a:p>
      </dgm:t>
    </dgm:pt>
    <dgm:pt modelId="{D613FEEA-9C55-48F4-A96E-713868DA80AD}">
      <dgm:prSet phldrT="[Text]"/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Polymers </a:t>
          </a:r>
        </a:p>
      </dgm:t>
    </dgm:pt>
    <dgm:pt modelId="{3B328804-809D-4C07-929B-2073D23A1F29}" type="parTrans" cxnId="{1629E919-2E1A-4E83-8C7A-DA0845402BB4}">
      <dgm:prSet/>
      <dgm:spPr/>
      <dgm:t>
        <a:bodyPr/>
        <a:lstStyle/>
        <a:p>
          <a:endParaRPr lang="en-US"/>
        </a:p>
      </dgm:t>
    </dgm:pt>
    <dgm:pt modelId="{EBD60160-97C9-491A-8DC3-82F3CCDA5208}" type="sibTrans" cxnId="{1629E919-2E1A-4E83-8C7A-DA0845402BB4}">
      <dgm:prSet/>
      <dgm:spPr/>
      <dgm:t>
        <a:bodyPr/>
        <a:lstStyle/>
        <a:p>
          <a:endParaRPr lang="en-US"/>
        </a:p>
      </dgm:t>
    </dgm:pt>
    <dgm:pt modelId="{09C80882-1A7E-418F-B685-41ACABCD99BF}">
      <dgm:prSet phldrT="[Text]"/>
      <dgm:spPr>
        <a:ln>
          <a:noFill/>
        </a:ln>
      </dgm:spPr>
      <dgm:t>
        <a:bodyPr/>
        <a:lstStyle/>
        <a:p>
          <a:r>
            <a:rPr lang="en-US" dirty="0"/>
            <a:t>Ceramics and glasses</a:t>
          </a:r>
        </a:p>
      </dgm:t>
    </dgm:pt>
    <dgm:pt modelId="{23CE133F-BE5F-47E6-AC72-9DF9784211ED}" type="parTrans" cxnId="{31425E0F-DFE0-4B88-959F-E8B1A107CFE4}">
      <dgm:prSet/>
      <dgm:spPr/>
      <dgm:t>
        <a:bodyPr/>
        <a:lstStyle/>
        <a:p>
          <a:endParaRPr lang="en-US"/>
        </a:p>
      </dgm:t>
    </dgm:pt>
    <dgm:pt modelId="{BC74A722-4D9D-47FB-AA72-345BFD2DEA4D}" type="sibTrans" cxnId="{31425E0F-DFE0-4B88-959F-E8B1A107CFE4}">
      <dgm:prSet/>
      <dgm:spPr/>
      <dgm:t>
        <a:bodyPr/>
        <a:lstStyle/>
        <a:p>
          <a:endParaRPr lang="en-US"/>
        </a:p>
      </dgm:t>
    </dgm:pt>
    <dgm:pt modelId="{BCE3DF3E-C4EC-46C5-82A7-2E842F6B8EB8}">
      <dgm:prSet phldrT="[Text]"/>
      <dgm:spPr/>
      <dgm:t>
        <a:bodyPr/>
        <a:lstStyle/>
        <a:p>
          <a:endParaRPr lang="en-US" dirty="0"/>
        </a:p>
      </dgm:t>
    </dgm:pt>
    <dgm:pt modelId="{4358E51A-6E47-4005-9053-C8FD98A85798}" type="parTrans" cxnId="{91EF5D41-537A-42F0-B7A4-F2ABA3971FA2}">
      <dgm:prSet/>
      <dgm:spPr/>
      <dgm:t>
        <a:bodyPr/>
        <a:lstStyle/>
        <a:p>
          <a:endParaRPr lang="en-US"/>
        </a:p>
      </dgm:t>
    </dgm:pt>
    <dgm:pt modelId="{5684D370-02C9-4F08-B7F8-CD431D447800}" type="sibTrans" cxnId="{91EF5D41-537A-42F0-B7A4-F2ABA3971FA2}">
      <dgm:prSet/>
      <dgm:spPr/>
      <dgm:t>
        <a:bodyPr/>
        <a:lstStyle/>
        <a:p>
          <a:endParaRPr lang="en-US"/>
        </a:p>
      </dgm:t>
    </dgm:pt>
    <dgm:pt modelId="{9DC5EC30-912A-4001-8B12-7B6864CEF4F7}">
      <dgm:prSet phldrT="[Text]"/>
      <dgm:spPr>
        <a:ln>
          <a:noFill/>
        </a:ln>
      </dgm:spPr>
      <dgm:t>
        <a:bodyPr/>
        <a:lstStyle/>
        <a:p>
          <a:r>
            <a:rPr lang="fi-FI" dirty="0" err="1"/>
            <a:t>Hybrids</a:t>
          </a:r>
          <a:endParaRPr lang="en-US" dirty="0"/>
        </a:p>
      </dgm:t>
    </dgm:pt>
    <dgm:pt modelId="{DC971F1C-74A2-434E-9E8C-6D9CBEE24B2B}" type="parTrans" cxnId="{22D48DD9-0FD4-4369-AD70-74886459CF3A}">
      <dgm:prSet/>
      <dgm:spPr/>
      <dgm:t>
        <a:bodyPr/>
        <a:lstStyle/>
        <a:p>
          <a:endParaRPr lang="en-US"/>
        </a:p>
      </dgm:t>
    </dgm:pt>
    <dgm:pt modelId="{EB11446A-98BE-4AAD-9845-9015F7DF49F6}" type="sibTrans" cxnId="{22D48DD9-0FD4-4369-AD70-74886459CF3A}">
      <dgm:prSet/>
      <dgm:spPr/>
      <dgm:t>
        <a:bodyPr/>
        <a:lstStyle/>
        <a:p>
          <a:endParaRPr lang="en-US"/>
        </a:p>
      </dgm:t>
    </dgm:pt>
    <dgm:pt modelId="{458AE207-381B-492E-A3C0-AAB8B44ED831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/>
            <a:t>Composites</a:t>
          </a:r>
        </a:p>
      </dgm:t>
    </dgm:pt>
    <dgm:pt modelId="{6C06FEBC-22E3-4316-A2B5-E9544EFEF8DA}" type="sibTrans" cxnId="{F20B8599-9617-4687-A430-FAE50A4D11E5}">
      <dgm:prSet/>
      <dgm:spPr/>
      <dgm:t>
        <a:bodyPr/>
        <a:lstStyle/>
        <a:p>
          <a:endParaRPr lang="en-US"/>
        </a:p>
      </dgm:t>
    </dgm:pt>
    <dgm:pt modelId="{DE09474C-5D4A-41B0-8560-F097B882BE97}" type="parTrans" cxnId="{F20B8599-9617-4687-A430-FAE50A4D11E5}">
      <dgm:prSet/>
      <dgm:spPr/>
      <dgm:t>
        <a:bodyPr/>
        <a:lstStyle/>
        <a:p>
          <a:endParaRPr lang="en-US"/>
        </a:p>
      </dgm:t>
    </dgm:pt>
    <dgm:pt modelId="{616D6A6A-3C62-4664-849C-70150BB702AA}" type="pres">
      <dgm:prSet presAssocID="{889C0622-6705-44D8-B000-BA4D81143D6B}" presName="composite" presStyleCnt="0">
        <dgm:presLayoutVars>
          <dgm:chMax val="1"/>
          <dgm:dir/>
          <dgm:resizeHandles val="exact"/>
        </dgm:presLayoutVars>
      </dgm:prSet>
      <dgm:spPr/>
    </dgm:pt>
    <dgm:pt modelId="{4D7CA7E2-0932-4734-8572-CD1F69CD2B05}" type="pres">
      <dgm:prSet presAssocID="{889C0622-6705-44D8-B000-BA4D81143D6B}" presName="radial" presStyleCnt="0">
        <dgm:presLayoutVars>
          <dgm:animLvl val="ctr"/>
        </dgm:presLayoutVars>
      </dgm:prSet>
      <dgm:spPr/>
    </dgm:pt>
    <dgm:pt modelId="{DF903350-C9B7-41D8-8486-6906165E6754}" type="pres">
      <dgm:prSet presAssocID="{458AE207-381B-492E-A3C0-AAB8B44ED831}" presName="centerShape" presStyleLbl="vennNode1" presStyleIdx="0" presStyleCnt="5" custScaleX="77448" custScaleY="42732"/>
      <dgm:spPr/>
    </dgm:pt>
    <dgm:pt modelId="{7D253B0E-B2B5-47F4-8DE8-21B133FE2567}" type="pres">
      <dgm:prSet presAssocID="{59C974BA-E51E-4939-B1FE-876D43E89F25}" presName="node" presStyleLbl="vennNode1" presStyleIdx="1" presStyleCnt="5" custScaleX="246213" custScaleY="240813">
        <dgm:presLayoutVars>
          <dgm:bulletEnabled val="1"/>
        </dgm:presLayoutVars>
      </dgm:prSet>
      <dgm:spPr/>
    </dgm:pt>
    <dgm:pt modelId="{8E26DD0D-4463-48A0-9A19-4894CD87ED59}" type="pres">
      <dgm:prSet presAssocID="{D613FEEA-9C55-48F4-A96E-713868DA80AD}" presName="node" presStyleLbl="vennNode1" presStyleIdx="2" presStyleCnt="5" custScaleX="246213" custScaleY="240813" custRadScaleRad="99180" custRadScaleInc="-692">
        <dgm:presLayoutVars>
          <dgm:bulletEnabled val="1"/>
        </dgm:presLayoutVars>
      </dgm:prSet>
      <dgm:spPr/>
    </dgm:pt>
    <dgm:pt modelId="{E8875CA3-1447-49CC-8DE4-5B9A68227B65}" type="pres">
      <dgm:prSet presAssocID="{09C80882-1A7E-418F-B685-41ACABCD99BF}" presName="node" presStyleLbl="vennNode1" presStyleIdx="3" presStyleCnt="5" custScaleX="246213" custScaleY="240813" custRadScaleRad="99180" custRadScaleInc="692">
        <dgm:presLayoutVars>
          <dgm:bulletEnabled val="1"/>
        </dgm:presLayoutVars>
      </dgm:prSet>
      <dgm:spPr/>
    </dgm:pt>
    <dgm:pt modelId="{269D6B61-7079-441A-9B1C-79D07F5C44BF}" type="pres">
      <dgm:prSet presAssocID="{9DC5EC30-912A-4001-8B12-7B6864CEF4F7}" presName="node" presStyleLbl="vennNode1" presStyleIdx="4" presStyleCnt="5" custScaleX="243878" custScaleY="243878">
        <dgm:presLayoutVars>
          <dgm:bulletEnabled val="1"/>
        </dgm:presLayoutVars>
      </dgm:prSet>
      <dgm:spPr/>
    </dgm:pt>
  </dgm:ptLst>
  <dgm:cxnLst>
    <dgm:cxn modelId="{31425E0F-DFE0-4B88-959F-E8B1A107CFE4}" srcId="{458AE207-381B-492E-A3C0-AAB8B44ED831}" destId="{09C80882-1A7E-418F-B685-41ACABCD99BF}" srcOrd="2" destOrd="0" parTransId="{23CE133F-BE5F-47E6-AC72-9DF9784211ED}" sibTransId="{BC74A722-4D9D-47FB-AA72-345BFD2DEA4D}"/>
    <dgm:cxn modelId="{1DEE4915-810E-4CF1-92A5-5EAA8A50287B}" srcId="{458AE207-381B-492E-A3C0-AAB8B44ED831}" destId="{59C974BA-E51E-4939-B1FE-876D43E89F25}" srcOrd="0" destOrd="0" parTransId="{7BDF91D1-59AE-466B-8E02-2D4CD01F33DA}" sibTransId="{9099FB7E-8856-44D4-A114-69C35062A5C0}"/>
    <dgm:cxn modelId="{1629E919-2E1A-4E83-8C7A-DA0845402BB4}" srcId="{458AE207-381B-492E-A3C0-AAB8B44ED831}" destId="{D613FEEA-9C55-48F4-A96E-713868DA80AD}" srcOrd="1" destOrd="0" parTransId="{3B328804-809D-4C07-929B-2073D23A1F29}" sibTransId="{EBD60160-97C9-491A-8DC3-82F3CCDA5208}"/>
    <dgm:cxn modelId="{830FC42F-5233-4820-9860-1A2D677F33A0}" type="presOf" srcId="{889C0622-6705-44D8-B000-BA4D81143D6B}" destId="{616D6A6A-3C62-4664-849C-70150BB702AA}" srcOrd="0" destOrd="0" presId="urn:microsoft.com/office/officeart/2005/8/layout/radial3"/>
    <dgm:cxn modelId="{91EF5D41-537A-42F0-B7A4-F2ABA3971FA2}" srcId="{889C0622-6705-44D8-B000-BA4D81143D6B}" destId="{BCE3DF3E-C4EC-46C5-82A7-2E842F6B8EB8}" srcOrd="1" destOrd="0" parTransId="{4358E51A-6E47-4005-9053-C8FD98A85798}" sibTransId="{5684D370-02C9-4F08-B7F8-CD431D447800}"/>
    <dgm:cxn modelId="{1E0D3E75-9052-4B94-BBFA-739D5FBCC0A6}" type="presOf" srcId="{458AE207-381B-492E-A3C0-AAB8B44ED831}" destId="{DF903350-C9B7-41D8-8486-6906165E6754}" srcOrd="0" destOrd="0" presId="urn:microsoft.com/office/officeart/2005/8/layout/radial3"/>
    <dgm:cxn modelId="{DBD52A97-D1BF-4AF7-B0BF-A193A46755C4}" type="presOf" srcId="{09C80882-1A7E-418F-B685-41ACABCD99BF}" destId="{E8875CA3-1447-49CC-8DE4-5B9A68227B65}" srcOrd="0" destOrd="0" presId="urn:microsoft.com/office/officeart/2005/8/layout/radial3"/>
    <dgm:cxn modelId="{F20B8599-9617-4687-A430-FAE50A4D11E5}" srcId="{889C0622-6705-44D8-B000-BA4D81143D6B}" destId="{458AE207-381B-492E-A3C0-AAB8B44ED831}" srcOrd="0" destOrd="0" parTransId="{DE09474C-5D4A-41B0-8560-F097B882BE97}" sibTransId="{6C06FEBC-22E3-4316-A2B5-E9544EFEF8DA}"/>
    <dgm:cxn modelId="{5731A2A3-D550-4173-BBA0-62524334FB25}" type="presOf" srcId="{59C974BA-E51E-4939-B1FE-876D43E89F25}" destId="{7D253B0E-B2B5-47F4-8DE8-21B133FE2567}" srcOrd="0" destOrd="0" presId="urn:microsoft.com/office/officeart/2005/8/layout/radial3"/>
    <dgm:cxn modelId="{4C41F3B1-5952-4A68-ACDC-01BEDCB0EEEB}" type="presOf" srcId="{9DC5EC30-912A-4001-8B12-7B6864CEF4F7}" destId="{269D6B61-7079-441A-9B1C-79D07F5C44BF}" srcOrd="0" destOrd="0" presId="urn:microsoft.com/office/officeart/2005/8/layout/radial3"/>
    <dgm:cxn modelId="{22D48DD9-0FD4-4369-AD70-74886459CF3A}" srcId="{458AE207-381B-492E-A3C0-AAB8B44ED831}" destId="{9DC5EC30-912A-4001-8B12-7B6864CEF4F7}" srcOrd="3" destOrd="0" parTransId="{DC971F1C-74A2-434E-9E8C-6D9CBEE24B2B}" sibTransId="{EB11446A-98BE-4AAD-9845-9015F7DF49F6}"/>
    <dgm:cxn modelId="{980314FC-695B-4395-AEA3-8E800AE64601}" type="presOf" srcId="{D613FEEA-9C55-48F4-A96E-713868DA80AD}" destId="{8E26DD0D-4463-48A0-9A19-4894CD87ED59}" srcOrd="0" destOrd="0" presId="urn:microsoft.com/office/officeart/2005/8/layout/radial3"/>
    <dgm:cxn modelId="{B1A1C994-D1D7-48DA-B03C-AA12A4942FEA}" type="presParOf" srcId="{616D6A6A-3C62-4664-849C-70150BB702AA}" destId="{4D7CA7E2-0932-4734-8572-CD1F69CD2B05}" srcOrd="0" destOrd="0" presId="urn:microsoft.com/office/officeart/2005/8/layout/radial3"/>
    <dgm:cxn modelId="{78846D82-4559-4388-815D-693CB36D0F84}" type="presParOf" srcId="{4D7CA7E2-0932-4734-8572-CD1F69CD2B05}" destId="{DF903350-C9B7-41D8-8486-6906165E6754}" srcOrd="0" destOrd="0" presId="urn:microsoft.com/office/officeart/2005/8/layout/radial3"/>
    <dgm:cxn modelId="{B30D7EC6-3A7B-4F2E-8658-CBB8D19B6BC4}" type="presParOf" srcId="{4D7CA7E2-0932-4734-8572-CD1F69CD2B05}" destId="{7D253B0E-B2B5-47F4-8DE8-21B133FE2567}" srcOrd="1" destOrd="0" presId="urn:microsoft.com/office/officeart/2005/8/layout/radial3"/>
    <dgm:cxn modelId="{FB7B02E2-9C40-46DA-A75A-DCF9F45A0097}" type="presParOf" srcId="{4D7CA7E2-0932-4734-8572-CD1F69CD2B05}" destId="{8E26DD0D-4463-48A0-9A19-4894CD87ED59}" srcOrd="2" destOrd="0" presId="urn:microsoft.com/office/officeart/2005/8/layout/radial3"/>
    <dgm:cxn modelId="{1985F703-3D3B-4018-9CF7-8DBD4611F4F5}" type="presParOf" srcId="{4D7CA7E2-0932-4734-8572-CD1F69CD2B05}" destId="{E8875CA3-1447-49CC-8DE4-5B9A68227B65}" srcOrd="3" destOrd="0" presId="urn:microsoft.com/office/officeart/2005/8/layout/radial3"/>
    <dgm:cxn modelId="{B238972C-4A81-4EF0-B772-124B5312E145}" type="presParOf" srcId="{4D7CA7E2-0932-4734-8572-CD1F69CD2B05}" destId="{269D6B61-7079-441A-9B1C-79D07F5C44B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C7EB24-D6A6-4118-88BB-5535753E121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DCBA22-710C-4196-8239-D17BDF1FA76F}">
      <dgm:prSet phldrT="[Text]"/>
      <dgm:spPr>
        <a:solidFill>
          <a:schemeClr val="accent2">
            <a:lumMod val="75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Shaping</a:t>
          </a:r>
        </a:p>
      </dgm:t>
    </dgm:pt>
    <dgm:pt modelId="{B218C8A4-CA38-415F-9BDF-CCAEC107A5A4}" type="parTrans" cxnId="{DF3717CB-0708-43D9-B64E-53AC2155B0CA}">
      <dgm:prSet/>
      <dgm:spPr/>
      <dgm:t>
        <a:bodyPr/>
        <a:lstStyle/>
        <a:p>
          <a:endParaRPr lang="en-US"/>
        </a:p>
      </dgm:t>
    </dgm:pt>
    <dgm:pt modelId="{791A91EC-7319-4875-9304-3C0F23B4DAEF}" type="sibTrans" cxnId="{DF3717CB-0708-43D9-B64E-53AC2155B0CA}">
      <dgm:prSet/>
      <dgm:spPr/>
      <dgm:t>
        <a:bodyPr/>
        <a:lstStyle/>
        <a:p>
          <a:endParaRPr lang="en-US"/>
        </a:p>
      </dgm:t>
    </dgm:pt>
    <dgm:pt modelId="{BD6CA7C3-60D9-42AD-A819-54E711C1321B}">
      <dgm:prSet phldrT="[Text]"/>
      <dgm:spPr>
        <a:solidFill>
          <a:schemeClr val="accent3">
            <a:lumMod val="60000"/>
            <a:lumOff val="40000"/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/>
            <a:t>Surface treatment</a:t>
          </a:r>
        </a:p>
      </dgm:t>
    </dgm:pt>
    <dgm:pt modelId="{1F7E1181-7FA8-4AD0-AC55-51FA59DD62F1}" type="parTrans" cxnId="{09FEA38D-62D5-42C2-8B02-C98A956FE5D4}">
      <dgm:prSet/>
      <dgm:spPr/>
      <dgm:t>
        <a:bodyPr/>
        <a:lstStyle/>
        <a:p>
          <a:endParaRPr lang="en-US"/>
        </a:p>
      </dgm:t>
    </dgm:pt>
    <dgm:pt modelId="{C850380E-1636-4E49-9897-54194D46FBD0}" type="sibTrans" cxnId="{09FEA38D-62D5-42C2-8B02-C98A956FE5D4}">
      <dgm:prSet/>
      <dgm:spPr/>
      <dgm:t>
        <a:bodyPr/>
        <a:lstStyle/>
        <a:p>
          <a:endParaRPr lang="en-US"/>
        </a:p>
      </dgm:t>
    </dgm:pt>
    <dgm:pt modelId="{E21B80B6-A2A9-4A9B-B270-F9E4EC8A9660}">
      <dgm:prSet phldrT="[Text]"/>
      <dgm:spPr>
        <a:ln>
          <a:noFill/>
        </a:ln>
      </dgm:spPr>
      <dgm:t>
        <a:bodyPr/>
        <a:lstStyle/>
        <a:p>
          <a:r>
            <a:rPr lang="en-US" dirty="0"/>
            <a:t>Joining </a:t>
          </a:r>
        </a:p>
      </dgm:t>
    </dgm:pt>
    <dgm:pt modelId="{00025DBC-F4C0-434D-879F-58C7DA5FA29F}" type="parTrans" cxnId="{7AE9B4A2-7D50-4C5A-B9FD-9B6031713406}">
      <dgm:prSet/>
      <dgm:spPr/>
      <dgm:t>
        <a:bodyPr/>
        <a:lstStyle/>
        <a:p>
          <a:endParaRPr lang="en-US"/>
        </a:p>
      </dgm:t>
    </dgm:pt>
    <dgm:pt modelId="{5839446E-6001-4611-A13A-27E7025E9564}" type="sibTrans" cxnId="{7AE9B4A2-7D50-4C5A-B9FD-9B6031713406}">
      <dgm:prSet/>
      <dgm:spPr/>
      <dgm:t>
        <a:bodyPr/>
        <a:lstStyle/>
        <a:p>
          <a:endParaRPr lang="en-US"/>
        </a:p>
      </dgm:t>
    </dgm:pt>
    <dgm:pt modelId="{3CD9B1C3-9591-42C7-BE88-FC08854012C2}" type="pres">
      <dgm:prSet presAssocID="{64C7EB24-D6A6-4118-88BB-5535753E1211}" presName="compositeShape" presStyleCnt="0">
        <dgm:presLayoutVars>
          <dgm:chMax val="7"/>
          <dgm:dir/>
          <dgm:resizeHandles val="exact"/>
        </dgm:presLayoutVars>
      </dgm:prSet>
      <dgm:spPr/>
    </dgm:pt>
    <dgm:pt modelId="{49F7B415-3969-4F4C-8B34-60C2A7FC530D}" type="pres">
      <dgm:prSet presAssocID="{7FDCBA22-710C-4196-8239-D17BDF1FA76F}" presName="circ1" presStyleLbl="vennNode1" presStyleIdx="0" presStyleCnt="3" custScaleX="68886" custScaleY="70192"/>
      <dgm:spPr/>
    </dgm:pt>
    <dgm:pt modelId="{938E85A9-3C4F-45F4-8E40-C23CEB058761}" type="pres">
      <dgm:prSet presAssocID="{7FDCBA22-710C-4196-8239-D17BDF1FA7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233DD9-2EFE-4D62-B469-497B7DD6081C}" type="pres">
      <dgm:prSet presAssocID="{BD6CA7C3-60D9-42AD-A819-54E711C1321B}" presName="circ2" presStyleLbl="vennNode1" presStyleIdx="1" presStyleCnt="3" custScaleX="68886" custScaleY="70192"/>
      <dgm:spPr/>
    </dgm:pt>
    <dgm:pt modelId="{980E45B2-5F73-4D72-A2BE-03BEB4D2E7C4}" type="pres">
      <dgm:prSet presAssocID="{BD6CA7C3-60D9-42AD-A819-54E711C132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CC5951-B38B-4DB7-84A3-56D64039FFA6}" type="pres">
      <dgm:prSet presAssocID="{E21B80B6-A2A9-4A9B-B270-F9E4EC8A9660}" presName="circ3" presStyleLbl="vennNode1" presStyleIdx="2" presStyleCnt="3" custScaleX="68886" custScaleY="70192"/>
      <dgm:spPr/>
    </dgm:pt>
    <dgm:pt modelId="{6366C94D-F6BB-4F67-90D6-386F0A35C68B}" type="pres">
      <dgm:prSet presAssocID="{E21B80B6-A2A9-4A9B-B270-F9E4EC8A96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928D208-D19A-44DD-A783-7DC39F193BA1}" type="presOf" srcId="{7FDCBA22-710C-4196-8239-D17BDF1FA76F}" destId="{49F7B415-3969-4F4C-8B34-60C2A7FC530D}" srcOrd="0" destOrd="0" presId="urn:microsoft.com/office/officeart/2005/8/layout/venn1"/>
    <dgm:cxn modelId="{748C2E0A-F1E6-45AD-AB1E-D7F53531F4B8}" type="presOf" srcId="{E21B80B6-A2A9-4A9B-B270-F9E4EC8A9660}" destId="{C8CC5951-B38B-4DB7-84A3-56D64039FFA6}" srcOrd="0" destOrd="0" presId="urn:microsoft.com/office/officeart/2005/8/layout/venn1"/>
    <dgm:cxn modelId="{9642011C-1F0D-42D8-8CBF-335FA812D83C}" type="presOf" srcId="{BD6CA7C3-60D9-42AD-A819-54E711C1321B}" destId="{980E45B2-5F73-4D72-A2BE-03BEB4D2E7C4}" srcOrd="1" destOrd="0" presId="urn:microsoft.com/office/officeart/2005/8/layout/venn1"/>
    <dgm:cxn modelId="{C2FDC123-80E7-49FF-995D-AFA06BA10EAE}" type="presOf" srcId="{E21B80B6-A2A9-4A9B-B270-F9E4EC8A9660}" destId="{6366C94D-F6BB-4F67-90D6-386F0A35C68B}" srcOrd="1" destOrd="0" presId="urn:microsoft.com/office/officeart/2005/8/layout/venn1"/>
    <dgm:cxn modelId="{5C81D538-52AD-4DFB-84C3-478154FC961C}" type="presOf" srcId="{64C7EB24-D6A6-4118-88BB-5535753E1211}" destId="{3CD9B1C3-9591-42C7-BE88-FC08854012C2}" srcOrd="0" destOrd="0" presId="urn:microsoft.com/office/officeart/2005/8/layout/venn1"/>
    <dgm:cxn modelId="{777FEB55-01B7-44C2-BFDF-19241375DC28}" type="presOf" srcId="{BD6CA7C3-60D9-42AD-A819-54E711C1321B}" destId="{BB233DD9-2EFE-4D62-B469-497B7DD6081C}" srcOrd="0" destOrd="0" presId="urn:microsoft.com/office/officeart/2005/8/layout/venn1"/>
    <dgm:cxn modelId="{09FEA38D-62D5-42C2-8B02-C98A956FE5D4}" srcId="{64C7EB24-D6A6-4118-88BB-5535753E1211}" destId="{BD6CA7C3-60D9-42AD-A819-54E711C1321B}" srcOrd="1" destOrd="0" parTransId="{1F7E1181-7FA8-4AD0-AC55-51FA59DD62F1}" sibTransId="{C850380E-1636-4E49-9897-54194D46FBD0}"/>
    <dgm:cxn modelId="{E463269C-7602-429A-8A68-55C63B6A8BF3}" type="presOf" srcId="{7FDCBA22-710C-4196-8239-D17BDF1FA76F}" destId="{938E85A9-3C4F-45F4-8E40-C23CEB058761}" srcOrd="1" destOrd="0" presId="urn:microsoft.com/office/officeart/2005/8/layout/venn1"/>
    <dgm:cxn modelId="{7AE9B4A2-7D50-4C5A-B9FD-9B6031713406}" srcId="{64C7EB24-D6A6-4118-88BB-5535753E1211}" destId="{E21B80B6-A2A9-4A9B-B270-F9E4EC8A9660}" srcOrd="2" destOrd="0" parTransId="{00025DBC-F4C0-434D-879F-58C7DA5FA29F}" sibTransId="{5839446E-6001-4611-A13A-27E7025E9564}"/>
    <dgm:cxn modelId="{DF3717CB-0708-43D9-B64E-53AC2155B0CA}" srcId="{64C7EB24-D6A6-4118-88BB-5535753E1211}" destId="{7FDCBA22-710C-4196-8239-D17BDF1FA76F}" srcOrd="0" destOrd="0" parTransId="{B218C8A4-CA38-415F-9BDF-CCAEC107A5A4}" sibTransId="{791A91EC-7319-4875-9304-3C0F23B4DAEF}"/>
    <dgm:cxn modelId="{9F9ACFDF-0988-44B7-882C-584AFDA078BE}" type="presParOf" srcId="{3CD9B1C3-9591-42C7-BE88-FC08854012C2}" destId="{49F7B415-3969-4F4C-8B34-60C2A7FC530D}" srcOrd="0" destOrd="0" presId="urn:microsoft.com/office/officeart/2005/8/layout/venn1"/>
    <dgm:cxn modelId="{6D182355-05CF-4DFF-9D6A-601E3D41AE56}" type="presParOf" srcId="{3CD9B1C3-9591-42C7-BE88-FC08854012C2}" destId="{938E85A9-3C4F-45F4-8E40-C23CEB058761}" srcOrd="1" destOrd="0" presId="urn:microsoft.com/office/officeart/2005/8/layout/venn1"/>
    <dgm:cxn modelId="{CD327D47-0283-4026-8213-204C1B1F02F8}" type="presParOf" srcId="{3CD9B1C3-9591-42C7-BE88-FC08854012C2}" destId="{BB233DD9-2EFE-4D62-B469-497B7DD6081C}" srcOrd="2" destOrd="0" presId="urn:microsoft.com/office/officeart/2005/8/layout/venn1"/>
    <dgm:cxn modelId="{DE5E50AD-8AC5-4145-9AFF-4E00526931BB}" type="presParOf" srcId="{3CD9B1C3-9591-42C7-BE88-FC08854012C2}" destId="{980E45B2-5F73-4D72-A2BE-03BEB4D2E7C4}" srcOrd="3" destOrd="0" presId="urn:microsoft.com/office/officeart/2005/8/layout/venn1"/>
    <dgm:cxn modelId="{BB55B8F7-1014-4C46-BE9A-8A562AA789C4}" type="presParOf" srcId="{3CD9B1C3-9591-42C7-BE88-FC08854012C2}" destId="{C8CC5951-B38B-4DB7-84A3-56D64039FFA6}" srcOrd="4" destOrd="0" presId="urn:microsoft.com/office/officeart/2005/8/layout/venn1"/>
    <dgm:cxn modelId="{5543B1D9-485B-45CB-B8B2-65DFDAEF55BC}" type="presParOf" srcId="{3CD9B1C3-9591-42C7-BE88-FC08854012C2}" destId="{6366C94D-F6BB-4F67-90D6-386F0A35C68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40E257-F6CA-45DC-8CBE-5C3026CCB17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1F67E-25BE-401E-8E03-50B898AF5990}">
      <dgm:prSet phldrT="[Text]"/>
      <dgm:spPr/>
      <dgm:t>
        <a:bodyPr/>
        <a:lstStyle/>
        <a:p>
          <a:r>
            <a:rPr lang="en-US" dirty="0"/>
            <a:t>Shaping methods</a:t>
          </a:r>
        </a:p>
      </dgm:t>
    </dgm:pt>
    <dgm:pt modelId="{4C1BE00C-E3C0-4463-8ED6-86D67F3FFB11}" type="parTrans" cxnId="{151D8AEE-019A-4472-A7D8-919F9DF9E8D3}">
      <dgm:prSet/>
      <dgm:spPr/>
      <dgm:t>
        <a:bodyPr/>
        <a:lstStyle/>
        <a:p>
          <a:endParaRPr lang="en-US"/>
        </a:p>
      </dgm:t>
    </dgm:pt>
    <dgm:pt modelId="{1E6D7B44-72E7-41F5-9230-D9430763BEEA}" type="sibTrans" cxnId="{151D8AEE-019A-4472-A7D8-919F9DF9E8D3}">
      <dgm:prSet/>
      <dgm:spPr/>
      <dgm:t>
        <a:bodyPr/>
        <a:lstStyle/>
        <a:p>
          <a:endParaRPr lang="en-US"/>
        </a:p>
      </dgm:t>
    </dgm:pt>
    <dgm:pt modelId="{6EA8ABFC-CA90-4F83-9D3B-AB987084474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Machining</a:t>
          </a:r>
        </a:p>
      </dgm:t>
    </dgm:pt>
    <dgm:pt modelId="{913310BE-3E69-4F37-A30B-B7B06130AA9D}" type="parTrans" cxnId="{4C37D8A3-AB6B-4747-8ADA-9A267F46F192}">
      <dgm:prSet/>
      <dgm:spPr/>
      <dgm:t>
        <a:bodyPr/>
        <a:lstStyle/>
        <a:p>
          <a:endParaRPr lang="en-US"/>
        </a:p>
      </dgm:t>
    </dgm:pt>
    <dgm:pt modelId="{CCABAC99-2A8D-4E68-9F7C-9778518A46CE}" type="sibTrans" cxnId="{4C37D8A3-AB6B-4747-8ADA-9A267F46F192}">
      <dgm:prSet/>
      <dgm:spPr/>
      <dgm:t>
        <a:bodyPr/>
        <a:lstStyle/>
        <a:p>
          <a:endParaRPr lang="en-US"/>
        </a:p>
      </dgm:t>
    </dgm:pt>
    <dgm:pt modelId="{8C363A71-59AE-4FB2-8891-5E484D857E4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Casting</a:t>
          </a:r>
        </a:p>
      </dgm:t>
    </dgm:pt>
    <dgm:pt modelId="{F57AA870-1197-4F73-9154-A80789340D2F}" type="parTrans" cxnId="{F27C09A0-4393-4959-8A5B-FA85B717CE2F}">
      <dgm:prSet/>
      <dgm:spPr/>
      <dgm:t>
        <a:bodyPr/>
        <a:lstStyle/>
        <a:p>
          <a:endParaRPr lang="en-US"/>
        </a:p>
      </dgm:t>
    </dgm:pt>
    <dgm:pt modelId="{9DA9DCBE-A60D-45E2-9D2E-C31C49CA909D}" type="sibTrans" cxnId="{F27C09A0-4393-4959-8A5B-FA85B717CE2F}">
      <dgm:prSet/>
      <dgm:spPr/>
      <dgm:t>
        <a:bodyPr/>
        <a:lstStyle/>
        <a:p>
          <a:endParaRPr lang="en-US"/>
        </a:p>
      </dgm:t>
    </dgm:pt>
    <dgm:pt modelId="{71D806B2-70AB-4C9E-8229-9D17633F3B5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Deformation </a:t>
          </a:r>
        </a:p>
      </dgm:t>
    </dgm:pt>
    <dgm:pt modelId="{F9B1B766-D196-4316-B3C1-A4710013CA07}" type="parTrans" cxnId="{BB0C68D2-994E-4F20-9E24-0D5A2B8DA050}">
      <dgm:prSet/>
      <dgm:spPr/>
      <dgm:t>
        <a:bodyPr/>
        <a:lstStyle/>
        <a:p>
          <a:endParaRPr lang="en-US"/>
        </a:p>
      </dgm:t>
    </dgm:pt>
    <dgm:pt modelId="{F29A86A2-371B-4FEF-8DD1-4717F8366B09}" type="sibTrans" cxnId="{BB0C68D2-994E-4F20-9E24-0D5A2B8DA050}">
      <dgm:prSet/>
      <dgm:spPr/>
      <dgm:t>
        <a:bodyPr/>
        <a:lstStyle/>
        <a:p>
          <a:endParaRPr lang="en-US"/>
        </a:p>
      </dgm:t>
    </dgm:pt>
    <dgm:pt modelId="{23152954-9781-445F-AA18-5B74BCE5BE4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Molding </a:t>
          </a:r>
        </a:p>
      </dgm:t>
    </dgm:pt>
    <dgm:pt modelId="{607AA47A-5B30-48F6-B592-81AE393A965F}" type="parTrans" cxnId="{97290207-F8D6-41AE-8380-56555380C020}">
      <dgm:prSet/>
      <dgm:spPr/>
      <dgm:t>
        <a:bodyPr/>
        <a:lstStyle/>
        <a:p>
          <a:endParaRPr lang="en-US"/>
        </a:p>
      </dgm:t>
    </dgm:pt>
    <dgm:pt modelId="{5C1703BD-5EC5-4993-B4C8-2ED536D12650}" type="sibTrans" cxnId="{97290207-F8D6-41AE-8380-56555380C020}">
      <dgm:prSet/>
      <dgm:spPr/>
      <dgm:t>
        <a:bodyPr/>
        <a:lstStyle/>
        <a:p>
          <a:endParaRPr lang="en-US"/>
        </a:p>
      </dgm:t>
    </dgm:pt>
    <dgm:pt modelId="{53F7BE69-A5CB-4A2E-AAB0-CF9FB82D664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Powder methods</a:t>
          </a:r>
        </a:p>
      </dgm:t>
    </dgm:pt>
    <dgm:pt modelId="{E0EA7F47-0619-460D-A9F4-B8861A0B6B5C}" type="parTrans" cxnId="{DE10D4DB-C8BE-4E98-A70D-54C7E2B48DF9}">
      <dgm:prSet/>
      <dgm:spPr/>
      <dgm:t>
        <a:bodyPr/>
        <a:lstStyle/>
        <a:p>
          <a:endParaRPr lang="en-US"/>
        </a:p>
      </dgm:t>
    </dgm:pt>
    <dgm:pt modelId="{72283AC3-B071-479C-82DE-FE11497FF20F}" type="sibTrans" cxnId="{DE10D4DB-C8BE-4E98-A70D-54C7E2B48DF9}">
      <dgm:prSet/>
      <dgm:spPr/>
      <dgm:t>
        <a:bodyPr/>
        <a:lstStyle/>
        <a:p>
          <a:endParaRPr lang="en-US"/>
        </a:p>
      </dgm:t>
    </dgm:pt>
    <dgm:pt modelId="{B292BE70-B0D2-4EF3-A0A9-0F836ABFD54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Composite forming</a:t>
          </a:r>
        </a:p>
      </dgm:t>
    </dgm:pt>
    <dgm:pt modelId="{0E4F7833-C112-4058-9EA4-43539B5C80E9}" type="parTrans" cxnId="{EBA9060E-3CEE-4940-AF3A-D5E18C809148}">
      <dgm:prSet/>
      <dgm:spPr/>
      <dgm:t>
        <a:bodyPr/>
        <a:lstStyle/>
        <a:p>
          <a:endParaRPr lang="en-US"/>
        </a:p>
      </dgm:t>
    </dgm:pt>
    <dgm:pt modelId="{9C135B8A-56E2-41EC-AFF8-D8CABB43C197}" type="sibTrans" cxnId="{EBA9060E-3CEE-4940-AF3A-D5E18C809148}">
      <dgm:prSet/>
      <dgm:spPr/>
      <dgm:t>
        <a:bodyPr/>
        <a:lstStyle/>
        <a:p>
          <a:endParaRPr lang="en-US"/>
        </a:p>
      </dgm:t>
    </dgm:pt>
    <dgm:pt modelId="{D4094714-9890-49F1-B3D3-0A04A589E7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Additive methods</a:t>
          </a:r>
        </a:p>
      </dgm:t>
    </dgm:pt>
    <dgm:pt modelId="{B3B8A7E8-643F-4FAC-8FAD-E8A99423B629}" type="parTrans" cxnId="{734D996C-B04F-4952-A937-E5D025207075}">
      <dgm:prSet/>
      <dgm:spPr/>
      <dgm:t>
        <a:bodyPr/>
        <a:lstStyle/>
        <a:p>
          <a:endParaRPr lang="en-US"/>
        </a:p>
      </dgm:t>
    </dgm:pt>
    <dgm:pt modelId="{49EC3E65-1151-44CF-AA8A-C7900ED36268}" type="sibTrans" cxnId="{734D996C-B04F-4952-A937-E5D025207075}">
      <dgm:prSet/>
      <dgm:spPr/>
      <dgm:t>
        <a:bodyPr/>
        <a:lstStyle/>
        <a:p>
          <a:endParaRPr lang="en-US"/>
        </a:p>
      </dgm:t>
    </dgm:pt>
    <dgm:pt modelId="{F110CC77-6EE9-4969-8662-BBFE82DE6ED0}" type="pres">
      <dgm:prSet presAssocID="{5340E257-F6CA-45DC-8CBE-5C3026CCB1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B51442-C0A7-46B9-8E5D-2C7A6E2DCF59}" type="pres">
      <dgm:prSet presAssocID="{4C61F67E-25BE-401E-8E03-50B898AF5990}" presName="centerShape" presStyleLbl="node0" presStyleIdx="0" presStyleCnt="1"/>
      <dgm:spPr/>
    </dgm:pt>
    <dgm:pt modelId="{EB03DA2C-61EA-4D74-B259-DBB8578103A5}" type="pres">
      <dgm:prSet presAssocID="{6EA8ABFC-CA90-4F83-9D3B-AB9870844740}" presName="node" presStyleLbl="node1" presStyleIdx="0" presStyleCnt="7">
        <dgm:presLayoutVars>
          <dgm:bulletEnabled val="1"/>
        </dgm:presLayoutVars>
      </dgm:prSet>
      <dgm:spPr/>
    </dgm:pt>
    <dgm:pt modelId="{E3B93354-31B6-4EF6-B645-C743A210FBAA}" type="pres">
      <dgm:prSet presAssocID="{6EA8ABFC-CA90-4F83-9D3B-AB9870844740}" presName="dummy" presStyleCnt="0"/>
      <dgm:spPr/>
    </dgm:pt>
    <dgm:pt modelId="{23F3A122-76BA-47A7-A984-37B9158B7DA9}" type="pres">
      <dgm:prSet presAssocID="{CCABAC99-2A8D-4E68-9F7C-9778518A46CE}" presName="sibTrans" presStyleLbl="sibTrans2D1" presStyleIdx="0" presStyleCnt="7"/>
      <dgm:spPr/>
    </dgm:pt>
    <dgm:pt modelId="{DADD2140-44CC-4251-8B74-6697C32922A1}" type="pres">
      <dgm:prSet presAssocID="{8C363A71-59AE-4FB2-8891-5E484D857E4B}" presName="node" presStyleLbl="node1" presStyleIdx="1" presStyleCnt="7">
        <dgm:presLayoutVars>
          <dgm:bulletEnabled val="1"/>
        </dgm:presLayoutVars>
      </dgm:prSet>
      <dgm:spPr/>
    </dgm:pt>
    <dgm:pt modelId="{754AB3E9-DDE5-4188-98E6-EBB30E52CF63}" type="pres">
      <dgm:prSet presAssocID="{8C363A71-59AE-4FB2-8891-5E484D857E4B}" presName="dummy" presStyleCnt="0"/>
      <dgm:spPr/>
    </dgm:pt>
    <dgm:pt modelId="{074BF902-162E-4445-8CBF-5E9A532A18E6}" type="pres">
      <dgm:prSet presAssocID="{9DA9DCBE-A60D-45E2-9D2E-C31C49CA909D}" presName="sibTrans" presStyleLbl="sibTrans2D1" presStyleIdx="1" presStyleCnt="7"/>
      <dgm:spPr/>
    </dgm:pt>
    <dgm:pt modelId="{31648E86-F4C9-4F8B-8640-8AAC68D942B7}" type="pres">
      <dgm:prSet presAssocID="{71D806B2-70AB-4C9E-8229-9D17633F3B5C}" presName="node" presStyleLbl="node1" presStyleIdx="2" presStyleCnt="7">
        <dgm:presLayoutVars>
          <dgm:bulletEnabled val="1"/>
        </dgm:presLayoutVars>
      </dgm:prSet>
      <dgm:spPr/>
    </dgm:pt>
    <dgm:pt modelId="{65AD1B9B-96BA-4AEB-B955-C7BCBE70C14C}" type="pres">
      <dgm:prSet presAssocID="{71D806B2-70AB-4C9E-8229-9D17633F3B5C}" presName="dummy" presStyleCnt="0"/>
      <dgm:spPr/>
    </dgm:pt>
    <dgm:pt modelId="{1E634218-BC9A-4F95-B77A-65655F9E95E8}" type="pres">
      <dgm:prSet presAssocID="{F29A86A2-371B-4FEF-8DD1-4717F8366B09}" presName="sibTrans" presStyleLbl="sibTrans2D1" presStyleIdx="2" presStyleCnt="7"/>
      <dgm:spPr/>
    </dgm:pt>
    <dgm:pt modelId="{7D500D4A-7B10-4CD6-880F-9B36BF4CF8F8}" type="pres">
      <dgm:prSet presAssocID="{23152954-9781-445F-AA18-5B74BCE5BE4C}" presName="node" presStyleLbl="node1" presStyleIdx="3" presStyleCnt="7">
        <dgm:presLayoutVars>
          <dgm:bulletEnabled val="1"/>
        </dgm:presLayoutVars>
      </dgm:prSet>
      <dgm:spPr/>
    </dgm:pt>
    <dgm:pt modelId="{E8963ABE-2807-45C3-83F7-4F101EE69203}" type="pres">
      <dgm:prSet presAssocID="{23152954-9781-445F-AA18-5B74BCE5BE4C}" presName="dummy" presStyleCnt="0"/>
      <dgm:spPr/>
    </dgm:pt>
    <dgm:pt modelId="{48A631F2-612A-45E1-A738-ACCEF8CA81C0}" type="pres">
      <dgm:prSet presAssocID="{5C1703BD-5EC5-4993-B4C8-2ED536D12650}" presName="sibTrans" presStyleLbl="sibTrans2D1" presStyleIdx="3" presStyleCnt="7"/>
      <dgm:spPr/>
    </dgm:pt>
    <dgm:pt modelId="{46B5B9EB-3D1E-4B9D-86EF-8EF240913EE3}" type="pres">
      <dgm:prSet presAssocID="{53F7BE69-A5CB-4A2E-AAB0-CF9FB82D6643}" presName="node" presStyleLbl="node1" presStyleIdx="4" presStyleCnt="7">
        <dgm:presLayoutVars>
          <dgm:bulletEnabled val="1"/>
        </dgm:presLayoutVars>
      </dgm:prSet>
      <dgm:spPr/>
    </dgm:pt>
    <dgm:pt modelId="{BB4DE07E-B86E-42BE-8502-DED01CE60D60}" type="pres">
      <dgm:prSet presAssocID="{53F7BE69-A5CB-4A2E-AAB0-CF9FB82D6643}" presName="dummy" presStyleCnt="0"/>
      <dgm:spPr/>
    </dgm:pt>
    <dgm:pt modelId="{E368F462-F5A3-4063-B139-59D892B3E0B3}" type="pres">
      <dgm:prSet presAssocID="{72283AC3-B071-479C-82DE-FE11497FF20F}" presName="sibTrans" presStyleLbl="sibTrans2D1" presStyleIdx="4" presStyleCnt="7"/>
      <dgm:spPr/>
    </dgm:pt>
    <dgm:pt modelId="{4FFFC51E-CE6D-4D67-84EB-CED4A55F01EC}" type="pres">
      <dgm:prSet presAssocID="{B292BE70-B0D2-4EF3-A0A9-0F836ABFD545}" presName="node" presStyleLbl="node1" presStyleIdx="5" presStyleCnt="7">
        <dgm:presLayoutVars>
          <dgm:bulletEnabled val="1"/>
        </dgm:presLayoutVars>
      </dgm:prSet>
      <dgm:spPr/>
    </dgm:pt>
    <dgm:pt modelId="{7F7F0D3B-4465-4B32-9F52-339DC25E11AA}" type="pres">
      <dgm:prSet presAssocID="{B292BE70-B0D2-4EF3-A0A9-0F836ABFD545}" presName="dummy" presStyleCnt="0"/>
      <dgm:spPr/>
    </dgm:pt>
    <dgm:pt modelId="{24B6EA0E-2BAF-4EA3-8409-13619A666FB5}" type="pres">
      <dgm:prSet presAssocID="{9C135B8A-56E2-41EC-AFF8-D8CABB43C197}" presName="sibTrans" presStyleLbl="sibTrans2D1" presStyleIdx="5" presStyleCnt="7"/>
      <dgm:spPr/>
    </dgm:pt>
    <dgm:pt modelId="{68878126-9594-46E0-A3AD-7BC9A1E8F2D0}" type="pres">
      <dgm:prSet presAssocID="{D4094714-9890-49F1-B3D3-0A04A589E730}" presName="node" presStyleLbl="node1" presStyleIdx="6" presStyleCnt="7">
        <dgm:presLayoutVars>
          <dgm:bulletEnabled val="1"/>
        </dgm:presLayoutVars>
      </dgm:prSet>
      <dgm:spPr/>
    </dgm:pt>
    <dgm:pt modelId="{D40076DA-DE15-4E79-AEAD-EBB1C0247CF7}" type="pres">
      <dgm:prSet presAssocID="{D4094714-9890-49F1-B3D3-0A04A589E730}" presName="dummy" presStyleCnt="0"/>
      <dgm:spPr/>
    </dgm:pt>
    <dgm:pt modelId="{3C700BC2-431E-48ED-BDAA-A15E985E1F15}" type="pres">
      <dgm:prSet presAssocID="{49EC3E65-1151-44CF-AA8A-C7900ED36268}" presName="sibTrans" presStyleLbl="sibTrans2D1" presStyleIdx="6" presStyleCnt="7"/>
      <dgm:spPr/>
    </dgm:pt>
  </dgm:ptLst>
  <dgm:cxnLst>
    <dgm:cxn modelId="{97290207-F8D6-41AE-8380-56555380C020}" srcId="{4C61F67E-25BE-401E-8E03-50B898AF5990}" destId="{23152954-9781-445F-AA18-5B74BCE5BE4C}" srcOrd="3" destOrd="0" parTransId="{607AA47A-5B30-48F6-B592-81AE393A965F}" sibTransId="{5C1703BD-5EC5-4993-B4C8-2ED536D12650}"/>
    <dgm:cxn modelId="{EBA9060E-3CEE-4940-AF3A-D5E18C809148}" srcId="{4C61F67E-25BE-401E-8E03-50B898AF5990}" destId="{B292BE70-B0D2-4EF3-A0A9-0F836ABFD545}" srcOrd="5" destOrd="0" parTransId="{0E4F7833-C112-4058-9EA4-43539B5C80E9}" sibTransId="{9C135B8A-56E2-41EC-AFF8-D8CABB43C197}"/>
    <dgm:cxn modelId="{F9A8F01C-364C-4DF8-88F0-E0562DDC8BF6}" type="presOf" srcId="{53F7BE69-A5CB-4A2E-AAB0-CF9FB82D6643}" destId="{46B5B9EB-3D1E-4B9D-86EF-8EF240913EE3}" srcOrd="0" destOrd="0" presId="urn:microsoft.com/office/officeart/2005/8/layout/radial6"/>
    <dgm:cxn modelId="{041ECC5E-7151-4B2A-A1B0-1FCBC44A5A6B}" type="presOf" srcId="{23152954-9781-445F-AA18-5B74BCE5BE4C}" destId="{7D500D4A-7B10-4CD6-880F-9B36BF4CF8F8}" srcOrd="0" destOrd="0" presId="urn:microsoft.com/office/officeart/2005/8/layout/radial6"/>
    <dgm:cxn modelId="{8DA1E55E-0DC6-4FAC-9234-AEF28118B603}" type="presOf" srcId="{71D806B2-70AB-4C9E-8229-9D17633F3B5C}" destId="{31648E86-F4C9-4F8B-8640-8AAC68D942B7}" srcOrd="0" destOrd="0" presId="urn:microsoft.com/office/officeart/2005/8/layout/radial6"/>
    <dgm:cxn modelId="{734D996C-B04F-4952-A937-E5D025207075}" srcId="{4C61F67E-25BE-401E-8E03-50B898AF5990}" destId="{D4094714-9890-49F1-B3D3-0A04A589E730}" srcOrd="6" destOrd="0" parTransId="{B3B8A7E8-643F-4FAC-8FAD-E8A99423B629}" sibTransId="{49EC3E65-1151-44CF-AA8A-C7900ED36268}"/>
    <dgm:cxn modelId="{E68EC570-31AD-40E0-9E77-63950202A4A0}" type="presOf" srcId="{5340E257-F6CA-45DC-8CBE-5C3026CCB17A}" destId="{F110CC77-6EE9-4969-8662-BBFE82DE6ED0}" srcOrd="0" destOrd="0" presId="urn:microsoft.com/office/officeart/2005/8/layout/radial6"/>
    <dgm:cxn modelId="{0300C395-7372-4BF5-87AE-F51A9B16F342}" type="presOf" srcId="{9DA9DCBE-A60D-45E2-9D2E-C31C49CA909D}" destId="{074BF902-162E-4445-8CBF-5E9A532A18E6}" srcOrd="0" destOrd="0" presId="urn:microsoft.com/office/officeart/2005/8/layout/radial6"/>
    <dgm:cxn modelId="{D7CCDA95-1C64-40D3-88CC-E59CB49164D0}" type="presOf" srcId="{9C135B8A-56E2-41EC-AFF8-D8CABB43C197}" destId="{24B6EA0E-2BAF-4EA3-8409-13619A666FB5}" srcOrd="0" destOrd="0" presId="urn:microsoft.com/office/officeart/2005/8/layout/radial6"/>
    <dgm:cxn modelId="{F27C09A0-4393-4959-8A5B-FA85B717CE2F}" srcId="{4C61F67E-25BE-401E-8E03-50B898AF5990}" destId="{8C363A71-59AE-4FB2-8891-5E484D857E4B}" srcOrd="1" destOrd="0" parTransId="{F57AA870-1197-4F73-9154-A80789340D2F}" sibTransId="{9DA9DCBE-A60D-45E2-9D2E-C31C49CA909D}"/>
    <dgm:cxn modelId="{4C37D8A3-AB6B-4747-8ADA-9A267F46F192}" srcId="{4C61F67E-25BE-401E-8E03-50B898AF5990}" destId="{6EA8ABFC-CA90-4F83-9D3B-AB9870844740}" srcOrd="0" destOrd="0" parTransId="{913310BE-3E69-4F37-A30B-B7B06130AA9D}" sibTransId="{CCABAC99-2A8D-4E68-9F7C-9778518A46CE}"/>
    <dgm:cxn modelId="{6E19FCBA-1AF4-454F-9271-FC4F5840A852}" type="presOf" srcId="{5C1703BD-5EC5-4993-B4C8-2ED536D12650}" destId="{48A631F2-612A-45E1-A738-ACCEF8CA81C0}" srcOrd="0" destOrd="0" presId="urn:microsoft.com/office/officeart/2005/8/layout/radial6"/>
    <dgm:cxn modelId="{717BFBBB-ACF8-43D4-9B5C-245198B8D3D7}" type="presOf" srcId="{B292BE70-B0D2-4EF3-A0A9-0F836ABFD545}" destId="{4FFFC51E-CE6D-4D67-84EB-CED4A55F01EC}" srcOrd="0" destOrd="0" presId="urn:microsoft.com/office/officeart/2005/8/layout/radial6"/>
    <dgm:cxn modelId="{C55FC7C2-77CE-4149-8DC1-15973C88F96B}" type="presOf" srcId="{D4094714-9890-49F1-B3D3-0A04A589E730}" destId="{68878126-9594-46E0-A3AD-7BC9A1E8F2D0}" srcOrd="0" destOrd="0" presId="urn:microsoft.com/office/officeart/2005/8/layout/radial6"/>
    <dgm:cxn modelId="{65A509D0-6BD8-4AF1-BC2B-1E68B0CA872C}" type="presOf" srcId="{CCABAC99-2A8D-4E68-9F7C-9778518A46CE}" destId="{23F3A122-76BA-47A7-A984-37B9158B7DA9}" srcOrd="0" destOrd="0" presId="urn:microsoft.com/office/officeart/2005/8/layout/radial6"/>
    <dgm:cxn modelId="{BB0C68D2-994E-4F20-9E24-0D5A2B8DA050}" srcId="{4C61F67E-25BE-401E-8E03-50B898AF5990}" destId="{71D806B2-70AB-4C9E-8229-9D17633F3B5C}" srcOrd="2" destOrd="0" parTransId="{F9B1B766-D196-4316-B3C1-A4710013CA07}" sibTransId="{F29A86A2-371B-4FEF-8DD1-4717F8366B09}"/>
    <dgm:cxn modelId="{6930CAD7-B0D6-4CD3-9F5B-D2CE932E8A79}" type="presOf" srcId="{4C61F67E-25BE-401E-8E03-50B898AF5990}" destId="{7BB51442-C0A7-46B9-8E5D-2C7A6E2DCF59}" srcOrd="0" destOrd="0" presId="urn:microsoft.com/office/officeart/2005/8/layout/radial6"/>
    <dgm:cxn modelId="{DE10D4DB-C8BE-4E98-A70D-54C7E2B48DF9}" srcId="{4C61F67E-25BE-401E-8E03-50B898AF5990}" destId="{53F7BE69-A5CB-4A2E-AAB0-CF9FB82D6643}" srcOrd="4" destOrd="0" parTransId="{E0EA7F47-0619-460D-A9F4-B8861A0B6B5C}" sibTransId="{72283AC3-B071-479C-82DE-FE11497FF20F}"/>
    <dgm:cxn modelId="{A3BBE8DD-CD78-4BAB-A87B-29EC5DC07ABF}" type="presOf" srcId="{6EA8ABFC-CA90-4F83-9D3B-AB9870844740}" destId="{EB03DA2C-61EA-4D74-B259-DBB8578103A5}" srcOrd="0" destOrd="0" presId="urn:microsoft.com/office/officeart/2005/8/layout/radial6"/>
    <dgm:cxn modelId="{1F1738ED-785D-482A-931F-960C822DF8A1}" type="presOf" srcId="{49EC3E65-1151-44CF-AA8A-C7900ED36268}" destId="{3C700BC2-431E-48ED-BDAA-A15E985E1F15}" srcOrd="0" destOrd="0" presId="urn:microsoft.com/office/officeart/2005/8/layout/radial6"/>
    <dgm:cxn modelId="{151D8AEE-019A-4472-A7D8-919F9DF9E8D3}" srcId="{5340E257-F6CA-45DC-8CBE-5C3026CCB17A}" destId="{4C61F67E-25BE-401E-8E03-50B898AF5990}" srcOrd="0" destOrd="0" parTransId="{4C1BE00C-E3C0-4463-8ED6-86D67F3FFB11}" sibTransId="{1E6D7B44-72E7-41F5-9230-D9430763BEEA}"/>
    <dgm:cxn modelId="{D01CD5EF-66C8-4E0B-B6B9-DD2E3A3D77CC}" type="presOf" srcId="{F29A86A2-371B-4FEF-8DD1-4717F8366B09}" destId="{1E634218-BC9A-4F95-B77A-65655F9E95E8}" srcOrd="0" destOrd="0" presId="urn:microsoft.com/office/officeart/2005/8/layout/radial6"/>
    <dgm:cxn modelId="{CC160BF6-53DD-42C6-834B-4AD557010831}" type="presOf" srcId="{8C363A71-59AE-4FB2-8891-5E484D857E4B}" destId="{DADD2140-44CC-4251-8B74-6697C32922A1}" srcOrd="0" destOrd="0" presId="urn:microsoft.com/office/officeart/2005/8/layout/radial6"/>
    <dgm:cxn modelId="{1351D2F9-1D01-4834-996E-4721BA31BCC7}" type="presOf" srcId="{72283AC3-B071-479C-82DE-FE11497FF20F}" destId="{E368F462-F5A3-4063-B139-59D892B3E0B3}" srcOrd="0" destOrd="0" presId="urn:microsoft.com/office/officeart/2005/8/layout/radial6"/>
    <dgm:cxn modelId="{4147D924-57C0-4323-A7AD-326CFDFDD26D}" type="presParOf" srcId="{F110CC77-6EE9-4969-8662-BBFE82DE6ED0}" destId="{7BB51442-C0A7-46B9-8E5D-2C7A6E2DCF59}" srcOrd="0" destOrd="0" presId="urn:microsoft.com/office/officeart/2005/8/layout/radial6"/>
    <dgm:cxn modelId="{34AABB7B-4FE1-46E5-A971-28FC938DC04C}" type="presParOf" srcId="{F110CC77-6EE9-4969-8662-BBFE82DE6ED0}" destId="{EB03DA2C-61EA-4D74-B259-DBB8578103A5}" srcOrd="1" destOrd="0" presId="urn:microsoft.com/office/officeart/2005/8/layout/radial6"/>
    <dgm:cxn modelId="{4F1DA37F-6743-49FE-B0B9-17E50D0F19B0}" type="presParOf" srcId="{F110CC77-6EE9-4969-8662-BBFE82DE6ED0}" destId="{E3B93354-31B6-4EF6-B645-C743A210FBAA}" srcOrd="2" destOrd="0" presId="urn:microsoft.com/office/officeart/2005/8/layout/radial6"/>
    <dgm:cxn modelId="{6D705EC7-FD64-4BEC-93C4-7EAA8AA92770}" type="presParOf" srcId="{F110CC77-6EE9-4969-8662-BBFE82DE6ED0}" destId="{23F3A122-76BA-47A7-A984-37B9158B7DA9}" srcOrd="3" destOrd="0" presId="urn:microsoft.com/office/officeart/2005/8/layout/radial6"/>
    <dgm:cxn modelId="{C3BBD930-A915-47F9-A108-4ADE83DF0058}" type="presParOf" srcId="{F110CC77-6EE9-4969-8662-BBFE82DE6ED0}" destId="{DADD2140-44CC-4251-8B74-6697C32922A1}" srcOrd="4" destOrd="0" presId="urn:microsoft.com/office/officeart/2005/8/layout/radial6"/>
    <dgm:cxn modelId="{D636265F-D311-40ED-A0C6-2F028A5BDD52}" type="presParOf" srcId="{F110CC77-6EE9-4969-8662-BBFE82DE6ED0}" destId="{754AB3E9-DDE5-4188-98E6-EBB30E52CF63}" srcOrd="5" destOrd="0" presId="urn:microsoft.com/office/officeart/2005/8/layout/radial6"/>
    <dgm:cxn modelId="{4404A68B-5986-444D-B787-30EE5FA4EE87}" type="presParOf" srcId="{F110CC77-6EE9-4969-8662-BBFE82DE6ED0}" destId="{074BF902-162E-4445-8CBF-5E9A532A18E6}" srcOrd="6" destOrd="0" presId="urn:microsoft.com/office/officeart/2005/8/layout/radial6"/>
    <dgm:cxn modelId="{6F5FE9D1-F4A0-4F0C-B3EB-804C4401873D}" type="presParOf" srcId="{F110CC77-6EE9-4969-8662-BBFE82DE6ED0}" destId="{31648E86-F4C9-4F8B-8640-8AAC68D942B7}" srcOrd="7" destOrd="0" presId="urn:microsoft.com/office/officeart/2005/8/layout/radial6"/>
    <dgm:cxn modelId="{DD1025EC-0126-4BE2-93F9-B3554B5D2A40}" type="presParOf" srcId="{F110CC77-6EE9-4969-8662-BBFE82DE6ED0}" destId="{65AD1B9B-96BA-4AEB-B955-C7BCBE70C14C}" srcOrd="8" destOrd="0" presId="urn:microsoft.com/office/officeart/2005/8/layout/radial6"/>
    <dgm:cxn modelId="{EC1B0A10-989F-45E9-B466-B4C0F15AF149}" type="presParOf" srcId="{F110CC77-6EE9-4969-8662-BBFE82DE6ED0}" destId="{1E634218-BC9A-4F95-B77A-65655F9E95E8}" srcOrd="9" destOrd="0" presId="urn:microsoft.com/office/officeart/2005/8/layout/radial6"/>
    <dgm:cxn modelId="{3E80D1F0-F836-47A1-B3E0-3B5E413900F1}" type="presParOf" srcId="{F110CC77-6EE9-4969-8662-BBFE82DE6ED0}" destId="{7D500D4A-7B10-4CD6-880F-9B36BF4CF8F8}" srcOrd="10" destOrd="0" presId="urn:microsoft.com/office/officeart/2005/8/layout/radial6"/>
    <dgm:cxn modelId="{AAC65198-3514-4B94-B98D-64F1561BDC89}" type="presParOf" srcId="{F110CC77-6EE9-4969-8662-BBFE82DE6ED0}" destId="{E8963ABE-2807-45C3-83F7-4F101EE69203}" srcOrd="11" destOrd="0" presId="urn:microsoft.com/office/officeart/2005/8/layout/radial6"/>
    <dgm:cxn modelId="{2EF8413F-5F66-4C19-A774-ACA861DDEF0A}" type="presParOf" srcId="{F110CC77-6EE9-4969-8662-BBFE82DE6ED0}" destId="{48A631F2-612A-45E1-A738-ACCEF8CA81C0}" srcOrd="12" destOrd="0" presId="urn:microsoft.com/office/officeart/2005/8/layout/radial6"/>
    <dgm:cxn modelId="{0A87EBC5-28AF-4CD4-934F-3F4436207CC3}" type="presParOf" srcId="{F110CC77-6EE9-4969-8662-BBFE82DE6ED0}" destId="{46B5B9EB-3D1E-4B9D-86EF-8EF240913EE3}" srcOrd="13" destOrd="0" presId="urn:microsoft.com/office/officeart/2005/8/layout/radial6"/>
    <dgm:cxn modelId="{49F9BADC-0D9D-471C-A6F8-D27CB37C65C5}" type="presParOf" srcId="{F110CC77-6EE9-4969-8662-BBFE82DE6ED0}" destId="{BB4DE07E-B86E-42BE-8502-DED01CE60D60}" srcOrd="14" destOrd="0" presId="urn:microsoft.com/office/officeart/2005/8/layout/radial6"/>
    <dgm:cxn modelId="{62C54EA0-AFD3-43A9-BFD5-F7E0760113E5}" type="presParOf" srcId="{F110CC77-6EE9-4969-8662-BBFE82DE6ED0}" destId="{E368F462-F5A3-4063-B139-59D892B3E0B3}" srcOrd="15" destOrd="0" presId="urn:microsoft.com/office/officeart/2005/8/layout/radial6"/>
    <dgm:cxn modelId="{A5ED6D46-1C3F-493E-B810-E9F9AE90181F}" type="presParOf" srcId="{F110CC77-6EE9-4969-8662-BBFE82DE6ED0}" destId="{4FFFC51E-CE6D-4D67-84EB-CED4A55F01EC}" srcOrd="16" destOrd="0" presId="urn:microsoft.com/office/officeart/2005/8/layout/radial6"/>
    <dgm:cxn modelId="{B800DE46-C4FD-4DD1-85FC-B9762A4AD87F}" type="presParOf" srcId="{F110CC77-6EE9-4969-8662-BBFE82DE6ED0}" destId="{7F7F0D3B-4465-4B32-9F52-339DC25E11AA}" srcOrd="17" destOrd="0" presId="urn:microsoft.com/office/officeart/2005/8/layout/radial6"/>
    <dgm:cxn modelId="{2BE8A128-D844-4920-BA95-A4B59F0F5436}" type="presParOf" srcId="{F110CC77-6EE9-4969-8662-BBFE82DE6ED0}" destId="{24B6EA0E-2BAF-4EA3-8409-13619A666FB5}" srcOrd="18" destOrd="0" presId="urn:microsoft.com/office/officeart/2005/8/layout/radial6"/>
    <dgm:cxn modelId="{FCEDBC28-72ED-467C-B201-36BC450CF207}" type="presParOf" srcId="{F110CC77-6EE9-4969-8662-BBFE82DE6ED0}" destId="{68878126-9594-46E0-A3AD-7BC9A1E8F2D0}" srcOrd="19" destOrd="0" presId="urn:microsoft.com/office/officeart/2005/8/layout/radial6"/>
    <dgm:cxn modelId="{0CDD09AD-9532-490A-A656-8548CAF1624A}" type="presParOf" srcId="{F110CC77-6EE9-4969-8662-BBFE82DE6ED0}" destId="{D40076DA-DE15-4E79-AEAD-EBB1C0247CF7}" srcOrd="20" destOrd="0" presId="urn:microsoft.com/office/officeart/2005/8/layout/radial6"/>
    <dgm:cxn modelId="{DBCD916B-F4AE-45F3-A9E1-734A55F0A50A}" type="presParOf" srcId="{F110CC77-6EE9-4969-8662-BBFE82DE6ED0}" destId="{3C700BC2-431E-48ED-BDAA-A15E985E1F1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8632D-0B04-406C-B28D-C7E53F1663F9}">
      <dsp:nvSpPr>
        <dsp:cNvPr id="0" name=""/>
        <dsp:cNvSpPr/>
      </dsp:nvSpPr>
      <dsp:spPr>
        <a:xfrm>
          <a:off x="2283026" y="163043"/>
          <a:ext cx="1697874" cy="173986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Heating: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(In </a:t>
          </a:r>
          <a:r>
            <a:rPr lang="fi-FI" sz="1100" kern="1200" dirty="0" err="1"/>
            <a:t>machine</a:t>
          </a:r>
          <a:r>
            <a:rPr lang="fi-FI" sz="1100" kern="1200" dirty="0"/>
            <a:t> shop)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/>
            <a:t>Use</a:t>
          </a:r>
          <a:r>
            <a:rPr lang="fi-FI" sz="1100" kern="1200" dirty="0"/>
            <a:t> </a:t>
          </a:r>
          <a:r>
            <a:rPr lang="fi-FI" sz="1100" kern="1200" dirty="0" err="1"/>
            <a:t>hot</a:t>
          </a:r>
          <a:r>
            <a:rPr lang="fi-FI" sz="1100" kern="1200" dirty="0"/>
            <a:t> air </a:t>
          </a:r>
          <a:r>
            <a:rPr lang="fi-FI" sz="1100" kern="1200" dirty="0" err="1"/>
            <a:t>plower</a:t>
          </a:r>
          <a:r>
            <a:rPr lang="fi-FI" sz="1100" kern="1200" dirty="0"/>
            <a:t> to </a:t>
          </a:r>
          <a:r>
            <a:rPr lang="fi-FI" sz="1100" kern="1200" dirty="0" err="1"/>
            <a:t>heat</a:t>
          </a:r>
          <a:r>
            <a:rPr lang="fi-FI" sz="1100" kern="1200" dirty="0"/>
            <a:t> </a:t>
          </a:r>
          <a:r>
            <a:rPr lang="fi-FI" sz="1100" kern="1200" dirty="0" err="1"/>
            <a:t>the</a:t>
          </a:r>
          <a:r>
            <a:rPr lang="fi-FI" sz="1100" kern="1200" dirty="0"/>
            <a:t> </a:t>
          </a:r>
          <a:r>
            <a:rPr lang="fi-FI" sz="1100" kern="1200" dirty="0" err="1"/>
            <a:t>samples</a:t>
          </a:r>
          <a:endParaRPr lang="en-US" sz="11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531674" y="417840"/>
        <a:ext cx="1200578" cy="1230270"/>
      </dsp:txXfrm>
    </dsp:sp>
    <dsp:sp modelId="{023D264C-BCD9-4CCF-BBBC-21D6BC9FF530}">
      <dsp:nvSpPr>
        <dsp:cNvPr id="0" name=""/>
        <dsp:cNvSpPr/>
      </dsp:nvSpPr>
      <dsp:spPr>
        <a:xfrm rot="1206358">
          <a:off x="3995077" y="1147807"/>
          <a:ext cx="177154" cy="467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996696" y="1232092"/>
        <a:ext cx="124008" cy="280259"/>
      </dsp:txXfrm>
    </dsp:sp>
    <dsp:sp modelId="{78748F02-B6AB-41F9-8158-260D7ACD88BC}">
      <dsp:nvSpPr>
        <dsp:cNvPr id="0" name=""/>
        <dsp:cNvSpPr/>
      </dsp:nvSpPr>
      <dsp:spPr>
        <a:xfrm>
          <a:off x="4195824" y="863253"/>
          <a:ext cx="1697874" cy="17398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Bending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Attach one end of the sample to workbench and bend (back and forth) until it breaks </a:t>
          </a:r>
        </a:p>
      </dsp:txBody>
      <dsp:txXfrm>
        <a:off x="4444472" y="1118050"/>
        <a:ext cx="1200578" cy="1230270"/>
      </dsp:txXfrm>
    </dsp:sp>
    <dsp:sp modelId="{03ACA447-9AF1-4C87-9467-AE5D6CEFD7D5}">
      <dsp:nvSpPr>
        <dsp:cNvPr id="0" name=""/>
        <dsp:cNvSpPr/>
      </dsp:nvSpPr>
      <dsp:spPr>
        <a:xfrm rot="5399986">
          <a:off x="4985033" y="2478888"/>
          <a:ext cx="119463" cy="467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02952" y="2554389"/>
        <a:ext cx="83624" cy="280259"/>
      </dsp:txXfrm>
    </dsp:sp>
    <dsp:sp modelId="{4D393FBA-0DF2-4283-8A46-13B565CFC82C}">
      <dsp:nvSpPr>
        <dsp:cNvPr id="0" name=""/>
        <dsp:cNvSpPr/>
      </dsp:nvSpPr>
      <dsp:spPr>
        <a:xfrm>
          <a:off x="4195832" y="2828520"/>
          <a:ext cx="1697874" cy="17398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Attach to workbench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Hit with a hammer</a:t>
          </a:r>
        </a:p>
      </dsp:txBody>
      <dsp:txXfrm>
        <a:off x="4444480" y="3083317"/>
        <a:ext cx="1200578" cy="1230270"/>
      </dsp:txXfrm>
    </dsp:sp>
    <dsp:sp modelId="{6C36FF51-EF25-4C5A-B4D8-11CF0E6C4EC9}">
      <dsp:nvSpPr>
        <dsp:cNvPr id="0" name=""/>
        <dsp:cNvSpPr/>
      </dsp:nvSpPr>
      <dsp:spPr>
        <a:xfrm rot="9593642">
          <a:off x="4004495" y="3813286"/>
          <a:ext cx="177158" cy="467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056023" y="3897571"/>
        <a:ext cx="124011" cy="280259"/>
      </dsp:txXfrm>
    </dsp:sp>
    <dsp:sp modelId="{4A3A6FE6-6E25-4905-B1A9-EDD641A67005}">
      <dsp:nvSpPr>
        <dsp:cNvPr id="0" name=""/>
        <dsp:cNvSpPr/>
      </dsp:nvSpPr>
      <dsp:spPr>
        <a:xfrm>
          <a:off x="2283026" y="3528734"/>
          <a:ext cx="1697874" cy="17398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Hardness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Arrange in Order of hardness by testing (E.G. which scratches what)</a:t>
          </a:r>
        </a:p>
      </dsp:txBody>
      <dsp:txXfrm>
        <a:off x="2531674" y="3783531"/>
        <a:ext cx="1200578" cy="1230270"/>
      </dsp:txXfrm>
    </dsp:sp>
    <dsp:sp modelId="{C85BD908-3E0A-42B9-BEA3-E549E45BC72C}">
      <dsp:nvSpPr>
        <dsp:cNvPr id="0" name=""/>
        <dsp:cNvSpPr/>
      </dsp:nvSpPr>
      <dsp:spPr>
        <a:xfrm rot="12006358">
          <a:off x="2091689" y="3816733"/>
          <a:ext cx="177158" cy="467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143217" y="3919288"/>
        <a:ext cx="124011" cy="280259"/>
      </dsp:txXfrm>
    </dsp:sp>
    <dsp:sp modelId="{5B3D03B4-1B5B-4EE7-9DDD-3204DC6EF5E3}">
      <dsp:nvSpPr>
        <dsp:cNvPr id="0" name=""/>
        <dsp:cNvSpPr/>
      </dsp:nvSpPr>
      <dsp:spPr>
        <a:xfrm>
          <a:off x="370220" y="2828520"/>
          <a:ext cx="1697874" cy="17398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Cutting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Try to carve a chip with box cutter</a:t>
          </a:r>
        </a:p>
      </dsp:txBody>
      <dsp:txXfrm>
        <a:off x="618868" y="3083317"/>
        <a:ext cx="1200578" cy="1230270"/>
      </dsp:txXfrm>
    </dsp:sp>
    <dsp:sp modelId="{B6B4EB0F-9CA3-4806-9C89-3AB51B85E21B}">
      <dsp:nvSpPr>
        <dsp:cNvPr id="0" name=""/>
        <dsp:cNvSpPr/>
      </dsp:nvSpPr>
      <dsp:spPr>
        <a:xfrm rot="16200014">
          <a:off x="1159429" y="2485650"/>
          <a:ext cx="119463" cy="467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177348" y="2596989"/>
        <a:ext cx="83624" cy="280259"/>
      </dsp:txXfrm>
    </dsp:sp>
    <dsp:sp modelId="{D582EBAB-5E1F-4ADA-A708-69C3BB1F7066}">
      <dsp:nvSpPr>
        <dsp:cNvPr id="0" name=""/>
        <dsp:cNvSpPr/>
      </dsp:nvSpPr>
      <dsp:spPr>
        <a:xfrm>
          <a:off x="370228" y="863253"/>
          <a:ext cx="1697874" cy="173986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Grinding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Use Sand paper to scratch</a:t>
          </a:r>
        </a:p>
      </dsp:txBody>
      <dsp:txXfrm>
        <a:off x="618876" y="1118050"/>
        <a:ext cx="1200578" cy="1230270"/>
      </dsp:txXfrm>
    </dsp:sp>
    <dsp:sp modelId="{5E3F0D65-9B2E-4159-B719-F81004BCE5DD}">
      <dsp:nvSpPr>
        <dsp:cNvPr id="0" name=""/>
        <dsp:cNvSpPr/>
      </dsp:nvSpPr>
      <dsp:spPr>
        <a:xfrm rot="20393642">
          <a:off x="2082279" y="1151254"/>
          <a:ext cx="177154" cy="467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083898" y="1253809"/>
        <a:ext cx="124008" cy="280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03350-C9B7-41D8-8486-6906165E6754}">
      <dsp:nvSpPr>
        <dsp:cNvPr id="0" name=""/>
        <dsp:cNvSpPr/>
      </dsp:nvSpPr>
      <dsp:spPr>
        <a:xfrm>
          <a:off x="3384271" y="1268143"/>
          <a:ext cx="1428068" cy="787937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Composites</a:t>
          </a:r>
        </a:p>
      </dsp:txBody>
      <dsp:txXfrm>
        <a:off x="3593407" y="1383534"/>
        <a:ext cx="1009796" cy="557155"/>
      </dsp:txXfrm>
    </dsp:sp>
    <dsp:sp modelId="{7D253B0E-B2B5-47F4-8DE8-21B133FE2567}">
      <dsp:nvSpPr>
        <dsp:cNvPr id="0" name=""/>
        <dsp:cNvSpPr/>
      </dsp:nvSpPr>
      <dsp:spPr>
        <a:xfrm>
          <a:off x="2963321" y="-648785"/>
          <a:ext cx="2269968" cy="222018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Metals </a:t>
          </a:r>
        </a:p>
      </dsp:txBody>
      <dsp:txXfrm>
        <a:off x="3295750" y="-323647"/>
        <a:ext cx="1605110" cy="1569906"/>
      </dsp:txXfrm>
    </dsp:sp>
    <dsp:sp modelId="{8E26DD0D-4463-48A0-9A19-4894CD87ED59}">
      <dsp:nvSpPr>
        <dsp:cNvPr id="0" name=""/>
        <dsp:cNvSpPr/>
      </dsp:nvSpPr>
      <dsp:spPr>
        <a:xfrm>
          <a:off x="4154211" y="539075"/>
          <a:ext cx="2269968" cy="222018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Polymers </a:t>
          </a:r>
        </a:p>
      </dsp:txBody>
      <dsp:txXfrm>
        <a:off x="4486640" y="864213"/>
        <a:ext cx="1605110" cy="1569906"/>
      </dsp:txXfrm>
    </dsp:sp>
    <dsp:sp modelId="{E8875CA3-1447-49CC-8DE4-5B9A68227B65}">
      <dsp:nvSpPr>
        <dsp:cNvPr id="0" name=""/>
        <dsp:cNvSpPr/>
      </dsp:nvSpPr>
      <dsp:spPr>
        <a:xfrm>
          <a:off x="2950376" y="1742911"/>
          <a:ext cx="2269968" cy="2220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Ceramics and glasses</a:t>
          </a:r>
        </a:p>
      </dsp:txBody>
      <dsp:txXfrm>
        <a:off x="3282805" y="2068049"/>
        <a:ext cx="1605110" cy="1569906"/>
      </dsp:txXfrm>
    </dsp:sp>
    <dsp:sp modelId="{269D6B61-7079-441A-9B1C-79D07F5C44BF}">
      <dsp:nvSpPr>
        <dsp:cNvPr id="0" name=""/>
        <dsp:cNvSpPr/>
      </dsp:nvSpPr>
      <dsp:spPr>
        <a:xfrm>
          <a:off x="1773278" y="537892"/>
          <a:ext cx="2248440" cy="2248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/>
            <a:t>Hybrids</a:t>
          </a:r>
          <a:endParaRPr lang="en-US" sz="1400" kern="1200" dirty="0"/>
        </a:p>
      </dsp:txBody>
      <dsp:txXfrm>
        <a:off x="2102554" y="867168"/>
        <a:ext cx="1589888" cy="1589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7B415-3969-4F4C-8B34-60C2A7FC530D}">
      <dsp:nvSpPr>
        <dsp:cNvPr id="0" name=""/>
        <dsp:cNvSpPr/>
      </dsp:nvSpPr>
      <dsp:spPr>
        <a:xfrm>
          <a:off x="3244816" y="477057"/>
          <a:ext cx="1934533" cy="1971210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Shaping</a:t>
          </a:r>
        </a:p>
      </dsp:txBody>
      <dsp:txXfrm>
        <a:off x="3502754" y="822019"/>
        <a:ext cx="1418658" cy="887044"/>
      </dsp:txXfrm>
    </dsp:sp>
    <dsp:sp modelId="{BB233DD9-2EFE-4D62-B469-497B7DD6081C}">
      <dsp:nvSpPr>
        <dsp:cNvPr id="0" name=""/>
        <dsp:cNvSpPr/>
      </dsp:nvSpPr>
      <dsp:spPr>
        <a:xfrm>
          <a:off x="4258149" y="2232252"/>
          <a:ext cx="1934533" cy="1971210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Surface treatment</a:t>
          </a:r>
        </a:p>
      </dsp:txBody>
      <dsp:txXfrm>
        <a:off x="4849794" y="2741481"/>
        <a:ext cx="1160720" cy="1084165"/>
      </dsp:txXfrm>
    </dsp:sp>
    <dsp:sp modelId="{C8CC5951-B38B-4DB7-84A3-56D64039FFA6}">
      <dsp:nvSpPr>
        <dsp:cNvPr id="0" name=""/>
        <dsp:cNvSpPr/>
      </dsp:nvSpPr>
      <dsp:spPr>
        <a:xfrm>
          <a:off x="2231484" y="2232252"/>
          <a:ext cx="1934533" cy="19712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Joining </a:t>
          </a:r>
        </a:p>
      </dsp:txBody>
      <dsp:txXfrm>
        <a:off x="2413652" y="2741481"/>
        <a:ext cx="1160720" cy="1084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0BC2-431E-48ED-BDAA-A15E985E1F15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6EA0E-2BAF-4EA3-8409-13619A666FB5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10028571"/>
            <a:gd name="adj2" fmla="val 13114286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8F462-F5A3-4063-B139-59D892B3E0B3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6942857"/>
            <a:gd name="adj2" fmla="val 10028571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631F2-612A-45E1-A738-ACCEF8CA81C0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34218-BC9A-4F95-B77A-65655F9E95E8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BF902-162E-4445-8CBF-5E9A532A18E6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A122-76BA-47A7-A984-37B9158B7DA9}">
      <dsp:nvSpPr>
        <dsp:cNvPr id="0" name=""/>
        <dsp:cNvSpPr/>
      </dsp:nvSpPr>
      <dsp:spPr>
        <a:xfrm>
          <a:off x="1117601" y="481092"/>
          <a:ext cx="3813469" cy="3813469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51442-C0A7-46B9-8E5D-2C7A6E2DCF59}">
      <dsp:nvSpPr>
        <dsp:cNvPr id="0" name=""/>
        <dsp:cNvSpPr/>
      </dsp:nvSpPr>
      <dsp:spPr>
        <a:xfrm>
          <a:off x="2286711" y="1650202"/>
          <a:ext cx="1475249" cy="1475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Shaping methods</a:t>
          </a:r>
        </a:p>
      </dsp:txBody>
      <dsp:txXfrm>
        <a:off x="2502756" y="1866247"/>
        <a:ext cx="1043159" cy="1043159"/>
      </dsp:txXfrm>
    </dsp:sp>
    <dsp:sp modelId="{EB03DA2C-61EA-4D74-B259-DBB8578103A5}">
      <dsp:nvSpPr>
        <dsp:cNvPr id="0" name=""/>
        <dsp:cNvSpPr/>
      </dsp:nvSpPr>
      <dsp:spPr>
        <a:xfrm>
          <a:off x="2507998" y="1931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Machining</a:t>
          </a:r>
        </a:p>
      </dsp:txBody>
      <dsp:txXfrm>
        <a:off x="2659230" y="153163"/>
        <a:ext cx="730210" cy="730210"/>
      </dsp:txXfrm>
    </dsp:sp>
    <dsp:sp modelId="{DADD2140-44CC-4251-8B74-6697C32922A1}">
      <dsp:nvSpPr>
        <dsp:cNvPr id="0" name=""/>
        <dsp:cNvSpPr/>
      </dsp:nvSpPr>
      <dsp:spPr>
        <a:xfrm>
          <a:off x="3969678" y="705839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Casting</a:t>
          </a:r>
        </a:p>
      </dsp:txBody>
      <dsp:txXfrm>
        <a:off x="4120910" y="857071"/>
        <a:ext cx="730210" cy="730210"/>
      </dsp:txXfrm>
    </dsp:sp>
    <dsp:sp modelId="{31648E86-F4C9-4F8B-8640-8AAC68D942B7}">
      <dsp:nvSpPr>
        <dsp:cNvPr id="0" name=""/>
        <dsp:cNvSpPr/>
      </dsp:nvSpPr>
      <dsp:spPr>
        <a:xfrm>
          <a:off x="4330683" y="2287505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Deformation </a:t>
          </a:r>
        </a:p>
      </dsp:txBody>
      <dsp:txXfrm>
        <a:off x="4481915" y="2438737"/>
        <a:ext cx="730210" cy="730210"/>
      </dsp:txXfrm>
    </dsp:sp>
    <dsp:sp modelId="{7D500D4A-7B10-4CD6-880F-9B36BF4CF8F8}">
      <dsp:nvSpPr>
        <dsp:cNvPr id="0" name=""/>
        <dsp:cNvSpPr/>
      </dsp:nvSpPr>
      <dsp:spPr>
        <a:xfrm>
          <a:off x="3319169" y="3555903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Molding </a:t>
          </a:r>
        </a:p>
      </dsp:txBody>
      <dsp:txXfrm>
        <a:off x="3470401" y="3707135"/>
        <a:ext cx="730210" cy="730210"/>
      </dsp:txXfrm>
    </dsp:sp>
    <dsp:sp modelId="{46B5B9EB-3D1E-4B9D-86EF-8EF240913EE3}">
      <dsp:nvSpPr>
        <dsp:cNvPr id="0" name=""/>
        <dsp:cNvSpPr/>
      </dsp:nvSpPr>
      <dsp:spPr>
        <a:xfrm>
          <a:off x="1696827" y="3555903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Powder methods</a:t>
          </a:r>
        </a:p>
      </dsp:txBody>
      <dsp:txXfrm>
        <a:off x="1848059" y="3707135"/>
        <a:ext cx="730210" cy="730210"/>
      </dsp:txXfrm>
    </dsp:sp>
    <dsp:sp modelId="{4FFFC51E-CE6D-4D67-84EB-CED4A55F01EC}">
      <dsp:nvSpPr>
        <dsp:cNvPr id="0" name=""/>
        <dsp:cNvSpPr/>
      </dsp:nvSpPr>
      <dsp:spPr>
        <a:xfrm>
          <a:off x="685313" y="2287505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Composite forming</a:t>
          </a:r>
        </a:p>
      </dsp:txBody>
      <dsp:txXfrm>
        <a:off x="836545" y="2438737"/>
        <a:ext cx="730210" cy="730210"/>
      </dsp:txXfrm>
    </dsp:sp>
    <dsp:sp modelId="{68878126-9594-46E0-A3AD-7BC9A1E8F2D0}">
      <dsp:nvSpPr>
        <dsp:cNvPr id="0" name=""/>
        <dsp:cNvSpPr/>
      </dsp:nvSpPr>
      <dsp:spPr>
        <a:xfrm>
          <a:off x="1046319" y="705839"/>
          <a:ext cx="1032674" cy="103267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Additive methods</a:t>
          </a:r>
        </a:p>
      </dsp:txBody>
      <dsp:txXfrm>
        <a:off x="1197551" y="857071"/>
        <a:ext cx="730210" cy="730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3/6/20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6.3.2020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0F82-D347-48D3-B31C-1F5A06FD1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0F82-D347-48D3-B31C-1F5A06FD1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B0F82-D347-48D3-B31C-1F5A06FD1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6.3.2020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6.3.2020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8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6.3.2020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6.3.2020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6.3.2020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6.3.2020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6.3.2020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A666-4149-4326-A970-79105E5E1CB7}" type="datetimeFigureOut">
              <a:rPr lang="fi-FI"/>
              <a:pPr>
                <a:defRPr/>
              </a:pPr>
              <a:t>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5AB26-BF79-4E19-B066-596E8898CFF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15208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AD4B-740E-4392-B29E-8A961717B37B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78EE-87FE-4E9C-81EB-D9846CA74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6.3.2020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70" r:id="rId17"/>
    <p:sldLayoutId id="2147484763" r:id="rId18"/>
    <p:sldLayoutId id="2147484764" r:id="rId19"/>
    <p:sldLayoutId id="2147484765" r:id="rId20"/>
    <p:sldLayoutId id="2147484766" r:id="rId21"/>
    <p:sldLayoutId id="2147484767" r:id="rId22"/>
    <p:sldLayoutId id="2147484771" r:id="rId23"/>
    <p:sldLayoutId id="2147484772" r:id="rId24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aalto.fi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Product Analysis</a:t>
            </a:r>
          </a:p>
          <a:p>
            <a:r>
              <a:rPr lang="en-US" dirty="0" err="1"/>
              <a:t>Aaltonaut</a:t>
            </a:r>
            <a:r>
              <a:rPr lang="en-US" dirty="0"/>
              <a:t> Minor</a:t>
            </a:r>
          </a:p>
        </p:txBody>
      </p:sp>
    </p:spTree>
    <p:extLst>
      <p:ext uri="{BB962C8B-B14F-4D97-AF65-F5344CB8AC3E}">
        <p14:creationId xmlns:p14="http://schemas.microsoft.com/office/powerpoint/2010/main" val="162638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5885722"/>
              </p:ext>
            </p:extLst>
          </p:nvPr>
        </p:nvGraphicFramePr>
        <p:xfrm>
          <a:off x="1547664" y="589248"/>
          <a:ext cx="6048672" cy="459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96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Production</a:t>
            </a:r>
          </a:p>
        </p:txBody>
      </p:sp>
      <p:grpSp>
        <p:nvGrpSpPr>
          <p:cNvPr id="15" name="Ryhmä 14"/>
          <p:cNvGrpSpPr/>
          <p:nvPr/>
        </p:nvGrpSpPr>
        <p:grpSpPr>
          <a:xfrm>
            <a:off x="2132026" y="989527"/>
            <a:ext cx="4879948" cy="3891964"/>
            <a:chOff x="2267744" y="1742090"/>
            <a:chExt cx="4879948" cy="3891964"/>
          </a:xfrm>
        </p:grpSpPr>
        <p:sp>
          <p:nvSpPr>
            <p:cNvPr id="4" name="Rectangle 3"/>
            <p:cNvSpPr/>
            <p:nvPr/>
          </p:nvSpPr>
          <p:spPr>
            <a:xfrm>
              <a:off x="3744311" y="1742090"/>
              <a:ext cx="1757855" cy="25382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Manufacturing</a:t>
              </a:r>
            </a:p>
            <a:p>
              <a:pPr algn="ctr"/>
              <a:r>
                <a:rPr lang="en-US" dirty="0"/>
                <a:t>process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267744" y="1803838"/>
              <a:ext cx="1537658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Materials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267744" y="2268922"/>
              <a:ext cx="1537658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Capital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267744" y="2741886"/>
              <a:ext cx="1537658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67744" y="3214850"/>
              <a:ext cx="1537658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Energy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267744" y="3679933"/>
              <a:ext cx="1537658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Information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83974" y="2709040"/>
              <a:ext cx="1363718" cy="6043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344511" y="2778672"/>
              <a:ext cx="526174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12325" y="4433725"/>
              <a:ext cx="12671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Waste materials and energy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4330098" y="3973072"/>
              <a:ext cx="586278" cy="465083"/>
            </a:xfrm>
            <a:prstGeom prst="rightArrow">
              <a:avLst>
                <a:gd name="adj1" fmla="val 73729"/>
                <a:gd name="adj2" fmla="val 3644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229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CES </a:t>
            </a:r>
            <a:r>
              <a:rPr lang="en-US" dirty="0" err="1"/>
              <a:t>Edupack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Material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Selection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Visual comparison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Manufacturing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Calculating part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Carbon foot print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6.3.2020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54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prices exercise (1/3)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Make a table of 10 parts</a:t>
            </a:r>
          </a:p>
          <a:p>
            <a:r>
              <a:rPr lang="en-US" dirty="0"/>
              <a:t>Estimate the production volume</a:t>
            </a:r>
          </a:p>
          <a:p>
            <a:r>
              <a:rPr lang="en-US" dirty="0"/>
              <a:t>Various materials and methods</a:t>
            </a:r>
          </a:p>
          <a:p>
            <a:r>
              <a:rPr lang="en-US" dirty="0"/>
              <a:t>Material price</a:t>
            </a:r>
          </a:p>
          <a:p>
            <a:r>
              <a:rPr lang="en-US" dirty="0"/>
              <a:t>Part price</a:t>
            </a:r>
          </a:p>
          <a:p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CES </a:t>
            </a:r>
            <a:r>
              <a:rPr lang="en-US" dirty="0" err="1"/>
              <a:t>Edupack</a:t>
            </a:r>
            <a:r>
              <a:rPr lang="en-US" dirty="0"/>
              <a:t>: Level 2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Find out material price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Use the link to Process Universe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Open process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Open cost modelling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2760" t="28423" r="16337" b="11075"/>
          <a:stretch/>
        </p:blipFill>
        <p:spPr>
          <a:xfrm>
            <a:off x="4675239" y="1346580"/>
            <a:ext cx="4468761" cy="3880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209128" y="2496687"/>
            <a:ext cx="501556" cy="35825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22019" y="2691169"/>
            <a:ext cx="4261118" cy="1796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8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prices exercise (2/3) 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4106018" cy="3336083"/>
          </a:xfrm>
        </p:spPr>
        <p:txBody>
          <a:bodyPr/>
          <a:lstStyle/>
          <a:p>
            <a:r>
              <a:rPr lang="en-US" dirty="0"/>
              <a:t>6. Adjust Discount rate to 5 %</a:t>
            </a:r>
          </a:p>
          <a:p>
            <a:r>
              <a:rPr lang="en-US" dirty="0"/>
              <a:t>7. Adjust Load Factor to 0,9</a:t>
            </a:r>
          </a:p>
          <a:p>
            <a:r>
              <a:rPr lang="en-US" dirty="0"/>
              <a:t>8. Adjust Overhead to 10 EUR/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6.3.2020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8108789" y="231368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i 9"/>
          <p:cNvSpPr/>
          <p:nvPr/>
        </p:nvSpPr>
        <p:spPr>
          <a:xfrm>
            <a:off x="8101082" y="257648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i 10"/>
          <p:cNvSpPr/>
          <p:nvPr/>
        </p:nvSpPr>
        <p:spPr>
          <a:xfrm>
            <a:off x="8125357" y="308205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363" t="44400" r="63668" b="25267"/>
          <a:stretch/>
        </p:blipFill>
        <p:spPr>
          <a:xfrm>
            <a:off x="4572000" y="849802"/>
            <a:ext cx="4527978" cy="452797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283968" y="1489348"/>
            <a:ext cx="2880320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39952" y="1866764"/>
            <a:ext cx="3024336" cy="1074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69326" y="2258109"/>
            <a:ext cx="2594962" cy="1094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prices exercise (3/3)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3529361" cy="332437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9. Insert Component Mass</a:t>
            </a:r>
          </a:p>
          <a:p>
            <a:pPr marL="0" indent="0">
              <a:buNone/>
            </a:pPr>
            <a:r>
              <a:rPr lang="en-US" sz="1800" dirty="0"/>
              <a:t>10. Insert Material Cost</a:t>
            </a:r>
          </a:p>
          <a:p>
            <a:pPr marL="0" indent="0">
              <a:buNone/>
            </a:pPr>
            <a:r>
              <a:rPr lang="en-US" sz="1800" dirty="0"/>
              <a:t>11. Press Apply</a:t>
            </a:r>
          </a:p>
          <a:p>
            <a:pPr marL="0" indent="0">
              <a:buNone/>
            </a:pPr>
            <a:r>
              <a:rPr lang="en-US" sz="1800" dirty="0"/>
              <a:t>12. Evaluate the part complexity</a:t>
            </a:r>
          </a:p>
          <a:p>
            <a:pPr marL="0" indent="0">
              <a:buNone/>
            </a:pPr>
            <a:r>
              <a:rPr lang="fi-FI" sz="1800" dirty="0"/>
              <a:t>	</a:t>
            </a:r>
            <a:r>
              <a:rPr lang="en-US" sz="1800" dirty="0"/>
              <a:t>High</a:t>
            </a:r>
            <a:r>
              <a:rPr lang="fi-FI" sz="1800" dirty="0"/>
              <a:t> </a:t>
            </a:r>
            <a:r>
              <a:rPr lang="en-US" sz="1800" dirty="0"/>
              <a:t>complexity</a:t>
            </a:r>
          </a:p>
          <a:p>
            <a:pPr marL="0" indent="0">
              <a:buNone/>
            </a:pPr>
            <a:r>
              <a:rPr lang="fi-FI" sz="1800" dirty="0"/>
              <a:t>	</a:t>
            </a:r>
            <a:r>
              <a:rPr lang="en-US" sz="1800" dirty="0"/>
              <a:t>Low complexity</a:t>
            </a:r>
          </a:p>
          <a:p>
            <a:pPr marL="0" indent="0">
              <a:buNone/>
            </a:pPr>
            <a:r>
              <a:rPr lang="en-US" sz="1800" dirty="0"/>
              <a:t>13. Mark the price to table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Find out electrical component prizes from internet.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8209128" y="2496687"/>
            <a:ext cx="501556" cy="35825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80931" y="2691168"/>
            <a:ext cx="4002206" cy="644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3276" t="10607" r="15477" b="38889"/>
          <a:stretch/>
        </p:blipFill>
        <p:spPr>
          <a:xfrm>
            <a:off x="3997675" y="1450873"/>
            <a:ext cx="5016206" cy="3577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8515350" y="2769068"/>
            <a:ext cx="291766" cy="187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51445" y="2965850"/>
            <a:ext cx="291766" cy="187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747918" y="2761047"/>
            <a:ext cx="2808312" cy="1312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70211" y="3152730"/>
            <a:ext cx="2886019" cy="1070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1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13:15 Material testing workshop</a:t>
            </a:r>
          </a:p>
          <a:p>
            <a:r>
              <a:rPr lang="en-US" dirty="0"/>
              <a:t>14:15 Break</a:t>
            </a:r>
          </a:p>
          <a:p>
            <a:r>
              <a:rPr lang="en-US" dirty="0"/>
              <a:t>14:30 Material lecture</a:t>
            </a:r>
          </a:p>
          <a:p>
            <a:r>
              <a:rPr lang="en-US" dirty="0"/>
              <a:t>15:15 Material amounts and weights</a:t>
            </a:r>
          </a:p>
          <a:p>
            <a:r>
              <a:rPr lang="en-US" dirty="0"/>
              <a:t>15:45 Guidelines for homework</a:t>
            </a:r>
          </a:p>
        </p:txBody>
      </p:sp>
    </p:spTree>
    <p:extLst>
      <p:ext uri="{BB962C8B-B14F-4D97-AF65-F5344CB8AC3E}">
        <p14:creationId xmlns:p14="http://schemas.microsoft.com/office/powerpoint/2010/main" val="67572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Plastics testing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Polystyrene PS</a:t>
            </a:r>
          </a:p>
          <a:p>
            <a:r>
              <a:rPr lang="en-US" dirty="0"/>
              <a:t>High</a:t>
            </a:r>
            <a:r>
              <a:rPr lang="fi-FI" dirty="0"/>
              <a:t> </a:t>
            </a:r>
            <a:r>
              <a:rPr lang="en-US" dirty="0"/>
              <a:t>impact</a:t>
            </a:r>
            <a:r>
              <a:rPr lang="fi-FI" dirty="0"/>
              <a:t> </a:t>
            </a:r>
            <a:r>
              <a:rPr lang="en-US" dirty="0"/>
              <a:t>polystyrene HIPS</a:t>
            </a:r>
          </a:p>
          <a:p>
            <a:r>
              <a:rPr lang="en-US" dirty="0"/>
              <a:t>Polycarbonate PC</a:t>
            </a:r>
          </a:p>
          <a:p>
            <a:r>
              <a:rPr lang="en-US" dirty="0"/>
              <a:t>Polyvinylchloride PVC</a:t>
            </a:r>
          </a:p>
          <a:p>
            <a:r>
              <a:rPr lang="en-US" dirty="0"/>
              <a:t>Polypropylene</a:t>
            </a:r>
            <a:r>
              <a:rPr lang="fi-FI" dirty="0"/>
              <a:t> PP</a:t>
            </a:r>
          </a:p>
          <a:p>
            <a:r>
              <a:rPr lang="en-US" dirty="0"/>
              <a:t>Polymethyl methacrylate (Acrylic)</a:t>
            </a:r>
            <a:r>
              <a:rPr lang="fi-FI" dirty="0"/>
              <a:t> PMMA</a:t>
            </a:r>
          </a:p>
          <a:p>
            <a:r>
              <a:rPr lang="en-US" dirty="0"/>
              <a:t>Polyethylene 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3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testing workshop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26563565"/>
              </p:ext>
            </p:extLst>
          </p:nvPr>
        </p:nvGraphicFramePr>
        <p:xfrm>
          <a:off x="3059832" y="481236"/>
          <a:ext cx="626392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088" y="913686"/>
            <a:ext cx="297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“Learning café” in </a:t>
            </a:r>
            <a:r>
              <a:rPr lang="en-US" sz="2400" dirty="0" err="1"/>
              <a:t>Puuhabunkkeri</a:t>
            </a:r>
            <a:r>
              <a:rPr lang="en-US" sz="2400" dirty="0"/>
              <a:t> and Machine 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minute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comments to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photos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CES </a:t>
            </a:r>
            <a:r>
              <a:rPr lang="en-US" dirty="0" err="1"/>
              <a:t>Edupack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0" dirty="0"/>
              <a:t> </a:t>
            </a:r>
            <a:r>
              <a:rPr lang="en-US" b="0" u="sng" dirty="0">
                <a:hlinkClick r:id="rId2"/>
              </a:rPr>
              <a:t>https://download.aalto.fi/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6.3.2020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18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product made of and why?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2411760" y="4572475"/>
            <a:ext cx="5040560" cy="708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26622385"/>
              </p:ext>
            </p:extLst>
          </p:nvPr>
        </p:nvGraphicFramePr>
        <p:xfrm>
          <a:off x="468313" y="1273175"/>
          <a:ext cx="8207375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4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does it cost to make a part?</a:t>
            </a:r>
          </a:p>
        </p:txBody>
      </p:sp>
    </p:spTree>
    <p:extLst>
      <p:ext uri="{BB962C8B-B14F-4D97-AF65-F5344CB8AC3E}">
        <p14:creationId xmlns:p14="http://schemas.microsoft.com/office/powerpoint/2010/main" val="125321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Manufacturing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0482625"/>
              </p:ext>
            </p:extLst>
          </p:nvPr>
        </p:nvGraphicFramePr>
        <p:xfrm>
          <a:off x="468313" y="337220"/>
          <a:ext cx="842416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409031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</Words>
  <Application>Microsoft Macintosh PowerPoint</Application>
  <PresentationFormat>On-screen Show (16:10)</PresentationFormat>
  <Paragraphs>121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Lucida Grande</vt:lpstr>
      <vt:lpstr>AALTO_EN</vt:lpstr>
      <vt:lpstr>Materials</vt:lpstr>
      <vt:lpstr>Agenda</vt:lpstr>
      <vt:lpstr>Plastics testing workshop</vt:lpstr>
      <vt:lpstr>Material testing workshop</vt:lpstr>
      <vt:lpstr>CES Edupack</vt:lpstr>
      <vt:lpstr>What is the product made of and why? </vt:lpstr>
      <vt:lpstr> </vt:lpstr>
      <vt:lpstr>PowerPoint Presentation</vt:lpstr>
      <vt:lpstr>Manufacturing processes</vt:lpstr>
      <vt:lpstr>PowerPoint Presentation</vt:lpstr>
      <vt:lpstr>Production</vt:lpstr>
      <vt:lpstr>CES Edupack</vt:lpstr>
      <vt:lpstr>Part prices exercise (1/3) </vt:lpstr>
      <vt:lpstr>Part prices exercise (2/3) </vt:lpstr>
      <vt:lpstr>Part prices exercise (3/3)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2014-04-29T12:22:06Z</dcterms:created>
  <dcterms:modified xsi:type="dcterms:W3CDTF">2020-03-06T11:02:33Z</dcterms:modified>
</cp:coreProperties>
</file>