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66" r:id="rId2"/>
    <p:sldId id="267" r:id="rId3"/>
    <p:sldId id="268" r:id="rId4"/>
    <p:sldId id="256" r:id="rId5"/>
    <p:sldId id="257" r:id="rId6"/>
    <p:sldId id="269" r:id="rId7"/>
    <p:sldId id="264" r:id="rId8"/>
    <p:sldId id="265" r:id="rId9"/>
    <p:sldId id="258" r:id="rId10"/>
    <p:sldId id="271" r:id="rId11"/>
    <p:sldId id="259" r:id="rId12"/>
    <p:sldId id="272" r:id="rId13"/>
    <p:sldId id="274" r:id="rId14"/>
    <p:sldId id="260" r:id="rId15"/>
    <p:sldId id="273" r:id="rId16"/>
    <p:sldId id="262" r:id="rId17"/>
    <p:sldId id="261" r:id="rId18"/>
    <p:sldId id="276" r:id="rId19"/>
    <p:sldId id="277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97"/>
  </p:normalViewPr>
  <p:slideViewPr>
    <p:cSldViewPr>
      <p:cViewPr varScale="1">
        <p:scale>
          <a:sx n="119" d="100"/>
          <a:sy n="119" d="100"/>
        </p:scale>
        <p:origin x="1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4713-869A-6B45-A67D-5EC912F0D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9590-AB78-F842-B75D-36C1EBBF2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6F32-E46C-B549-B71C-BEE4BB327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562F-69AE-3843-87D2-860523B4F9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3C51-8D73-4145-9750-C52C8F0016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9245-8B30-6245-B91D-AD13D1B30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D1-796C-D84F-BCB9-E57D19E2C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92B8-0FE7-E34B-9AC0-DE5C3D05C3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958C-093E-5F42-92F6-691B88A9F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A5E-0EA8-DB4A-A91F-6F8EB8974F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BC9-C47A-9A4F-B6B8-2C0EF8AB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54B560-1F0A-0C4D-81A1-161966AF6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r>
              <a:rPr lang="en-US" dirty="0"/>
              <a:t>Dissertation process overview and DR themes</a:t>
            </a:r>
          </a:p>
          <a:p>
            <a:r>
              <a:rPr lang="en-US" dirty="0"/>
              <a:t>Case on typical considerations: </a:t>
            </a:r>
            <a:r>
              <a:rPr lang="en-US" dirty="0" err="1"/>
              <a:t>Sampsa’s</a:t>
            </a:r>
            <a:r>
              <a:rPr lang="en-US" dirty="0"/>
              <a:t> dissertation overview</a:t>
            </a:r>
          </a:p>
          <a:p>
            <a:r>
              <a:rPr lang="en-US" dirty="0"/>
              <a:t>Settling of reading groups and preparing for the reading exams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researched? How?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many many things I would like to know and promote</a:t>
            </a:r>
          </a:p>
          <a:p>
            <a:r>
              <a:rPr lang="en-US" dirty="0"/>
              <a:t>Very few yield research because they are either known to the core or</a:t>
            </a:r>
          </a:p>
          <a:p>
            <a:r>
              <a:rPr lang="en-US" dirty="0"/>
              <a:t>THEY SIMPLY CANNOT BE PLAUSIBLY RESEARCHED </a:t>
            </a:r>
          </a:p>
        </p:txBody>
      </p:sp>
    </p:spTree>
    <p:extLst>
      <p:ext uri="{BB962C8B-B14F-4D97-AF65-F5344CB8AC3E}">
        <p14:creationId xmlns:p14="http://schemas.microsoft.com/office/powerpoint/2010/main" val="312704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Choices 2: orientation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Theory or empirics first?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much do you/your supervisor know about the theory?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is your own background competence?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well do we know that what is assumed… can be researched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Other commitments?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Doctoral studies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Intensive data gathering vs. spread widely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Strict schedule? Strict belief in the initial topic?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Own choice: all at once. Cannot recommend to ones with family, or generally, albeit there are clear advantages to 50-60 hour weeks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phased re what is interesting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Long time in the field site to for things to happen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Analysis can be started early provided there is good 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 cumulate empirics and can focus readings so that the readings really help with the empirics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HOW YOU WANT TO DO 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18737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Million interesting things around grad students</a:t>
            </a:r>
          </a:p>
          <a:p>
            <a:r>
              <a:rPr lang="en-US" dirty="0"/>
              <a:t>Is this the one time you can enjoy this? </a:t>
            </a:r>
          </a:p>
          <a:p>
            <a:r>
              <a:rPr lang="en-US" dirty="0"/>
              <a:t>Is this the only time you have to get a </a:t>
            </a:r>
            <a:r>
              <a:rPr lang="en-US" dirty="0" err="1"/>
              <a:t>phd</a:t>
            </a:r>
            <a:r>
              <a:rPr lang="en-US" dirty="0"/>
              <a:t>? </a:t>
            </a:r>
          </a:p>
          <a:p>
            <a:r>
              <a:rPr lang="en-US" dirty="0"/>
              <a:t>(=decline from all that is not directly contributing to your </a:t>
            </a:r>
            <a:r>
              <a:rPr lang="en-US" dirty="0" err="1"/>
              <a:t>phd</a:t>
            </a:r>
            <a:r>
              <a:rPr lang="en-US" dirty="0"/>
              <a:t> project)</a:t>
            </a:r>
          </a:p>
          <a:p>
            <a:r>
              <a:rPr lang="en-US" dirty="0"/>
              <a:t>Is having </a:t>
            </a:r>
            <a:r>
              <a:rPr lang="en-US" dirty="0" err="1"/>
              <a:t>phd</a:t>
            </a:r>
            <a:r>
              <a:rPr lang="en-US" dirty="0"/>
              <a:t> enough or do you need a portfolio for e.g. post doc?</a:t>
            </a:r>
          </a:p>
        </p:txBody>
      </p:sp>
    </p:spTree>
    <p:extLst>
      <p:ext uri="{BB962C8B-B14F-4D97-AF65-F5344CB8AC3E}">
        <p14:creationId xmlns:p14="http://schemas.microsoft.com/office/powerpoint/2010/main" val="404711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Hanging out vs. focused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it pumpkin size 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 60% you do should be your </a:t>
            </a:r>
            <a:r>
              <a:rPr lang="en-US" dirty="0" err="1"/>
              <a:t>ph.d</a:t>
            </a:r>
            <a:r>
              <a:rPr lang="en-US" dirty="0"/>
              <a:t>, that is 25 hours every week</a:t>
            </a:r>
          </a:p>
        </p:txBody>
      </p:sp>
    </p:spTree>
    <p:extLst>
      <p:ext uri="{BB962C8B-B14F-4D97-AF65-F5344CB8AC3E}">
        <p14:creationId xmlns:p14="http://schemas.microsoft.com/office/powerpoint/2010/main" val="277038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Choices 3 : what to follow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Key informants</a:t>
            </a:r>
          </a:p>
          <a:p>
            <a:pPr>
              <a:lnSpc>
                <a:spcPct val="90000"/>
              </a:lnSpc>
            </a:pPr>
            <a:r>
              <a:rPr lang="en-US" dirty="0"/>
              <a:t>Key events? </a:t>
            </a:r>
          </a:p>
          <a:p>
            <a:pPr>
              <a:lnSpc>
                <a:spcPct val="90000"/>
              </a:lnSpc>
            </a:pPr>
            <a:r>
              <a:rPr lang="en-US" dirty="0"/>
              <a:t>Which organizations?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Own solution: interview and </a:t>
            </a:r>
            <a:r>
              <a:rPr lang="en-US" dirty="0" err="1"/>
              <a:t>ethnogrpahy</a:t>
            </a:r>
            <a:r>
              <a:rPr lang="en-US" dirty="0"/>
              <a:t> started in the start up right away and deepened, included user organizations after a year. 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Different intensities of follow up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does not kill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does: think carefully how you think you do it</a:t>
            </a:r>
          </a:p>
        </p:txBody>
      </p:sp>
    </p:spTree>
    <p:extLst>
      <p:ext uri="{BB962C8B-B14F-4D97-AF65-F5344CB8AC3E}">
        <p14:creationId xmlns:p14="http://schemas.microsoft.com/office/powerpoint/2010/main" val="139769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Choices 4: gradual or one time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Its easier to grasp the whole vs. cumulating the data</a:t>
            </a:r>
          </a:p>
          <a:p>
            <a:pPr>
              <a:lnSpc>
                <a:spcPct val="90000"/>
              </a:lnSpc>
            </a:pPr>
            <a:r>
              <a:rPr lang="en-US" dirty="0"/>
              <a:t>Parts tell what is still needed</a:t>
            </a:r>
          </a:p>
          <a:p>
            <a:pPr>
              <a:lnSpc>
                <a:spcPct val="90000"/>
              </a:lnSpc>
            </a:pPr>
            <a:r>
              <a:rPr lang="en-US" dirty="0"/>
              <a:t>Interesting/ certain/contextualizing first ?</a:t>
            </a:r>
          </a:p>
          <a:p>
            <a:pPr>
              <a:lnSpc>
                <a:spcPct val="90000"/>
              </a:lnSpc>
            </a:pPr>
            <a:r>
              <a:rPr lang="en-US" dirty="0"/>
              <a:t>Each analysis to a ready text or to a point?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Own: overviews of early parts and iteration on them, interaction to a point then left, usage analyses directly to text – probably quite good decisions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Choices 5: iterating aim and research question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/>
              <a:t>Sign of good research: you learn something</a:t>
            </a:r>
          </a:p>
          <a:p>
            <a:r>
              <a:rPr lang="en-US" sz="2600" dirty="0"/>
              <a:t>How does one choose and reason change of direction?</a:t>
            </a:r>
          </a:p>
          <a:p>
            <a:r>
              <a:rPr lang="en-US" sz="2600" dirty="0"/>
              <a:t>Own solution: gradual shift from formal user research methods to examining designing of use in the whole span and scope of innovation, from description to more conceptual aims.</a:t>
            </a:r>
          </a:p>
          <a:p>
            <a:r>
              <a:rPr lang="en-US" sz="2000" dirty="0"/>
              <a:t>Design interaction and other case for later, still 6 articles + </a:t>
            </a:r>
            <a:r>
              <a:rPr lang="en-US" sz="2000" dirty="0" err="1"/>
              <a:t>monograf</a:t>
            </a:r>
            <a:endParaRPr lang="en-US" sz="2000" dirty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death valley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1412776"/>
            <a:ext cx="6248400" cy="1657766"/>
          </a:xfrm>
        </p:spPr>
        <p:txBody>
          <a:bodyPr>
            <a:no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year: all is interesting, all is exploring, all pat you in the back</a:t>
            </a:r>
          </a:p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year: you have got something, maybe, so you soldier on</a:t>
            </a:r>
          </a:p>
          <a:p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year: you have material, but is it really good, what is it good for…</a:t>
            </a:r>
          </a:p>
          <a:p>
            <a:r>
              <a:rPr lang="en-US" sz="1400" dirty="0"/>
              <a:t>You don’t quite see how your work relates to literature, and when you do, you are told its wrong…</a:t>
            </a:r>
          </a:p>
          <a:p>
            <a:r>
              <a:rPr lang="en-US" sz="1400" dirty="0"/>
              <a:t>Funding runs out, uncertainty increases, you realize there is job market…  </a:t>
            </a:r>
          </a:p>
        </p:txBody>
      </p:sp>
    </p:spTree>
    <p:extLst>
      <p:ext uri="{BB962C8B-B14F-4D97-AF65-F5344CB8AC3E}">
        <p14:creationId xmlns:p14="http://schemas.microsoft.com/office/powerpoint/2010/main" val="379801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410267"/>
            <a:ext cx="6840760" cy="1456373"/>
          </a:xfrm>
        </p:spPr>
        <p:txBody>
          <a:bodyPr/>
          <a:lstStyle/>
          <a:p>
            <a:r>
              <a:rPr lang="en-US" dirty="0"/>
              <a:t>‘till it (has to) make[s] sense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Then you suddenly realize why you were doing this</a:t>
            </a:r>
          </a:p>
          <a:p>
            <a:r>
              <a:rPr lang="en-US" dirty="0"/>
              <a:t>Why at least some parts in the thesis relate to each other and how</a:t>
            </a:r>
          </a:p>
          <a:p>
            <a:r>
              <a:rPr lang="en-US" dirty="0"/>
              <a:t>You see a structure you can maybe work out</a:t>
            </a:r>
          </a:p>
          <a:p>
            <a:r>
              <a:rPr lang="en-US" dirty="0"/>
              <a:t>And you enter … the last two years</a:t>
            </a:r>
          </a:p>
        </p:txBody>
      </p:sp>
    </p:spTree>
    <p:extLst>
      <p:ext uri="{BB962C8B-B14F-4D97-AF65-F5344CB8AC3E}">
        <p14:creationId xmlns:p14="http://schemas.microsoft.com/office/powerpoint/2010/main" val="287275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63179"/>
            <a:ext cx="7704856" cy="4934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Very short overview of research related understanding</a:t>
            </a:r>
          </a:p>
          <a:p>
            <a:r>
              <a:rPr lang="en-US" dirty="0"/>
              <a:t>To get you started exploring the substantive area where you work</a:t>
            </a:r>
          </a:p>
          <a:p>
            <a:r>
              <a:rPr lang="en-US" dirty="0"/>
              <a:t>Making explicit some implicit ideas many of you have about research</a:t>
            </a:r>
          </a:p>
          <a:p>
            <a:r>
              <a:rPr lang="en-US" dirty="0"/>
              <a:t>Combatting “design research is so different”. It really is not. </a:t>
            </a:r>
          </a:p>
          <a:p>
            <a:pPr lvl="1"/>
            <a:r>
              <a:rPr lang="en-US" dirty="0"/>
              <a:t>90% of Aalto design dissertations do not even include design in a major role.  </a:t>
            </a:r>
          </a:p>
          <a:p>
            <a:pPr lvl="1"/>
            <a:r>
              <a:rPr lang="en-US" dirty="0"/>
              <a:t>That you have a design degree doesn’t make your work magically design research </a:t>
            </a:r>
          </a:p>
          <a:p>
            <a:pPr lvl="1"/>
            <a:r>
              <a:rPr lang="en-US" dirty="0"/>
              <a:t>That 10% of design /art inclusive research is not that unique either: there is a whole range of disciplines that do research by means of constructing things, processes or services … or even reflecting on their own professional practice. </a:t>
            </a:r>
          </a:p>
          <a:p>
            <a:pPr lvl="1"/>
            <a:r>
              <a:rPr lang="en-US" dirty="0"/>
              <a:t>…this is why the background readings did not have a single word on design.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1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…which takes longer than you think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…which you have to do again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…more times the weaker you begin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…on which the </a:t>
            </a:r>
            <a:r>
              <a:rPr lang="en-US" sz="2600" dirty="0" err="1"/>
              <a:t>qualtity</a:t>
            </a:r>
            <a:r>
              <a:rPr lang="en-US" sz="2600" dirty="0"/>
              <a:t> of the end result hinges much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…when one has to hold on to ones own vision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…listen to others’ advice and kill your darlings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…which goes out of your hands at the end…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…which follows the timing rule of 1x3x3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DOING RESEARCH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048001"/>
          </a:xfrm>
        </p:spPr>
        <p:txBody>
          <a:bodyPr>
            <a:noAutofit/>
          </a:bodyPr>
          <a:lstStyle/>
          <a:p>
            <a:pPr lvl="0"/>
            <a:r>
              <a:rPr lang="en-US" sz="1200" dirty="0">
                <a:solidFill>
                  <a:schemeClr val="tx1"/>
                </a:solidFill>
              </a:rPr>
              <a:t>Overview of (</a:t>
            </a:r>
            <a:r>
              <a:rPr lang="en-US" sz="1200" dirty="0" err="1">
                <a:solidFill>
                  <a:schemeClr val="tx1"/>
                </a:solidFill>
              </a:rPr>
              <a:t>phd</a:t>
            </a:r>
            <a:r>
              <a:rPr lang="en-US" sz="1200" dirty="0">
                <a:solidFill>
                  <a:schemeClr val="tx1"/>
                </a:solidFill>
              </a:rPr>
              <a:t>) research processes and some key choices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Scoping </a:t>
            </a:r>
            <a:r>
              <a:rPr lang="en-US" sz="1200" dirty="0"/>
              <a:t>of</a:t>
            </a:r>
            <a:r>
              <a:rPr lang="en-US" sz="1200" dirty="0">
                <a:solidFill>
                  <a:schemeClr val="tx1"/>
                </a:solidFill>
              </a:rPr>
              <a:t> research (in doing it and in reporting it)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Understanding research contexts and audiences </a:t>
            </a:r>
            <a:r>
              <a:rPr lang="en-US" sz="1200" dirty="0" err="1">
                <a:solidFill>
                  <a:schemeClr val="tx1"/>
                </a:solidFill>
              </a:rPr>
              <a:t>a.k</a:t>
            </a:r>
            <a:r>
              <a:rPr lang="en-US" sz="1200" dirty="0" err="1"/>
              <a:t>a</a:t>
            </a:r>
            <a:r>
              <a:rPr lang="en-US" sz="1200" dirty="0"/>
              <a:t>. Research design and literature reviews &amp; positioning ones work</a:t>
            </a:r>
            <a:endParaRPr lang="en-US" sz="1200" dirty="0">
              <a:solidFill>
                <a:schemeClr val="tx1"/>
              </a:solidFill>
            </a:endParaRP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What is data and what’s the use of having it (it really is not about opinions and ideas or essays)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Techniques and methods (how you do you know what you claim to know)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Using and building concepts and theories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Gathering and analyzing qualitative data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Practice based design research and art</a:t>
            </a:r>
            <a:r>
              <a:rPr lang="en-US" sz="1200" dirty="0"/>
              <a:t>istic research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Sampling for</a:t>
            </a:r>
            <a:r>
              <a:rPr lang="en-US" sz="1200" dirty="0"/>
              <a:t>, during and in reporting research</a:t>
            </a:r>
            <a:endParaRPr lang="en-US" sz="1200" dirty="0">
              <a:solidFill>
                <a:schemeClr val="tx1"/>
              </a:solidFill>
            </a:endParaRP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Practical issues: calendar, books, work rhythms, feedback, organizing, trade-offs and getting it done</a:t>
            </a:r>
          </a:p>
          <a:p>
            <a:pPr lv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12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Uses of Innovation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RQ: How is use constructed in different phases of innovation?</a:t>
            </a:r>
          </a:p>
          <a:p>
            <a:r>
              <a:rPr lang="en-US" dirty="0"/>
              <a:t>Background: longitudinal studies of innovation, work and organizational research</a:t>
            </a:r>
          </a:p>
          <a:p>
            <a:r>
              <a:rPr lang="en-US" dirty="0"/>
              <a:t>Theory and field: Science and technology studies (S&amp;TS), activity theory</a:t>
            </a:r>
          </a:p>
          <a:p>
            <a:r>
              <a:rPr lang="en-US" dirty="0"/>
              <a:t>Methodology: historiography, </a:t>
            </a:r>
            <a:r>
              <a:rPr lang="en-US" dirty="0" err="1"/>
              <a:t>ethnograpic</a:t>
            </a:r>
            <a:r>
              <a:rPr lang="en-US" dirty="0"/>
              <a:t> observation, in-depth interviews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 some things early to leave room to explore in 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old, something new, something borrowed: 60/20/20</a:t>
            </a:r>
          </a:p>
        </p:txBody>
      </p:sp>
    </p:spTree>
    <p:extLst>
      <p:ext uri="{BB962C8B-B14F-4D97-AF65-F5344CB8AC3E}">
        <p14:creationId xmlns:p14="http://schemas.microsoft.com/office/powerpoint/2010/main" val="389580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it end up?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Interaction between a startup and its user partners in a ten year timespan</a:t>
            </a:r>
          </a:p>
          <a:p>
            <a:r>
              <a:rPr lang="en-US" dirty="0"/>
              <a:t>5 years 5 months </a:t>
            </a:r>
          </a:p>
          <a:p>
            <a:r>
              <a:rPr lang="en-US" dirty="0"/>
              <a:t>77 interviews, 107 field memos, 10 binders of documents (+another case + </a:t>
            </a:r>
            <a:r>
              <a:rPr lang="en-US" dirty="0" err="1"/>
              <a:t>licenticate</a:t>
            </a:r>
            <a:r>
              <a:rPr lang="en-US" dirty="0"/>
              <a:t> on third case</a:t>
            </a:r>
          </a:p>
          <a:p>
            <a:r>
              <a:rPr lang="en-US" dirty="0"/>
              <a:t>Read 40 books, 200 articles</a:t>
            </a:r>
          </a:p>
          <a:p>
            <a:r>
              <a:rPr lang="en-US" dirty="0"/>
              <a:t>Yielded (during and later) 21 publications out of which 10int peer rev articles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ristcare 1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5413" cy="195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IST rh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8913"/>
            <a:ext cx="4608512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ristcare net 1994, 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995738" cy="2332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luku4-kuv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-242888"/>
            <a:ext cx="2046288" cy="2578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st kotijärjestelmä 2001, m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738"/>
            <a:ext cx="4537075" cy="286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oitsu ja mum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276475"/>
            <a:ext cx="3767137" cy="429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Choices 1: set up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closed – part of broader research program, condition to my funding</a:t>
            </a:r>
          </a:p>
          <a:p>
            <a:r>
              <a:rPr lang="en-US" dirty="0"/>
              <a:t>8months mapping phase</a:t>
            </a:r>
          </a:p>
          <a:p>
            <a:pPr lvl="1"/>
            <a:r>
              <a:rPr lang="en-US" dirty="0"/>
              <a:t>Which projects the most interesting?</a:t>
            </a:r>
          </a:p>
          <a:p>
            <a:pPr lvl="1"/>
            <a:r>
              <a:rPr lang="en-US" dirty="0"/>
              <a:t>How interested the site and how reliable?</a:t>
            </a:r>
          </a:p>
          <a:p>
            <a:pPr lvl="1"/>
            <a:r>
              <a:rPr lang="en-US" dirty="0"/>
              <a:t>How do we get to study?</a:t>
            </a:r>
          </a:p>
          <a:p>
            <a:pPr lvl="1"/>
            <a:r>
              <a:rPr lang="en-US" dirty="0"/>
              <a:t>How freely can we publish and own the data?</a:t>
            </a:r>
          </a:p>
          <a:p>
            <a:pPr>
              <a:buFont typeface="Wingdings" charset="0"/>
              <a:buNone/>
            </a:pPr>
            <a:r>
              <a:rPr lang="en-US" dirty="0">
                <a:sym typeface="Wingdings" charset="0"/>
              </a:rPr>
              <a:t> </a:t>
            </a:r>
            <a:r>
              <a:rPr lang="en-US" dirty="0" err="1">
                <a:sym typeface="Wingdings" charset="0"/>
              </a:rPr>
              <a:t>Datex</a:t>
            </a:r>
            <a:r>
              <a:rPr lang="en-US" dirty="0">
                <a:sym typeface="Wingdings" charset="0"/>
              </a:rPr>
              <a:t> vs. IST + </a:t>
            </a:r>
            <a:r>
              <a:rPr lang="en-US" dirty="0" err="1">
                <a:sym typeface="Wingdings" charset="0"/>
              </a:rPr>
              <a:t>ProWellness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15344</TotalTime>
  <Words>1160</Words>
  <Application>Microsoft Macintosh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Garamond</vt:lpstr>
      <vt:lpstr>Wingdings</vt:lpstr>
      <vt:lpstr>Couture</vt:lpstr>
      <vt:lpstr>Doing Research</vt:lpstr>
      <vt:lpstr>Agenda</vt:lpstr>
      <vt:lpstr>DOING RESEARCH themes</vt:lpstr>
      <vt:lpstr>Uses of Innovation</vt:lpstr>
      <vt:lpstr>Starting points</vt:lpstr>
      <vt:lpstr>Close some things early to leave room to explore in others</vt:lpstr>
      <vt:lpstr>How did it end up?</vt:lpstr>
      <vt:lpstr>PowerPoint Presentation</vt:lpstr>
      <vt:lpstr>Choices 1: set up </vt:lpstr>
      <vt:lpstr>Can it be researched? How?</vt:lpstr>
      <vt:lpstr>Choices 2: orientation</vt:lpstr>
      <vt:lpstr>ASSESS HOW YOU WANT TO DO IT</vt:lpstr>
      <vt:lpstr>Hanging out vs. focused work</vt:lpstr>
      <vt:lpstr>Choices 3 : what to follow</vt:lpstr>
      <vt:lpstr>Data does not kill you</vt:lpstr>
      <vt:lpstr>Choices 4: gradual or one time analysis</vt:lpstr>
      <vt:lpstr>Choices 5: iterating aim and research question</vt:lpstr>
      <vt:lpstr>3rd year death valley</vt:lpstr>
      <vt:lpstr>‘till it (has to) make[s] sense</vt:lpstr>
      <vt:lpstr>Writing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Research</dc:title>
  <dc:subject/>
  <dc:creator>Sampsa Hyysalo</dc:creator>
  <cp:keywords/>
  <dc:description/>
  <cp:lastModifiedBy>Sampsa Hyysalo</cp:lastModifiedBy>
  <cp:revision>29</cp:revision>
  <dcterms:created xsi:type="dcterms:W3CDTF">2005-10-25T04:20:07Z</dcterms:created>
  <dcterms:modified xsi:type="dcterms:W3CDTF">2018-09-13T08:51:20Z</dcterms:modified>
  <cp:category/>
</cp:coreProperties>
</file>