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6/20/13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6/20/13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6/20/13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6/20/13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gobors.ariel.ctu.unimi.it/repository/ggobors/sage200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</a:t>
            </a:r>
            <a:br>
              <a:rPr lang="en-US" dirty="0" smtClean="0"/>
            </a:br>
            <a:r>
              <a:rPr lang="en-US" sz="1800" dirty="0" smtClean="0"/>
              <a:t>as part of research design and scoping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Sampsa Hyysalo, doing research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oct</a:t>
            </a:r>
            <a:r>
              <a:rPr lang="en-US" dirty="0" smtClean="0"/>
              <a:t> 2012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20700000">
            <a:off x="6912259" y="2346347"/>
            <a:ext cx="2666575" cy="15757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80082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oretical-statistical sampling_fli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1861"/>
            <a:ext cx="9134915" cy="493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49488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(Gobo, 2008, </a:t>
            </a:r>
            <a:r>
              <a:rPr lang="en-US" smtClean="0"/>
              <a:t>452-453)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not confuse the representativeness of the case to the representativeness of its characteristics observed by the researcher”</a:t>
            </a:r>
          </a:p>
          <a:p>
            <a:r>
              <a:rPr lang="en-US" dirty="0" smtClean="0"/>
              <a:t>A sample is compound of such characteristics and not just the case (e.g. firm)</a:t>
            </a:r>
          </a:p>
          <a:p>
            <a:r>
              <a:rPr lang="en-US" dirty="0" smtClean="0"/>
              <a:t>Observe extensively the relationships between variables, not only assess the number of people who feature one characteristic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27161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design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Enumeration is a bad idea unless you study something very rare (a case of one or two) or otherwise enumerable</a:t>
            </a:r>
          </a:p>
          <a:p>
            <a:r>
              <a:rPr lang="en-US" dirty="0" smtClean="0"/>
              <a:t>Think how small a sample you can research your case with : more energy into researching it properly</a:t>
            </a:r>
          </a:p>
          <a:p>
            <a:r>
              <a:rPr lang="en-US" dirty="0" smtClean="0"/>
              <a:t>If settled on a case, then what is this case a case of ?</a:t>
            </a:r>
          </a:p>
          <a:p>
            <a:r>
              <a:rPr lang="en-US" dirty="0" smtClean="0"/>
              <a:t>Layered research design often a good idea:</a:t>
            </a:r>
          </a:p>
          <a:p>
            <a:pPr lvl="1"/>
            <a:r>
              <a:rPr lang="en-US" dirty="0" smtClean="0"/>
              <a:t>describe the context in less detail</a:t>
            </a:r>
          </a:p>
          <a:p>
            <a:pPr lvl="1"/>
            <a:r>
              <a:rPr lang="en-US" dirty="0" smtClean="0"/>
              <a:t>Use samples to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76450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U. Flick: An introduction to Qualitative Research. 4</a:t>
            </a:r>
            <a:r>
              <a:rPr lang="en-US" baseline="30000" dirty="0" smtClean="0"/>
              <a:t>th</a:t>
            </a:r>
            <a:r>
              <a:rPr lang="en-US" dirty="0" smtClean="0"/>
              <a:t> edition. Sage 2007. </a:t>
            </a:r>
          </a:p>
          <a:p>
            <a:r>
              <a:rPr lang="en-US" dirty="0" smtClean="0"/>
              <a:t>G</a:t>
            </a:r>
            <a:r>
              <a:rPr lang="en-US" dirty="0"/>
              <a:t>. Gobo: "Sampling, representativeness and </a:t>
            </a:r>
            <a:r>
              <a:rPr lang="en-US" dirty="0" err="1"/>
              <a:t>generaliability</a:t>
            </a:r>
            <a:r>
              <a:rPr lang="en-US" dirty="0"/>
              <a:t>", </a:t>
            </a:r>
            <a:r>
              <a:rPr lang="en-US" dirty="0" smtClean="0"/>
              <a:t>in </a:t>
            </a:r>
            <a:r>
              <a:rPr lang="en-US" dirty="0"/>
              <a:t>Seale, Gobo, </a:t>
            </a:r>
            <a:r>
              <a:rPr lang="en-US" dirty="0" err="1"/>
              <a:t>Gubrium</a:t>
            </a:r>
            <a:r>
              <a:rPr lang="en-US" dirty="0"/>
              <a:t>, Silverman (</a:t>
            </a:r>
            <a:r>
              <a:rPr lang="en-US" dirty="0" err="1"/>
              <a:t>eds</a:t>
            </a:r>
            <a:r>
              <a:rPr lang="en-US" dirty="0"/>
              <a:t>) Qualitative Research Practice, 2004, s. 405–424. </a:t>
            </a:r>
            <a:r>
              <a:rPr lang="en-US" dirty="0">
                <a:hlinkClick r:id="rId2"/>
              </a:rPr>
              <a:t>http://ggobors.ariel.ctu.unimi.it/repository/ggobors/sage2004.pdf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4104434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extremes, extremely useless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representative samples can be generalized”</a:t>
            </a:r>
          </a:p>
          <a:p>
            <a:r>
              <a:rPr lang="en-US" dirty="0" smtClean="0"/>
              <a:t>Qualitative research does not seek statistical representativeness”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26572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inconveniences Gobo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69816" y="1029693"/>
            <a:ext cx="5199478" cy="507762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Total enumeration of X in Y is too time consuming”</a:t>
            </a:r>
          </a:p>
          <a:p>
            <a:r>
              <a:rPr lang="en-US" dirty="0" smtClean="0"/>
              <a:t>Representative sampling </a:t>
            </a:r>
            <a:r>
              <a:rPr lang="en-US" dirty="0"/>
              <a:t>X in </a:t>
            </a:r>
            <a:r>
              <a:rPr lang="en-US" dirty="0" smtClean="0"/>
              <a:t>y, still requires we know how y relates to Y, that is, we need to know Y” </a:t>
            </a:r>
          </a:p>
          <a:p>
            <a:r>
              <a:rPr lang="en-US" dirty="0" smtClean="0"/>
              <a:t>Random sampling requires we know y – Y”</a:t>
            </a:r>
          </a:p>
          <a:p>
            <a:r>
              <a:rPr lang="en-US" dirty="0" smtClean="0"/>
              <a:t>Representative sample vs. a sample</a:t>
            </a:r>
          </a:p>
          <a:p>
            <a:pPr lvl="1"/>
            <a:r>
              <a:rPr lang="en-US" dirty="0" smtClean="0"/>
              <a:t>Most human phenomena are not random</a:t>
            </a:r>
          </a:p>
          <a:p>
            <a:pPr lvl="1"/>
            <a:r>
              <a:rPr lang="en-US" dirty="0" smtClean="0"/>
              <a:t>Representativeness of ALL used variables</a:t>
            </a:r>
          </a:p>
          <a:p>
            <a:pPr lvl="1"/>
            <a:r>
              <a:rPr lang="en-US" dirty="0" smtClean="0"/>
              <a:t>Sample size growth on increase of variables</a:t>
            </a:r>
          </a:p>
          <a:p>
            <a:pPr lvl="1"/>
            <a:r>
              <a:rPr lang="en-US" dirty="0" smtClean="0"/>
              <a:t>Sampling unit (design firm) not observational unit (CEO interviewed)</a:t>
            </a:r>
          </a:p>
          <a:p>
            <a:pPr lvl="1"/>
            <a:r>
              <a:rPr lang="en-US" dirty="0" smtClean="0"/>
              <a:t>Non-respondents are not random but self-select</a:t>
            </a:r>
          </a:p>
          <a:p>
            <a:r>
              <a:rPr lang="en-US" dirty="0" smtClean="0"/>
              <a:t>Most quantitative research does not rest on anywhere near representative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72059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in qualitative 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Sampling is conceived as a way of setting up a collection of </a:t>
            </a:r>
            <a:r>
              <a:rPr lang="en-US" dirty="0" err="1" smtClean="0"/>
              <a:t>deliberatel</a:t>
            </a:r>
            <a:r>
              <a:rPr lang="en-US" dirty="0" smtClean="0"/>
              <a:t> selected cases, materials or events for constructing a corpus of empirical examples for studying the phenomenon of interest in the most instructive way…taking sampling in qualitative research seriously is a way of managing diversity (Flick, 2008, 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0985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Tight and loose research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Tight research designs rest on narrow and restricted questions and </a:t>
            </a:r>
            <a:r>
              <a:rPr lang="en-US" dirty="0" err="1" smtClean="0"/>
              <a:t>prestructured</a:t>
            </a:r>
            <a:r>
              <a:rPr lang="en-US" dirty="0" smtClean="0"/>
              <a:t> informant/material selection process. Best in fields that are well studied and have well established constructs… work well for inexperienced researchers</a:t>
            </a:r>
          </a:p>
          <a:p>
            <a:r>
              <a:rPr lang="en-US" dirty="0" smtClean="0"/>
              <a:t>Loose research designs have less defined concepts and less fixed methodological procedures. </a:t>
            </a:r>
            <a:r>
              <a:rPr lang="en-US" dirty="0" err="1" smtClean="0"/>
              <a:t>Approriate</a:t>
            </a:r>
            <a:r>
              <a:rPr lang="en-US" dirty="0" smtClean="0"/>
              <a:t> in fields where theoretical constructs and concepts are not very developed … require plenty of experience on qualitative research.</a:t>
            </a:r>
          </a:p>
          <a:p>
            <a:r>
              <a:rPr lang="en-US" dirty="0" smtClean="0"/>
              <a:t>Miles &amp; </a:t>
            </a:r>
            <a:r>
              <a:rPr lang="en-US" dirty="0" err="1" smtClean="0"/>
              <a:t>Huberman</a:t>
            </a:r>
            <a:r>
              <a:rPr lang="en-US" dirty="0" smtClean="0"/>
              <a:t> 1994 </a:t>
            </a:r>
          </a:p>
        </p:txBody>
      </p:sp>
    </p:spTree>
    <p:extLst>
      <p:ext uri="{BB962C8B-B14F-4D97-AF65-F5344CB8AC3E}">
        <p14:creationId xmlns:p14="http://schemas.microsoft.com/office/powerpoint/2010/main" val="3420472077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small a sample can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much </a:t>
            </a:r>
            <a:r>
              <a:rPr lang="en-US" u="sng" dirty="0" smtClean="0"/>
              <a:t>significant</a:t>
            </a:r>
            <a:r>
              <a:rPr lang="en-US" dirty="0" smtClean="0"/>
              <a:t> variation there is? “</a:t>
            </a:r>
          </a:p>
          <a:p>
            <a:r>
              <a:rPr lang="en-US" dirty="0" smtClean="0"/>
              <a:t>More variation, more cases needed</a:t>
            </a:r>
          </a:p>
          <a:p>
            <a:r>
              <a:rPr lang="en-US" dirty="0" smtClean="0"/>
              <a:t>Constructing </a:t>
            </a:r>
            <a:r>
              <a:rPr lang="en-US" dirty="0" err="1" smtClean="0"/>
              <a:t>navajo</a:t>
            </a:r>
            <a:r>
              <a:rPr lang="en-US" dirty="0" smtClean="0"/>
              <a:t> grammar from one respondent: grammars are very orderly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centre</a:t>
            </a:r>
            <a:r>
              <a:rPr lang="en-US" dirty="0" smtClean="0"/>
              <a:t> customer relationship management:</a:t>
            </a:r>
          </a:p>
          <a:p>
            <a:pPr lvl="1"/>
            <a:r>
              <a:rPr lang="en-US" dirty="0" smtClean="0"/>
              <a:t>Private, public, non-profit call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</a:p>
          <a:p>
            <a:pPr marL="777240" lvl="2" indent="0">
              <a:buNone/>
            </a:pPr>
            <a:r>
              <a:rPr lang="en-US" dirty="0" smtClean="0"/>
              <a:t>vs. </a:t>
            </a:r>
          </a:p>
          <a:p>
            <a:pPr lvl="1"/>
            <a:r>
              <a:rPr lang="en-US" dirty="0" err="1" smtClean="0"/>
              <a:t>Prestudy</a:t>
            </a:r>
            <a:r>
              <a:rPr lang="en-US" dirty="0" smtClean="0"/>
              <a:t> on activities in literature, interviews and observations: </a:t>
            </a:r>
            <a:r>
              <a:rPr lang="en-US" dirty="0" err="1" smtClean="0"/>
              <a:t>Councelling</a:t>
            </a:r>
            <a:r>
              <a:rPr lang="en-US" dirty="0" smtClean="0"/>
              <a:t>, marketing, Interviewing and </a:t>
            </a:r>
            <a:r>
              <a:rPr lang="en-US" dirty="0" err="1" smtClean="0"/>
              <a:t>advertizing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Low variation in others but high variation in </a:t>
            </a:r>
            <a:r>
              <a:rPr lang="en-US" dirty="0" err="1" smtClean="0"/>
              <a:t>councelling</a:t>
            </a:r>
            <a:r>
              <a:rPr lang="en-US" dirty="0" smtClean="0"/>
              <a:t> activities</a:t>
            </a:r>
          </a:p>
          <a:p>
            <a:pPr lvl="1"/>
            <a:r>
              <a:rPr lang="en-US" dirty="0" smtClean="0"/>
              <a:t>Studying one or several of these can be then quite exactly generalized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893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Purposive sampling (Patton,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Purposive Sampling</a:t>
            </a:r>
          </a:p>
          <a:p>
            <a:r>
              <a:rPr lang="en-US" dirty="0" smtClean="0"/>
              <a:t>Extreme cases</a:t>
            </a:r>
          </a:p>
          <a:p>
            <a:r>
              <a:rPr lang="en-US" dirty="0" smtClean="0"/>
              <a:t>Maximal variation</a:t>
            </a:r>
          </a:p>
          <a:p>
            <a:r>
              <a:rPr lang="en-US" dirty="0"/>
              <a:t>Intensity (high, different..)</a:t>
            </a:r>
          </a:p>
          <a:p>
            <a:pPr marL="0" indent="0">
              <a:buNone/>
            </a:pPr>
            <a:r>
              <a:rPr lang="en-US" dirty="0" smtClean="0"/>
              <a:t>Emblematic  case sampling</a:t>
            </a:r>
          </a:p>
          <a:p>
            <a:r>
              <a:rPr lang="en-US" dirty="0" smtClean="0"/>
              <a:t>Typical </a:t>
            </a:r>
            <a:r>
              <a:rPr lang="en-US" dirty="0"/>
              <a:t>cases (for close inquiry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Excellence (or failure)</a:t>
            </a:r>
          </a:p>
          <a:p>
            <a:r>
              <a:rPr lang="en-US" dirty="0" smtClean="0"/>
              <a:t>Emerging</a:t>
            </a:r>
          </a:p>
          <a:p>
            <a:r>
              <a:rPr lang="en-US" dirty="0" smtClean="0"/>
              <a:t>Critical cases (relations studied are especially clear)</a:t>
            </a:r>
          </a:p>
          <a:p>
            <a:r>
              <a:rPr lang="en-US" dirty="0" smtClean="0"/>
              <a:t>Sensitive/important case</a:t>
            </a:r>
          </a:p>
          <a:p>
            <a:pPr marL="0" indent="0">
              <a:buNone/>
            </a:pPr>
            <a:r>
              <a:rPr lang="en-US" dirty="0" smtClean="0"/>
              <a:t>…Convenience</a:t>
            </a:r>
          </a:p>
          <a:p>
            <a:pPr marL="0" indent="0">
              <a:buNone/>
            </a:pPr>
            <a:r>
              <a:rPr lang="en-US" dirty="0" smtClean="0"/>
              <a:t>Miles &amp; </a:t>
            </a:r>
            <a:r>
              <a:rPr lang="en-US" dirty="0" err="1" smtClean="0"/>
              <a:t>Huberman</a:t>
            </a:r>
            <a:r>
              <a:rPr lang="en-US" dirty="0" smtClean="0"/>
              <a:t> 1994, 28:</a:t>
            </a:r>
          </a:p>
          <a:p>
            <a:r>
              <a:rPr lang="en-US" dirty="0" smtClean="0"/>
              <a:t>Homogeneous sample</a:t>
            </a:r>
          </a:p>
          <a:p>
            <a:r>
              <a:rPr lang="en-US" dirty="0" smtClean="0"/>
              <a:t>Theory-based sample (elaborating a construct empirically)</a:t>
            </a:r>
          </a:p>
          <a:p>
            <a:r>
              <a:rPr lang="en-US" dirty="0" smtClean="0"/>
              <a:t>Nominated sampling (snowball, pyramiding)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19475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mpling decisions_flick 2007_4ed, 1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10"/>
            <a:ext cx="9186134" cy="35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08947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oretical sampling def g&amp;s19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2" y="1701026"/>
            <a:ext cx="8969904" cy="186873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Gradual sampling, theoretical sampling (Glaser &amp; Strauss, 1967, discovery of grounded theory)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90776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277</TotalTime>
  <Words>667</Words>
  <Application>Microsoft Macintosh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Kilter</vt:lpstr>
      <vt:lpstr>Sampling  as part of research design and scoping </vt:lpstr>
      <vt:lpstr>Two extremes, extremely useless</vt:lpstr>
      <vt:lpstr>Statistical inconveniences Gobo 2007</vt:lpstr>
      <vt:lpstr>Sampling in qualitative research design</vt:lpstr>
      <vt:lpstr>Tight and loose research designs</vt:lpstr>
      <vt:lpstr>How small a sample can do?</vt:lpstr>
      <vt:lpstr>Purposive sampling (Patton, 2002)</vt:lpstr>
      <vt:lpstr>PowerPoint Presentation</vt:lpstr>
      <vt:lpstr>PowerPoint Presentation</vt:lpstr>
      <vt:lpstr>PowerPoint Presentation</vt:lpstr>
      <vt:lpstr> (Gobo, 2008, 452-453)</vt:lpstr>
      <vt:lpstr>Considerations for design research</vt:lpstr>
      <vt:lpstr>Recommended readings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</dc:title>
  <dc:subject/>
  <dc:creator>Hyysalo Sampsa</dc:creator>
  <cp:keywords/>
  <dc:description/>
  <cp:lastModifiedBy>Hyysalo Sampsa</cp:lastModifiedBy>
  <cp:revision>20</cp:revision>
  <dcterms:created xsi:type="dcterms:W3CDTF">2012-10-09T16:59:17Z</dcterms:created>
  <dcterms:modified xsi:type="dcterms:W3CDTF">2013-06-20T09:00:07Z</dcterms:modified>
  <cp:category/>
</cp:coreProperties>
</file>