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58" r:id="rId4"/>
    <p:sldId id="268" r:id="rId5"/>
    <p:sldId id="267" r:id="rId6"/>
    <p:sldId id="261" r:id="rId7"/>
    <p:sldId id="259" r:id="rId8"/>
    <p:sldId id="264" r:id="rId9"/>
    <p:sldId id="260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3"/>
    <p:restoredTop sz="94673"/>
  </p:normalViewPr>
  <p:slideViewPr>
    <p:cSldViewPr snapToGrid="0" snapToObjects="1">
      <p:cViewPr varScale="1">
        <p:scale>
          <a:sx n="95" d="100"/>
          <a:sy n="95" d="100"/>
        </p:scale>
        <p:origin x="18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9D3B1036-9954-4845-8B80-3BC082CFD644}" type="presOf" srcId="{5A6B95B5-B946-6C4F-A362-7FE447A49ADB}" destId="{41CA07E9-8B25-D647-97C2-BE94F576B50D}" srcOrd="0" destOrd="0" presId="urn:microsoft.com/office/officeart/2005/8/layout/process4"/>
    <dgm:cxn modelId="{8F100030-C4BD-9B41-9E0D-D012703BC5B6}" type="presOf" srcId="{19A511C3-6539-1741-84A9-37A793EC9522}" destId="{F702A980-A21B-D44D-9413-DD36442A1B8D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7E21FA79-F106-E740-907A-BB815377C2F4}" type="presOf" srcId="{EAAB9A50-F8A9-3B44-9F89-F9721D305A71}" destId="{4D2CE904-3B3A-6044-8897-287DF26F54D1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4AC55E09-5D4B-D240-9462-76389BB4D2E6}" type="presOf" srcId="{DD697389-9840-7E47-9AA8-D5B8F59F10DE}" destId="{14D756AD-0699-8B45-BAE6-EE869C2375D3}" srcOrd="0" destOrd="0" presId="urn:microsoft.com/office/officeart/2005/8/layout/process4"/>
    <dgm:cxn modelId="{CCEC70B4-F69C-8243-93CE-AFF674E31CA3}" type="presOf" srcId="{FBB2F3F6-874F-6642-982C-3C36A97CFB36}" destId="{D4FDBA29-E65B-D34D-ACB4-763B5188EB1E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8C6E1C17-DADA-994D-A7B6-0540D687D773}" type="presOf" srcId="{DAA1DDE1-55D2-4F49-8D87-5C3CB8B4C297}" destId="{FBF28018-D86F-D544-A1F6-D1DC312EB26C}" srcOrd="0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3D991FB9-EFCA-7E43-A69E-B737BDD02CD6}" type="presOf" srcId="{61831DC5-84A9-864D-92D2-641D54DF39A2}" destId="{E058E1A3-4622-DF43-9130-D45F89911266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B0EE3AAC-8DDD-1540-A38B-C48E0D084E84}" type="presOf" srcId="{F1BEE5F0-A60F-0E42-ADA1-920C67854E83}" destId="{F64A2F1A-9E35-3C45-8BA0-9D9DE992F3C5}" srcOrd="0" destOrd="0" presId="urn:microsoft.com/office/officeart/2005/8/layout/process4"/>
    <dgm:cxn modelId="{C72B7EF2-AE8D-A44E-9184-AFA41DD75AAA}" type="presOf" srcId="{E97B1D0E-99AB-154F-B9CD-CA47AAA9163D}" destId="{02DCB6A4-E09F-044E-82BE-5BE1D2A079C9}" srcOrd="0" destOrd="0" presId="urn:microsoft.com/office/officeart/2005/8/layout/process4"/>
    <dgm:cxn modelId="{B84FB73E-B8C0-9B4B-B160-5F62DF0D2646}" type="presOf" srcId="{3E02D414-86FA-244E-A596-EFB0D845C9D5}" destId="{53C44905-4B70-D84A-B011-483963D682EE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32890ED9-9663-054F-B524-0371D7F3BB7A}" type="presOf" srcId="{746F7740-7065-4446-871D-B2B91181392E}" destId="{DCE752C5-EB24-5544-B143-F1F925461B6A}" srcOrd="1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7B111AB1-BE21-214A-9C80-CF1C65753F97}" type="presOf" srcId="{5A6B95B5-B946-6C4F-A362-7FE447A49ADB}" destId="{2B6FD587-64C4-6246-8C78-AA0FAB73C5D0}" srcOrd="1" destOrd="0" presId="urn:microsoft.com/office/officeart/2005/8/layout/process4"/>
    <dgm:cxn modelId="{EBF8F9C3-333C-9D42-B612-2F58E8E74E69}" type="presOf" srcId="{7E06CD06-3248-E142-90EE-6ACB1FE67846}" destId="{201F661A-412E-5B46-AB64-1236B5006C6F}" srcOrd="0" destOrd="0" presId="urn:microsoft.com/office/officeart/2005/8/layout/process4"/>
    <dgm:cxn modelId="{E3AECF3D-FBEF-B046-A48E-F9531AD9D7DD}" type="presOf" srcId="{E6CCCA42-2C62-8649-A7CE-BD65CFDD02A5}" destId="{DEBDED0A-B3BF-B54D-9ECE-724D786F3C21}" srcOrd="0" destOrd="0" presId="urn:microsoft.com/office/officeart/2005/8/layout/process4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0EC1A52E-1CB2-964D-87FF-AC6479D82BD9}" type="presOf" srcId="{CD8AE3B0-EED0-9344-A716-EFF82264241F}" destId="{D8343963-A515-1044-9912-A1B56DB38A86}" srcOrd="0" destOrd="0" presId="urn:microsoft.com/office/officeart/2005/8/layout/process4"/>
    <dgm:cxn modelId="{807F430B-BCEA-DF47-B77B-C782CC09AD7D}" type="presOf" srcId="{257452F2-7AC3-5F4D-9CF7-B5503DC85D3A}" destId="{A4ACE272-E1A8-574F-AA31-10F144F970E5}" srcOrd="0" destOrd="0" presId="urn:microsoft.com/office/officeart/2005/8/layout/process4"/>
    <dgm:cxn modelId="{A9A3D171-D9F0-2E49-8204-4E9486A28FC2}" type="presOf" srcId="{5F70168D-64A0-B746-838E-BB2A3042604D}" destId="{AC49EB36-8BA5-A64E-93F7-014221B27071}" srcOrd="0" destOrd="0" presId="urn:microsoft.com/office/officeart/2005/8/layout/process4"/>
    <dgm:cxn modelId="{C075E726-7C8F-5242-A982-3FE56E5B000D}" type="presOf" srcId="{3657C992-8D51-1745-916F-6490C07C415D}" destId="{B4EE3E44-2EF8-B34B-AFF5-F8E03687303B}" srcOrd="0" destOrd="0" presId="urn:microsoft.com/office/officeart/2005/8/layout/process4"/>
    <dgm:cxn modelId="{52B8B40A-D63E-334B-86EA-CAA2FB949B04}" type="presOf" srcId="{3657C992-8D51-1745-916F-6490C07C415D}" destId="{52CB311F-A02E-E84C-BC96-2D242B63A90C}" srcOrd="1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901AD534-FF73-4840-B2EB-E18C5EC96FB0}" type="presOf" srcId="{746F7740-7065-4446-871D-B2B91181392E}" destId="{AB59D245-FC9A-BD46-BD94-88F83F913249}" srcOrd="0" destOrd="0" presId="urn:microsoft.com/office/officeart/2005/8/layout/process4"/>
    <dgm:cxn modelId="{097F383E-C475-E547-8C05-8E01F7C03CB7}" type="presOf" srcId="{3E02D414-86FA-244E-A596-EFB0D845C9D5}" destId="{FCEEADF2-25FE-E64B-B560-2DB09F9D8B05}" srcOrd="1" destOrd="0" presId="urn:microsoft.com/office/officeart/2005/8/layout/process4"/>
    <dgm:cxn modelId="{001D9E21-911F-3240-A22D-BF084F87CE0D}" type="presParOf" srcId="{02DCB6A4-E09F-044E-82BE-5BE1D2A079C9}" destId="{1076F779-7765-AC43-ABF7-A196C85E20A1}" srcOrd="0" destOrd="0" presId="urn:microsoft.com/office/officeart/2005/8/layout/process4"/>
    <dgm:cxn modelId="{53AFBDD8-5901-5A41-804E-F57D975FEFF9}" type="presParOf" srcId="{1076F779-7765-AC43-ABF7-A196C85E20A1}" destId="{41CA07E9-8B25-D647-97C2-BE94F576B50D}" srcOrd="0" destOrd="0" presId="urn:microsoft.com/office/officeart/2005/8/layout/process4"/>
    <dgm:cxn modelId="{496764A0-387A-5143-BE81-90C43EE1BEA8}" type="presParOf" srcId="{1076F779-7765-AC43-ABF7-A196C85E20A1}" destId="{2B6FD587-64C4-6246-8C78-AA0FAB73C5D0}" srcOrd="1" destOrd="0" presId="urn:microsoft.com/office/officeart/2005/8/layout/process4"/>
    <dgm:cxn modelId="{4AF06D30-DB02-A847-B2FE-BB11AA120C62}" type="presParOf" srcId="{1076F779-7765-AC43-ABF7-A196C85E20A1}" destId="{BB214DFB-ED31-414D-B7A9-AAD4C35BE727}" srcOrd="2" destOrd="0" presId="urn:microsoft.com/office/officeart/2005/8/layout/process4"/>
    <dgm:cxn modelId="{4F83D963-86AC-0847-90DF-9D51FBED6F95}" type="presParOf" srcId="{BB214DFB-ED31-414D-B7A9-AAD4C35BE727}" destId="{AC49EB36-8BA5-A64E-93F7-014221B27071}" srcOrd="0" destOrd="0" presId="urn:microsoft.com/office/officeart/2005/8/layout/process4"/>
    <dgm:cxn modelId="{BE9F0E36-D1F6-B944-9A89-95FA5E0B649F}" type="presParOf" srcId="{BB214DFB-ED31-414D-B7A9-AAD4C35BE727}" destId="{A4ACE272-E1A8-574F-AA31-10F144F970E5}" srcOrd="1" destOrd="0" presId="urn:microsoft.com/office/officeart/2005/8/layout/process4"/>
    <dgm:cxn modelId="{60E639FC-A8F9-6845-9110-C40C09BB0A9B}" type="presParOf" srcId="{BB214DFB-ED31-414D-B7A9-AAD4C35BE727}" destId="{D8343963-A515-1044-9912-A1B56DB38A86}" srcOrd="2" destOrd="0" presId="urn:microsoft.com/office/officeart/2005/8/layout/process4"/>
    <dgm:cxn modelId="{6A73559B-B8D6-A643-8FC6-828E9ECA15B7}" type="presParOf" srcId="{02DCB6A4-E09F-044E-82BE-5BE1D2A079C9}" destId="{19C74482-465D-8B49-9C7E-977EA3C186B6}" srcOrd="1" destOrd="0" presId="urn:microsoft.com/office/officeart/2005/8/layout/process4"/>
    <dgm:cxn modelId="{7C82BA45-17B1-5246-8789-2844527AABC3}" type="presParOf" srcId="{02DCB6A4-E09F-044E-82BE-5BE1D2A079C9}" destId="{2A9F3475-2A8A-064B-964C-172CD0E86A9C}" srcOrd="2" destOrd="0" presId="urn:microsoft.com/office/officeart/2005/8/layout/process4"/>
    <dgm:cxn modelId="{95A776FB-E0EC-2140-A9D7-0E5DE6D1BC14}" type="presParOf" srcId="{2A9F3475-2A8A-064B-964C-172CD0E86A9C}" destId="{B4EE3E44-2EF8-B34B-AFF5-F8E03687303B}" srcOrd="0" destOrd="0" presId="urn:microsoft.com/office/officeart/2005/8/layout/process4"/>
    <dgm:cxn modelId="{29E2BC42-F780-5A4C-98B7-F68C01B1C32E}" type="presParOf" srcId="{2A9F3475-2A8A-064B-964C-172CD0E86A9C}" destId="{52CB311F-A02E-E84C-BC96-2D242B63A90C}" srcOrd="1" destOrd="0" presId="urn:microsoft.com/office/officeart/2005/8/layout/process4"/>
    <dgm:cxn modelId="{E43C2D51-9D9B-2D4B-9A01-602D883619FA}" type="presParOf" srcId="{2A9F3475-2A8A-064B-964C-172CD0E86A9C}" destId="{B1605977-5BB0-1140-B12D-D3D76B51923F}" srcOrd="2" destOrd="0" presId="urn:microsoft.com/office/officeart/2005/8/layout/process4"/>
    <dgm:cxn modelId="{709EFC8F-E0BF-6B4A-8625-0300103D294F}" type="presParOf" srcId="{B1605977-5BB0-1140-B12D-D3D76B51923F}" destId="{F702A980-A21B-D44D-9413-DD36442A1B8D}" srcOrd="0" destOrd="0" presId="urn:microsoft.com/office/officeart/2005/8/layout/process4"/>
    <dgm:cxn modelId="{A8431AFF-E38D-F348-9422-396D3B89E136}" type="presParOf" srcId="{B1605977-5BB0-1140-B12D-D3D76B51923F}" destId="{FBF28018-D86F-D544-A1F6-D1DC312EB26C}" srcOrd="1" destOrd="0" presId="urn:microsoft.com/office/officeart/2005/8/layout/process4"/>
    <dgm:cxn modelId="{92BDC96A-71D0-4144-B420-9902CDAB42F2}" type="presParOf" srcId="{B1605977-5BB0-1140-B12D-D3D76B51923F}" destId="{201F661A-412E-5B46-AB64-1236B5006C6F}" srcOrd="2" destOrd="0" presId="urn:microsoft.com/office/officeart/2005/8/layout/process4"/>
    <dgm:cxn modelId="{C5F32E70-CA91-1F4B-9913-CC974A4867FF}" type="presParOf" srcId="{02DCB6A4-E09F-044E-82BE-5BE1D2A079C9}" destId="{8429FE74-E3BD-8D48-8167-471A4A38A8F5}" srcOrd="3" destOrd="0" presId="urn:microsoft.com/office/officeart/2005/8/layout/process4"/>
    <dgm:cxn modelId="{61E42435-BC4E-6D49-9474-C0CC3A5AC199}" type="presParOf" srcId="{02DCB6A4-E09F-044E-82BE-5BE1D2A079C9}" destId="{EB768E0C-0C07-7147-A9D9-526E355B0F5D}" srcOrd="4" destOrd="0" presId="urn:microsoft.com/office/officeart/2005/8/layout/process4"/>
    <dgm:cxn modelId="{65F1A6A4-D339-B54C-87C3-22ED0F9E4F1E}" type="presParOf" srcId="{EB768E0C-0C07-7147-A9D9-526E355B0F5D}" destId="{AB59D245-FC9A-BD46-BD94-88F83F913249}" srcOrd="0" destOrd="0" presId="urn:microsoft.com/office/officeart/2005/8/layout/process4"/>
    <dgm:cxn modelId="{0198E608-7B68-9C45-9FF4-33CBA4B2357A}" type="presParOf" srcId="{EB768E0C-0C07-7147-A9D9-526E355B0F5D}" destId="{DCE752C5-EB24-5544-B143-F1F925461B6A}" srcOrd="1" destOrd="0" presId="urn:microsoft.com/office/officeart/2005/8/layout/process4"/>
    <dgm:cxn modelId="{CABC730F-29DB-454C-AA9D-EE0DB2DC6C26}" type="presParOf" srcId="{EB768E0C-0C07-7147-A9D9-526E355B0F5D}" destId="{0F074C6E-8854-2349-936E-5D1425C642BC}" srcOrd="2" destOrd="0" presId="urn:microsoft.com/office/officeart/2005/8/layout/process4"/>
    <dgm:cxn modelId="{DECD4F2B-76CF-804E-99CD-C804C23E32F6}" type="presParOf" srcId="{0F074C6E-8854-2349-936E-5D1425C642BC}" destId="{E058E1A3-4622-DF43-9130-D45F89911266}" srcOrd="0" destOrd="0" presId="urn:microsoft.com/office/officeart/2005/8/layout/process4"/>
    <dgm:cxn modelId="{4D1193B2-3E6B-CD46-AB50-FF4302CE986A}" type="presParOf" srcId="{0F074C6E-8854-2349-936E-5D1425C642BC}" destId="{14D756AD-0699-8B45-BAE6-EE869C2375D3}" srcOrd="1" destOrd="0" presId="urn:microsoft.com/office/officeart/2005/8/layout/process4"/>
    <dgm:cxn modelId="{33032060-B826-5141-BEB3-8D75AB5397D5}" type="presParOf" srcId="{0F074C6E-8854-2349-936E-5D1425C642BC}" destId="{F64A2F1A-9E35-3C45-8BA0-9D9DE992F3C5}" srcOrd="2" destOrd="0" presId="urn:microsoft.com/office/officeart/2005/8/layout/process4"/>
    <dgm:cxn modelId="{812A118F-2E41-CA4B-90A5-6F56F6237A8E}" type="presParOf" srcId="{02DCB6A4-E09F-044E-82BE-5BE1D2A079C9}" destId="{E3A5C3CA-9FCB-4A4C-BBB8-C78128EDF0B3}" srcOrd="5" destOrd="0" presId="urn:microsoft.com/office/officeart/2005/8/layout/process4"/>
    <dgm:cxn modelId="{9802F31D-A5B8-6A44-BBD6-49A76E97249C}" type="presParOf" srcId="{02DCB6A4-E09F-044E-82BE-5BE1D2A079C9}" destId="{BEC81E6B-A847-CD46-8E20-83157161A91D}" srcOrd="6" destOrd="0" presId="urn:microsoft.com/office/officeart/2005/8/layout/process4"/>
    <dgm:cxn modelId="{4F8414D1-CEF5-F44A-9814-CE934E98E1D5}" type="presParOf" srcId="{BEC81E6B-A847-CD46-8E20-83157161A91D}" destId="{53C44905-4B70-D84A-B011-483963D682EE}" srcOrd="0" destOrd="0" presId="urn:microsoft.com/office/officeart/2005/8/layout/process4"/>
    <dgm:cxn modelId="{D21719E3-A3F3-6848-8498-16D5F07745CA}" type="presParOf" srcId="{BEC81E6B-A847-CD46-8E20-83157161A91D}" destId="{FCEEADF2-25FE-E64B-B560-2DB09F9D8B05}" srcOrd="1" destOrd="0" presId="urn:microsoft.com/office/officeart/2005/8/layout/process4"/>
    <dgm:cxn modelId="{B10FBA15-D9FB-7E41-998E-92684BBC4AE1}" type="presParOf" srcId="{BEC81E6B-A847-CD46-8E20-83157161A91D}" destId="{F732C8F0-4ADC-8E4F-9179-2776936EFCA8}" srcOrd="2" destOrd="0" presId="urn:microsoft.com/office/officeart/2005/8/layout/process4"/>
    <dgm:cxn modelId="{0DFAF18A-FF8C-1A4B-A76F-506BD84A4210}" type="presParOf" srcId="{F732C8F0-4ADC-8E4F-9179-2776936EFCA8}" destId="{DEBDED0A-B3BF-B54D-9ECE-724D786F3C21}" srcOrd="0" destOrd="0" presId="urn:microsoft.com/office/officeart/2005/8/layout/process4"/>
    <dgm:cxn modelId="{EE251B93-716B-0F4E-BA3C-A0D2644531A8}" type="presParOf" srcId="{F732C8F0-4ADC-8E4F-9179-2776936EFCA8}" destId="{D4FDBA29-E65B-D34D-ACB4-763B5188EB1E}" srcOrd="1" destOrd="0" presId="urn:microsoft.com/office/officeart/2005/8/layout/process4"/>
    <dgm:cxn modelId="{7ACB384C-F7A9-0C49-9328-8640F2BC2408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5BECBC11-A4E8-DA44-AA80-F8A58953644D}" type="presOf" srcId="{19A511C3-6539-1741-84A9-37A793EC9522}" destId="{F702A980-A21B-D44D-9413-DD36442A1B8D}" srcOrd="0" destOrd="0" presId="urn:microsoft.com/office/officeart/2005/8/layout/process4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ADB86CE4-E0D6-3542-B101-D8359548F67C}" type="presOf" srcId="{5A6B95B5-B946-6C4F-A362-7FE447A49ADB}" destId="{41CA07E9-8B25-D647-97C2-BE94F576B50D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2ACC94AB-B9AE-5041-B88A-8CAFE5B23565}" type="presOf" srcId="{746F7740-7065-4446-871D-B2B91181392E}" destId="{DCE752C5-EB24-5544-B143-F1F925461B6A}" srcOrd="1" destOrd="0" presId="urn:microsoft.com/office/officeart/2005/8/layout/process4"/>
    <dgm:cxn modelId="{0A33603B-E732-D64C-8C88-A63537BB9A8F}" type="presOf" srcId="{7E06CD06-3248-E142-90EE-6ACB1FE67846}" destId="{201F661A-412E-5B46-AB64-1236B5006C6F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24FB5A72-C3C6-E047-8F92-D2221E90A325}" type="presOf" srcId="{746F7740-7065-4446-871D-B2B91181392E}" destId="{AB59D245-FC9A-BD46-BD94-88F83F913249}" srcOrd="0" destOrd="0" presId="urn:microsoft.com/office/officeart/2005/8/layout/process4"/>
    <dgm:cxn modelId="{DE78DDC8-FD9F-6F4C-A20F-FD5DE2BC1F8F}" type="presOf" srcId="{3E02D414-86FA-244E-A596-EFB0D845C9D5}" destId="{FCEEADF2-25FE-E64B-B560-2DB09F9D8B05}" srcOrd="1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65FA79C8-57F6-9440-9E04-DC28DC48E0A9}" type="presOf" srcId="{3657C992-8D51-1745-916F-6490C07C415D}" destId="{52CB311F-A02E-E84C-BC96-2D242B63A90C}" srcOrd="1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1A15F63-9D32-EF40-9AC0-5C6816911D18}" type="presOf" srcId="{F1BEE5F0-A60F-0E42-ADA1-920C67854E83}" destId="{F64A2F1A-9E35-3C45-8BA0-9D9DE992F3C5}" srcOrd="0" destOrd="0" presId="urn:microsoft.com/office/officeart/2005/8/layout/process4"/>
    <dgm:cxn modelId="{A35764CA-C7AD-244B-BB92-A1CD57D1E668}" type="presOf" srcId="{E6CCCA42-2C62-8649-A7CE-BD65CFDD02A5}" destId="{DEBDED0A-B3BF-B54D-9ECE-724D786F3C21}" srcOrd="0" destOrd="0" presId="urn:microsoft.com/office/officeart/2005/8/layout/process4"/>
    <dgm:cxn modelId="{79F7B906-6017-B94C-8951-3C682CFC6627}" type="presOf" srcId="{DAA1DDE1-55D2-4F49-8D87-5C3CB8B4C297}" destId="{FBF28018-D86F-D544-A1F6-D1DC312EB26C}" srcOrd="0" destOrd="0" presId="urn:microsoft.com/office/officeart/2005/8/layout/process4"/>
    <dgm:cxn modelId="{6743F816-09A6-E74A-831A-3E86660CD2A7}" type="presOf" srcId="{EAAB9A50-F8A9-3B44-9F89-F9721D305A71}" destId="{4D2CE904-3B3A-6044-8897-287DF26F54D1}" srcOrd="0" destOrd="0" presId="urn:microsoft.com/office/officeart/2005/8/layout/process4"/>
    <dgm:cxn modelId="{CE0C1763-A1AC-5942-80E4-E4480A30690E}" type="presOf" srcId="{FBB2F3F6-874F-6642-982C-3C36A97CFB36}" destId="{D4FDBA29-E65B-D34D-ACB4-763B5188EB1E}" srcOrd="0" destOrd="0" presId="urn:microsoft.com/office/officeart/2005/8/layout/process4"/>
    <dgm:cxn modelId="{015FFC71-C4D2-BD49-B938-65496EC0CDB7}" type="presOf" srcId="{3657C992-8D51-1745-916F-6490C07C415D}" destId="{B4EE3E44-2EF8-B34B-AFF5-F8E03687303B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1CFCBB17-8D47-1047-8478-A0BB76A7FF60}" type="presOf" srcId="{3E02D414-86FA-244E-A596-EFB0D845C9D5}" destId="{53C44905-4B70-D84A-B011-483963D682EE}" srcOrd="0" destOrd="0" presId="urn:microsoft.com/office/officeart/2005/8/layout/process4"/>
    <dgm:cxn modelId="{908FEA08-9E67-0B40-9C7C-77EDCE7F20F1}" type="presOf" srcId="{5F70168D-64A0-B746-838E-BB2A3042604D}" destId="{AC49EB36-8BA5-A64E-93F7-014221B27071}" srcOrd="0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9E9711BA-0B0F-8944-BAF4-2E8348A44269}" type="presOf" srcId="{DD697389-9840-7E47-9AA8-D5B8F59F10DE}" destId="{14D756AD-0699-8B45-BAE6-EE869C2375D3}" srcOrd="0" destOrd="0" presId="urn:microsoft.com/office/officeart/2005/8/layout/process4"/>
    <dgm:cxn modelId="{C0CDDE0B-CFF1-CD48-9FE9-87CA66A44528}" type="presOf" srcId="{257452F2-7AC3-5F4D-9CF7-B5503DC85D3A}" destId="{A4ACE272-E1A8-574F-AA31-10F144F970E5}" srcOrd="0" destOrd="0" presId="urn:microsoft.com/office/officeart/2005/8/layout/process4"/>
    <dgm:cxn modelId="{8FB6C80B-30A7-6B46-969B-754BB7E744C7}" type="presOf" srcId="{5A6B95B5-B946-6C4F-A362-7FE447A49ADB}" destId="{2B6FD587-64C4-6246-8C78-AA0FAB73C5D0}" srcOrd="1" destOrd="0" presId="urn:microsoft.com/office/officeart/2005/8/layout/process4"/>
    <dgm:cxn modelId="{7CF37058-4F5D-9F4E-A1A6-9D703410322F}" type="presOf" srcId="{61831DC5-84A9-864D-92D2-641D54DF39A2}" destId="{E058E1A3-4622-DF43-9130-D45F89911266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02CA73C3-02A0-9B4B-A9AA-E75AE51E2ADE}" type="presOf" srcId="{CD8AE3B0-EED0-9344-A716-EFF82264241F}" destId="{D8343963-A515-1044-9912-A1B56DB38A86}" srcOrd="0" destOrd="0" presId="urn:microsoft.com/office/officeart/2005/8/layout/process4"/>
    <dgm:cxn modelId="{C48A24E8-CD45-B644-BB63-DAF2D6459A52}" type="presOf" srcId="{E97B1D0E-99AB-154F-B9CD-CA47AAA9163D}" destId="{02DCB6A4-E09F-044E-82BE-5BE1D2A079C9}" srcOrd="0" destOrd="0" presId="urn:microsoft.com/office/officeart/2005/8/layout/process4"/>
    <dgm:cxn modelId="{5AF7CD77-75E3-454A-B093-52E77F75DBCD}" type="presParOf" srcId="{02DCB6A4-E09F-044E-82BE-5BE1D2A079C9}" destId="{1076F779-7765-AC43-ABF7-A196C85E20A1}" srcOrd="0" destOrd="0" presId="urn:microsoft.com/office/officeart/2005/8/layout/process4"/>
    <dgm:cxn modelId="{DB6C515C-4B6E-484F-9EAD-1624EB61140E}" type="presParOf" srcId="{1076F779-7765-AC43-ABF7-A196C85E20A1}" destId="{41CA07E9-8B25-D647-97C2-BE94F576B50D}" srcOrd="0" destOrd="0" presId="urn:microsoft.com/office/officeart/2005/8/layout/process4"/>
    <dgm:cxn modelId="{A4353BD2-0465-B748-A1D2-835B2921A8DE}" type="presParOf" srcId="{1076F779-7765-AC43-ABF7-A196C85E20A1}" destId="{2B6FD587-64C4-6246-8C78-AA0FAB73C5D0}" srcOrd="1" destOrd="0" presId="urn:microsoft.com/office/officeart/2005/8/layout/process4"/>
    <dgm:cxn modelId="{1D3725E1-0197-BE48-8BED-C77C56AEA09B}" type="presParOf" srcId="{1076F779-7765-AC43-ABF7-A196C85E20A1}" destId="{BB214DFB-ED31-414D-B7A9-AAD4C35BE727}" srcOrd="2" destOrd="0" presId="urn:microsoft.com/office/officeart/2005/8/layout/process4"/>
    <dgm:cxn modelId="{F36CD642-2370-5B4A-8F11-501812080457}" type="presParOf" srcId="{BB214DFB-ED31-414D-B7A9-AAD4C35BE727}" destId="{AC49EB36-8BA5-A64E-93F7-014221B27071}" srcOrd="0" destOrd="0" presId="urn:microsoft.com/office/officeart/2005/8/layout/process4"/>
    <dgm:cxn modelId="{332A6EA0-9918-724A-870E-34807CDB1E95}" type="presParOf" srcId="{BB214DFB-ED31-414D-B7A9-AAD4C35BE727}" destId="{A4ACE272-E1A8-574F-AA31-10F144F970E5}" srcOrd="1" destOrd="0" presId="urn:microsoft.com/office/officeart/2005/8/layout/process4"/>
    <dgm:cxn modelId="{B8B93812-66AB-9C41-A7EA-259BF8C72B37}" type="presParOf" srcId="{BB214DFB-ED31-414D-B7A9-AAD4C35BE727}" destId="{D8343963-A515-1044-9912-A1B56DB38A86}" srcOrd="2" destOrd="0" presId="urn:microsoft.com/office/officeart/2005/8/layout/process4"/>
    <dgm:cxn modelId="{898F41A6-E317-F84B-8895-B84BAEE25E4B}" type="presParOf" srcId="{02DCB6A4-E09F-044E-82BE-5BE1D2A079C9}" destId="{19C74482-465D-8B49-9C7E-977EA3C186B6}" srcOrd="1" destOrd="0" presId="urn:microsoft.com/office/officeart/2005/8/layout/process4"/>
    <dgm:cxn modelId="{6D0BFAD0-D033-A940-B6E9-71000C19F1C8}" type="presParOf" srcId="{02DCB6A4-E09F-044E-82BE-5BE1D2A079C9}" destId="{2A9F3475-2A8A-064B-964C-172CD0E86A9C}" srcOrd="2" destOrd="0" presId="urn:microsoft.com/office/officeart/2005/8/layout/process4"/>
    <dgm:cxn modelId="{978C32CF-4F18-E544-AEBF-3435B9388EE2}" type="presParOf" srcId="{2A9F3475-2A8A-064B-964C-172CD0E86A9C}" destId="{B4EE3E44-2EF8-B34B-AFF5-F8E03687303B}" srcOrd="0" destOrd="0" presId="urn:microsoft.com/office/officeart/2005/8/layout/process4"/>
    <dgm:cxn modelId="{BEAC11A1-BE45-3F42-A74F-5BDB5C02206F}" type="presParOf" srcId="{2A9F3475-2A8A-064B-964C-172CD0E86A9C}" destId="{52CB311F-A02E-E84C-BC96-2D242B63A90C}" srcOrd="1" destOrd="0" presId="urn:microsoft.com/office/officeart/2005/8/layout/process4"/>
    <dgm:cxn modelId="{4BDEF075-6121-F645-B93C-93DC12AC6743}" type="presParOf" srcId="{2A9F3475-2A8A-064B-964C-172CD0E86A9C}" destId="{B1605977-5BB0-1140-B12D-D3D76B51923F}" srcOrd="2" destOrd="0" presId="urn:microsoft.com/office/officeart/2005/8/layout/process4"/>
    <dgm:cxn modelId="{72ACD303-51DF-C04C-8AB6-8B2DEC4DA888}" type="presParOf" srcId="{B1605977-5BB0-1140-B12D-D3D76B51923F}" destId="{F702A980-A21B-D44D-9413-DD36442A1B8D}" srcOrd="0" destOrd="0" presId="urn:microsoft.com/office/officeart/2005/8/layout/process4"/>
    <dgm:cxn modelId="{6C714BB2-C4CC-4343-93E8-02A9CBC507E8}" type="presParOf" srcId="{B1605977-5BB0-1140-B12D-D3D76B51923F}" destId="{FBF28018-D86F-D544-A1F6-D1DC312EB26C}" srcOrd="1" destOrd="0" presId="urn:microsoft.com/office/officeart/2005/8/layout/process4"/>
    <dgm:cxn modelId="{7C2D569B-1B96-E644-8142-82C3A21A12B2}" type="presParOf" srcId="{B1605977-5BB0-1140-B12D-D3D76B51923F}" destId="{201F661A-412E-5B46-AB64-1236B5006C6F}" srcOrd="2" destOrd="0" presId="urn:microsoft.com/office/officeart/2005/8/layout/process4"/>
    <dgm:cxn modelId="{0027EBF0-A30E-0041-8C39-C13907FECDBA}" type="presParOf" srcId="{02DCB6A4-E09F-044E-82BE-5BE1D2A079C9}" destId="{8429FE74-E3BD-8D48-8167-471A4A38A8F5}" srcOrd="3" destOrd="0" presId="urn:microsoft.com/office/officeart/2005/8/layout/process4"/>
    <dgm:cxn modelId="{7028F31E-944D-CA4B-92C9-D3FE33F369C8}" type="presParOf" srcId="{02DCB6A4-E09F-044E-82BE-5BE1D2A079C9}" destId="{EB768E0C-0C07-7147-A9D9-526E355B0F5D}" srcOrd="4" destOrd="0" presId="urn:microsoft.com/office/officeart/2005/8/layout/process4"/>
    <dgm:cxn modelId="{5D0F07C4-0A09-414C-AAF6-F00DC299441D}" type="presParOf" srcId="{EB768E0C-0C07-7147-A9D9-526E355B0F5D}" destId="{AB59D245-FC9A-BD46-BD94-88F83F913249}" srcOrd="0" destOrd="0" presId="urn:microsoft.com/office/officeart/2005/8/layout/process4"/>
    <dgm:cxn modelId="{3FD891E6-65E9-E147-972A-F80A920EFDFB}" type="presParOf" srcId="{EB768E0C-0C07-7147-A9D9-526E355B0F5D}" destId="{DCE752C5-EB24-5544-B143-F1F925461B6A}" srcOrd="1" destOrd="0" presId="urn:microsoft.com/office/officeart/2005/8/layout/process4"/>
    <dgm:cxn modelId="{2B4B2EA7-9D30-BB40-B936-8A2362E605A9}" type="presParOf" srcId="{EB768E0C-0C07-7147-A9D9-526E355B0F5D}" destId="{0F074C6E-8854-2349-936E-5D1425C642BC}" srcOrd="2" destOrd="0" presId="urn:microsoft.com/office/officeart/2005/8/layout/process4"/>
    <dgm:cxn modelId="{AF5707E6-22E1-9646-8694-8B9446CE142C}" type="presParOf" srcId="{0F074C6E-8854-2349-936E-5D1425C642BC}" destId="{E058E1A3-4622-DF43-9130-D45F89911266}" srcOrd="0" destOrd="0" presId="urn:microsoft.com/office/officeart/2005/8/layout/process4"/>
    <dgm:cxn modelId="{7C2D8775-5191-B444-862E-746E80E15DBD}" type="presParOf" srcId="{0F074C6E-8854-2349-936E-5D1425C642BC}" destId="{14D756AD-0699-8B45-BAE6-EE869C2375D3}" srcOrd="1" destOrd="0" presId="urn:microsoft.com/office/officeart/2005/8/layout/process4"/>
    <dgm:cxn modelId="{CB45FEDA-1599-EF4A-9026-05628D975A6F}" type="presParOf" srcId="{0F074C6E-8854-2349-936E-5D1425C642BC}" destId="{F64A2F1A-9E35-3C45-8BA0-9D9DE992F3C5}" srcOrd="2" destOrd="0" presId="urn:microsoft.com/office/officeart/2005/8/layout/process4"/>
    <dgm:cxn modelId="{3954A11E-156E-594E-8153-D4CDF8B90C16}" type="presParOf" srcId="{02DCB6A4-E09F-044E-82BE-5BE1D2A079C9}" destId="{E3A5C3CA-9FCB-4A4C-BBB8-C78128EDF0B3}" srcOrd="5" destOrd="0" presId="urn:microsoft.com/office/officeart/2005/8/layout/process4"/>
    <dgm:cxn modelId="{83744D6D-0065-664F-AE6D-60E666857861}" type="presParOf" srcId="{02DCB6A4-E09F-044E-82BE-5BE1D2A079C9}" destId="{BEC81E6B-A847-CD46-8E20-83157161A91D}" srcOrd="6" destOrd="0" presId="urn:microsoft.com/office/officeart/2005/8/layout/process4"/>
    <dgm:cxn modelId="{06C02BA1-7A0F-D748-8011-9AE552226601}" type="presParOf" srcId="{BEC81E6B-A847-CD46-8E20-83157161A91D}" destId="{53C44905-4B70-D84A-B011-483963D682EE}" srcOrd="0" destOrd="0" presId="urn:microsoft.com/office/officeart/2005/8/layout/process4"/>
    <dgm:cxn modelId="{A9349572-ECBF-F44C-B152-270A78FBDC3F}" type="presParOf" srcId="{BEC81E6B-A847-CD46-8E20-83157161A91D}" destId="{FCEEADF2-25FE-E64B-B560-2DB09F9D8B05}" srcOrd="1" destOrd="0" presId="urn:microsoft.com/office/officeart/2005/8/layout/process4"/>
    <dgm:cxn modelId="{3E75ECB6-B8FD-1F4E-9A98-163F2F362570}" type="presParOf" srcId="{BEC81E6B-A847-CD46-8E20-83157161A91D}" destId="{F732C8F0-4ADC-8E4F-9179-2776936EFCA8}" srcOrd="2" destOrd="0" presId="urn:microsoft.com/office/officeart/2005/8/layout/process4"/>
    <dgm:cxn modelId="{BF0F8AFE-CEA4-8844-BF25-84F1F5A5D229}" type="presParOf" srcId="{F732C8F0-4ADC-8E4F-9179-2776936EFCA8}" destId="{DEBDED0A-B3BF-B54D-9ECE-724D786F3C21}" srcOrd="0" destOrd="0" presId="urn:microsoft.com/office/officeart/2005/8/layout/process4"/>
    <dgm:cxn modelId="{FBE6C595-1810-F248-9648-677BA1E49A9C}" type="presParOf" srcId="{F732C8F0-4ADC-8E4F-9179-2776936EFCA8}" destId="{D4FDBA29-E65B-D34D-ACB4-763B5188EB1E}" srcOrd="1" destOrd="0" presId="urn:microsoft.com/office/officeart/2005/8/layout/process4"/>
    <dgm:cxn modelId="{4C9CB8B7-73ED-4D44-804E-23D822EEEB5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EF233778-75CF-DE48-8C82-00AA07C1F7AE}" type="presOf" srcId="{5A6B95B5-B946-6C4F-A362-7FE447A49ADB}" destId="{41CA07E9-8B25-D647-97C2-BE94F576B50D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403A11CA-AE37-014B-BD18-D930E8230C9C}" type="presOf" srcId="{3E02D414-86FA-244E-A596-EFB0D845C9D5}" destId="{FCEEADF2-25FE-E64B-B560-2DB09F9D8B05}" srcOrd="1" destOrd="0" presId="urn:microsoft.com/office/officeart/2005/8/layout/process4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1E1C3237-86E5-8B4C-942C-2BA1E8651D2B}" type="presOf" srcId="{DAA1DDE1-55D2-4F49-8D87-5C3CB8B4C297}" destId="{FBF28018-D86F-D544-A1F6-D1DC312EB26C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C7902125-A3A5-1C48-A892-2C6539B9127A}" type="presOf" srcId="{746F7740-7065-4446-871D-B2B91181392E}" destId="{DCE752C5-EB24-5544-B143-F1F925461B6A}" srcOrd="1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2B712C89-5309-1B45-981C-611AED25F32F}" type="presOf" srcId="{7E06CD06-3248-E142-90EE-6ACB1FE67846}" destId="{201F661A-412E-5B46-AB64-1236B5006C6F}" srcOrd="0" destOrd="0" presId="urn:microsoft.com/office/officeart/2005/8/layout/process4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42505DB7-1D96-4243-BC3F-B5E5AB05B7D6}" type="presOf" srcId="{E6CCCA42-2C62-8649-A7CE-BD65CFDD02A5}" destId="{DEBDED0A-B3BF-B54D-9ECE-724D786F3C21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E23569FE-B0DF-1646-A44B-D347C168137E}" type="presOf" srcId="{5F70168D-64A0-B746-838E-BB2A3042604D}" destId="{AC49EB36-8BA5-A64E-93F7-014221B27071}" srcOrd="0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7DCE60E5-197C-084B-8CB8-63414DEBBFE3}" type="presOf" srcId="{FBB2F3F6-874F-6642-982C-3C36A97CFB36}" destId="{D4FDBA29-E65B-D34D-ACB4-763B5188EB1E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DEDDC099-AC81-4047-B1DD-FB6869CFC9BA}" type="presOf" srcId="{F1BEE5F0-A60F-0E42-ADA1-920C67854E83}" destId="{F64A2F1A-9E35-3C45-8BA0-9D9DE992F3C5}" srcOrd="0" destOrd="0" presId="urn:microsoft.com/office/officeart/2005/8/layout/process4"/>
    <dgm:cxn modelId="{3B903384-94A4-C146-B4CC-F020279F531D}" type="presOf" srcId="{5A6B95B5-B946-6C4F-A362-7FE447A49ADB}" destId="{2B6FD587-64C4-6246-8C78-AA0FAB73C5D0}" srcOrd="1" destOrd="0" presId="urn:microsoft.com/office/officeart/2005/8/layout/process4"/>
    <dgm:cxn modelId="{13304589-5298-8344-A182-D66C98A4664C}" type="presOf" srcId="{DD697389-9840-7E47-9AA8-D5B8F59F10DE}" destId="{14D756AD-0699-8B45-BAE6-EE869C2375D3}" srcOrd="0" destOrd="0" presId="urn:microsoft.com/office/officeart/2005/8/layout/process4"/>
    <dgm:cxn modelId="{5EB21C94-4195-C340-B948-FED5636C95B5}" type="presOf" srcId="{746F7740-7065-4446-871D-B2B91181392E}" destId="{AB59D245-FC9A-BD46-BD94-88F83F913249}" srcOrd="0" destOrd="0" presId="urn:microsoft.com/office/officeart/2005/8/layout/process4"/>
    <dgm:cxn modelId="{0CEB1B56-48EE-674D-9774-F0F0A3D18C55}" type="presOf" srcId="{61831DC5-84A9-864D-92D2-641D54DF39A2}" destId="{E058E1A3-4622-DF43-9130-D45F89911266}" srcOrd="0" destOrd="0" presId="urn:microsoft.com/office/officeart/2005/8/layout/process4"/>
    <dgm:cxn modelId="{1F244A89-15E1-4E41-B950-87BD070376A1}" type="presOf" srcId="{CD8AE3B0-EED0-9344-A716-EFF82264241F}" destId="{D8343963-A515-1044-9912-A1B56DB38A86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7E60155E-DC6C-D94E-89EC-984D7CB77EEA}" type="presOf" srcId="{3657C992-8D51-1745-916F-6490C07C415D}" destId="{52CB311F-A02E-E84C-BC96-2D242B63A90C}" srcOrd="1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F1D85E4C-4E22-3645-A07A-D559699BB5A0}" type="presOf" srcId="{3E02D414-86FA-244E-A596-EFB0D845C9D5}" destId="{53C44905-4B70-D84A-B011-483963D682EE}" srcOrd="0" destOrd="0" presId="urn:microsoft.com/office/officeart/2005/8/layout/process4"/>
    <dgm:cxn modelId="{75D7E583-2D57-D347-9ACE-3C13C0605DCB}" type="presOf" srcId="{E97B1D0E-99AB-154F-B9CD-CA47AAA9163D}" destId="{02DCB6A4-E09F-044E-82BE-5BE1D2A079C9}" srcOrd="0" destOrd="0" presId="urn:microsoft.com/office/officeart/2005/8/layout/process4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CFF6E795-690F-984B-93F1-90561EC1CBDA}" type="presOf" srcId="{3657C992-8D51-1745-916F-6490C07C415D}" destId="{B4EE3E44-2EF8-B34B-AFF5-F8E03687303B}" srcOrd="0" destOrd="0" presId="urn:microsoft.com/office/officeart/2005/8/layout/process4"/>
    <dgm:cxn modelId="{F29C3E78-14AB-2641-9F29-954ED1A55396}" type="presOf" srcId="{EAAB9A50-F8A9-3B44-9F89-F9721D305A71}" destId="{4D2CE904-3B3A-6044-8897-287DF26F54D1}" srcOrd="0" destOrd="0" presId="urn:microsoft.com/office/officeart/2005/8/layout/process4"/>
    <dgm:cxn modelId="{AA32AACE-F3F6-BD40-96CE-46A8B1298504}" type="presOf" srcId="{257452F2-7AC3-5F4D-9CF7-B5503DC85D3A}" destId="{A4ACE272-E1A8-574F-AA31-10F144F970E5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6C62BE8C-4862-784D-9D81-302F91F632F9}" type="presOf" srcId="{19A511C3-6539-1741-84A9-37A793EC9522}" destId="{F702A980-A21B-D44D-9413-DD36442A1B8D}" srcOrd="0" destOrd="0" presId="urn:microsoft.com/office/officeart/2005/8/layout/process4"/>
    <dgm:cxn modelId="{0F7639CA-E72C-AC43-92C2-A9860806EF81}" type="presParOf" srcId="{02DCB6A4-E09F-044E-82BE-5BE1D2A079C9}" destId="{1076F779-7765-AC43-ABF7-A196C85E20A1}" srcOrd="0" destOrd="0" presId="urn:microsoft.com/office/officeart/2005/8/layout/process4"/>
    <dgm:cxn modelId="{25D17E6D-BDEB-4448-B3A9-8B66B12038C9}" type="presParOf" srcId="{1076F779-7765-AC43-ABF7-A196C85E20A1}" destId="{41CA07E9-8B25-D647-97C2-BE94F576B50D}" srcOrd="0" destOrd="0" presId="urn:microsoft.com/office/officeart/2005/8/layout/process4"/>
    <dgm:cxn modelId="{252B0D15-3F3A-924A-A2EB-71E85DE1C269}" type="presParOf" srcId="{1076F779-7765-AC43-ABF7-A196C85E20A1}" destId="{2B6FD587-64C4-6246-8C78-AA0FAB73C5D0}" srcOrd="1" destOrd="0" presId="urn:microsoft.com/office/officeart/2005/8/layout/process4"/>
    <dgm:cxn modelId="{FB654845-4BED-6749-9652-34B1D2A7DE01}" type="presParOf" srcId="{1076F779-7765-AC43-ABF7-A196C85E20A1}" destId="{BB214DFB-ED31-414D-B7A9-AAD4C35BE727}" srcOrd="2" destOrd="0" presId="urn:microsoft.com/office/officeart/2005/8/layout/process4"/>
    <dgm:cxn modelId="{16B4BD2E-D87D-E44E-AB0E-7311C6A04108}" type="presParOf" srcId="{BB214DFB-ED31-414D-B7A9-AAD4C35BE727}" destId="{AC49EB36-8BA5-A64E-93F7-014221B27071}" srcOrd="0" destOrd="0" presId="urn:microsoft.com/office/officeart/2005/8/layout/process4"/>
    <dgm:cxn modelId="{CDDF9B30-A135-7A4C-AD17-10796895EA61}" type="presParOf" srcId="{BB214DFB-ED31-414D-B7A9-AAD4C35BE727}" destId="{A4ACE272-E1A8-574F-AA31-10F144F970E5}" srcOrd="1" destOrd="0" presId="urn:microsoft.com/office/officeart/2005/8/layout/process4"/>
    <dgm:cxn modelId="{311AAEA0-14BD-EE44-97F5-4C0AD56F85C1}" type="presParOf" srcId="{BB214DFB-ED31-414D-B7A9-AAD4C35BE727}" destId="{D8343963-A515-1044-9912-A1B56DB38A86}" srcOrd="2" destOrd="0" presId="urn:microsoft.com/office/officeart/2005/8/layout/process4"/>
    <dgm:cxn modelId="{48F08757-8A56-1D47-B4F9-62E463EF611A}" type="presParOf" srcId="{02DCB6A4-E09F-044E-82BE-5BE1D2A079C9}" destId="{19C74482-465D-8B49-9C7E-977EA3C186B6}" srcOrd="1" destOrd="0" presId="urn:microsoft.com/office/officeart/2005/8/layout/process4"/>
    <dgm:cxn modelId="{BEC5CAD0-D710-5649-8F20-A985462D35AA}" type="presParOf" srcId="{02DCB6A4-E09F-044E-82BE-5BE1D2A079C9}" destId="{2A9F3475-2A8A-064B-964C-172CD0E86A9C}" srcOrd="2" destOrd="0" presId="urn:microsoft.com/office/officeart/2005/8/layout/process4"/>
    <dgm:cxn modelId="{3324B66D-D9E7-B94D-828C-A2346227816D}" type="presParOf" srcId="{2A9F3475-2A8A-064B-964C-172CD0E86A9C}" destId="{B4EE3E44-2EF8-B34B-AFF5-F8E03687303B}" srcOrd="0" destOrd="0" presId="urn:microsoft.com/office/officeart/2005/8/layout/process4"/>
    <dgm:cxn modelId="{12E8B198-7719-B346-9EA7-BD770CEF189A}" type="presParOf" srcId="{2A9F3475-2A8A-064B-964C-172CD0E86A9C}" destId="{52CB311F-A02E-E84C-BC96-2D242B63A90C}" srcOrd="1" destOrd="0" presId="urn:microsoft.com/office/officeart/2005/8/layout/process4"/>
    <dgm:cxn modelId="{781B5272-5153-6746-8FB6-349188F79F4F}" type="presParOf" srcId="{2A9F3475-2A8A-064B-964C-172CD0E86A9C}" destId="{B1605977-5BB0-1140-B12D-D3D76B51923F}" srcOrd="2" destOrd="0" presId="urn:microsoft.com/office/officeart/2005/8/layout/process4"/>
    <dgm:cxn modelId="{308C8104-B0CB-BE47-858C-208A879A84AF}" type="presParOf" srcId="{B1605977-5BB0-1140-B12D-D3D76B51923F}" destId="{F702A980-A21B-D44D-9413-DD36442A1B8D}" srcOrd="0" destOrd="0" presId="urn:microsoft.com/office/officeart/2005/8/layout/process4"/>
    <dgm:cxn modelId="{2C3537DD-3ED9-654F-AFDC-1E96BB7FEDC8}" type="presParOf" srcId="{B1605977-5BB0-1140-B12D-D3D76B51923F}" destId="{FBF28018-D86F-D544-A1F6-D1DC312EB26C}" srcOrd="1" destOrd="0" presId="urn:microsoft.com/office/officeart/2005/8/layout/process4"/>
    <dgm:cxn modelId="{4C4B3991-EFAD-F24B-A530-7CE2698B8491}" type="presParOf" srcId="{B1605977-5BB0-1140-B12D-D3D76B51923F}" destId="{201F661A-412E-5B46-AB64-1236B5006C6F}" srcOrd="2" destOrd="0" presId="urn:microsoft.com/office/officeart/2005/8/layout/process4"/>
    <dgm:cxn modelId="{05710640-333F-CF46-AF87-099E82557FA1}" type="presParOf" srcId="{02DCB6A4-E09F-044E-82BE-5BE1D2A079C9}" destId="{8429FE74-E3BD-8D48-8167-471A4A38A8F5}" srcOrd="3" destOrd="0" presId="urn:microsoft.com/office/officeart/2005/8/layout/process4"/>
    <dgm:cxn modelId="{409294D6-6231-184E-B4A3-F7380116922D}" type="presParOf" srcId="{02DCB6A4-E09F-044E-82BE-5BE1D2A079C9}" destId="{EB768E0C-0C07-7147-A9D9-526E355B0F5D}" srcOrd="4" destOrd="0" presId="urn:microsoft.com/office/officeart/2005/8/layout/process4"/>
    <dgm:cxn modelId="{E1585DD8-1F7D-2E4D-8C1F-42674D8F52B8}" type="presParOf" srcId="{EB768E0C-0C07-7147-A9D9-526E355B0F5D}" destId="{AB59D245-FC9A-BD46-BD94-88F83F913249}" srcOrd="0" destOrd="0" presId="urn:microsoft.com/office/officeart/2005/8/layout/process4"/>
    <dgm:cxn modelId="{B8184A2C-0691-3C4F-951C-FED51A5AF9F2}" type="presParOf" srcId="{EB768E0C-0C07-7147-A9D9-526E355B0F5D}" destId="{DCE752C5-EB24-5544-B143-F1F925461B6A}" srcOrd="1" destOrd="0" presId="urn:microsoft.com/office/officeart/2005/8/layout/process4"/>
    <dgm:cxn modelId="{21AC32FD-BCAE-A34E-BF40-33D31F59EBA4}" type="presParOf" srcId="{EB768E0C-0C07-7147-A9D9-526E355B0F5D}" destId="{0F074C6E-8854-2349-936E-5D1425C642BC}" srcOrd="2" destOrd="0" presId="urn:microsoft.com/office/officeart/2005/8/layout/process4"/>
    <dgm:cxn modelId="{C950831F-B491-FD48-9CBB-53FDB7403F0D}" type="presParOf" srcId="{0F074C6E-8854-2349-936E-5D1425C642BC}" destId="{E058E1A3-4622-DF43-9130-D45F89911266}" srcOrd="0" destOrd="0" presId="urn:microsoft.com/office/officeart/2005/8/layout/process4"/>
    <dgm:cxn modelId="{715E5281-81D2-434E-9E1E-58782407824F}" type="presParOf" srcId="{0F074C6E-8854-2349-936E-5D1425C642BC}" destId="{14D756AD-0699-8B45-BAE6-EE869C2375D3}" srcOrd="1" destOrd="0" presId="urn:microsoft.com/office/officeart/2005/8/layout/process4"/>
    <dgm:cxn modelId="{1938A5B7-F811-BC40-A41E-1F70FB5AFEA1}" type="presParOf" srcId="{0F074C6E-8854-2349-936E-5D1425C642BC}" destId="{F64A2F1A-9E35-3C45-8BA0-9D9DE992F3C5}" srcOrd="2" destOrd="0" presId="urn:microsoft.com/office/officeart/2005/8/layout/process4"/>
    <dgm:cxn modelId="{056E1CCD-B5ED-4140-B582-56F07CD552D3}" type="presParOf" srcId="{02DCB6A4-E09F-044E-82BE-5BE1D2A079C9}" destId="{E3A5C3CA-9FCB-4A4C-BBB8-C78128EDF0B3}" srcOrd="5" destOrd="0" presId="urn:microsoft.com/office/officeart/2005/8/layout/process4"/>
    <dgm:cxn modelId="{2E983EC6-D087-664A-B414-BE8CE1178914}" type="presParOf" srcId="{02DCB6A4-E09F-044E-82BE-5BE1D2A079C9}" destId="{BEC81E6B-A847-CD46-8E20-83157161A91D}" srcOrd="6" destOrd="0" presId="urn:microsoft.com/office/officeart/2005/8/layout/process4"/>
    <dgm:cxn modelId="{20ECC22D-48C2-0843-8F4D-A087C74CEBED}" type="presParOf" srcId="{BEC81E6B-A847-CD46-8E20-83157161A91D}" destId="{53C44905-4B70-D84A-B011-483963D682EE}" srcOrd="0" destOrd="0" presId="urn:microsoft.com/office/officeart/2005/8/layout/process4"/>
    <dgm:cxn modelId="{AD5A5233-F7D1-5F4E-93F4-EA543CC649B5}" type="presParOf" srcId="{BEC81E6B-A847-CD46-8E20-83157161A91D}" destId="{FCEEADF2-25FE-E64B-B560-2DB09F9D8B05}" srcOrd="1" destOrd="0" presId="urn:microsoft.com/office/officeart/2005/8/layout/process4"/>
    <dgm:cxn modelId="{421AD2A3-575C-2B44-BD33-E12B149B6213}" type="presParOf" srcId="{BEC81E6B-A847-CD46-8E20-83157161A91D}" destId="{F732C8F0-4ADC-8E4F-9179-2776936EFCA8}" srcOrd="2" destOrd="0" presId="urn:microsoft.com/office/officeart/2005/8/layout/process4"/>
    <dgm:cxn modelId="{D1C483E5-8F49-6244-8FB4-DC2963DE782D}" type="presParOf" srcId="{F732C8F0-4ADC-8E4F-9179-2776936EFCA8}" destId="{DEBDED0A-B3BF-B54D-9ECE-724D786F3C21}" srcOrd="0" destOrd="0" presId="urn:microsoft.com/office/officeart/2005/8/layout/process4"/>
    <dgm:cxn modelId="{33E69139-4910-6D4D-A94C-1277FB287A7C}" type="presParOf" srcId="{F732C8F0-4ADC-8E4F-9179-2776936EFCA8}" destId="{D4FDBA29-E65B-D34D-ACB4-763B5188EB1E}" srcOrd="1" destOrd="0" presId="urn:microsoft.com/office/officeart/2005/8/layout/process4"/>
    <dgm:cxn modelId="{A577E674-E1E7-4A47-B215-D4B33B964F22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7F932709-E1E6-984A-92F8-C11AB7213AA6}" type="presOf" srcId="{E6CCCA42-2C62-8649-A7CE-BD65CFDD02A5}" destId="{DEBDED0A-B3BF-B54D-9ECE-724D786F3C21}" srcOrd="0" destOrd="0" presId="urn:microsoft.com/office/officeart/2005/8/layout/process4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9DA97FAA-9FC3-AD4F-B82A-B1A2EF72DB95}" type="presOf" srcId="{CD8AE3B0-EED0-9344-A716-EFF82264241F}" destId="{D8343963-A515-1044-9912-A1B56DB38A86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D04087A4-6731-1046-BEA1-0CD51710D123}" type="presOf" srcId="{3E02D414-86FA-244E-A596-EFB0D845C9D5}" destId="{FCEEADF2-25FE-E64B-B560-2DB09F9D8B05}" srcOrd="1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D5141EEA-1AC4-644B-B068-09E94D396098}" type="presOf" srcId="{3657C992-8D51-1745-916F-6490C07C415D}" destId="{B4EE3E44-2EF8-B34B-AFF5-F8E03687303B}" srcOrd="0" destOrd="0" presId="urn:microsoft.com/office/officeart/2005/8/layout/process4"/>
    <dgm:cxn modelId="{041B390F-3D03-474B-92A1-570177674637}" type="presOf" srcId="{EAAB9A50-F8A9-3B44-9F89-F9721D305A71}" destId="{4D2CE904-3B3A-6044-8897-287DF26F54D1}" srcOrd="0" destOrd="0" presId="urn:microsoft.com/office/officeart/2005/8/layout/process4"/>
    <dgm:cxn modelId="{2B34D910-CDAE-8146-AB55-CCDEB148A46F}" type="presOf" srcId="{5F70168D-64A0-B746-838E-BB2A3042604D}" destId="{AC49EB36-8BA5-A64E-93F7-014221B27071}" srcOrd="0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7D9FBB1C-A681-174A-A976-1CC9C56DD5E8}" type="presOf" srcId="{61831DC5-84A9-864D-92D2-641D54DF39A2}" destId="{E058E1A3-4622-DF43-9130-D45F89911266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D211CB76-CFC6-064F-A871-732DB89AE8A5}" type="presOf" srcId="{746F7740-7065-4446-871D-B2B91181392E}" destId="{AB59D245-FC9A-BD46-BD94-88F83F913249}" srcOrd="0" destOrd="0" presId="urn:microsoft.com/office/officeart/2005/8/layout/process4"/>
    <dgm:cxn modelId="{33B12FD4-45E1-E349-9DD7-7FA9757B78EE}" type="presOf" srcId="{5A6B95B5-B946-6C4F-A362-7FE447A49ADB}" destId="{41CA07E9-8B25-D647-97C2-BE94F576B50D}" srcOrd="0" destOrd="0" presId="urn:microsoft.com/office/officeart/2005/8/layout/process4"/>
    <dgm:cxn modelId="{0889F166-0167-CE44-8BF8-C9E8D1ECD00C}" type="presOf" srcId="{746F7740-7065-4446-871D-B2B91181392E}" destId="{DCE752C5-EB24-5544-B143-F1F925461B6A}" srcOrd="1" destOrd="0" presId="urn:microsoft.com/office/officeart/2005/8/layout/process4"/>
    <dgm:cxn modelId="{CC5B5FD9-0E88-2C41-884A-88CD2E8FDB2E}" type="presOf" srcId="{5A6B95B5-B946-6C4F-A362-7FE447A49ADB}" destId="{2B6FD587-64C4-6246-8C78-AA0FAB73C5D0}" srcOrd="1" destOrd="0" presId="urn:microsoft.com/office/officeart/2005/8/layout/process4"/>
    <dgm:cxn modelId="{D7A65359-3C99-E444-8C41-FD6AF618839D}" type="presOf" srcId="{FBB2F3F6-874F-6642-982C-3C36A97CFB36}" destId="{D4FDBA29-E65B-D34D-ACB4-763B5188EB1E}" srcOrd="0" destOrd="0" presId="urn:microsoft.com/office/officeart/2005/8/layout/process4"/>
    <dgm:cxn modelId="{B0E716EE-A6E9-4D4F-8261-906F7B08F779}" type="presOf" srcId="{3E02D414-86FA-244E-A596-EFB0D845C9D5}" destId="{53C44905-4B70-D84A-B011-483963D682EE}" srcOrd="0" destOrd="0" presId="urn:microsoft.com/office/officeart/2005/8/layout/process4"/>
    <dgm:cxn modelId="{3B79FE4F-CE06-9842-BE65-3B0391DCE511}" type="presOf" srcId="{DAA1DDE1-55D2-4F49-8D87-5C3CB8B4C297}" destId="{FBF28018-D86F-D544-A1F6-D1DC312EB26C}" srcOrd="0" destOrd="0" presId="urn:microsoft.com/office/officeart/2005/8/layout/process4"/>
    <dgm:cxn modelId="{E6E63090-70E1-2A4C-8CD2-F92883149244}" type="presOf" srcId="{F1BEE5F0-A60F-0E42-ADA1-920C67854E83}" destId="{F64A2F1A-9E35-3C45-8BA0-9D9DE992F3C5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3353360F-A9E8-4C4F-95B1-E959AF8C4DD9}" type="presOf" srcId="{E97B1D0E-99AB-154F-B9CD-CA47AAA9163D}" destId="{02DCB6A4-E09F-044E-82BE-5BE1D2A079C9}" srcOrd="0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F00EEF34-B03B-6C44-91DB-CD715F81BD78}" type="presOf" srcId="{7E06CD06-3248-E142-90EE-6ACB1FE67846}" destId="{201F661A-412E-5B46-AB64-1236B5006C6F}" srcOrd="0" destOrd="0" presId="urn:microsoft.com/office/officeart/2005/8/layout/process4"/>
    <dgm:cxn modelId="{0623E2AC-5CCF-E348-AA18-C635CB920CF8}" type="presOf" srcId="{19A511C3-6539-1741-84A9-37A793EC9522}" destId="{F702A980-A21B-D44D-9413-DD36442A1B8D}" srcOrd="0" destOrd="0" presId="urn:microsoft.com/office/officeart/2005/8/layout/process4"/>
    <dgm:cxn modelId="{E1DC09C7-2494-D045-B25C-20BF88CD0958}" type="presOf" srcId="{DD697389-9840-7E47-9AA8-D5B8F59F10DE}" destId="{14D756AD-0699-8B45-BAE6-EE869C2375D3}" srcOrd="0" destOrd="0" presId="urn:microsoft.com/office/officeart/2005/8/layout/process4"/>
    <dgm:cxn modelId="{63EA07B7-EE74-454D-BBD6-5C3608B1AE33}" type="presOf" srcId="{3657C992-8D51-1745-916F-6490C07C415D}" destId="{52CB311F-A02E-E84C-BC96-2D242B63A90C}" srcOrd="1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D7F13E74-62ED-8F48-919D-6FAF6F7662ED}" type="presOf" srcId="{257452F2-7AC3-5F4D-9CF7-B5503DC85D3A}" destId="{A4ACE272-E1A8-574F-AA31-10F144F970E5}" srcOrd="0" destOrd="0" presId="urn:microsoft.com/office/officeart/2005/8/layout/process4"/>
    <dgm:cxn modelId="{21FFFF47-D72C-A34E-BD39-19DA4D1B220E}" type="presParOf" srcId="{02DCB6A4-E09F-044E-82BE-5BE1D2A079C9}" destId="{1076F779-7765-AC43-ABF7-A196C85E20A1}" srcOrd="0" destOrd="0" presId="urn:microsoft.com/office/officeart/2005/8/layout/process4"/>
    <dgm:cxn modelId="{19CABDAB-46A8-104D-A734-D80B64D82B46}" type="presParOf" srcId="{1076F779-7765-AC43-ABF7-A196C85E20A1}" destId="{41CA07E9-8B25-D647-97C2-BE94F576B50D}" srcOrd="0" destOrd="0" presId="urn:microsoft.com/office/officeart/2005/8/layout/process4"/>
    <dgm:cxn modelId="{55960FC1-3226-974A-86DC-F9F07D45CA33}" type="presParOf" srcId="{1076F779-7765-AC43-ABF7-A196C85E20A1}" destId="{2B6FD587-64C4-6246-8C78-AA0FAB73C5D0}" srcOrd="1" destOrd="0" presId="urn:microsoft.com/office/officeart/2005/8/layout/process4"/>
    <dgm:cxn modelId="{5A94D34F-FF1A-CB4A-8867-26B0E8D08E77}" type="presParOf" srcId="{1076F779-7765-AC43-ABF7-A196C85E20A1}" destId="{BB214DFB-ED31-414D-B7A9-AAD4C35BE727}" srcOrd="2" destOrd="0" presId="urn:microsoft.com/office/officeart/2005/8/layout/process4"/>
    <dgm:cxn modelId="{5A60F0D5-80E5-9944-9C42-233DBCC9A63D}" type="presParOf" srcId="{BB214DFB-ED31-414D-B7A9-AAD4C35BE727}" destId="{AC49EB36-8BA5-A64E-93F7-014221B27071}" srcOrd="0" destOrd="0" presId="urn:microsoft.com/office/officeart/2005/8/layout/process4"/>
    <dgm:cxn modelId="{F6B6AFC1-BCAF-764F-8845-D95A8103BAC2}" type="presParOf" srcId="{BB214DFB-ED31-414D-B7A9-AAD4C35BE727}" destId="{A4ACE272-E1A8-574F-AA31-10F144F970E5}" srcOrd="1" destOrd="0" presId="urn:microsoft.com/office/officeart/2005/8/layout/process4"/>
    <dgm:cxn modelId="{45B256DA-4764-5B41-9419-B3A121DC8BDF}" type="presParOf" srcId="{BB214DFB-ED31-414D-B7A9-AAD4C35BE727}" destId="{D8343963-A515-1044-9912-A1B56DB38A86}" srcOrd="2" destOrd="0" presId="urn:microsoft.com/office/officeart/2005/8/layout/process4"/>
    <dgm:cxn modelId="{333EDA48-8C90-8344-8C23-11B076D3AB83}" type="presParOf" srcId="{02DCB6A4-E09F-044E-82BE-5BE1D2A079C9}" destId="{19C74482-465D-8B49-9C7E-977EA3C186B6}" srcOrd="1" destOrd="0" presId="urn:microsoft.com/office/officeart/2005/8/layout/process4"/>
    <dgm:cxn modelId="{01AA781B-E378-174E-AC76-D87A18523649}" type="presParOf" srcId="{02DCB6A4-E09F-044E-82BE-5BE1D2A079C9}" destId="{2A9F3475-2A8A-064B-964C-172CD0E86A9C}" srcOrd="2" destOrd="0" presId="urn:microsoft.com/office/officeart/2005/8/layout/process4"/>
    <dgm:cxn modelId="{70451149-869E-D84D-816C-9324B2E4CE5A}" type="presParOf" srcId="{2A9F3475-2A8A-064B-964C-172CD0E86A9C}" destId="{B4EE3E44-2EF8-B34B-AFF5-F8E03687303B}" srcOrd="0" destOrd="0" presId="urn:microsoft.com/office/officeart/2005/8/layout/process4"/>
    <dgm:cxn modelId="{9D94668C-65D8-E249-96EE-04EA8A6A9A62}" type="presParOf" srcId="{2A9F3475-2A8A-064B-964C-172CD0E86A9C}" destId="{52CB311F-A02E-E84C-BC96-2D242B63A90C}" srcOrd="1" destOrd="0" presId="urn:microsoft.com/office/officeart/2005/8/layout/process4"/>
    <dgm:cxn modelId="{47AAA345-CD36-EF4D-A2FA-825B562FD59F}" type="presParOf" srcId="{2A9F3475-2A8A-064B-964C-172CD0E86A9C}" destId="{B1605977-5BB0-1140-B12D-D3D76B51923F}" srcOrd="2" destOrd="0" presId="urn:microsoft.com/office/officeart/2005/8/layout/process4"/>
    <dgm:cxn modelId="{364F9C9E-66AA-DB4F-971F-82E64C2DDF50}" type="presParOf" srcId="{B1605977-5BB0-1140-B12D-D3D76B51923F}" destId="{F702A980-A21B-D44D-9413-DD36442A1B8D}" srcOrd="0" destOrd="0" presId="urn:microsoft.com/office/officeart/2005/8/layout/process4"/>
    <dgm:cxn modelId="{A46AC32A-D3E0-E14C-999E-18CE4446F9AC}" type="presParOf" srcId="{B1605977-5BB0-1140-B12D-D3D76B51923F}" destId="{FBF28018-D86F-D544-A1F6-D1DC312EB26C}" srcOrd="1" destOrd="0" presId="urn:microsoft.com/office/officeart/2005/8/layout/process4"/>
    <dgm:cxn modelId="{D84EE266-FAD8-C84A-9747-19E1521F1F06}" type="presParOf" srcId="{B1605977-5BB0-1140-B12D-D3D76B51923F}" destId="{201F661A-412E-5B46-AB64-1236B5006C6F}" srcOrd="2" destOrd="0" presId="urn:microsoft.com/office/officeart/2005/8/layout/process4"/>
    <dgm:cxn modelId="{F53FAD57-BBAD-4B42-B517-D7CA471CB199}" type="presParOf" srcId="{02DCB6A4-E09F-044E-82BE-5BE1D2A079C9}" destId="{8429FE74-E3BD-8D48-8167-471A4A38A8F5}" srcOrd="3" destOrd="0" presId="urn:microsoft.com/office/officeart/2005/8/layout/process4"/>
    <dgm:cxn modelId="{45C2D151-34DE-684A-A858-72A14DADAC50}" type="presParOf" srcId="{02DCB6A4-E09F-044E-82BE-5BE1D2A079C9}" destId="{EB768E0C-0C07-7147-A9D9-526E355B0F5D}" srcOrd="4" destOrd="0" presId="urn:microsoft.com/office/officeart/2005/8/layout/process4"/>
    <dgm:cxn modelId="{ECB72643-96E0-9846-923A-09D56CB62B29}" type="presParOf" srcId="{EB768E0C-0C07-7147-A9D9-526E355B0F5D}" destId="{AB59D245-FC9A-BD46-BD94-88F83F913249}" srcOrd="0" destOrd="0" presId="urn:microsoft.com/office/officeart/2005/8/layout/process4"/>
    <dgm:cxn modelId="{BF1759CA-CB09-2043-B4ED-47ED48A6614F}" type="presParOf" srcId="{EB768E0C-0C07-7147-A9D9-526E355B0F5D}" destId="{DCE752C5-EB24-5544-B143-F1F925461B6A}" srcOrd="1" destOrd="0" presId="urn:microsoft.com/office/officeart/2005/8/layout/process4"/>
    <dgm:cxn modelId="{B67AD7BC-FD6C-9940-953C-A9D0ABB8A1E4}" type="presParOf" srcId="{EB768E0C-0C07-7147-A9D9-526E355B0F5D}" destId="{0F074C6E-8854-2349-936E-5D1425C642BC}" srcOrd="2" destOrd="0" presId="urn:microsoft.com/office/officeart/2005/8/layout/process4"/>
    <dgm:cxn modelId="{AB8C0F05-25F9-2A47-9D70-944D7ACA1A81}" type="presParOf" srcId="{0F074C6E-8854-2349-936E-5D1425C642BC}" destId="{E058E1A3-4622-DF43-9130-D45F89911266}" srcOrd="0" destOrd="0" presId="urn:microsoft.com/office/officeart/2005/8/layout/process4"/>
    <dgm:cxn modelId="{A3CD7F8F-7462-7047-80FE-07C721F5C9F0}" type="presParOf" srcId="{0F074C6E-8854-2349-936E-5D1425C642BC}" destId="{14D756AD-0699-8B45-BAE6-EE869C2375D3}" srcOrd="1" destOrd="0" presId="urn:microsoft.com/office/officeart/2005/8/layout/process4"/>
    <dgm:cxn modelId="{67BC441D-0144-DF47-8020-A79957AA1100}" type="presParOf" srcId="{0F074C6E-8854-2349-936E-5D1425C642BC}" destId="{F64A2F1A-9E35-3C45-8BA0-9D9DE992F3C5}" srcOrd="2" destOrd="0" presId="urn:microsoft.com/office/officeart/2005/8/layout/process4"/>
    <dgm:cxn modelId="{DD6EB219-E94A-AB40-B5CC-5CCFAFCBF017}" type="presParOf" srcId="{02DCB6A4-E09F-044E-82BE-5BE1D2A079C9}" destId="{E3A5C3CA-9FCB-4A4C-BBB8-C78128EDF0B3}" srcOrd="5" destOrd="0" presId="urn:microsoft.com/office/officeart/2005/8/layout/process4"/>
    <dgm:cxn modelId="{58B66A8D-5CEE-424F-A145-8F3C88E6D250}" type="presParOf" srcId="{02DCB6A4-E09F-044E-82BE-5BE1D2A079C9}" destId="{BEC81E6B-A847-CD46-8E20-83157161A91D}" srcOrd="6" destOrd="0" presId="urn:microsoft.com/office/officeart/2005/8/layout/process4"/>
    <dgm:cxn modelId="{9960DB52-E3FE-C740-89E0-0A5D45DFC411}" type="presParOf" srcId="{BEC81E6B-A847-CD46-8E20-83157161A91D}" destId="{53C44905-4B70-D84A-B011-483963D682EE}" srcOrd="0" destOrd="0" presId="urn:microsoft.com/office/officeart/2005/8/layout/process4"/>
    <dgm:cxn modelId="{C852EFBB-DF98-4742-BB4E-79080F555194}" type="presParOf" srcId="{BEC81E6B-A847-CD46-8E20-83157161A91D}" destId="{FCEEADF2-25FE-E64B-B560-2DB09F9D8B05}" srcOrd="1" destOrd="0" presId="urn:microsoft.com/office/officeart/2005/8/layout/process4"/>
    <dgm:cxn modelId="{0978458B-2097-1F4F-A407-F5C400B7F716}" type="presParOf" srcId="{BEC81E6B-A847-CD46-8E20-83157161A91D}" destId="{F732C8F0-4ADC-8E4F-9179-2776936EFCA8}" srcOrd="2" destOrd="0" presId="urn:microsoft.com/office/officeart/2005/8/layout/process4"/>
    <dgm:cxn modelId="{21683066-7AF3-2E46-A54F-19579D011DE2}" type="presParOf" srcId="{F732C8F0-4ADC-8E4F-9179-2776936EFCA8}" destId="{DEBDED0A-B3BF-B54D-9ECE-724D786F3C21}" srcOrd="0" destOrd="0" presId="urn:microsoft.com/office/officeart/2005/8/layout/process4"/>
    <dgm:cxn modelId="{EFAAB150-D85F-6B43-BFDF-604091757E32}" type="presParOf" srcId="{F732C8F0-4ADC-8E4F-9179-2776936EFCA8}" destId="{D4FDBA29-E65B-D34D-ACB4-763B5188EB1E}" srcOrd="1" destOrd="0" presId="urn:microsoft.com/office/officeart/2005/8/layout/process4"/>
    <dgm:cxn modelId="{3218DB17-DA13-5141-81B4-3B4DFD80AAF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6431F6A5-599F-3A48-BB6D-6BDFB72E08A5}" type="presOf" srcId="{E6CCCA42-2C62-8649-A7CE-BD65CFDD02A5}" destId="{DEBDED0A-B3BF-B54D-9ECE-724D786F3C21}" srcOrd="0" destOrd="0" presId="urn:microsoft.com/office/officeart/2005/8/layout/process4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008AE6D4-0A3A-F94E-9CBB-97743102899C}" type="presOf" srcId="{5A6B95B5-B946-6C4F-A362-7FE447A49ADB}" destId="{2B6FD587-64C4-6246-8C78-AA0FAB73C5D0}" srcOrd="1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CF1C7F8A-7942-5D48-958A-B10A6F8E7895}" type="presOf" srcId="{EAAB9A50-F8A9-3B44-9F89-F9721D305A71}" destId="{4D2CE904-3B3A-6044-8897-287DF26F54D1}" srcOrd="0" destOrd="0" presId="urn:microsoft.com/office/officeart/2005/8/layout/process4"/>
    <dgm:cxn modelId="{B365A271-084E-D44F-98B4-212C63EE93F1}" type="presOf" srcId="{257452F2-7AC3-5F4D-9CF7-B5503DC85D3A}" destId="{A4ACE272-E1A8-574F-AA31-10F144F970E5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9F3B2714-3C34-8A42-A675-EB886EE43069}" type="presOf" srcId="{CD8AE3B0-EED0-9344-A716-EFF82264241F}" destId="{D8343963-A515-1044-9912-A1B56DB38A86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D2B7502A-FD4E-D343-B1CC-5F3E93B5EBB0}" type="presOf" srcId="{E97B1D0E-99AB-154F-B9CD-CA47AAA9163D}" destId="{02DCB6A4-E09F-044E-82BE-5BE1D2A079C9}" srcOrd="0" destOrd="0" presId="urn:microsoft.com/office/officeart/2005/8/layout/process4"/>
    <dgm:cxn modelId="{FEA06353-96FF-AA41-B63C-7FDD71E7AE60}" type="presOf" srcId="{DD697389-9840-7E47-9AA8-D5B8F59F10DE}" destId="{14D756AD-0699-8B45-BAE6-EE869C2375D3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517EEFA2-10AD-924C-AF67-B7745027CEE8}" type="presOf" srcId="{3E02D414-86FA-244E-A596-EFB0D845C9D5}" destId="{FCEEADF2-25FE-E64B-B560-2DB09F9D8B05}" srcOrd="1" destOrd="0" presId="urn:microsoft.com/office/officeart/2005/8/layout/process4"/>
    <dgm:cxn modelId="{A46F12D9-59B4-6444-BFCF-8D3AB1079021}" type="presOf" srcId="{FBB2F3F6-874F-6642-982C-3C36A97CFB36}" destId="{D4FDBA29-E65B-D34D-ACB4-763B5188EB1E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242D2BE-C500-6F4D-B462-B6A7F1C8F1B5}" type="presOf" srcId="{DAA1DDE1-55D2-4F49-8D87-5C3CB8B4C297}" destId="{FBF28018-D86F-D544-A1F6-D1DC312EB26C}" srcOrd="0" destOrd="0" presId="urn:microsoft.com/office/officeart/2005/8/layout/process4"/>
    <dgm:cxn modelId="{CB3D1CA7-7AE6-2C44-B242-9F89903293EA}" type="presOf" srcId="{3657C992-8D51-1745-916F-6490C07C415D}" destId="{B4EE3E44-2EF8-B34B-AFF5-F8E03687303B}" srcOrd="0" destOrd="0" presId="urn:microsoft.com/office/officeart/2005/8/layout/process4"/>
    <dgm:cxn modelId="{DC114C5A-8414-9B4F-B5CC-07ED8583FBC0}" type="presOf" srcId="{746F7740-7065-4446-871D-B2B91181392E}" destId="{AB59D245-FC9A-BD46-BD94-88F83F913249}" srcOrd="0" destOrd="0" presId="urn:microsoft.com/office/officeart/2005/8/layout/process4"/>
    <dgm:cxn modelId="{E796925B-6F97-A441-B8E7-1AF70F226C70}" type="presOf" srcId="{5A6B95B5-B946-6C4F-A362-7FE447A49ADB}" destId="{41CA07E9-8B25-D647-97C2-BE94F576B50D}" srcOrd="0" destOrd="0" presId="urn:microsoft.com/office/officeart/2005/8/layout/process4"/>
    <dgm:cxn modelId="{25A89E35-B78E-EA4B-99A3-0496ED06DFFD}" type="presOf" srcId="{7E06CD06-3248-E142-90EE-6ACB1FE67846}" destId="{201F661A-412E-5B46-AB64-1236B5006C6F}" srcOrd="0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698A6BAD-E2F7-7D41-985E-7DC8A4C56004}" type="presOf" srcId="{5F70168D-64A0-B746-838E-BB2A3042604D}" destId="{AC49EB36-8BA5-A64E-93F7-014221B27071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982296D-2798-6645-8727-42DC3C4F68FA}" type="presOf" srcId="{F1BEE5F0-A60F-0E42-ADA1-920C67854E83}" destId="{F64A2F1A-9E35-3C45-8BA0-9D9DE992F3C5}" srcOrd="0" destOrd="0" presId="urn:microsoft.com/office/officeart/2005/8/layout/process4"/>
    <dgm:cxn modelId="{2105C494-481A-214A-94D5-0E896560D2EA}" type="presOf" srcId="{3E02D414-86FA-244E-A596-EFB0D845C9D5}" destId="{53C44905-4B70-D84A-B011-483963D682EE}" srcOrd="0" destOrd="0" presId="urn:microsoft.com/office/officeart/2005/8/layout/process4"/>
    <dgm:cxn modelId="{6150A565-D2E6-2A40-905E-D709FB77274D}" type="presOf" srcId="{19A511C3-6539-1741-84A9-37A793EC9522}" destId="{F702A980-A21B-D44D-9413-DD36442A1B8D}" srcOrd="0" destOrd="0" presId="urn:microsoft.com/office/officeart/2005/8/layout/process4"/>
    <dgm:cxn modelId="{384185D0-F605-134D-98E4-A0F08A5A2991}" type="presOf" srcId="{3657C992-8D51-1745-916F-6490C07C415D}" destId="{52CB311F-A02E-E84C-BC96-2D242B63A90C}" srcOrd="1" destOrd="0" presId="urn:microsoft.com/office/officeart/2005/8/layout/process4"/>
    <dgm:cxn modelId="{E86FA964-678B-2D4C-9502-8AFB77CF1B25}" type="presOf" srcId="{61831DC5-84A9-864D-92D2-641D54DF39A2}" destId="{E058E1A3-4622-DF43-9130-D45F89911266}" srcOrd="0" destOrd="0" presId="urn:microsoft.com/office/officeart/2005/8/layout/process4"/>
    <dgm:cxn modelId="{505D80E2-5D53-814E-AEA5-EA1CD312213C}" type="presOf" srcId="{746F7740-7065-4446-871D-B2B91181392E}" destId="{DCE752C5-EB24-5544-B143-F1F925461B6A}" srcOrd="1" destOrd="0" presId="urn:microsoft.com/office/officeart/2005/8/layout/process4"/>
    <dgm:cxn modelId="{04AE7680-29D3-784E-A4D6-D99A0932BFA3}" type="presParOf" srcId="{02DCB6A4-E09F-044E-82BE-5BE1D2A079C9}" destId="{1076F779-7765-AC43-ABF7-A196C85E20A1}" srcOrd="0" destOrd="0" presId="urn:microsoft.com/office/officeart/2005/8/layout/process4"/>
    <dgm:cxn modelId="{BAA509BD-B21C-5449-BF4F-2ABF388BD7B1}" type="presParOf" srcId="{1076F779-7765-AC43-ABF7-A196C85E20A1}" destId="{41CA07E9-8B25-D647-97C2-BE94F576B50D}" srcOrd="0" destOrd="0" presId="urn:microsoft.com/office/officeart/2005/8/layout/process4"/>
    <dgm:cxn modelId="{532842A0-6E71-DA40-B3EA-7335583979E2}" type="presParOf" srcId="{1076F779-7765-AC43-ABF7-A196C85E20A1}" destId="{2B6FD587-64C4-6246-8C78-AA0FAB73C5D0}" srcOrd="1" destOrd="0" presId="urn:microsoft.com/office/officeart/2005/8/layout/process4"/>
    <dgm:cxn modelId="{91A71538-8903-B347-8AB3-88AA94057435}" type="presParOf" srcId="{1076F779-7765-AC43-ABF7-A196C85E20A1}" destId="{BB214DFB-ED31-414D-B7A9-AAD4C35BE727}" srcOrd="2" destOrd="0" presId="urn:microsoft.com/office/officeart/2005/8/layout/process4"/>
    <dgm:cxn modelId="{2A5E4A13-FD64-1544-BFB8-22937AA81260}" type="presParOf" srcId="{BB214DFB-ED31-414D-B7A9-AAD4C35BE727}" destId="{AC49EB36-8BA5-A64E-93F7-014221B27071}" srcOrd="0" destOrd="0" presId="urn:microsoft.com/office/officeart/2005/8/layout/process4"/>
    <dgm:cxn modelId="{C25B9653-2B0A-B440-847D-D1C5F0F7C1E8}" type="presParOf" srcId="{BB214DFB-ED31-414D-B7A9-AAD4C35BE727}" destId="{A4ACE272-E1A8-574F-AA31-10F144F970E5}" srcOrd="1" destOrd="0" presId="urn:microsoft.com/office/officeart/2005/8/layout/process4"/>
    <dgm:cxn modelId="{B8FDC503-3102-1C4B-BA04-EABC1A032FFE}" type="presParOf" srcId="{BB214DFB-ED31-414D-B7A9-AAD4C35BE727}" destId="{D8343963-A515-1044-9912-A1B56DB38A86}" srcOrd="2" destOrd="0" presId="urn:microsoft.com/office/officeart/2005/8/layout/process4"/>
    <dgm:cxn modelId="{558F4363-1F98-6147-A383-DA94DE3B3A72}" type="presParOf" srcId="{02DCB6A4-E09F-044E-82BE-5BE1D2A079C9}" destId="{19C74482-465D-8B49-9C7E-977EA3C186B6}" srcOrd="1" destOrd="0" presId="urn:microsoft.com/office/officeart/2005/8/layout/process4"/>
    <dgm:cxn modelId="{BFE0D2AF-66CC-2C45-B047-C22279FBE072}" type="presParOf" srcId="{02DCB6A4-E09F-044E-82BE-5BE1D2A079C9}" destId="{2A9F3475-2A8A-064B-964C-172CD0E86A9C}" srcOrd="2" destOrd="0" presId="urn:microsoft.com/office/officeart/2005/8/layout/process4"/>
    <dgm:cxn modelId="{704F4790-6CE1-F14B-817C-81D837177029}" type="presParOf" srcId="{2A9F3475-2A8A-064B-964C-172CD0E86A9C}" destId="{B4EE3E44-2EF8-B34B-AFF5-F8E03687303B}" srcOrd="0" destOrd="0" presId="urn:microsoft.com/office/officeart/2005/8/layout/process4"/>
    <dgm:cxn modelId="{7F30D0A9-B840-D74D-ADF8-BA4CB25E72C3}" type="presParOf" srcId="{2A9F3475-2A8A-064B-964C-172CD0E86A9C}" destId="{52CB311F-A02E-E84C-BC96-2D242B63A90C}" srcOrd="1" destOrd="0" presId="urn:microsoft.com/office/officeart/2005/8/layout/process4"/>
    <dgm:cxn modelId="{FEC5CCFD-F896-9845-B269-02FAE3BC2A04}" type="presParOf" srcId="{2A9F3475-2A8A-064B-964C-172CD0E86A9C}" destId="{B1605977-5BB0-1140-B12D-D3D76B51923F}" srcOrd="2" destOrd="0" presId="urn:microsoft.com/office/officeart/2005/8/layout/process4"/>
    <dgm:cxn modelId="{0378CB72-E4F4-6242-8E98-664E5638BC0F}" type="presParOf" srcId="{B1605977-5BB0-1140-B12D-D3D76B51923F}" destId="{F702A980-A21B-D44D-9413-DD36442A1B8D}" srcOrd="0" destOrd="0" presId="urn:microsoft.com/office/officeart/2005/8/layout/process4"/>
    <dgm:cxn modelId="{D68A0040-67E1-A84B-B344-BC6EB6758F89}" type="presParOf" srcId="{B1605977-5BB0-1140-B12D-D3D76B51923F}" destId="{FBF28018-D86F-D544-A1F6-D1DC312EB26C}" srcOrd="1" destOrd="0" presId="urn:microsoft.com/office/officeart/2005/8/layout/process4"/>
    <dgm:cxn modelId="{DE9253DF-0B74-9A47-9131-9346684A21E8}" type="presParOf" srcId="{B1605977-5BB0-1140-B12D-D3D76B51923F}" destId="{201F661A-412E-5B46-AB64-1236B5006C6F}" srcOrd="2" destOrd="0" presId="urn:microsoft.com/office/officeart/2005/8/layout/process4"/>
    <dgm:cxn modelId="{4009D696-C660-644A-9B5E-0D51DAF0FBD7}" type="presParOf" srcId="{02DCB6A4-E09F-044E-82BE-5BE1D2A079C9}" destId="{8429FE74-E3BD-8D48-8167-471A4A38A8F5}" srcOrd="3" destOrd="0" presId="urn:microsoft.com/office/officeart/2005/8/layout/process4"/>
    <dgm:cxn modelId="{017F8C3A-53A3-D444-8055-E8D3AFC49CCF}" type="presParOf" srcId="{02DCB6A4-E09F-044E-82BE-5BE1D2A079C9}" destId="{EB768E0C-0C07-7147-A9D9-526E355B0F5D}" srcOrd="4" destOrd="0" presId="urn:microsoft.com/office/officeart/2005/8/layout/process4"/>
    <dgm:cxn modelId="{6594DB84-9BFB-4F40-9029-5F18C7027D97}" type="presParOf" srcId="{EB768E0C-0C07-7147-A9D9-526E355B0F5D}" destId="{AB59D245-FC9A-BD46-BD94-88F83F913249}" srcOrd="0" destOrd="0" presId="urn:microsoft.com/office/officeart/2005/8/layout/process4"/>
    <dgm:cxn modelId="{FC3D0933-4782-7641-84C5-C53A9DCE3E75}" type="presParOf" srcId="{EB768E0C-0C07-7147-A9D9-526E355B0F5D}" destId="{DCE752C5-EB24-5544-B143-F1F925461B6A}" srcOrd="1" destOrd="0" presId="urn:microsoft.com/office/officeart/2005/8/layout/process4"/>
    <dgm:cxn modelId="{BBFEDCD9-C896-CA48-A581-9D2822D19585}" type="presParOf" srcId="{EB768E0C-0C07-7147-A9D9-526E355B0F5D}" destId="{0F074C6E-8854-2349-936E-5D1425C642BC}" srcOrd="2" destOrd="0" presId="urn:microsoft.com/office/officeart/2005/8/layout/process4"/>
    <dgm:cxn modelId="{0C9F8026-4466-164B-9613-56ABD8F437D2}" type="presParOf" srcId="{0F074C6E-8854-2349-936E-5D1425C642BC}" destId="{E058E1A3-4622-DF43-9130-D45F89911266}" srcOrd="0" destOrd="0" presId="urn:microsoft.com/office/officeart/2005/8/layout/process4"/>
    <dgm:cxn modelId="{6540B197-8304-4D4D-9DBC-D9832F9F9A88}" type="presParOf" srcId="{0F074C6E-8854-2349-936E-5D1425C642BC}" destId="{14D756AD-0699-8B45-BAE6-EE869C2375D3}" srcOrd="1" destOrd="0" presId="urn:microsoft.com/office/officeart/2005/8/layout/process4"/>
    <dgm:cxn modelId="{79B82176-8ACE-4345-9892-BB6A935B4CCA}" type="presParOf" srcId="{0F074C6E-8854-2349-936E-5D1425C642BC}" destId="{F64A2F1A-9E35-3C45-8BA0-9D9DE992F3C5}" srcOrd="2" destOrd="0" presId="urn:microsoft.com/office/officeart/2005/8/layout/process4"/>
    <dgm:cxn modelId="{2FB8EE1A-D317-924D-82C9-8B3459AF84E5}" type="presParOf" srcId="{02DCB6A4-E09F-044E-82BE-5BE1D2A079C9}" destId="{E3A5C3CA-9FCB-4A4C-BBB8-C78128EDF0B3}" srcOrd="5" destOrd="0" presId="urn:microsoft.com/office/officeart/2005/8/layout/process4"/>
    <dgm:cxn modelId="{BE9DE42F-E320-0548-9328-46F0331BEBEA}" type="presParOf" srcId="{02DCB6A4-E09F-044E-82BE-5BE1D2A079C9}" destId="{BEC81E6B-A847-CD46-8E20-83157161A91D}" srcOrd="6" destOrd="0" presId="urn:microsoft.com/office/officeart/2005/8/layout/process4"/>
    <dgm:cxn modelId="{42172297-CF05-D94B-BBCF-6C346C4BD1C6}" type="presParOf" srcId="{BEC81E6B-A847-CD46-8E20-83157161A91D}" destId="{53C44905-4B70-D84A-B011-483963D682EE}" srcOrd="0" destOrd="0" presId="urn:microsoft.com/office/officeart/2005/8/layout/process4"/>
    <dgm:cxn modelId="{D4E00364-E6C7-E44A-B818-693A0D956C24}" type="presParOf" srcId="{BEC81E6B-A847-CD46-8E20-83157161A91D}" destId="{FCEEADF2-25FE-E64B-B560-2DB09F9D8B05}" srcOrd="1" destOrd="0" presId="urn:microsoft.com/office/officeart/2005/8/layout/process4"/>
    <dgm:cxn modelId="{0875AB92-958D-DE44-9BF6-F3C74E9512CA}" type="presParOf" srcId="{BEC81E6B-A847-CD46-8E20-83157161A91D}" destId="{F732C8F0-4ADC-8E4F-9179-2776936EFCA8}" srcOrd="2" destOrd="0" presId="urn:microsoft.com/office/officeart/2005/8/layout/process4"/>
    <dgm:cxn modelId="{6E708B39-B39B-EA4A-8214-652F1F0F94A4}" type="presParOf" srcId="{F732C8F0-4ADC-8E4F-9179-2776936EFCA8}" destId="{DEBDED0A-B3BF-B54D-9ECE-724D786F3C21}" srcOrd="0" destOrd="0" presId="urn:microsoft.com/office/officeart/2005/8/layout/process4"/>
    <dgm:cxn modelId="{CA248023-75CF-2D43-A761-78F6A8EB7A9F}" type="presParOf" srcId="{F732C8F0-4ADC-8E4F-9179-2776936EFCA8}" destId="{D4FDBA29-E65B-D34D-ACB4-763B5188EB1E}" srcOrd="1" destOrd="0" presId="urn:microsoft.com/office/officeart/2005/8/layout/process4"/>
    <dgm:cxn modelId="{1B237975-E11F-BE43-9DA7-520C2D10F9DE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322D4E95-19E5-D04C-A56A-8FDD86A715C1}" type="presOf" srcId="{3657C992-8D51-1745-916F-6490C07C415D}" destId="{B4EE3E44-2EF8-B34B-AFF5-F8E03687303B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E58E1137-4104-9548-8601-8E2932ACCF41}" type="presOf" srcId="{DAA1DDE1-55D2-4F49-8D87-5C3CB8B4C297}" destId="{FBF28018-D86F-D544-A1F6-D1DC312EB26C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7F14C443-1EBB-8F44-88EA-25C0A42D8716}" type="presOf" srcId="{3E02D414-86FA-244E-A596-EFB0D845C9D5}" destId="{53C44905-4B70-D84A-B011-483963D682EE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FF246D67-C4C6-2045-A4BF-83573E5F438F}" type="presOf" srcId="{FBB2F3F6-874F-6642-982C-3C36A97CFB36}" destId="{D4FDBA29-E65B-D34D-ACB4-763B5188EB1E}" srcOrd="0" destOrd="0" presId="urn:microsoft.com/office/officeart/2005/8/layout/process4"/>
    <dgm:cxn modelId="{F293F313-F228-5944-BA05-2EF93DE7EFD1}" type="presOf" srcId="{746F7740-7065-4446-871D-B2B91181392E}" destId="{AB59D245-FC9A-BD46-BD94-88F83F913249}" srcOrd="0" destOrd="0" presId="urn:microsoft.com/office/officeart/2005/8/layout/process4"/>
    <dgm:cxn modelId="{30371098-6EB1-C145-9972-0304C5E4CF3B}" type="presOf" srcId="{61831DC5-84A9-864D-92D2-641D54DF39A2}" destId="{E058E1A3-4622-DF43-9130-D45F89911266}" srcOrd="0" destOrd="0" presId="urn:microsoft.com/office/officeart/2005/8/layout/process4"/>
    <dgm:cxn modelId="{928B6094-6A22-3A4D-B546-DF6002D59746}" type="presOf" srcId="{5A6B95B5-B946-6C4F-A362-7FE447A49ADB}" destId="{2B6FD587-64C4-6246-8C78-AA0FAB73C5D0}" srcOrd="1" destOrd="0" presId="urn:microsoft.com/office/officeart/2005/8/layout/process4"/>
    <dgm:cxn modelId="{C26F3FDD-7417-0A4F-9A29-921446EB19A3}" type="presOf" srcId="{746F7740-7065-4446-871D-B2B91181392E}" destId="{DCE752C5-EB24-5544-B143-F1F925461B6A}" srcOrd="1" destOrd="0" presId="urn:microsoft.com/office/officeart/2005/8/layout/process4"/>
    <dgm:cxn modelId="{3340C88D-DB6E-2F40-9968-811DA187B8E4}" type="presOf" srcId="{E97B1D0E-99AB-154F-B9CD-CA47AAA9163D}" destId="{02DCB6A4-E09F-044E-82BE-5BE1D2A079C9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8180BD13-807E-434E-A9E0-957B390DF8B8}" type="presOf" srcId="{F1BEE5F0-A60F-0E42-ADA1-920C67854E83}" destId="{F64A2F1A-9E35-3C45-8BA0-9D9DE992F3C5}" srcOrd="0" destOrd="0" presId="urn:microsoft.com/office/officeart/2005/8/layout/process4"/>
    <dgm:cxn modelId="{6B87F2CC-5519-844B-B21A-17BA5A1D0FFE}" type="presOf" srcId="{EAAB9A50-F8A9-3B44-9F89-F9721D305A71}" destId="{4D2CE904-3B3A-6044-8897-287DF26F54D1}" srcOrd="0" destOrd="0" presId="urn:microsoft.com/office/officeart/2005/8/layout/process4"/>
    <dgm:cxn modelId="{22472CE1-EFBC-E44D-9879-72937609359E}" type="presOf" srcId="{5A6B95B5-B946-6C4F-A362-7FE447A49ADB}" destId="{41CA07E9-8B25-D647-97C2-BE94F576B50D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96E5D4D7-5545-1445-90B2-EEDE18FB0B8C}" type="presOf" srcId="{E6CCCA42-2C62-8649-A7CE-BD65CFDD02A5}" destId="{DEBDED0A-B3BF-B54D-9ECE-724D786F3C21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1C484F91-123B-5543-9D87-424C24D85629}" type="presOf" srcId="{257452F2-7AC3-5F4D-9CF7-B5503DC85D3A}" destId="{A4ACE272-E1A8-574F-AA31-10F144F970E5}" srcOrd="0" destOrd="0" presId="urn:microsoft.com/office/officeart/2005/8/layout/process4"/>
    <dgm:cxn modelId="{2960E999-59BC-184F-A166-026A9D5E97A9}" type="presOf" srcId="{3E02D414-86FA-244E-A596-EFB0D845C9D5}" destId="{FCEEADF2-25FE-E64B-B560-2DB09F9D8B05}" srcOrd="1" destOrd="0" presId="urn:microsoft.com/office/officeart/2005/8/layout/process4"/>
    <dgm:cxn modelId="{6CC81402-875D-4342-B883-166AC6258ED6}" type="presOf" srcId="{19A511C3-6539-1741-84A9-37A793EC9522}" destId="{F702A980-A21B-D44D-9413-DD36442A1B8D}" srcOrd="0" destOrd="0" presId="urn:microsoft.com/office/officeart/2005/8/layout/process4"/>
    <dgm:cxn modelId="{2E6D45CA-6DEC-9B46-BFF2-7CB9918CD699}" type="presOf" srcId="{7E06CD06-3248-E142-90EE-6ACB1FE67846}" destId="{201F661A-412E-5B46-AB64-1236B5006C6F}" srcOrd="0" destOrd="0" presId="urn:microsoft.com/office/officeart/2005/8/layout/process4"/>
    <dgm:cxn modelId="{79FCB95C-0B8B-6A42-BFBC-C78F2863D9A9}" type="presOf" srcId="{3657C992-8D51-1745-916F-6490C07C415D}" destId="{52CB311F-A02E-E84C-BC96-2D242B63A90C}" srcOrd="1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FB4C1BA6-59C4-D641-9BB5-0AF97CFBCE67}" type="presOf" srcId="{CD8AE3B0-EED0-9344-A716-EFF82264241F}" destId="{D8343963-A515-1044-9912-A1B56DB38A86}" srcOrd="0" destOrd="0" presId="urn:microsoft.com/office/officeart/2005/8/layout/process4"/>
    <dgm:cxn modelId="{9FCA53A2-0A7B-6B4A-94BD-98A0E543EC32}" type="presOf" srcId="{DD697389-9840-7E47-9AA8-D5B8F59F10DE}" destId="{14D756AD-0699-8B45-BAE6-EE869C2375D3}" srcOrd="0" destOrd="0" presId="urn:microsoft.com/office/officeart/2005/8/layout/process4"/>
    <dgm:cxn modelId="{0FA194EA-1601-444F-9D87-3DF180A70C02}" type="presOf" srcId="{5F70168D-64A0-B746-838E-BB2A3042604D}" destId="{AC49EB36-8BA5-A64E-93F7-014221B27071}" srcOrd="0" destOrd="0" presId="urn:microsoft.com/office/officeart/2005/8/layout/process4"/>
    <dgm:cxn modelId="{ED8B4767-877E-914B-A5CC-B417ED58E4F2}" type="presParOf" srcId="{02DCB6A4-E09F-044E-82BE-5BE1D2A079C9}" destId="{1076F779-7765-AC43-ABF7-A196C85E20A1}" srcOrd="0" destOrd="0" presId="urn:microsoft.com/office/officeart/2005/8/layout/process4"/>
    <dgm:cxn modelId="{C89BAD56-9F1C-1147-94C1-73B3E3B09832}" type="presParOf" srcId="{1076F779-7765-AC43-ABF7-A196C85E20A1}" destId="{41CA07E9-8B25-D647-97C2-BE94F576B50D}" srcOrd="0" destOrd="0" presId="urn:microsoft.com/office/officeart/2005/8/layout/process4"/>
    <dgm:cxn modelId="{6830933C-1728-CD41-8912-3A769BC31F06}" type="presParOf" srcId="{1076F779-7765-AC43-ABF7-A196C85E20A1}" destId="{2B6FD587-64C4-6246-8C78-AA0FAB73C5D0}" srcOrd="1" destOrd="0" presId="urn:microsoft.com/office/officeart/2005/8/layout/process4"/>
    <dgm:cxn modelId="{9D878837-7408-2045-ACE4-1C3B0B0C4FFF}" type="presParOf" srcId="{1076F779-7765-AC43-ABF7-A196C85E20A1}" destId="{BB214DFB-ED31-414D-B7A9-AAD4C35BE727}" srcOrd="2" destOrd="0" presId="urn:microsoft.com/office/officeart/2005/8/layout/process4"/>
    <dgm:cxn modelId="{A807E9AF-D4A7-0648-9938-0A68A89E1A4B}" type="presParOf" srcId="{BB214DFB-ED31-414D-B7A9-AAD4C35BE727}" destId="{AC49EB36-8BA5-A64E-93F7-014221B27071}" srcOrd="0" destOrd="0" presId="urn:microsoft.com/office/officeart/2005/8/layout/process4"/>
    <dgm:cxn modelId="{815C08E7-4501-6D48-BDE8-6CCA6CE871FE}" type="presParOf" srcId="{BB214DFB-ED31-414D-B7A9-AAD4C35BE727}" destId="{A4ACE272-E1A8-574F-AA31-10F144F970E5}" srcOrd="1" destOrd="0" presId="urn:microsoft.com/office/officeart/2005/8/layout/process4"/>
    <dgm:cxn modelId="{6B46EF6F-22E2-CB46-AE01-E429FD85125D}" type="presParOf" srcId="{BB214DFB-ED31-414D-B7A9-AAD4C35BE727}" destId="{D8343963-A515-1044-9912-A1B56DB38A86}" srcOrd="2" destOrd="0" presId="urn:microsoft.com/office/officeart/2005/8/layout/process4"/>
    <dgm:cxn modelId="{FCD593A4-6C5B-7641-97A0-4B58D029C209}" type="presParOf" srcId="{02DCB6A4-E09F-044E-82BE-5BE1D2A079C9}" destId="{19C74482-465D-8B49-9C7E-977EA3C186B6}" srcOrd="1" destOrd="0" presId="urn:microsoft.com/office/officeart/2005/8/layout/process4"/>
    <dgm:cxn modelId="{0E3FE89A-A04F-874E-8684-1713B1434A14}" type="presParOf" srcId="{02DCB6A4-E09F-044E-82BE-5BE1D2A079C9}" destId="{2A9F3475-2A8A-064B-964C-172CD0E86A9C}" srcOrd="2" destOrd="0" presId="urn:microsoft.com/office/officeart/2005/8/layout/process4"/>
    <dgm:cxn modelId="{57E4C4EC-A447-B14D-9763-E345E4CE3544}" type="presParOf" srcId="{2A9F3475-2A8A-064B-964C-172CD0E86A9C}" destId="{B4EE3E44-2EF8-B34B-AFF5-F8E03687303B}" srcOrd="0" destOrd="0" presId="urn:microsoft.com/office/officeart/2005/8/layout/process4"/>
    <dgm:cxn modelId="{2CA12494-55EF-6E47-98A7-5ACF25C0B248}" type="presParOf" srcId="{2A9F3475-2A8A-064B-964C-172CD0E86A9C}" destId="{52CB311F-A02E-E84C-BC96-2D242B63A90C}" srcOrd="1" destOrd="0" presId="urn:microsoft.com/office/officeart/2005/8/layout/process4"/>
    <dgm:cxn modelId="{02F9C1D8-165E-5248-86CE-EE46558B2E52}" type="presParOf" srcId="{2A9F3475-2A8A-064B-964C-172CD0E86A9C}" destId="{B1605977-5BB0-1140-B12D-D3D76B51923F}" srcOrd="2" destOrd="0" presId="urn:microsoft.com/office/officeart/2005/8/layout/process4"/>
    <dgm:cxn modelId="{51EBB02B-DDAF-A24B-B1B1-FD41A3C75E7F}" type="presParOf" srcId="{B1605977-5BB0-1140-B12D-D3D76B51923F}" destId="{F702A980-A21B-D44D-9413-DD36442A1B8D}" srcOrd="0" destOrd="0" presId="urn:microsoft.com/office/officeart/2005/8/layout/process4"/>
    <dgm:cxn modelId="{82AF9277-26AC-1047-A22B-B67153ABD657}" type="presParOf" srcId="{B1605977-5BB0-1140-B12D-D3D76B51923F}" destId="{FBF28018-D86F-D544-A1F6-D1DC312EB26C}" srcOrd="1" destOrd="0" presId="urn:microsoft.com/office/officeart/2005/8/layout/process4"/>
    <dgm:cxn modelId="{5CCE328F-B061-3F49-BF9D-D6FCD7656303}" type="presParOf" srcId="{B1605977-5BB0-1140-B12D-D3D76B51923F}" destId="{201F661A-412E-5B46-AB64-1236B5006C6F}" srcOrd="2" destOrd="0" presId="urn:microsoft.com/office/officeart/2005/8/layout/process4"/>
    <dgm:cxn modelId="{E264095C-E212-2840-A2F1-8DCBAA9C7CA5}" type="presParOf" srcId="{02DCB6A4-E09F-044E-82BE-5BE1D2A079C9}" destId="{8429FE74-E3BD-8D48-8167-471A4A38A8F5}" srcOrd="3" destOrd="0" presId="urn:microsoft.com/office/officeart/2005/8/layout/process4"/>
    <dgm:cxn modelId="{CBE07775-5421-564F-91FB-C1E723848982}" type="presParOf" srcId="{02DCB6A4-E09F-044E-82BE-5BE1D2A079C9}" destId="{EB768E0C-0C07-7147-A9D9-526E355B0F5D}" srcOrd="4" destOrd="0" presId="urn:microsoft.com/office/officeart/2005/8/layout/process4"/>
    <dgm:cxn modelId="{66CFD8AC-8FFD-6A41-A1E5-4C7D916214DD}" type="presParOf" srcId="{EB768E0C-0C07-7147-A9D9-526E355B0F5D}" destId="{AB59D245-FC9A-BD46-BD94-88F83F913249}" srcOrd="0" destOrd="0" presId="urn:microsoft.com/office/officeart/2005/8/layout/process4"/>
    <dgm:cxn modelId="{DDFD2EC1-6360-A442-B19C-F3C840B51B4D}" type="presParOf" srcId="{EB768E0C-0C07-7147-A9D9-526E355B0F5D}" destId="{DCE752C5-EB24-5544-B143-F1F925461B6A}" srcOrd="1" destOrd="0" presId="urn:microsoft.com/office/officeart/2005/8/layout/process4"/>
    <dgm:cxn modelId="{E40FB9DE-8EE0-6D48-B312-B23310F1A4E2}" type="presParOf" srcId="{EB768E0C-0C07-7147-A9D9-526E355B0F5D}" destId="{0F074C6E-8854-2349-936E-5D1425C642BC}" srcOrd="2" destOrd="0" presId="urn:microsoft.com/office/officeart/2005/8/layout/process4"/>
    <dgm:cxn modelId="{E349B89E-884A-CD40-B32D-49D99AEAA441}" type="presParOf" srcId="{0F074C6E-8854-2349-936E-5D1425C642BC}" destId="{E058E1A3-4622-DF43-9130-D45F89911266}" srcOrd="0" destOrd="0" presId="urn:microsoft.com/office/officeart/2005/8/layout/process4"/>
    <dgm:cxn modelId="{DE301872-F908-4F47-88F9-D06E412D7436}" type="presParOf" srcId="{0F074C6E-8854-2349-936E-5D1425C642BC}" destId="{14D756AD-0699-8B45-BAE6-EE869C2375D3}" srcOrd="1" destOrd="0" presId="urn:microsoft.com/office/officeart/2005/8/layout/process4"/>
    <dgm:cxn modelId="{42C28C07-CDC2-BF47-91DD-7842E7232380}" type="presParOf" srcId="{0F074C6E-8854-2349-936E-5D1425C642BC}" destId="{F64A2F1A-9E35-3C45-8BA0-9D9DE992F3C5}" srcOrd="2" destOrd="0" presId="urn:microsoft.com/office/officeart/2005/8/layout/process4"/>
    <dgm:cxn modelId="{D2130FFC-EAD3-314A-ABEB-68D2239C88E3}" type="presParOf" srcId="{02DCB6A4-E09F-044E-82BE-5BE1D2A079C9}" destId="{E3A5C3CA-9FCB-4A4C-BBB8-C78128EDF0B3}" srcOrd="5" destOrd="0" presId="urn:microsoft.com/office/officeart/2005/8/layout/process4"/>
    <dgm:cxn modelId="{5E0F5594-92CB-CA48-8C79-F8235AA55B50}" type="presParOf" srcId="{02DCB6A4-E09F-044E-82BE-5BE1D2A079C9}" destId="{BEC81E6B-A847-CD46-8E20-83157161A91D}" srcOrd="6" destOrd="0" presId="urn:microsoft.com/office/officeart/2005/8/layout/process4"/>
    <dgm:cxn modelId="{C2C0F679-D53D-9E47-8DEB-F972F3DFEFCA}" type="presParOf" srcId="{BEC81E6B-A847-CD46-8E20-83157161A91D}" destId="{53C44905-4B70-D84A-B011-483963D682EE}" srcOrd="0" destOrd="0" presId="urn:microsoft.com/office/officeart/2005/8/layout/process4"/>
    <dgm:cxn modelId="{9F89E107-B568-F949-A24C-11EE42B93693}" type="presParOf" srcId="{BEC81E6B-A847-CD46-8E20-83157161A91D}" destId="{FCEEADF2-25FE-E64B-B560-2DB09F9D8B05}" srcOrd="1" destOrd="0" presId="urn:microsoft.com/office/officeart/2005/8/layout/process4"/>
    <dgm:cxn modelId="{D7B87807-A2ED-374B-A0C6-FE772F97372E}" type="presParOf" srcId="{BEC81E6B-A847-CD46-8E20-83157161A91D}" destId="{F732C8F0-4ADC-8E4F-9179-2776936EFCA8}" srcOrd="2" destOrd="0" presId="urn:microsoft.com/office/officeart/2005/8/layout/process4"/>
    <dgm:cxn modelId="{5FF78A79-E0C7-FF41-991F-43C34F0DD937}" type="presParOf" srcId="{F732C8F0-4ADC-8E4F-9179-2776936EFCA8}" destId="{DEBDED0A-B3BF-B54D-9ECE-724D786F3C21}" srcOrd="0" destOrd="0" presId="urn:microsoft.com/office/officeart/2005/8/layout/process4"/>
    <dgm:cxn modelId="{6B9F8A28-76DC-3C4A-9A5A-67368C0A25F7}" type="presParOf" srcId="{F732C8F0-4ADC-8E4F-9179-2776936EFCA8}" destId="{D4FDBA29-E65B-D34D-ACB4-763B5188EB1E}" srcOrd="1" destOrd="0" presId="urn:microsoft.com/office/officeart/2005/8/layout/process4"/>
    <dgm:cxn modelId="{B012665F-E0BF-DE4E-B130-EA4DFC130E9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D1B54-9AF5-8B4B-973D-1D8BE0406B71}" type="presOf" srcId="{3E02D414-86FA-244E-A596-EFB0D845C9D5}" destId="{53C44905-4B70-D84A-B011-483963D682EE}" srcOrd="0" destOrd="0" presId="urn:microsoft.com/office/officeart/2005/8/layout/process4"/>
    <dgm:cxn modelId="{8D10F286-21A3-5341-9222-8076E6174F2C}" type="presOf" srcId="{61831DC5-84A9-864D-92D2-641D54DF39A2}" destId="{E058E1A3-4622-DF43-9130-D45F89911266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940675F7-B332-EF43-8364-08C61A821EB3}" type="presOf" srcId="{5A6B95B5-B946-6C4F-A362-7FE447A49ADB}" destId="{41CA07E9-8B25-D647-97C2-BE94F576B50D}" srcOrd="0" destOrd="0" presId="urn:microsoft.com/office/officeart/2005/8/layout/process4"/>
    <dgm:cxn modelId="{B0971A0A-603D-404E-996C-5C6A6EDA7943}" type="presOf" srcId="{257452F2-7AC3-5F4D-9CF7-B5503DC85D3A}" destId="{A4ACE272-E1A8-574F-AA31-10F144F970E5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EE3EEB5B-FA8B-9F4F-9791-B6C097CE9CD0}" type="presOf" srcId="{FBB2F3F6-874F-6642-982C-3C36A97CFB36}" destId="{D4FDBA29-E65B-D34D-ACB4-763B5188EB1E}" srcOrd="0" destOrd="0" presId="urn:microsoft.com/office/officeart/2005/8/layout/process4"/>
    <dgm:cxn modelId="{1E38AEF4-7598-614E-AE4A-AB533C8F7217}" type="presOf" srcId="{DAA1DDE1-55D2-4F49-8D87-5C3CB8B4C297}" destId="{FBF28018-D86F-D544-A1F6-D1DC312EB26C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384B853A-05A7-2C4D-A496-7329EBF5AA1A}" type="presOf" srcId="{F1BEE5F0-A60F-0E42-ADA1-920C67854E83}" destId="{F64A2F1A-9E35-3C45-8BA0-9D9DE992F3C5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74AADE5D-060F-404E-9746-6FD565E0D90A}" type="presOf" srcId="{3E02D414-86FA-244E-A596-EFB0D845C9D5}" destId="{FCEEADF2-25FE-E64B-B560-2DB09F9D8B05}" srcOrd="1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1397FCE-96FD-0F4B-BF62-BAE76473733D}" type="presOf" srcId="{746F7740-7065-4446-871D-B2B91181392E}" destId="{DCE752C5-EB24-5544-B143-F1F925461B6A}" srcOrd="1" destOrd="0" presId="urn:microsoft.com/office/officeart/2005/8/layout/process4"/>
    <dgm:cxn modelId="{F6A56032-E4B6-1D43-AF2D-4B722670F427}" type="presOf" srcId="{EAAB9A50-F8A9-3B44-9F89-F9721D305A71}" destId="{4D2CE904-3B3A-6044-8897-287DF26F54D1}" srcOrd="0" destOrd="0" presId="urn:microsoft.com/office/officeart/2005/8/layout/process4"/>
    <dgm:cxn modelId="{EE36DE1F-C78F-C44F-BB0D-257F6F5BACBD}" type="presOf" srcId="{DD697389-9840-7E47-9AA8-D5B8F59F10DE}" destId="{14D756AD-0699-8B45-BAE6-EE869C2375D3}" srcOrd="0" destOrd="0" presId="urn:microsoft.com/office/officeart/2005/8/layout/process4"/>
    <dgm:cxn modelId="{0748D78B-954C-3946-8192-968073B27B90}" type="presOf" srcId="{5F70168D-64A0-B746-838E-BB2A3042604D}" destId="{AC49EB36-8BA5-A64E-93F7-014221B27071}" srcOrd="0" destOrd="0" presId="urn:microsoft.com/office/officeart/2005/8/layout/process4"/>
    <dgm:cxn modelId="{E8AB36C8-DAE7-8D4A-889C-0DA91C326B32}" type="presOf" srcId="{19A511C3-6539-1741-84A9-37A793EC9522}" destId="{F702A980-A21B-D44D-9413-DD36442A1B8D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7C95D3FC-0127-3345-9867-DF537E0BF0A5}" type="presOf" srcId="{CD8AE3B0-EED0-9344-A716-EFF82264241F}" destId="{D8343963-A515-1044-9912-A1B56DB38A86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5721CCC5-4C1C-284B-8EE4-9616CA5E2E3A}" type="presOf" srcId="{E6CCCA42-2C62-8649-A7CE-BD65CFDD02A5}" destId="{DEBDED0A-B3BF-B54D-9ECE-724D786F3C21}" srcOrd="0" destOrd="0" presId="urn:microsoft.com/office/officeart/2005/8/layout/process4"/>
    <dgm:cxn modelId="{77D095F0-12DA-D74E-9A29-DC09C51F2DE7}" type="presOf" srcId="{3657C992-8D51-1745-916F-6490C07C415D}" destId="{52CB311F-A02E-E84C-BC96-2D242B63A90C}" srcOrd="1" destOrd="0" presId="urn:microsoft.com/office/officeart/2005/8/layout/process4"/>
    <dgm:cxn modelId="{207980A6-F5B8-FD4D-8E72-418B60EC3259}" type="presOf" srcId="{7E06CD06-3248-E142-90EE-6ACB1FE67846}" destId="{201F661A-412E-5B46-AB64-1236B5006C6F}" srcOrd="0" destOrd="0" presId="urn:microsoft.com/office/officeart/2005/8/layout/process4"/>
    <dgm:cxn modelId="{211254A8-D883-2A45-9167-39F812AEF1E0}" type="presOf" srcId="{746F7740-7065-4446-871D-B2B91181392E}" destId="{AB59D245-FC9A-BD46-BD94-88F83F913249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7C8DEB7F-4BB2-8A49-8C6A-1F81CF0F2F38}" type="presOf" srcId="{3657C992-8D51-1745-916F-6490C07C415D}" destId="{B4EE3E44-2EF8-B34B-AFF5-F8E03687303B}" srcOrd="0" destOrd="0" presId="urn:microsoft.com/office/officeart/2005/8/layout/process4"/>
    <dgm:cxn modelId="{9F2C93A0-0D75-9D42-98B5-87BB23437190}" type="presOf" srcId="{5A6B95B5-B946-6C4F-A362-7FE447A49ADB}" destId="{2B6FD587-64C4-6246-8C78-AA0FAB73C5D0}" srcOrd="1" destOrd="0" presId="urn:microsoft.com/office/officeart/2005/8/layout/process4"/>
    <dgm:cxn modelId="{B065151D-41F5-774A-AF8A-3BFA61F12546}" type="presOf" srcId="{E97B1D0E-99AB-154F-B9CD-CA47AAA9163D}" destId="{02DCB6A4-E09F-044E-82BE-5BE1D2A079C9}" srcOrd="0" destOrd="0" presId="urn:microsoft.com/office/officeart/2005/8/layout/process4"/>
    <dgm:cxn modelId="{5B6F703A-BD76-004F-8998-46DB5D141CD4}" type="presParOf" srcId="{02DCB6A4-E09F-044E-82BE-5BE1D2A079C9}" destId="{1076F779-7765-AC43-ABF7-A196C85E20A1}" srcOrd="0" destOrd="0" presId="urn:microsoft.com/office/officeart/2005/8/layout/process4"/>
    <dgm:cxn modelId="{CDA9F050-BAF4-BB47-BBED-AED2D2E3BCFF}" type="presParOf" srcId="{1076F779-7765-AC43-ABF7-A196C85E20A1}" destId="{41CA07E9-8B25-D647-97C2-BE94F576B50D}" srcOrd="0" destOrd="0" presId="urn:microsoft.com/office/officeart/2005/8/layout/process4"/>
    <dgm:cxn modelId="{5631CA32-22A9-3F48-A1BA-013DCE607879}" type="presParOf" srcId="{1076F779-7765-AC43-ABF7-A196C85E20A1}" destId="{2B6FD587-64C4-6246-8C78-AA0FAB73C5D0}" srcOrd="1" destOrd="0" presId="urn:microsoft.com/office/officeart/2005/8/layout/process4"/>
    <dgm:cxn modelId="{F950A983-1392-D649-B4BC-7B9D66F4F1B1}" type="presParOf" srcId="{1076F779-7765-AC43-ABF7-A196C85E20A1}" destId="{BB214DFB-ED31-414D-B7A9-AAD4C35BE727}" srcOrd="2" destOrd="0" presId="urn:microsoft.com/office/officeart/2005/8/layout/process4"/>
    <dgm:cxn modelId="{0D56DD09-E186-0C40-ACBB-1C12BD208EBB}" type="presParOf" srcId="{BB214DFB-ED31-414D-B7A9-AAD4C35BE727}" destId="{AC49EB36-8BA5-A64E-93F7-014221B27071}" srcOrd="0" destOrd="0" presId="urn:microsoft.com/office/officeart/2005/8/layout/process4"/>
    <dgm:cxn modelId="{3121D39F-BE24-AF49-8ECE-6CE554980514}" type="presParOf" srcId="{BB214DFB-ED31-414D-B7A9-AAD4C35BE727}" destId="{A4ACE272-E1A8-574F-AA31-10F144F970E5}" srcOrd="1" destOrd="0" presId="urn:microsoft.com/office/officeart/2005/8/layout/process4"/>
    <dgm:cxn modelId="{8ADEA4E5-A36A-4C4C-BEAF-383A5A1ED069}" type="presParOf" srcId="{BB214DFB-ED31-414D-B7A9-AAD4C35BE727}" destId="{D8343963-A515-1044-9912-A1B56DB38A86}" srcOrd="2" destOrd="0" presId="urn:microsoft.com/office/officeart/2005/8/layout/process4"/>
    <dgm:cxn modelId="{815B5C3C-20AD-7147-A8AC-07C5A189E5A6}" type="presParOf" srcId="{02DCB6A4-E09F-044E-82BE-5BE1D2A079C9}" destId="{19C74482-465D-8B49-9C7E-977EA3C186B6}" srcOrd="1" destOrd="0" presId="urn:microsoft.com/office/officeart/2005/8/layout/process4"/>
    <dgm:cxn modelId="{5B095532-F3BE-BB4B-9872-D1154A90208D}" type="presParOf" srcId="{02DCB6A4-E09F-044E-82BE-5BE1D2A079C9}" destId="{2A9F3475-2A8A-064B-964C-172CD0E86A9C}" srcOrd="2" destOrd="0" presId="urn:microsoft.com/office/officeart/2005/8/layout/process4"/>
    <dgm:cxn modelId="{E0B9A872-9320-3E40-9E4E-5055893AB1BC}" type="presParOf" srcId="{2A9F3475-2A8A-064B-964C-172CD0E86A9C}" destId="{B4EE3E44-2EF8-B34B-AFF5-F8E03687303B}" srcOrd="0" destOrd="0" presId="urn:microsoft.com/office/officeart/2005/8/layout/process4"/>
    <dgm:cxn modelId="{A1D5D706-BC50-0142-85E5-015B0937B188}" type="presParOf" srcId="{2A9F3475-2A8A-064B-964C-172CD0E86A9C}" destId="{52CB311F-A02E-E84C-BC96-2D242B63A90C}" srcOrd="1" destOrd="0" presId="urn:microsoft.com/office/officeart/2005/8/layout/process4"/>
    <dgm:cxn modelId="{A4FAE884-799C-E248-9ECA-90F295150A54}" type="presParOf" srcId="{2A9F3475-2A8A-064B-964C-172CD0E86A9C}" destId="{B1605977-5BB0-1140-B12D-D3D76B51923F}" srcOrd="2" destOrd="0" presId="urn:microsoft.com/office/officeart/2005/8/layout/process4"/>
    <dgm:cxn modelId="{C5FD536C-3FF4-BB4D-98E2-B4AF7812F79D}" type="presParOf" srcId="{B1605977-5BB0-1140-B12D-D3D76B51923F}" destId="{F702A980-A21B-D44D-9413-DD36442A1B8D}" srcOrd="0" destOrd="0" presId="urn:microsoft.com/office/officeart/2005/8/layout/process4"/>
    <dgm:cxn modelId="{47888E28-A111-E542-A67E-36B530F092F5}" type="presParOf" srcId="{B1605977-5BB0-1140-B12D-D3D76B51923F}" destId="{FBF28018-D86F-D544-A1F6-D1DC312EB26C}" srcOrd="1" destOrd="0" presId="urn:microsoft.com/office/officeart/2005/8/layout/process4"/>
    <dgm:cxn modelId="{773FE642-CFDA-004D-9417-C836B3BD1A5C}" type="presParOf" srcId="{B1605977-5BB0-1140-B12D-D3D76B51923F}" destId="{201F661A-412E-5B46-AB64-1236B5006C6F}" srcOrd="2" destOrd="0" presId="urn:microsoft.com/office/officeart/2005/8/layout/process4"/>
    <dgm:cxn modelId="{2C37EB38-FD87-BB4A-A5DB-7BBFB396FD46}" type="presParOf" srcId="{02DCB6A4-E09F-044E-82BE-5BE1D2A079C9}" destId="{8429FE74-E3BD-8D48-8167-471A4A38A8F5}" srcOrd="3" destOrd="0" presId="urn:microsoft.com/office/officeart/2005/8/layout/process4"/>
    <dgm:cxn modelId="{7020CCF9-15AE-7C43-AF73-5A1933765C0E}" type="presParOf" srcId="{02DCB6A4-E09F-044E-82BE-5BE1D2A079C9}" destId="{EB768E0C-0C07-7147-A9D9-526E355B0F5D}" srcOrd="4" destOrd="0" presId="urn:microsoft.com/office/officeart/2005/8/layout/process4"/>
    <dgm:cxn modelId="{18E9DB60-4FA6-AB41-AFB9-F333BDB107A7}" type="presParOf" srcId="{EB768E0C-0C07-7147-A9D9-526E355B0F5D}" destId="{AB59D245-FC9A-BD46-BD94-88F83F913249}" srcOrd="0" destOrd="0" presId="urn:microsoft.com/office/officeart/2005/8/layout/process4"/>
    <dgm:cxn modelId="{2251FB18-A97A-0747-A764-B45FCC23582C}" type="presParOf" srcId="{EB768E0C-0C07-7147-A9D9-526E355B0F5D}" destId="{DCE752C5-EB24-5544-B143-F1F925461B6A}" srcOrd="1" destOrd="0" presId="urn:microsoft.com/office/officeart/2005/8/layout/process4"/>
    <dgm:cxn modelId="{343CB484-31BC-8045-9B38-4B0866F9447D}" type="presParOf" srcId="{EB768E0C-0C07-7147-A9D9-526E355B0F5D}" destId="{0F074C6E-8854-2349-936E-5D1425C642BC}" srcOrd="2" destOrd="0" presId="urn:microsoft.com/office/officeart/2005/8/layout/process4"/>
    <dgm:cxn modelId="{20DDA971-969E-8143-BAC9-9E47B5A33268}" type="presParOf" srcId="{0F074C6E-8854-2349-936E-5D1425C642BC}" destId="{E058E1A3-4622-DF43-9130-D45F89911266}" srcOrd="0" destOrd="0" presId="urn:microsoft.com/office/officeart/2005/8/layout/process4"/>
    <dgm:cxn modelId="{72397891-61D3-8D40-BE1B-F4C09D2850E5}" type="presParOf" srcId="{0F074C6E-8854-2349-936E-5D1425C642BC}" destId="{14D756AD-0699-8B45-BAE6-EE869C2375D3}" srcOrd="1" destOrd="0" presId="urn:microsoft.com/office/officeart/2005/8/layout/process4"/>
    <dgm:cxn modelId="{95C990D2-041A-3C4D-A1DF-4AD0BEBB333B}" type="presParOf" srcId="{0F074C6E-8854-2349-936E-5D1425C642BC}" destId="{F64A2F1A-9E35-3C45-8BA0-9D9DE992F3C5}" srcOrd="2" destOrd="0" presId="urn:microsoft.com/office/officeart/2005/8/layout/process4"/>
    <dgm:cxn modelId="{C180AB7F-89D9-D442-8B28-2D6D5672BB48}" type="presParOf" srcId="{02DCB6A4-E09F-044E-82BE-5BE1D2A079C9}" destId="{E3A5C3CA-9FCB-4A4C-BBB8-C78128EDF0B3}" srcOrd="5" destOrd="0" presId="urn:microsoft.com/office/officeart/2005/8/layout/process4"/>
    <dgm:cxn modelId="{57008AFD-CA60-EC4F-BFA2-0B6102BD63CB}" type="presParOf" srcId="{02DCB6A4-E09F-044E-82BE-5BE1D2A079C9}" destId="{BEC81E6B-A847-CD46-8E20-83157161A91D}" srcOrd="6" destOrd="0" presId="urn:microsoft.com/office/officeart/2005/8/layout/process4"/>
    <dgm:cxn modelId="{310120F4-D72B-934E-90F6-A063357D75FF}" type="presParOf" srcId="{BEC81E6B-A847-CD46-8E20-83157161A91D}" destId="{53C44905-4B70-D84A-B011-483963D682EE}" srcOrd="0" destOrd="0" presId="urn:microsoft.com/office/officeart/2005/8/layout/process4"/>
    <dgm:cxn modelId="{85223431-8E63-594D-AE86-BE5ED200A8EE}" type="presParOf" srcId="{BEC81E6B-A847-CD46-8E20-83157161A91D}" destId="{FCEEADF2-25FE-E64B-B560-2DB09F9D8B05}" srcOrd="1" destOrd="0" presId="urn:microsoft.com/office/officeart/2005/8/layout/process4"/>
    <dgm:cxn modelId="{469AF826-25B7-AA42-8484-DCE1C40A88B5}" type="presParOf" srcId="{BEC81E6B-A847-CD46-8E20-83157161A91D}" destId="{F732C8F0-4ADC-8E4F-9179-2776936EFCA8}" srcOrd="2" destOrd="0" presId="urn:microsoft.com/office/officeart/2005/8/layout/process4"/>
    <dgm:cxn modelId="{4BBF08A1-E826-C74A-8C11-2D833A505648}" type="presParOf" srcId="{F732C8F0-4ADC-8E4F-9179-2776936EFCA8}" destId="{DEBDED0A-B3BF-B54D-9ECE-724D786F3C21}" srcOrd="0" destOrd="0" presId="urn:microsoft.com/office/officeart/2005/8/layout/process4"/>
    <dgm:cxn modelId="{0A70D6CE-8FDB-C646-897D-8AE1E442C489}" type="presParOf" srcId="{F732C8F0-4ADC-8E4F-9179-2776936EFCA8}" destId="{D4FDBA29-E65B-D34D-ACB4-763B5188EB1E}" srcOrd="1" destOrd="0" presId="urn:microsoft.com/office/officeart/2005/8/layout/process4"/>
    <dgm:cxn modelId="{767B8C20-40BF-CD44-9C26-6FE0FEF37024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year: studies &amp; exploring the research question, set-up and site </a:t>
          </a:r>
          <a:endParaRPr lang="en-US" dirty="0"/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 smtClean="0"/>
            <a:t>General studies on research; </a:t>
          </a:r>
          <a:br>
            <a:rPr lang="en-US" dirty="0" smtClean="0"/>
          </a:br>
          <a:r>
            <a:rPr lang="en-US" dirty="0" smtClean="0"/>
            <a:t>Basis building on specialization area</a:t>
          </a:r>
          <a:endParaRPr lang="en-US" dirty="0"/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 smtClean="0"/>
            <a:t>Advisory arrangement &amp; funding to place &amp; yes/no of continuing at hops</a:t>
          </a:r>
          <a:endParaRPr lang="en-US" dirty="0"/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year: deepening studies and focused research work</a:t>
          </a:r>
          <a:endParaRPr lang="en-US" dirty="0"/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 smtClean="0"/>
            <a:t>Deepening studies on specialization area; targeted study of theories and methods most relevant for the research</a:t>
          </a:r>
          <a:endParaRPr lang="en-US" dirty="0"/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 smtClean="0"/>
            <a:t>Fine tuning of the research set-up, “in and out choices in research set-up” with advisor</a:t>
          </a:r>
          <a:endParaRPr lang="en-US" dirty="0"/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year: Deep research and analysis</a:t>
          </a:r>
          <a:endParaRPr lang="en-US" dirty="0"/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 smtClean="0"/>
            <a:t>Deepening studies on methods and theories; some deepening on the area specific studies</a:t>
          </a:r>
          <a:endParaRPr lang="en-US" dirty="0"/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 smtClean="0"/>
            <a:t>Focused research work, analysis of data (nothing new started anymore!), articles 2 and 3 (and 4) into review</a:t>
          </a:r>
          <a:endParaRPr lang="en-US" dirty="0"/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 smtClean="0"/>
            <a:t>Redefining the research interest, research plan, deciding on the research-set up and site</a:t>
          </a:r>
          <a:endParaRPr lang="en-US" dirty="0"/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 smtClean="0"/>
            <a:t>Focused research work, </a:t>
          </a:r>
          <a:br>
            <a:rPr lang="en-US" dirty="0" smtClean="0"/>
          </a:br>
          <a:r>
            <a:rPr lang="en-US" dirty="0" smtClean="0"/>
            <a:t>first article to journal </a:t>
          </a:r>
          <a:endParaRPr lang="en-US" dirty="0"/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year: Consolidating to thesis</a:t>
          </a:r>
          <a:endParaRPr lang="en-US" dirty="0"/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 smtClean="0"/>
            <a:t>Filling in the final gaps in needed literacy (general, area, thesis specific, methods)</a:t>
          </a:r>
          <a:endParaRPr lang="en-US" dirty="0"/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 smtClean="0"/>
            <a:t>Finalizing reviews and articles, consolidating all elements of the thesis, writing the intro/monograph</a:t>
          </a:r>
          <a:endParaRPr lang="en-US" dirty="0"/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 smtClean="0"/>
            <a:t>Determining the thesis/Intro essay structure, final RQs, “red thread”, close-up reading and quality ramp-up </a:t>
          </a:r>
          <a:endParaRPr lang="en-US" dirty="0"/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 smtClean="0"/>
            <a:t>Advisor comments to articles, possible </a:t>
          </a:r>
          <a:r>
            <a:rPr lang="en-US" dirty="0" err="1" smtClean="0"/>
            <a:t>cowriting</a:t>
          </a:r>
          <a:r>
            <a:rPr lang="en-US" dirty="0" smtClean="0"/>
            <a:t> in group or with advisor</a:t>
          </a:r>
          <a:endParaRPr lang="en-US" dirty="0"/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  <dgm:t>
        <a:bodyPr/>
        <a:lstStyle/>
        <a:p>
          <a:endParaRPr lang="en-US"/>
        </a:p>
      </dgm:t>
    </dgm:pt>
    <dgm:pt modelId="{2B6FD587-64C4-6246-8C78-AA0FAB73C5D0}" type="pres">
      <dgm:prSet presAssocID="{5A6B95B5-B946-6C4F-A362-7FE447A49ADB}" presName="entireBox" presStyleLbl="node1" presStyleIdx="0" presStyleCnt="4"/>
      <dgm:spPr/>
      <dgm:t>
        <a:bodyPr/>
        <a:lstStyle/>
        <a:p>
          <a:endParaRPr lang="en-US"/>
        </a:p>
      </dgm:t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2CB311F-A02E-E84C-BC96-2D242B63A90C}" type="pres">
      <dgm:prSet presAssocID="{3657C992-8D51-1745-916F-6490C07C415D}" presName="arrow" presStyleLbl="node1" presStyleIdx="1" presStyleCnt="4"/>
      <dgm:spPr/>
      <dgm:t>
        <a:bodyPr/>
        <a:lstStyle/>
        <a:p>
          <a:endParaRPr lang="en-US"/>
        </a:p>
      </dgm:t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DCE752C5-EB24-5544-B143-F1F925461B6A}" type="pres">
      <dgm:prSet presAssocID="{746F7740-7065-4446-871D-B2B91181392E}" presName="arrow" presStyleLbl="node1" presStyleIdx="2" presStyleCnt="4"/>
      <dgm:spPr/>
      <dgm:t>
        <a:bodyPr/>
        <a:lstStyle/>
        <a:p>
          <a:endParaRPr lang="en-US"/>
        </a:p>
      </dgm:t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CEEADF2-25FE-E64B-B560-2DB09F9D8B05}" type="pres">
      <dgm:prSet presAssocID="{3E02D414-86FA-244E-A596-EFB0D845C9D5}" presName="arrow" presStyleLbl="node1" presStyleIdx="3" presStyleCnt="4"/>
      <dgm:spPr/>
      <dgm:t>
        <a:bodyPr/>
        <a:lstStyle/>
        <a:p>
          <a:endParaRPr lang="en-US"/>
        </a:p>
      </dgm:t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1594C-5AF7-6644-8140-6AA098C84C8E}" type="presOf" srcId="{3E02D414-86FA-244E-A596-EFB0D845C9D5}" destId="{FCEEADF2-25FE-E64B-B560-2DB09F9D8B05}" srcOrd="1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5A690126-BAA3-FD45-9B3D-ACC23BDFBBBE}" type="presOf" srcId="{5F70168D-64A0-B746-838E-BB2A3042604D}" destId="{AC49EB36-8BA5-A64E-93F7-014221B27071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5503B42A-16B0-5B4B-926E-0BE9100778F8}" type="presOf" srcId="{61831DC5-84A9-864D-92D2-641D54DF39A2}" destId="{E058E1A3-4622-DF43-9130-D45F89911266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DB0CA616-4091-E64D-9D18-C813B3F2FFA3}" type="presOf" srcId="{3E02D414-86FA-244E-A596-EFB0D845C9D5}" destId="{53C44905-4B70-D84A-B011-483963D682EE}" srcOrd="0" destOrd="0" presId="urn:microsoft.com/office/officeart/2005/8/layout/process4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FB87A4E4-6E4A-0747-9F66-250C21F33FE5}" type="presOf" srcId="{257452F2-7AC3-5F4D-9CF7-B5503DC85D3A}" destId="{A4ACE272-E1A8-574F-AA31-10F144F970E5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6E1C47E7-E8FF-2348-8848-3DFB22B2CCCF}" type="presOf" srcId="{5A6B95B5-B946-6C4F-A362-7FE447A49ADB}" destId="{41CA07E9-8B25-D647-97C2-BE94F576B50D}" srcOrd="0" destOrd="0" presId="urn:microsoft.com/office/officeart/2005/8/layout/process4"/>
    <dgm:cxn modelId="{7468A9C6-E23B-B74D-9D25-A53F1CC94920}" type="presOf" srcId="{19A511C3-6539-1741-84A9-37A793EC9522}" destId="{F702A980-A21B-D44D-9413-DD36442A1B8D}" srcOrd="0" destOrd="0" presId="urn:microsoft.com/office/officeart/2005/8/layout/process4"/>
    <dgm:cxn modelId="{21511747-53C2-B34F-953E-0F1A992208B1}" type="presOf" srcId="{7E06CD06-3248-E142-90EE-6ACB1FE67846}" destId="{201F661A-412E-5B46-AB64-1236B5006C6F}" srcOrd="0" destOrd="0" presId="urn:microsoft.com/office/officeart/2005/8/layout/process4"/>
    <dgm:cxn modelId="{5E2D53AB-2B84-9244-B755-303D4076CA29}" type="presOf" srcId="{5A6B95B5-B946-6C4F-A362-7FE447A49ADB}" destId="{2B6FD587-64C4-6246-8C78-AA0FAB73C5D0}" srcOrd="1" destOrd="0" presId="urn:microsoft.com/office/officeart/2005/8/layout/process4"/>
    <dgm:cxn modelId="{8EC05D47-8F2F-9546-9AA8-BCC83510FF25}" type="presOf" srcId="{DAA1DDE1-55D2-4F49-8D87-5C3CB8B4C297}" destId="{FBF28018-D86F-D544-A1F6-D1DC312EB26C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C4D7E90F-2502-B44E-97E2-8E5A2E1B3D18}" type="presOf" srcId="{746F7740-7065-4446-871D-B2B91181392E}" destId="{DCE752C5-EB24-5544-B143-F1F925461B6A}" srcOrd="1" destOrd="0" presId="urn:microsoft.com/office/officeart/2005/8/layout/process4"/>
    <dgm:cxn modelId="{F8226708-763A-C34D-B7D6-CE05506097D3}" type="presOf" srcId="{746F7740-7065-4446-871D-B2B91181392E}" destId="{AB59D245-FC9A-BD46-BD94-88F83F913249}" srcOrd="0" destOrd="0" presId="urn:microsoft.com/office/officeart/2005/8/layout/process4"/>
    <dgm:cxn modelId="{00EECB29-5C13-E246-B556-AC7A8A76B7EC}" type="presOf" srcId="{3657C992-8D51-1745-916F-6490C07C415D}" destId="{52CB311F-A02E-E84C-BC96-2D242B63A90C}" srcOrd="1" destOrd="0" presId="urn:microsoft.com/office/officeart/2005/8/layout/process4"/>
    <dgm:cxn modelId="{4EF09A69-D039-F947-BF42-A90A6293F950}" type="presOf" srcId="{F1BEE5F0-A60F-0E42-ADA1-920C67854E83}" destId="{F64A2F1A-9E35-3C45-8BA0-9D9DE992F3C5}" srcOrd="0" destOrd="0" presId="urn:microsoft.com/office/officeart/2005/8/layout/process4"/>
    <dgm:cxn modelId="{4BFC3339-554F-D541-9A51-BBA0B87DEB33}" type="presOf" srcId="{E6CCCA42-2C62-8649-A7CE-BD65CFDD02A5}" destId="{DEBDED0A-B3BF-B54D-9ECE-724D786F3C21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44F9D7F1-640D-5B4F-9DA5-B4528DBAA34F}" type="presOf" srcId="{EAAB9A50-F8A9-3B44-9F89-F9721D305A71}" destId="{4D2CE904-3B3A-6044-8897-287DF26F54D1}" srcOrd="0" destOrd="0" presId="urn:microsoft.com/office/officeart/2005/8/layout/process4"/>
    <dgm:cxn modelId="{37832731-A0E6-ED43-AD0E-5D26CE7D4A1A}" type="presOf" srcId="{FBB2F3F6-874F-6642-982C-3C36A97CFB36}" destId="{D4FDBA29-E65B-D34D-ACB4-763B5188EB1E}" srcOrd="0" destOrd="0" presId="urn:microsoft.com/office/officeart/2005/8/layout/process4"/>
    <dgm:cxn modelId="{F0B7D4FF-0A45-9447-92F6-000EE1692E85}" type="presOf" srcId="{3657C992-8D51-1745-916F-6490C07C415D}" destId="{B4EE3E44-2EF8-B34B-AFF5-F8E03687303B}" srcOrd="0" destOrd="0" presId="urn:microsoft.com/office/officeart/2005/8/layout/process4"/>
    <dgm:cxn modelId="{4C30D0C2-2A07-5E4D-A0F5-8BD0711B5050}" type="presOf" srcId="{CD8AE3B0-EED0-9344-A716-EFF82264241F}" destId="{D8343963-A515-1044-9912-A1B56DB38A86}" srcOrd="0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806CF0AD-07D8-F948-A6DE-A935A4C9459B}" type="presOf" srcId="{DD697389-9840-7E47-9AA8-D5B8F59F10DE}" destId="{14D756AD-0699-8B45-BAE6-EE869C2375D3}" srcOrd="0" destOrd="0" presId="urn:microsoft.com/office/officeart/2005/8/layout/process4"/>
    <dgm:cxn modelId="{AFFC7C57-C890-AE4C-8666-9C0DBDAFD7B4}" type="presOf" srcId="{E97B1D0E-99AB-154F-B9CD-CA47AAA9163D}" destId="{02DCB6A4-E09F-044E-82BE-5BE1D2A079C9}" srcOrd="0" destOrd="0" presId="urn:microsoft.com/office/officeart/2005/8/layout/process4"/>
    <dgm:cxn modelId="{C8092A3F-5CA5-534B-A509-073A6825A7CF}" type="presParOf" srcId="{02DCB6A4-E09F-044E-82BE-5BE1D2A079C9}" destId="{1076F779-7765-AC43-ABF7-A196C85E20A1}" srcOrd="0" destOrd="0" presId="urn:microsoft.com/office/officeart/2005/8/layout/process4"/>
    <dgm:cxn modelId="{758C4A96-AA86-8347-BC69-5EECD6A4EC49}" type="presParOf" srcId="{1076F779-7765-AC43-ABF7-A196C85E20A1}" destId="{41CA07E9-8B25-D647-97C2-BE94F576B50D}" srcOrd="0" destOrd="0" presId="urn:microsoft.com/office/officeart/2005/8/layout/process4"/>
    <dgm:cxn modelId="{3A88A2E0-7BE2-9441-8BA6-DD3D8BA8827B}" type="presParOf" srcId="{1076F779-7765-AC43-ABF7-A196C85E20A1}" destId="{2B6FD587-64C4-6246-8C78-AA0FAB73C5D0}" srcOrd="1" destOrd="0" presId="urn:microsoft.com/office/officeart/2005/8/layout/process4"/>
    <dgm:cxn modelId="{9887845A-E484-F241-908B-8A5F93FB344A}" type="presParOf" srcId="{1076F779-7765-AC43-ABF7-A196C85E20A1}" destId="{BB214DFB-ED31-414D-B7A9-AAD4C35BE727}" srcOrd="2" destOrd="0" presId="urn:microsoft.com/office/officeart/2005/8/layout/process4"/>
    <dgm:cxn modelId="{0C3D8C30-1CAE-144E-87ED-A11CC76889F1}" type="presParOf" srcId="{BB214DFB-ED31-414D-B7A9-AAD4C35BE727}" destId="{AC49EB36-8BA5-A64E-93F7-014221B27071}" srcOrd="0" destOrd="0" presId="urn:microsoft.com/office/officeart/2005/8/layout/process4"/>
    <dgm:cxn modelId="{25876A1D-00A0-1E4D-A92A-1CA44EC39B59}" type="presParOf" srcId="{BB214DFB-ED31-414D-B7A9-AAD4C35BE727}" destId="{A4ACE272-E1A8-574F-AA31-10F144F970E5}" srcOrd="1" destOrd="0" presId="urn:microsoft.com/office/officeart/2005/8/layout/process4"/>
    <dgm:cxn modelId="{12033BC3-33F7-534C-BFBB-59B5311F1516}" type="presParOf" srcId="{BB214DFB-ED31-414D-B7A9-AAD4C35BE727}" destId="{D8343963-A515-1044-9912-A1B56DB38A86}" srcOrd="2" destOrd="0" presId="urn:microsoft.com/office/officeart/2005/8/layout/process4"/>
    <dgm:cxn modelId="{C4408D53-F0A6-AB4E-B256-C09615C8E182}" type="presParOf" srcId="{02DCB6A4-E09F-044E-82BE-5BE1D2A079C9}" destId="{19C74482-465D-8B49-9C7E-977EA3C186B6}" srcOrd="1" destOrd="0" presId="urn:microsoft.com/office/officeart/2005/8/layout/process4"/>
    <dgm:cxn modelId="{6A4CBDAF-F53A-BE4C-9B89-5118DB6D30EA}" type="presParOf" srcId="{02DCB6A4-E09F-044E-82BE-5BE1D2A079C9}" destId="{2A9F3475-2A8A-064B-964C-172CD0E86A9C}" srcOrd="2" destOrd="0" presId="urn:microsoft.com/office/officeart/2005/8/layout/process4"/>
    <dgm:cxn modelId="{184F16EF-F65A-944A-895E-313D09F8B26A}" type="presParOf" srcId="{2A9F3475-2A8A-064B-964C-172CD0E86A9C}" destId="{B4EE3E44-2EF8-B34B-AFF5-F8E03687303B}" srcOrd="0" destOrd="0" presId="urn:microsoft.com/office/officeart/2005/8/layout/process4"/>
    <dgm:cxn modelId="{6558942B-78AF-9B4C-AE5E-B7965D91EE51}" type="presParOf" srcId="{2A9F3475-2A8A-064B-964C-172CD0E86A9C}" destId="{52CB311F-A02E-E84C-BC96-2D242B63A90C}" srcOrd="1" destOrd="0" presId="urn:microsoft.com/office/officeart/2005/8/layout/process4"/>
    <dgm:cxn modelId="{9D536979-49AA-2F45-9296-A3D4AB765E12}" type="presParOf" srcId="{2A9F3475-2A8A-064B-964C-172CD0E86A9C}" destId="{B1605977-5BB0-1140-B12D-D3D76B51923F}" srcOrd="2" destOrd="0" presId="urn:microsoft.com/office/officeart/2005/8/layout/process4"/>
    <dgm:cxn modelId="{DC813D78-90DE-984F-A1AB-D8C5925E421A}" type="presParOf" srcId="{B1605977-5BB0-1140-B12D-D3D76B51923F}" destId="{F702A980-A21B-D44D-9413-DD36442A1B8D}" srcOrd="0" destOrd="0" presId="urn:microsoft.com/office/officeart/2005/8/layout/process4"/>
    <dgm:cxn modelId="{D5935F77-4729-EB4D-B055-7A9B2B723C4C}" type="presParOf" srcId="{B1605977-5BB0-1140-B12D-D3D76B51923F}" destId="{FBF28018-D86F-D544-A1F6-D1DC312EB26C}" srcOrd="1" destOrd="0" presId="urn:microsoft.com/office/officeart/2005/8/layout/process4"/>
    <dgm:cxn modelId="{F0A72146-9E43-B748-81C0-D2D9D4988AEF}" type="presParOf" srcId="{B1605977-5BB0-1140-B12D-D3D76B51923F}" destId="{201F661A-412E-5B46-AB64-1236B5006C6F}" srcOrd="2" destOrd="0" presId="urn:microsoft.com/office/officeart/2005/8/layout/process4"/>
    <dgm:cxn modelId="{B05BEC82-3FA4-DC4B-A9F2-5F3404D0F3E4}" type="presParOf" srcId="{02DCB6A4-E09F-044E-82BE-5BE1D2A079C9}" destId="{8429FE74-E3BD-8D48-8167-471A4A38A8F5}" srcOrd="3" destOrd="0" presId="urn:microsoft.com/office/officeart/2005/8/layout/process4"/>
    <dgm:cxn modelId="{1EF92597-2DBE-B744-A24F-0945C22B0B1C}" type="presParOf" srcId="{02DCB6A4-E09F-044E-82BE-5BE1D2A079C9}" destId="{EB768E0C-0C07-7147-A9D9-526E355B0F5D}" srcOrd="4" destOrd="0" presId="urn:microsoft.com/office/officeart/2005/8/layout/process4"/>
    <dgm:cxn modelId="{7CA79175-29BB-2F42-B7DF-5B680AEFDB6D}" type="presParOf" srcId="{EB768E0C-0C07-7147-A9D9-526E355B0F5D}" destId="{AB59D245-FC9A-BD46-BD94-88F83F913249}" srcOrd="0" destOrd="0" presId="urn:microsoft.com/office/officeart/2005/8/layout/process4"/>
    <dgm:cxn modelId="{839475BF-7AB1-B84E-9DD9-173E954C7CBC}" type="presParOf" srcId="{EB768E0C-0C07-7147-A9D9-526E355B0F5D}" destId="{DCE752C5-EB24-5544-B143-F1F925461B6A}" srcOrd="1" destOrd="0" presId="urn:microsoft.com/office/officeart/2005/8/layout/process4"/>
    <dgm:cxn modelId="{157D8816-61AC-2543-95A6-139D01E33894}" type="presParOf" srcId="{EB768E0C-0C07-7147-A9D9-526E355B0F5D}" destId="{0F074C6E-8854-2349-936E-5D1425C642BC}" srcOrd="2" destOrd="0" presId="urn:microsoft.com/office/officeart/2005/8/layout/process4"/>
    <dgm:cxn modelId="{B1C07E8E-2411-4E42-99EC-D5436267754B}" type="presParOf" srcId="{0F074C6E-8854-2349-936E-5D1425C642BC}" destId="{E058E1A3-4622-DF43-9130-D45F89911266}" srcOrd="0" destOrd="0" presId="urn:microsoft.com/office/officeart/2005/8/layout/process4"/>
    <dgm:cxn modelId="{EA21AF95-3D3A-7C47-AE3F-36AFC836F7D1}" type="presParOf" srcId="{0F074C6E-8854-2349-936E-5D1425C642BC}" destId="{14D756AD-0699-8B45-BAE6-EE869C2375D3}" srcOrd="1" destOrd="0" presId="urn:microsoft.com/office/officeart/2005/8/layout/process4"/>
    <dgm:cxn modelId="{9DF016C5-FEE8-854C-80E2-A9579873FB8E}" type="presParOf" srcId="{0F074C6E-8854-2349-936E-5D1425C642BC}" destId="{F64A2F1A-9E35-3C45-8BA0-9D9DE992F3C5}" srcOrd="2" destOrd="0" presId="urn:microsoft.com/office/officeart/2005/8/layout/process4"/>
    <dgm:cxn modelId="{68738638-9515-4943-B060-A890426F28F0}" type="presParOf" srcId="{02DCB6A4-E09F-044E-82BE-5BE1D2A079C9}" destId="{E3A5C3CA-9FCB-4A4C-BBB8-C78128EDF0B3}" srcOrd="5" destOrd="0" presId="urn:microsoft.com/office/officeart/2005/8/layout/process4"/>
    <dgm:cxn modelId="{9E7DCFC9-FA5B-FF47-B5EE-0DD1CE0699DC}" type="presParOf" srcId="{02DCB6A4-E09F-044E-82BE-5BE1D2A079C9}" destId="{BEC81E6B-A847-CD46-8E20-83157161A91D}" srcOrd="6" destOrd="0" presId="urn:microsoft.com/office/officeart/2005/8/layout/process4"/>
    <dgm:cxn modelId="{58A6D630-35DA-DB4E-8D2D-1D4D546168B3}" type="presParOf" srcId="{BEC81E6B-A847-CD46-8E20-83157161A91D}" destId="{53C44905-4B70-D84A-B011-483963D682EE}" srcOrd="0" destOrd="0" presId="urn:microsoft.com/office/officeart/2005/8/layout/process4"/>
    <dgm:cxn modelId="{C38D7D0D-B814-7B48-A027-93EE010C0B97}" type="presParOf" srcId="{BEC81E6B-A847-CD46-8E20-83157161A91D}" destId="{FCEEADF2-25FE-E64B-B560-2DB09F9D8B05}" srcOrd="1" destOrd="0" presId="urn:microsoft.com/office/officeart/2005/8/layout/process4"/>
    <dgm:cxn modelId="{A76B3448-5C8F-1848-8793-FA1852D1301A}" type="presParOf" srcId="{BEC81E6B-A847-CD46-8E20-83157161A91D}" destId="{F732C8F0-4ADC-8E4F-9179-2776936EFCA8}" srcOrd="2" destOrd="0" presId="urn:microsoft.com/office/officeart/2005/8/layout/process4"/>
    <dgm:cxn modelId="{43A1AE84-8AAE-F24E-BD17-58DFED58E112}" type="presParOf" srcId="{F732C8F0-4ADC-8E4F-9179-2776936EFCA8}" destId="{DEBDED0A-B3BF-B54D-9ECE-724D786F3C21}" srcOrd="0" destOrd="0" presId="urn:microsoft.com/office/officeart/2005/8/layout/process4"/>
    <dgm:cxn modelId="{B3BC6896-EE84-6449-A8A3-958885D79E83}" type="presParOf" srcId="{F732C8F0-4ADC-8E4F-9179-2776936EFCA8}" destId="{D4FDBA29-E65B-D34D-ACB4-763B5188EB1E}" srcOrd="1" destOrd="0" presId="urn:microsoft.com/office/officeart/2005/8/layout/process4"/>
    <dgm:cxn modelId="{2C783C26-3DB7-D14B-A147-0CE40EDAF0FA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</a:t>
          </a:r>
          <a:r>
            <a:rPr lang="en-US" sz="2300" kern="1200" baseline="30000" dirty="0" smtClean="0"/>
            <a:t>th</a:t>
          </a:r>
          <a:r>
            <a:rPr lang="en-US" sz="2300" kern="1200" dirty="0" smtClean="0"/>
            <a:t> year: Consolidating to thesis</a:t>
          </a:r>
          <a:endParaRPr lang="en-US" sz="2300" kern="1200" dirty="0"/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Filling in the final gaps in needed literacy (general, area, thesis specific, methods)</a:t>
          </a:r>
          <a:endParaRPr lang="en-US" sz="1200" kern="1200" dirty="0"/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Finalizing reviews and articles, consolidating all elements of the thesis, writing the intro/monograph</a:t>
          </a:r>
          <a:endParaRPr lang="en-US" sz="1200" kern="1200" dirty="0"/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Determining the thesis/Intro essay structure, final RQs, “red thread”, close-up reading and quality ramp-up </a:t>
          </a:r>
          <a:endParaRPr lang="en-US" sz="1200" kern="1200" dirty="0"/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en-US" sz="2300" kern="1200" baseline="30000" dirty="0" smtClean="0"/>
            <a:t>rd</a:t>
          </a:r>
          <a:r>
            <a:rPr lang="en-US" sz="2300" kern="1200" dirty="0" smtClean="0"/>
            <a:t> year: Deep research and analysis</a:t>
          </a:r>
          <a:endParaRPr lang="en-US" sz="2300" kern="1200" dirty="0"/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methods and theories; some deepening on the area specific studies</a:t>
          </a:r>
          <a:endParaRPr lang="en-US" sz="1200" kern="1200" dirty="0"/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analysis of data (nothing new started anymore!), articles 2 and 3 (and 4) into review</a:t>
          </a:r>
          <a:endParaRPr lang="en-US" sz="1200" kern="1200" dirty="0"/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 comments to articles, possible </a:t>
          </a:r>
          <a:r>
            <a:rPr lang="en-US" sz="1200" kern="1200" dirty="0" err="1" smtClean="0"/>
            <a:t>cowriting</a:t>
          </a:r>
          <a:r>
            <a:rPr lang="en-US" sz="1200" kern="1200" dirty="0" smtClean="0"/>
            <a:t> in group or with advisor</a:t>
          </a:r>
          <a:endParaRPr lang="en-US" sz="1200" kern="1200" dirty="0"/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en-US" sz="2300" kern="1200" baseline="30000" dirty="0" smtClean="0"/>
            <a:t>nd</a:t>
          </a:r>
          <a:r>
            <a:rPr lang="en-US" sz="2300" kern="1200" dirty="0" smtClean="0"/>
            <a:t> year: deepening studies and focused research work</a:t>
          </a:r>
          <a:endParaRPr lang="en-US" sz="2300" kern="1200" dirty="0"/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Deepening studies on specialization area; targeted study of theories and methods most relevant for the research</a:t>
          </a:r>
          <a:endParaRPr lang="en-US" sz="1200" kern="1200" dirty="0"/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Focused research work, </a:t>
          </a:r>
          <a:br>
            <a:rPr lang="en-US" sz="1200" kern="1200" dirty="0" smtClean="0"/>
          </a:br>
          <a:r>
            <a:rPr lang="en-US" sz="1200" kern="1200" dirty="0" smtClean="0"/>
            <a:t>first article to journal </a:t>
          </a:r>
          <a:endParaRPr lang="en-US" sz="1200" kern="1200" dirty="0"/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Fine tuning of the research set-up, “in and out choices in research set-up” with advisor</a:t>
          </a:r>
          <a:endParaRPr lang="en-US" sz="1200" kern="1200" dirty="0"/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en-US" sz="2300" kern="1200" baseline="30000" dirty="0" smtClean="0"/>
            <a:t>st</a:t>
          </a:r>
          <a:r>
            <a:rPr lang="en-US" sz="2300" kern="1200" dirty="0" smtClean="0"/>
            <a:t> year: studies &amp; exploring the research question, set-up and site </a:t>
          </a:r>
          <a:endParaRPr lang="en-US" sz="2300" kern="1200" dirty="0"/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studies on research; </a:t>
          </a:r>
          <a:br>
            <a:rPr lang="en-US" sz="1200" kern="1200" dirty="0" smtClean="0"/>
          </a:br>
          <a:r>
            <a:rPr lang="en-US" sz="1200" kern="1200" dirty="0" smtClean="0"/>
            <a:t>Basis building on specialization area</a:t>
          </a:r>
          <a:endParaRPr lang="en-US" sz="1200" kern="1200" dirty="0"/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Redefining the research interest, research plan, deciding on the research-set up and site</a:t>
          </a:r>
          <a:endParaRPr lang="en-US" sz="1200" kern="1200" dirty="0"/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Advisory arrangement &amp; funding to place &amp; yes/no of continuing at hops</a:t>
          </a:r>
          <a:endParaRPr lang="en-US" sz="1200" kern="1200" dirty="0"/>
        </a:p>
      </dsp:txBody>
      <dsp:txXfrm>
        <a:off x="6094511" y="663152"/>
        <a:ext cx="3045023" cy="562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2155B-E163-DB4C-9CB1-294BDCD0184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CCE0B-29EE-3D49-B26B-742C904F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CCE0B-29EE-3D49-B26B-742C904FD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2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9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E516-173C-4A44-B1D2-943FAE317BF3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8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Doing research – summary by the way of process 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a.k.a</a:t>
            </a:r>
            <a:r>
              <a:rPr lang="en-US" dirty="0" smtClean="0"/>
              <a:t> don’t panic when you don’t have it all ready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year </a:t>
            </a:r>
          </a:p>
          <a:p>
            <a:r>
              <a:rPr lang="en-US" dirty="0" smtClean="0"/>
              <a:t>… it will come if you work towards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969494" y="1221788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Basic positioning requires 100+ articles </a:t>
            </a:r>
            <a:endParaRPr lang="en-US" sz="1400" dirty="0"/>
          </a:p>
        </p:txBody>
      </p:sp>
      <p:sp>
        <p:nvSpPr>
          <p:cNvPr id="4" name="Oval Callout 3"/>
          <p:cNvSpPr/>
          <p:nvPr/>
        </p:nvSpPr>
        <p:spPr>
          <a:xfrm>
            <a:off x="2246132" y="2992306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Methods and theories basics for own set-up</a:t>
            </a:r>
            <a:endParaRPr lang="en-US" sz="1400" dirty="0"/>
          </a:p>
        </p:txBody>
      </p:sp>
      <p:sp>
        <p:nvSpPr>
          <p:cNvPr id="5" name="Oval Callout 4"/>
          <p:cNvSpPr/>
          <p:nvPr/>
        </p:nvSpPr>
        <p:spPr>
          <a:xfrm>
            <a:off x="1749799" y="4637542"/>
            <a:ext cx="2822201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Methods and theories specifics for own set-up</a:t>
            </a:r>
            <a:endParaRPr lang="en-US" sz="1400" dirty="0"/>
          </a:p>
        </p:txBody>
      </p:sp>
      <p:sp>
        <p:nvSpPr>
          <p:cNvPr id="6" name="Oval Callout 5"/>
          <p:cNvSpPr/>
          <p:nvPr/>
        </p:nvSpPr>
        <p:spPr>
          <a:xfrm>
            <a:off x="2102115" y="5530871"/>
            <a:ext cx="2619457" cy="1077321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Updating and covering blanks in the research context to final positioning</a:t>
            </a:r>
            <a:endParaRPr lang="en-US" sz="1400" dirty="0"/>
          </a:p>
        </p:txBody>
      </p:sp>
      <p:sp>
        <p:nvSpPr>
          <p:cNvPr id="11" name="Oval Callout 10"/>
          <p:cNvSpPr/>
          <p:nvPr/>
        </p:nvSpPr>
        <p:spPr>
          <a:xfrm>
            <a:off x="6956546" y="1156493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Translating the research interest to research set-up </a:t>
            </a:r>
          </a:p>
          <a:p>
            <a:pPr algn="ctr"/>
            <a:r>
              <a:rPr lang="en-US" sz="1400" dirty="0" smtClean="0"/>
              <a:t>(case sampling) </a:t>
            </a:r>
            <a:endParaRPr lang="en-US" sz="1400" dirty="0"/>
          </a:p>
        </p:txBody>
      </p:sp>
      <p:sp>
        <p:nvSpPr>
          <p:cNvPr id="12" name="Oval Callout 11"/>
          <p:cNvSpPr/>
          <p:nvPr/>
        </p:nvSpPr>
        <p:spPr>
          <a:xfrm>
            <a:off x="6935301" y="3025360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Sampling logic for data collection points within the research set-up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6848176" y="5116953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Presentational sampling</a:t>
            </a:r>
          </a:p>
          <a:p>
            <a:pPr algn="ctr"/>
            <a:r>
              <a:rPr lang="en-US" sz="1400" dirty="0" smtClean="0"/>
              <a:t>Final</a:t>
            </a:r>
            <a:r>
              <a:rPr lang="en-US" sz="1400" dirty="0"/>
              <a:t> s</a:t>
            </a:r>
            <a:r>
              <a:rPr lang="en-US" sz="1400" dirty="0" smtClean="0"/>
              <a:t>ampling logic articulation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4873310" y="4297945"/>
            <a:ext cx="2619457" cy="1511865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Articulating how your work fits within the research landscape, particular theory and what exactly did it contribute</a:t>
            </a:r>
          </a:p>
        </p:txBody>
      </p:sp>
      <p:sp>
        <p:nvSpPr>
          <p:cNvPr id="16" name="Oval Callout 15"/>
          <p:cNvSpPr/>
          <p:nvPr/>
        </p:nvSpPr>
        <p:spPr>
          <a:xfrm>
            <a:off x="4141298" y="5680465"/>
            <a:ext cx="2619457" cy="1165293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How is my work positioned to previous research and </a:t>
            </a:r>
            <a:r>
              <a:rPr lang="en-US" sz="1400" dirty="0" err="1" smtClean="0"/>
              <a:t>theoreties</a:t>
            </a:r>
            <a:r>
              <a:rPr lang="en-US" sz="1400" dirty="0" smtClean="0"/>
              <a:t>, how does it advance those 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4555110" y="2975932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Which theories fit the topic &amp; myself; what do they presume re: research set-up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4228719" y="1157544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theories are relevant in the research area</a:t>
            </a:r>
          </a:p>
        </p:txBody>
      </p:sp>
      <p:sp>
        <p:nvSpPr>
          <p:cNvPr id="19" name="Oval Callout 18"/>
          <p:cNvSpPr/>
          <p:nvPr/>
        </p:nvSpPr>
        <p:spPr>
          <a:xfrm>
            <a:off x="-214910" y="1174403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is the aimed scope of the thesis, what could it be </a:t>
            </a:r>
            <a:r>
              <a:rPr lang="en-US" sz="1400" dirty="0" err="1" smtClean="0"/>
              <a:t>comprized</a:t>
            </a:r>
            <a:r>
              <a:rPr lang="en-US" sz="1400" dirty="0" smtClean="0"/>
              <a:t> of, what’s my back-up plan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-120279" y="3121437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at least falls within the  scope of the thesis --&gt; focus on this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-570634" y="5014051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Realizing whatever is the eventual scope of the thesis </a:t>
            </a:r>
          </a:p>
        </p:txBody>
      </p:sp>
    </p:spTree>
    <p:extLst>
      <p:ext uri="{BB962C8B-B14F-4D97-AF65-F5344CB8AC3E}">
        <p14:creationId xmlns:p14="http://schemas.microsoft.com/office/powerpoint/2010/main" val="108304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98890292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171" y="2130425"/>
            <a:ext cx="8482048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Schematic 4 year process regarding </a:t>
            </a:r>
            <a:br>
              <a:rPr lang="en-US" sz="2800" dirty="0" smtClean="0"/>
            </a:br>
            <a:r>
              <a:rPr lang="en-US" sz="2800" dirty="0" smtClean="0"/>
              <a:t>studies (left) research (middle) and advising (right)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4385346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2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171" y="2130425"/>
            <a:ext cx="8482048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Schematic for Doing Research key themes per year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8108" y="1371612"/>
            <a:ext cx="2100469" cy="420117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Scoping</a:t>
            </a:r>
            <a:endParaRPr lang="en-US" sz="1400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2148012" y="1371612"/>
            <a:ext cx="2022719" cy="396494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</a:t>
            </a:r>
            <a:r>
              <a:rPr lang="en-US" sz="1400" dirty="0" smtClean="0"/>
              <a:t>ositioning </a:t>
            </a:r>
            <a:endParaRPr lang="en-US" sz="1400" dirty="0"/>
          </a:p>
        </p:txBody>
      </p:sp>
      <p:sp>
        <p:nvSpPr>
          <p:cNvPr id="5" name="Oval Callout 4"/>
          <p:cNvSpPr/>
          <p:nvPr/>
        </p:nvSpPr>
        <p:spPr>
          <a:xfrm>
            <a:off x="5031727" y="1346878"/>
            <a:ext cx="1999086" cy="444846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</a:t>
            </a:r>
            <a:r>
              <a:rPr lang="en-US" sz="1400" dirty="0" smtClean="0"/>
              <a:t>heory </a:t>
            </a:r>
            <a:r>
              <a:rPr lang="en-US" sz="1400" smtClean="0"/>
              <a:t>and methods</a:t>
            </a:r>
            <a:endParaRPr lang="en-US" sz="1400" dirty="0" smtClean="0"/>
          </a:p>
        </p:txBody>
      </p:sp>
      <p:sp>
        <p:nvSpPr>
          <p:cNvPr id="12" name="Oval Callout 11"/>
          <p:cNvSpPr/>
          <p:nvPr/>
        </p:nvSpPr>
        <p:spPr>
          <a:xfrm>
            <a:off x="7138389" y="1346878"/>
            <a:ext cx="1952185" cy="432501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S</a:t>
            </a:r>
            <a:r>
              <a:rPr lang="en-US" sz="1400" smtClean="0"/>
              <a:t>ampling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01935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0800300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588695" y="839177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is the aimed scope of the thesis, what could it be </a:t>
            </a:r>
            <a:r>
              <a:rPr lang="en-US" sz="1400" dirty="0" err="1" smtClean="0"/>
              <a:t>comprized</a:t>
            </a:r>
            <a:r>
              <a:rPr lang="en-US" sz="1400" dirty="0" smtClean="0"/>
              <a:t> of, what’s my back-up plan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888511" y="2703950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at least falls within the  scope of the thesis --&gt; focus on this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609039" y="5010976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Realizing whatever is the eventual scope of the thesis 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98890292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542191" y="1168042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Basic positioning requires 100+ articles </a:t>
            </a:r>
            <a:endParaRPr lang="en-US" sz="1400" dirty="0"/>
          </a:p>
        </p:txBody>
      </p:sp>
      <p:sp>
        <p:nvSpPr>
          <p:cNvPr id="4" name="Oval Callout 3"/>
          <p:cNvSpPr/>
          <p:nvPr/>
        </p:nvSpPr>
        <p:spPr>
          <a:xfrm>
            <a:off x="1649232" y="2987455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Methods and theories basics for own set-up</a:t>
            </a:r>
            <a:endParaRPr lang="en-US" sz="1400" dirty="0"/>
          </a:p>
        </p:txBody>
      </p:sp>
      <p:sp>
        <p:nvSpPr>
          <p:cNvPr id="5" name="Oval Callout 4"/>
          <p:cNvSpPr/>
          <p:nvPr/>
        </p:nvSpPr>
        <p:spPr>
          <a:xfrm>
            <a:off x="986548" y="4704806"/>
            <a:ext cx="2822201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Methods and theories specifics for own set-up</a:t>
            </a:r>
            <a:endParaRPr lang="en-US" sz="1400" dirty="0"/>
          </a:p>
        </p:txBody>
      </p:sp>
      <p:sp>
        <p:nvSpPr>
          <p:cNvPr id="6" name="Oval Callout 5"/>
          <p:cNvSpPr/>
          <p:nvPr/>
        </p:nvSpPr>
        <p:spPr>
          <a:xfrm>
            <a:off x="4931372" y="4704806"/>
            <a:ext cx="2619457" cy="1077321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Updating and covering blanks in the research context to final positioning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20498338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4961967" y="1207096"/>
            <a:ext cx="4182034" cy="702981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Translating the research interest to research set-up </a:t>
            </a:r>
            <a:r>
              <a:rPr lang="en-US" sz="1400" dirty="0" smtClean="0"/>
              <a:t>(</a:t>
            </a:r>
            <a:r>
              <a:rPr lang="en-US" sz="1400" dirty="0" smtClean="0"/>
              <a:t>case sampling) </a:t>
            </a:r>
            <a:endParaRPr lang="en-US" sz="1400" dirty="0"/>
          </a:p>
        </p:txBody>
      </p:sp>
      <p:sp>
        <p:nvSpPr>
          <p:cNvPr id="4" name="Oval Callout 3"/>
          <p:cNvSpPr/>
          <p:nvPr/>
        </p:nvSpPr>
        <p:spPr>
          <a:xfrm>
            <a:off x="4961966" y="3079970"/>
            <a:ext cx="4182034" cy="72554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Sampling logic for data collection points within the research set-up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961966" y="5269087"/>
            <a:ext cx="4322171" cy="486255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Presentational sampling</a:t>
            </a:r>
          </a:p>
          <a:p>
            <a:pPr algn="ctr"/>
            <a:r>
              <a:rPr lang="en-US" sz="1400" dirty="0" smtClean="0"/>
              <a:t>Final</a:t>
            </a:r>
            <a:r>
              <a:rPr lang="en-US" sz="1400" dirty="0"/>
              <a:t> s</a:t>
            </a:r>
            <a:r>
              <a:rPr lang="en-US" sz="1400" dirty="0" smtClean="0"/>
              <a:t>ampling logic articulation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3820217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4873310" y="4297945"/>
            <a:ext cx="2619457" cy="1511865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Articulating how your work fits within the research landscape, particular theory and what exactly did it contribute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670062" y="4740213"/>
            <a:ext cx="2619457" cy="1165293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How is my work positioned to previous research and </a:t>
            </a:r>
            <a:r>
              <a:rPr lang="en-US" sz="1400" dirty="0" err="1" smtClean="0"/>
              <a:t>theoreties</a:t>
            </a:r>
            <a:r>
              <a:rPr lang="en-US" sz="1400" dirty="0" smtClean="0"/>
              <a:t>, how does it advance those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241907" y="3080405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Which theories fit the topic &amp; myself; what do they presume re: research set-up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228719" y="1157544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What theories are relevant in the research area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15604</TotalTime>
  <Words>2019</Words>
  <Application>Microsoft Macintosh PowerPoint</Application>
  <PresentationFormat>On-screen Show (4:3)</PresentationFormat>
  <Paragraphs>169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Doing research – summary by the way of process view</vt:lpstr>
      <vt:lpstr>Schematic 4 year process regarding  studies (left) research (middle) and advising (right)</vt:lpstr>
      <vt:lpstr>PowerPoint Presentation</vt:lpstr>
      <vt:lpstr>Schematic for Doing Research key themes per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yliopisto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Schematic 4 year process regarding  studies (left) research (middle) and advising (right)</dc:title>
  <dc:creator>Sampsa Hyysalo</dc:creator>
  <cp:lastModifiedBy>Sampsa</cp:lastModifiedBy>
  <cp:revision>13</cp:revision>
  <dcterms:created xsi:type="dcterms:W3CDTF">2015-10-13T07:40:34Z</dcterms:created>
  <dcterms:modified xsi:type="dcterms:W3CDTF">2017-10-02T07:51:51Z</dcterms:modified>
</cp:coreProperties>
</file>