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6" r:id="rId5"/>
    <p:sldId id="258" r:id="rId6"/>
    <p:sldId id="262" r:id="rId7"/>
    <p:sldId id="263" r:id="rId8"/>
    <p:sldId id="264" r:id="rId9"/>
    <p:sldId id="261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28.11.2013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Field research on design 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Doing research </a:t>
            </a:r>
          </a:p>
          <a:p>
            <a:r>
              <a:rPr lang="en-US" dirty="0" smtClean="0"/>
              <a:t>4.4.2012, 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5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fieldwork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Initiation strategies:</a:t>
            </a:r>
          </a:p>
          <a:p>
            <a:pPr lvl="1"/>
            <a:r>
              <a:rPr lang="en-US" dirty="0" smtClean="0"/>
              <a:t>No planning: plunge! </a:t>
            </a:r>
          </a:p>
          <a:p>
            <a:pPr lvl="1"/>
            <a:r>
              <a:rPr lang="en-US" dirty="0" smtClean="0"/>
              <a:t>Map stakeholders, get permissions, gain introductions, do a </a:t>
            </a:r>
            <a:r>
              <a:rPr lang="en-US" dirty="0" err="1" smtClean="0"/>
              <a:t>prestudy</a:t>
            </a:r>
            <a:r>
              <a:rPr lang="en-US" dirty="0" smtClean="0"/>
              <a:t>, make a plan</a:t>
            </a:r>
          </a:p>
          <a:p>
            <a:pPr lvl="1"/>
            <a:r>
              <a:rPr lang="en-US" dirty="0" smtClean="0"/>
              <a:t>Just change your role to a researcher</a:t>
            </a:r>
          </a:p>
          <a:p>
            <a:pPr lvl="8"/>
            <a:r>
              <a:rPr lang="en-US" dirty="0" smtClean="0"/>
              <a:t>All have merits and </a:t>
            </a:r>
            <a:r>
              <a:rPr lang="en-US" dirty="0" err="1" smtClean="0"/>
              <a:t>dismerits</a:t>
            </a:r>
            <a:endParaRPr lang="en-US" dirty="0" smtClean="0"/>
          </a:p>
          <a:p>
            <a:r>
              <a:rPr lang="en-US" dirty="0" smtClean="0"/>
              <a:t>Start with what you obviously need anyway (even if boring) </a:t>
            </a:r>
          </a:p>
          <a:p>
            <a:r>
              <a:rPr lang="en-US" dirty="0" smtClean="0"/>
              <a:t>or with what is just now insanely interesting</a:t>
            </a:r>
          </a:p>
          <a:p>
            <a:r>
              <a:rPr lang="en-US" dirty="0" smtClean="0"/>
              <a:t>Don’t start many lines of enquiry simultaneously: you just can’t do it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20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Continuance </a:t>
            </a:r>
            <a:r>
              <a:rPr lang="en-US" dirty="0" smtClean="0"/>
              <a:t>issues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Always </a:t>
            </a:r>
            <a:r>
              <a:rPr lang="en-US" dirty="0"/>
              <a:t>plan for two or more interview rounds: acquaintance + issues not first figured out to ask</a:t>
            </a:r>
          </a:p>
          <a:p>
            <a:r>
              <a:rPr lang="en-US" dirty="0"/>
              <a:t>Aim to zero on one </a:t>
            </a:r>
            <a:r>
              <a:rPr lang="en-US" dirty="0" smtClean="0"/>
              <a:t>(or several but clearly delineated) unit(s) </a:t>
            </a:r>
            <a:r>
              <a:rPr lang="en-US" dirty="0"/>
              <a:t>of analysis as the study </a:t>
            </a:r>
            <a:r>
              <a:rPr lang="en-US" dirty="0" smtClean="0"/>
              <a:t>matures </a:t>
            </a:r>
          </a:p>
          <a:p>
            <a:pPr lvl="1"/>
            <a:r>
              <a:rPr lang="en-US" dirty="0" smtClean="0"/>
              <a:t>Don’t despair if reality doesn’t allow you to do this </a:t>
            </a:r>
            <a:endParaRPr lang="en-US" dirty="0"/>
          </a:p>
          <a:p>
            <a:r>
              <a:rPr lang="en-US" dirty="0"/>
              <a:t>Seek to triangulate when possible </a:t>
            </a:r>
            <a:endParaRPr lang="en-US" dirty="0" smtClean="0"/>
          </a:p>
          <a:p>
            <a:r>
              <a:rPr lang="en-US" dirty="0" smtClean="0"/>
              <a:t>Quantify and operationalize concepts / change process if sensible</a:t>
            </a:r>
            <a:endParaRPr lang="en-US" dirty="0"/>
          </a:p>
          <a:p>
            <a:r>
              <a:rPr lang="en-US" dirty="0"/>
              <a:t>Seek to clarify what (all) is your case a case of and how exactly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2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Continuance issues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Don’t just wait for the data to pile up (</a:t>
            </a:r>
            <a:r>
              <a:rPr lang="en-US" smtClean="0"/>
              <a:t>but getting </a:t>
            </a:r>
            <a:r>
              <a:rPr lang="en-US" dirty="0" smtClean="0"/>
              <a:t>data can be 150% of your time and that </a:t>
            </a:r>
            <a:r>
              <a:rPr lang="en-US" smtClean="0"/>
              <a:t>is fine!)</a:t>
            </a:r>
            <a:endParaRPr lang="en-US" dirty="0" smtClean="0"/>
          </a:p>
          <a:p>
            <a:pPr lvl="1"/>
            <a:r>
              <a:rPr lang="en-US" dirty="0" smtClean="0"/>
              <a:t>Active </a:t>
            </a:r>
            <a:r>
              <a:rPr lang="en-US" dirty="0" err="1" smtClean="0"/>
              <a:t>memoing</a:t>
            </a:r>
            <a:endParaRPr lang="en-US" dirty="0" smtClean="0"/>
          </a:p>
          <a:p>
            <a:pPr lvl="1"/>
            <a:r>
              <a:rPr lang="en-US" dirty="0" smtClean="0"/>
              <a:t>Use “theoretical sampling”, gather more / deeper material on issues and topics that are </a:t>
            </a:r>
            <a:r>
              <a:rPr lang="en-US" dirty="0" err="1" smtClean="0"/>
              <a:t>paricularly</a:t>
            </a:r>
            <a:r>
              <a:rPr lang="en-US" dirty="0" smtClean="0"/>
              <a:t> interesting</a:t>
            </a:r>
          </a:p>
          <a:p>
            <a:pPr lvl="1"/>
            <a:r>
              <a:rPr lang="en-US" dirty="0" smtClean="0"/>
              <a:t>Write ideas/</a:t>
            </a:r>
            <a:r>
              <a:rPr lang="en-US" dirty="0" err="1" smtClean="0"/>
              <a:t>synopsees</a:t>
            </a:r>
            <a:r>
              <a:rPr lang="en-US" dirty="0" smtClean="0"/>
              <a:t> for articles</a:t>
            </a:r>
          </a:p>
          <a:p>
            <a:pPr lvl="1"/>
            <a:r>
              <a:rPr lang="en-US" dirty="0" smtClean="0"/>
              <a:t>Begin analyses on the data (data overviews / coding)</a:t>
            </a:r>
          </a:p>
          <a:p>
            <a:r>
              <a:rPr lang="en-US" dirty="0" smtClean="0"/>
              <a:t>Be ready to iterate your work (but remember accumulation!!)</a:t>
            </a:r>
          </a:p>
          <a:p>
            <a:r>
              <a:rPr lang="en-US" dirty="0" smtClean="0"/>
              <a:t>Read other peoples work (if you have time)</a:t>
            </a:r>
          </a:p>
          <a:p>
            <a:r>
              <a:rPr lang="en-US" dirty="0" smtClean="0"/>
              <a:t>Push aside other duties / remember masters students for smaller modules / professors and seniors for context pieces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5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Nothing as frustrating as “I participated as a designer in this process/organizational change/course, I felt it went like this and it was important” (reject)</a:t>
            </a:r>
          </a:p>
          <a:p>
            <a:r>
              <a:rPr lang="en-US" dirty="0" smtClean="0"/>
              <a:t>No data = no research</a:t>
            </a:r>
          </a:p>
          <a:p>
            <a:r>
              <a:rPr lang="en-US" dirty="0" smtClean="0"/>
              <a:t>One of the clearest design dissertations is to follow how X happens in real life: design is multifarious and there is little well documented research on its different aspects (vs. airport design books vs. pretty picture catalogue/manifesto/reflection)</a:t>
            </a:r>
          </a:p>
          <a:p>
            <a:r>
              <a:rPr lang="en-US" dirty="0" smtClean="0"/>
              <a:t>Good backbone for design </a:t>
            </a:r>
            <a:r>
              <a:rPr lang="en-US" dirty="0" err="1" smtClean="0"/>
              <a:t>consturction</a:t>
            </a:r>
            <a:r>
              <a:rPr lang="en-US" dirty="0" smtClean="0"/>
              <a:t> / design intervention</a:t>
            </a:r>
          </a:p>
          <a:p>
            <a:r>
              <a:rPr lang="en-US" dirty="0"/>
              <a:t>N</a:t>
            </a:r>
            <a:r>
              <a:rPr lang="en-US" dirty="0" smtClean="0"/>
              <a:t>ormative questions can be better discussed from having some solid empirical seat to speculate from.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24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orientations possible, ranging between</a:t>
            </a:r>
          </a:p>
          <a:p>
            <a:pPr lvl="1"/>
            <a:r>
              <a:rPr lang="en-US" dirty="0" smtClean="0"/>
              <a:t>Clear unit of analysis from the start e.g. </a:t>
            </a:r>
            <a:r>
              <a:rPr lang="en-US" dirty="0" err="1" smtClean="0"/>
              <a:t>Ylirisku</a:t>
            </a:r>
            <a:r>
              <a:rPr lang="en-US" dirty="0" smtClean="0"/>
              <a:t>: framing of design problems in different design projects</a:t>
            </a:r>
          </a:p>
          <a:p>
            <a:pPr lvl="1"/>
            <a:r>
              <a:rPr lang="en-US" dirty="0" smtClean="0"/>
              <a:t>Interesting case for a theme: sharp focus/foci to emerge: SH health tech firm user orientation</a:t>
            </a:r>
          </a:p>
          <a:p>
            <a:pPr lvl="1"/>
            <a:r>
              <a:rPr lang="en-US" dirty="0" smtClean="0"/>
              <a:t>A realization that something really interesting happened … how to turn that into valid research?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212" y="609600"/>
            <a:ext cx="8286688" cy="561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410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Types of data collection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now occurring: observation, talk, materials…</a:t>
            </a:r>
          </a:p>
          <a:p>
            <a:r>
              <a:rPr lang="en-US" dirty="0" smtClean="0"/>
              <a:t>(A)round (and) about now occurring: Interviews, materials, observations…</a:t>
            </a:r>
          </a:p>
          <a:p>
            <a:r>
              <a:rPr lang="en-US" dirty="0" smtClean="0"/>
              <a:t>Sometime ago occurring: Interviews</a:t>
            </a:r>
            <a:r>
              <a:rPr lang="en-US" dirty="0"/>
              <a:t>,</a:t>
            </a:r>
            <a:r>
              <a:rPr lang="en-US" dirty="0" smtClean="0"/>
              <a:t> documents, artifacts, digital traces, articles, newspapers…</a:t>
            </a:r>
          </a:p>
          <a:p>
            <a:r>
              <a:rPr lang="en-US" dirty="0" smtClean="0"/>
              <a:t>Long time ago occurring: documents, artifacts etc. …supported interview remembering</a:t>
            </a:r>
          </a:p>
        </p:txBody>
      </p:sp>
    </p:spTree>
    <p:extLst>
      <p:ext uri="{BB962C8B-B14F-4D97-AF65-F5344CB8AC3E}">
        <p14:creationId xmlns:p14="http://schemas.microsoft.com/office/powerpoint/2010/main" val="312865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now occurring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Observational data: meetings, design moments, prototyping, implementations, everyday work…</a:t>
            </a:r>
          </a:p>
          <a:p>
            <a:pPr lvl="1"/>
            <a:r>
              <a:rPr lang="en-US" dirty="0"/>
              <a:t>What can you have access to? </a:t>
            </a:r>
          </a:p>
          <a:p>
            <a:pPr lvl="1"/>
            <a:r>
              <a:rPr lang="en-US" dirty="0"/>
              <a:t>What can you get to (on time)? </a:t>
            </a:r>
          </a:p>
          <a:p>
            <a:pPr lvl="1"/>
            <a:r>
              <a:rPr lang="en-US" dirty="0"/>
              <a:t>What all do you wish to follow? (</a:t>
            </a:r>
            <a:r>
              <a:rPr lang="en-US" dirty="0" err="1"/>
              <a:t>tbc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Study subject self documenting</a:t>
            </a:r>
          </a:p>
          <a:p>
            <a:pPr lvl="1"/>
            <a:r>
              <a:rPr lang="en-US" dirty="0" smtClean="0"/>
              <a:t>Meeting memos, pictures, protocols, reports, artifacts</a:t>
            </a:r>
          </a:p>
          <a:p>
            <a:pPr lvl="1"/>
            <a:r>
              <a:rPr lang="en-US" dirty="0" smtClean="0"/>
              <a:t>Access to online traces, video capture on-line</a:t>
            </a:r>
          </a:p>
          <a:p>
            <a:pPr lvl="1"/>
            <a:r>
              <a:rPr lang="en-US" dirty="0" smtClean="0"/>
              <a:t>Access to emails </a:t>
            </a:r>
          </a:p>
          <a:p>
            <a:r>
              <a:rPr lang="en-US" dirty="0" smtClean="0"/>
              <a:t>Interviewing / talk : what are you doing, what have you been doing? What is the meaning of what is taking place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Now occurring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curse and delight of multi-cited ethnography: you cannot be everywhere at once; choose </a:t>
            </a:r>
          </a:p>
          <a:p>
            <a:pPr lvl="1"/>
            <a:r>
              <a:rPr lang="en-US" dirty="0" smtClean="0"/>
              <a:t>The most obviously potentially interesting moments/people/ places</a:t>
            </a:r>
          </a:p>
          <a:p>
            <a:pPr lvl="1"/>
            <a:r>
              <a:rPr lang="en-US" dirty="0" smtClean="0"/>
              <a:t>Round up view: to get a sense of what else is interesting</a:t>
            </a:r>
          </a:p>
          <a:p>
            <a:pPr lvl="1"/>
            <a:r>
              <a:rPr lang="en-US" dirty="0" smtClean="0"/>
              <a:t>Find adequate extent/intensity with which you are there in a location // a way to do your related work while waiting</a:t>
            </a:r>
          </a:p>
          <a:p>
            <a:pPr lvl="1"/>
            <a:r>
              <a:rPr lang="en-US" dirty="0" smtClean="0"/>
              <a:t>Be prepared to change focus, </a:t>
            </a:r>
            <a:r>
              <a:rPr lang="en-US" dirty="0" err="1" smtClean="0"/>
              <a:t>tacktic</a:t>
            </a:r>
            <a:r>
              <a:rPr lang="en-US" dirty="0" smtClean="0"/>
              <a:t>, mode, site, RQ as the study unfolds: often you find what you did not think you would find</a:t>
            </a:r>
          </a:p>
          <a:p>
            <a:pPr lvl="1"/>
            <a:r>
              <a:rPr lang="en-US" dirty="0" smtClean="0"/>
              <a:t>… </a:t>
            </a:r>
            <a:r>
              <a:rPr lang="en-US" dirty="0"/>
              <a:t>Pre-study / own experience to get a sense what and how to look </a:t>
            </a:r>
            <a:r>
              <a:rPr lang="en-US" dirty="0" smtClean="0"/>
              <a:t>for</a:t>
            </a:r>
          </a:p>
          <a:p>
            <a:r>
              <a:rPr lang="en-US" dirty="0"/>
              <a:t>T</a:t>
            </a:r>
            <a:r>
              <a:rPr lang="en-US" dirty="0" smtClean="0"/>
              <a:t>hink which observational methods are most suited to getting data &amp; recording it (place, shadow, participant…)</a:t>
            </a:r>
          </a:p>
          <a:p>
            <a:r>
              <a:rPr lang="en-US" dirty="0" smtClean="0"/>
              <a:t>RECORD: field notes each damn field day (min hour, 1:1 good rule); Video when you can; audio when you can; annotate/tag these as much as you can: be collector!</a:t>
            </a:r>
          </a:p>
          <a:p>
            <a:r>
              <a:rPr lang="en-US" dirty="0" smtClean="0"/>
              <a:t>Have someone to talk to about your findings (out of immersion) // develop a diary relation with yourself</a:t>
            </a:r>
          </a:p>
        </p:txBody>
      </p:sp>
    </p:spTree>
    <p:extLst>
      <p:ext uri="{BB962C8B-B14F-4D97-AF65-F5344CB8AC3E}">
        <p14:creationId xmlns:p14="http://schemas.microsoft.com/office/powerpoint/2010/main" val="154489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about now occurring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25151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Multi-sited ethnography/ moving / rapid context ethnography hard to observe</a:t>
            </a:r>
          </a:p>
          <a:p>
            <a:r>
              <a:rPr lang="en-US" dirty="0" smtClean="0"/>
              <a:t>Interviews give you accounts of what has been going on: “what have you been up to”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Study subject self documentation accentuated</a:t>
            </a:r>
          </a:p>
          <a:p>
            <a:r>
              <a:rPr lang="en-US" dirty="0" smtClean="0"/>
              <a:t>Intertwine interviews with </a:t>
            </a:r>
            <a:r>
              <a:rPr lang="en-US" dirty="0" err="1" smtClean="0"/>
              <a:t>documention</a:t>
            </a:r>
            <a:r>
              <a:rPr lang="en-US" dirty="0" smtClean="0"/>
              <a:t>/artifacts that you get</a:t>
            </a:r>
          </a:p>
          <a:p>
            <a:r>
              <a:rPr lang="en-US" dirty="0" smtClean="0"/>
              <a:t>Try to do fairly frequent updates to stay on track</a:t>
            </a:r>
          </a:p>
          <a:p>
            <a:r>
              <a:rPr lang="en-US" dirty="0" smtClean="0"/>
              <a:t>Intensive in-depth immersion period helps follow-on updates (trust, acquaintance, knowing the local tricks…) </a:t>
            </a:r>
          </a:p>
          <a:p>
            <a:r>
              <a:rPr lang="en-US" dirty="0" smtClean="0"/>
              <a:t>If intertwining with observation you can change the focal site to be observed and meanwhile keep track on other sites by interviews</a:t>
            </a:r>
          </a:p>
          <a:p>
            <a:r>
              <a:rPr lang="en-US" dirty="0" smtClean="0"/>
              <a:t>Pay attention to how you get your interviews transcribed + still write short field notes and research memos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23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Retrospective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Documents </a:t>
            </a:r>
            <a:r>
              <a:rPr lang="en-US" dirty="0" smtClean="0"/>
              <a:t>/ Artifacts / digital traces gain dominance : anchor analysis and anchor study subject memory in talk</a:t>
            </a:r>
          </a:p>
          <a:p>
            <a:r>
              <a:rPr lang="en-US" dirty="0" smtClean="0"/>
              <a:t>Interviews work well to get meanings, retrospective evaluations, overall contours of events</a:t>
            </a:r>
          </a:p>
          <a:p>
            <a:r>
              <a:rPr lang="en-US" dirty="0" smtClean="0"/>
              <a:t>Account exactness relative to topics and research interests: augmented from documents when weeks or months pass, after years people easily misplace an event by 2-3 years but can still describe it well.</a:t>
            </a:r>
          </a:p>
          <a:p>
            <a:r>
              <a:rPr lang="en-US" dirty="0" smtClean="0"/>
              <a:t>After a 7 years turning point in memorizing: just memorable events // more fuzzy what gets included</a:t>
            </a:r>
          </a:p>
          <a:p>
            <a:r>
              <a:rPr lang="en-US" dirty="0" smtClean="0"/>
              <a:t>Archival and other documents dominate after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2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1634</TotalTime>
  <Words>1026</Words>
  <Application>Microsoft Macintosh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Orbit</vt:lpstr>
      <vt:lpstr>Field research on design processes</vt:lpstr>
      <vt:lpstr>Why bother?</vt:lpstr>
      <vt:lpstr>How bother?</vt:lpstr>
      <vt:lpstr>PowerPoint Presentation</vt:lpstr>
      <vt:lpstr>Types of data collection </vt:lpstr>
      <vt:lpstr>Just now occurring</vt:lpstr>
      <vt:lpstr>Just Now occurring</vt:lpstr>
      <vt:lpstr>Round about now occurring</vt:lpstr>
      <vt:lpstr>Retrospective materials</vt:lpstr>
      <vt:lpstr>Planning fieldwork</vt:lpstr>
      <vt:lpstr>Continuance issues </vt:lpstr>
      <vt:lpstr>Continuance issues 2</vt:lpstr>
    </vt:vector>
  </TitlesOfParts>
  <Manager/>
  <Company>Aalto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research on design processes</dc:title>
  <dc:subject/>
  <dc:creator>Hyysalo Sampsa</dc:creator>
  <cp:keywords/>
  <dc:description/>
  <cp:lastModifiedBy>Hyysalo Sampsa</cp:lastModifiedBy>
  <cp:revision>14</cp:revision>
  <dcterms:created xsi:type="dcterms:W3CDTF">2012-04-03T12:31:02Z</dcterms:created>
  <dcterms:modified xsi:type="dcterms:W3CDTF">2013-11-28T19:23:22Z</dcterms:modified>
  <cp:category/>
</cp:coreProperties>
</file>