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8885" autoAdjust="0"/>
    <p:restoredTop sz="98381" autoAdjust="0"/>
  </p:normalViewPr>
  <p:slideViewPr>
    <p:cSldViewPr snapToGrid="0" snapToObjects="1">
      <p:cViewPr varScale="1">
        <p:scale>
          <a:sx n="76" d="100"/>
          <a:sy n="76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94EC36-9E67-1747-8889-AB70FC8EEC9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6C17261-4CAE-704D-9225-34DDDC5EFCEE}" type="datetimeFigureOut">
              <a:rPr lang="en-US" smtClean="0"/>
              <a:t>29.11.2013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reviewers and editors look at 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Sampsa Hyysalo</a:t>
            </a:r>
          </a:p>
          <a:p>
            <a:r>
              <a:rPr lang="en-US" dirty="0" smtClean="0"/>
              <a:t>Doing Research 16.5.2012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go conferences: Impress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important to have good reputation</a:t>
            </a:r>
          </a:p>
          <a:p>
            <a:pPr lvl="1"/>
            <a:r>
              <a:rPr lang="en-US" dirty="0" smtClean="0"/>
              <a:t>Good presentations (and good work behind them) lead to people wanting to collaborate/hire with you</a:t>
            </a:r>
          </a:p>
          <a:p>
            <a:pPr lvl="1"/>
            <a:r>
              <a:rPr lang="en-US" dirty="0" smtClean="0"/>
              <a:t>Your future reviewers might sit in the audience: if they liked your project and presentation, they would be more inclined to give you a bit of slack or second chances in review</a:t>
            </a:r>
          </a:p>
          <a:p>
            <a:pPr lvl="2"/>
            <a:r>
              <a:rPr lang="en-US" dirty="0" smtClean="0"/>
              <a:t>The downside: if you give terrible presentations the future reviewers in the audience become ill-disposed towards the paper as well</a:t>
            </a:r>
          </a:p>
          <a:p>
            <a:pPr lvl="1"/>
            <a:r>
              <a:rPr lang="en-US" dirty="0" smtClean="0"/>
              <a:t>Conferences give you rare opportunity to outline (in brief) the whole line of research you pursue and hence find touch points with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6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Learn-Improve-Impress: “Positive side of tradeoffs”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Conference paper can be more focused on your research: argument, lit review and implications can be more “thin” than in final article</a:t>
            </a:r>
          </a:p>
          <a:p>
            <a:r>
              <a:rPr lang="en-US" dirty="0" smtClean="0"/>
              <a:t>Conference paper can be more “</a:t>
            </a:r>
            <a:r>
              <a:rPr lang="en-US" dirty="0" err="1" smtClean="0"/>
              <a:t>onesided</a:t>
            </a:r>
            <a:r>
              <a:rPr lang="en-US" dirty="0" smtClean="0"/>
              <a:t>” or “commentary” and still be ok</a:t>
            </a:r>
          </a:p>
          <a:p>
            <a:r>
              <a:rPr lang="en-US" dirty="0" smtClean="0"/>
              <a:t>Great talk need not lead to a paper in all venues… but it is usually time wasted.</a:t>
            </a:r>
          </a:p>
          <a:p>
            <a:r>
              <a:rPr lang="en-US" dirty="0" smtClean="0"/>
              <a:t>Conferences come in many shapes and sizes: evaluate carefully what kind of venue you go to and what is expected there</a:t>
            </a:r>
          </a:p>
          <a:p>
            <a:r>
              <a:rPr lang="en-US" dirty="0" smtClean="0"/>
              <a:t>Sometimes a quite rudimentary paper can do the trick: we are halfway through the project this is what we have and this is how we thought of continuing and arguing it (project, not paper quality impresses; good for improving as not much effort wasted in rewriting; good access ticket to learn where to target energies next)</a:t>
            </a:r>
          </a:p>
        </p:txBody>
      </p:sp>
    </p:spTree>
    <p:extLst>
      <p:ext uri="{BB962C8B-B14F-4D97-AF65-F5344CB8AC3E}">
        <p14:creationId xmlns:p14="http://schemas.microsoft.com/office/powerpoint/2010/main" val="2853489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Learn-Improve-Impress: “Negative side of tradeoffs”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 very ready piece you must be selective as what comments you incorporate</a:t>
            </a:r>
          </a:p>
          <a:p>
            <a:r>
              <a:rPr lang="en-US" dirty="0" smtClean="0"/>
              <a:t>Don’t ever present just an idea: research first present then </a:t>
            </a:r>
          </a:p>
          <a:p>
            <a:pPr lvl="1"/>
            <a:r>
              <a:rPr lang="en-US" dirty="0" smtClean="0"/>
              <a:t>yes yes abstract first, research then, hack up conference paper to deadline</a:t>
            </a:r>
          </a:p>
          <a:p>
            <a:r>
              <a:rPr lang="en-US" dirty="0" smtClean="0"/>
              <a:t>Skip conference if you just don’t have a paper/presentation and just will not have decent one.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own </a:t>
            </a:r>
            <a:r>
              <a:rPr lang="en-US" dirty="0" err="1" smtClean="0"/>
              <a:t>int</a:t>
            </a:r>
            <a:r>
              <a:rPr lang="en-US" dirty="0" smtClean="0"/>
              <a:t> peer review articles publications</a:t>
            </a:r>
          </a:p>
          <a:p>
            <a:r>
              <a:rPr lang="en-US" dirty="0" smtClean="0"/>
              <a:t>Reviewed for over 20 different journals and top conferences </a:t>
            </a:r>
          </a:p>
          <a:p>
            <a:r>
              <a:rPr lang="en-US" dirty="0" smtClean="0"/>
              <a:t>Editor-in-chief, Science Studies—an interdisciplinary journal for science and </a:t>
            </a:r>
            <a:r>
              <a:rPr lang="en-US" dirty="0" err="1" smtClean="0"/>
              <a:t>technoloogy</a:t>
            </a:r>
            <a:r>
              <a:rPr lang="en-US" dirty="0" smtClean="0"/>
              <a:t> studies.  2007</a:t>
            </a:r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4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I look at as a screener/editor/reviewer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the paper fit the scope of the journal</a:t>
            </a:r>
          </a:p>
          <a:p>
            <a:r>
              <a:rPr lang="en-US" dirty="0" smtClean="0"/>
              <a:t>Is the topic relevant and add novelty</a:t>
            </a:r>
          </a:p>
          <a:p>
            <a:r>
              <a:rPr lang="en-US" dirty="0" smtClean="0"/>
              <a:t>Is the paper doing what it intends?</a:t>
            </a:r>
          </a:p>
          <a:p>
            <a:pPr lvl="1"/>
            <a:r>
              <a:rPr lang="en-US" dirty="0" smtClean="0"/>
              <a:t>If theoretical/conceptual/review: is the argument clear, sufficiently read, well argued, adds clarity or novelty</a:t>
            </a:r>
          </a:p>
          <a:p>
            <a:pPr lvl="1"/>
            <a:r>
              <a:rPr lang="en-US" dirty="0" smtClean="0"/>
              <a:t>If empirical, is there sufficient data, analysis, interpretation, tying into extant research</a:t>
            </a:r>
          </a:p>
          <a:p>
            <a:pPr lvl="1"/>
            <a:r>
              <a:rPr lang="en-US" dirty="0" smtClean="0"/>
              <a:t>If methodological is the method presented well enough, compared to alternatives, validated sufficiently (can I repeat it, can I see what came out, is there data on what happened…)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8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I look at as a screener/editor/reviewer… stage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 sufficient alignment: topic/research domain/argument/theory/methodology/methods/data/analysis</a:t>
            </a:r>
          </a:p>
          <a:p>
            <a:pPr marL="457200" lvl="1" indent="0">
              <a:buNone/>
            </a:pPr>
            <a:r>
              <a:rPr lang="en-US" dirty="0" smtClean="0"/>
              <a:t>“One can apparently skin the cat in many ways but all include somehow removing the feline from its exteriors”</a:t>
            </a:r>
          </a:p>
          <a:p>
            <a:r>
              <a:rPr lang="en-US" dirty="0" smtClean="0"/>
              <a:t>Is the flow of argument and text good throughout and language clear</a:t>
            </a:r>
          </a:p>
          <a:p>
            <a:r>
              <a:rPr lang="en-US" dirty="0" smtClean="0"/>
              <a:t>Are the claims and research plausible, are they novel re literature I know, </a:t>
            </a:r>
          </a:p>
          <a:p>
            <a:r>
              <a:rPr lang="en-US" dirty="0" smtClean="0"/>
              <a:t>Is homework done: the relevant literature I know (if I’m expert) included sufficiently and represented correctly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1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do I look at as a editor/reviewer… stage 3: not reject outright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there weak sections</a:t>
            </a:r>
          </a:p>
          <a:p>
            <a:r>
              <a:rPr lang="en-US" dirty="0" smtClean="0"/>
              <a:t>Are there problems in arguments (</a:t>
            </a:r>
            <a:r>
              <a:rPr lang="en-US" dirty="0" err="1" smtClean="0"/>
              <a:t>eg</a:t>
            </a:r>
            <a:r>
              <a:rPr lang="en-US" dirty="0" smtClean="0"/>
              <a:t> modalities or backing with data)</a:t>
            </a:r>
          </a:p>
          <a:p>
            <a:r>
              <a:rPr lang="en-US" dirty="0" smtClean="0"/>
              <a:t>Is some of the literature misrepresented or overlooked </a:t>
            </a:r>
          </a:p>
          <a:p>
            <a:r>
              <a:rPr lang="en-US" dirty="0" smtClean="0"/>
              <a:t>Is there good beef but just not articulated well: ask for improved focus</a:t>
            </a:r>
          </a:p>
          <a:p>
            <a:r>
              <a:rPr lang="en-US" dirty="0" smtClean="0"/>
              <a:t>Are the claims there but not quite sufficiently grounded: ask for clarifications on data or method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447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do I look at as a editor/reviewer</a:t>
            </a:r>
            <a:br>
              <a:rPr lang="en-US" sz="2800" dirty="0" smtClean="0"/>
            </a:br>
            <a:r>
              <a:rPr lang="en-US" sz="2800" dirty="0" smtClean="0"/>
              <a:t>… stage 4—I like it and see it worth publishing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“Major / minor revisions”</a:t>
            </a:r>
          </a:p>
          <a:p>
            <a:r>
              <a:rPr lang="en-US" dirty="0" smtClean="0"/>
              <a:t>Help authors not to shoot their own leg</a:t>
            </a:r>
          </a:p>
          <a:p>
            <a:r>
              <a:rPr lang="en-US" dirty="0" smtClean="0"/>
              <a:t>Clarify unclear sentences </a:t>
            </a:r>
          </a:p>
          <a:p>
            <a:r>
              <a:rPr lang="en-US" dirty="0" smtClean="0"/>
              <a:t>Clarify ambiguous arguments</a:t>
            </a:r>
          </a:p>
          <a:p>
            <a:r>
              <a:rPr lang="en-US" dirty="0" smtClean="0"/>
              <a:t>Add suggestions to useful literatures and handles for secondary audiences</a:t>
            </a:r>
          </a:p>
          <a:p>
            <a:r>
              <a:rPr lang="en-US" dirty="0" smtClean="0"/>
              <a:t>Weed through every paragraph and sentence for even small lacks in style, clarity, drive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Think of myself as a not quite convinced reader and then somebody who would like to use this piece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7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conference paper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5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go </a:t>
            </a:r>
            <a:r>
              <a:rPr lang="en-US" dirty="0" err="1" smtClean="0"/>
              <a:t>confrences</a:t>
            </a:r>
            <a:r>
              <a:rPr lang="en-US" dirty="0" smtClean="0"/>
              <a:t>: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to hear what others are doing</a:t>
            </a:r>
          </a:p>
          <a:p>
            <a:pPr lvl="1"/>
            <a:r>
              <a:rPr lang="en-US" dirty="0" smtClean="0"/>
              <a:t>To understand this you need to up to speed, otherwise you mostly waste time and energy</a:t>
            </a:r>
          </a:p>
          <a:p>
            <a:pPr lvl="1"/>
            <a:r>
              <a:rPr lang="en-US" dirty="0" smtClean="0"/>
              <a:t>Criteria: you should get your own paper accepted</a:t>
            </a:r>
          </a:p>
          <a:p>
            <a:pPr lvl="1"/>
            <a:r>
              <a:rPr lang="en-US" dirty="0" smtClean="0"/>
              <a:t>Preparation: if not familiar with the conference, spend time reading the essential text in the area and most important parts of previous proceedings</a:t>
            </a:r>
          </a:p>
          <a:p>
            <a:pPr lvl="1"/>
            <a:r>
              <a:rPr lang="en-US" dirty="0" smtClean="0"/>
              <a:t>Learning what people are up to and where they are going to  (journals are years late)</a:t>
            </a:r>
          </a:p>
          <a:p>
            <a:pPr lvl="1"/>
            <a:r>
              <a:rPr lang="en-US" dirty="0" smtClean="0"/>
              <a:t>Fads and movements</a:t>
            </a:r>
          </a:p>
          <a:p>
            <a:pPr lvl="1"/>
            <a:r>
              <a:rPr lang="en-US" dirty="0" smtClean="0"/>
              <a:t>Indications on who hang out together / internal relations between key actors</a:t>
            </a:r>
          </a:p>
          <a:p>
            <a:pPr lvl="1"/>
            <a:r>
              <a:rPr lang="en-US" dirty="0" smtClean="0"/>
              <a:t>To what and how people give comments ?</a:t>
            </a:r>
          </a:p>
        </p:txBody>
      </p:sp>
    </p:spTree>
    <p:extLst>
      <p:ext uri="{BB962C8B-B14F-4D97-AF65-F5344CB8AC3E}">
        <p14:creationId xmlns:p14="http://schemas.microsoft.com/office/powerpoint/2010/main" val="420150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go conferences: improve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feedback to your own paper prior to sending it to a journal</a:t>
            </a:r>
          </a:p>
          <a:p>
            <a:pPr lvl="1"/>
            <a:r>
              <a:rPr lang="en-US" dirty="0" smtClean="0"/>
              <a:t>Your own paper must be far enough for others to bother reading it and give detailed comments</a:t>
            </a:r>
          </a:p>
          <a:p>
            <a:pPr lvl="1"/>
            <a:r>
              <a:rPr lang="en-US" dirty="0" smtClean="0"/>
              <a:t>If presentation only, it should convey honestly enough the central ideas, research behind it &amp; key arguments</a:t>
            </a:r>
          </a:p>
          <a:p>
            <a:pPr lvl="1"/>
            <a:r>
              <a:rPr lang="en-US" dirty="0" smtClean="0"/>
              <a:t>You face your audience and reviewers, that is, you get to hear how they understand / misunderstand your arguments/methods/data etc. </a:t>
            </a:r>
          </a:p>
          <a:p>
            <a:pPr lvl="1"/>
            <a:r>
              <a:rPr lang="en-US" dirty="0" smtClean="0"/>
              <a:t>Your paper should hence be at the level where you can get other people to contribute to it</a:t>
            </a:r>
          </a:p>
          <a:p>
            <a:pPr lvl="1"/>
            <a:r>
              <a:rPr lang="en-US" dirty="0" smtClean="0"/>
              <a:t>When you have the conference paper you can entice your closer colleagues to really comment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04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747</TotalTime>
  <Words>974</Words>
  <Application>Microsoft Macintosh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How do reviewers and editors look at articles</vt:lpstr>
      <vt:lpstr>Perspective</vt:lpstr>
      <vt:lpstr>What do I look at as a screener/editor/reviewer</vt:lpstr>
      <vt:lpstr>What do I look at as a screener/editor/reviewer… stage 2</vt:lpstr>
      <vt:lpstr>What do I look at as a editor/reviewer… stage 3: not reject outright</vt:lpstr>
      <vt:lpstr>What do I look at as a editor/reviewer … stage 4—I like it and see it worth publishing</vt:lpstr>
      <vt:lpstr>Writing a conference paper</vt:lpstr>
      <vt:lpstr>Why go confrences: learn</vt:lpstr>
      <vt:lpstr>Why go conferences: improve </vt:lpstr>
      <vt:lpstr>Why go conferences: Impress</vt:lpstr>
      <vt:lpstr>Learn-Improve-Impress: “Positive side of tradeoffs”</vt:lpstr>
      <vt:lpstr>Learn-Improve-Impress: “Negative side of tradeoffs”</vt:lpstr>
    </vt:vector>
  </TitlesOfParts>
  <Manager/>
  <Company>Aalto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reviewers and editors look at articles</dc:title>
  <dc:subject/>
  <dc:creator>Hyysalo Sampsa</dc:creator>
  <cp:keywords/>
  <dc:description/>
  <cp:lastModifiedBy>Hyysalo Sampsa</cp:lastModifiedBy>
  <cp:revision>18</cp:revision>
  <dcterms:created xsi:type="dcterms:W3CDTF">2012-05-15T19:41:29Z</dcterms:created>
  <dcterms:modified xsi:type="dcterms:W3CDTF">2013-11-29T16:45:52Z</dcterms:modified>
  <cp:category/>
</cp:coreProperties>
</file>