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3"/>
  </p:notesMasterIdLst>
  <p:sldIdLst>
    <p:sldId id="256" r:id="rId5"/>
    <p:sldId id="263" r:id="rId6"/>
    <p:sldId id="257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lera Santa Maria Amy" initials="GA" lastIdx="1" clrIdx="0">
    <p:extLst>
      <p:ext uri="{19B8F6BF-5375-455C-9EA6-DF929625EA0E}">
        <p15:presenceInfo xmlns:p15="http://schemas.microsoft.com/office/powerpoint/2012/main" userId="S::amy.gelerasantamaria@aalto.fi::d763e5a7-c3e6-4e02-bf51-9113914e9d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52489-E9CD-4A09-8A80-C7ED7AB67249}" v="2" dt="2020-11-12T12:45:46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/>
    <p:restoredTop sz="62626" autoAdjust="0"/>
  </p:normalViewPr>
  <p:slideViewPr>
    <p:cSldViewPr snapToGrid="0" snapToObjects="1">
      <p:cViewPr varScale="1">
        <p:scale>
          <a:sx n="42" d="100"/>
          <a:sy n="42" d="100"/>
        </p:scale>
        <p:origin x="172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Duy" userId="d88288d8-967f-4858-a045-7a4b5670010c" providerId="ADAL" clId="{2C152489-E9CD-4A09-8A80-C7ED7AB67249}"/>
    <pc:docChg chg="undo custSel addSld modSld">
      <pc:chgData name="Tran Duy" userId="d88288d8-967f-4858-a045-7a4b5670010c" providerId="ADAL" clId="{2C152489-E9CD-4A09-8A80-C7ED7AB67249}" dt="2020-11-12T12:46:41.046" v="531" actId="1076"/>
      <pc:docMkLst>
        <pc:docMk/>
      </pc:docMkLst>
      <pc:sldChg chg="addSp delSp modSp">
        <pc:chgData name="Tran Duy" userId="d88288d8-967f-4858-a045-7a4b5670010c" providerId="ADAL" clId="{2C152489-E9CD-4A09-8A80-C7ED7AB67249}" dt="2020-11-12T12:46:41.046" v="531" actId="1076"/>
        <pc:sldMkLst>
          <pc:docMk/>
          <pc:sldMk cId="3355493702" sldId="259"/>
        </pc:sldMkLst>
        <pc:picChg chg="add mod modCrop">
          <ac:chgData name="Tran Duy" userId="d88288d8-967f-4858-a045-7a4b5670010c" providerId="ADAL" clId="{2C152489-E9CD-4A09-8A80-C7ED7AB67249}" dt="2020-11-12T12:46:41.046" v="531" actId="1076"/>
          <ac:picMkLst>
            <pc:docMk/>
            <pc:sldMk cId="3355493702" sldId="259"/>
            <ac:picMk id="3" creationId="{68A7E248-397E-4BCD-8506-B9835DF410B2}"/>
          </ac:picMkLst>
        </pc:picChg>
        <pc:picChg chg="del">
          <ac:chgData name="Tran Duy" userId="d88288d8-967f-4858-a045-7a4b5670010c" providerId="ADAL" clId="{2C152489-E9CD-4A09-8A80-C7ED7AB67249}" dt="2020-11-12T12:44:46.188" v="522" actId="478"/>
          <ac:picMkLst>
            <pc:docMk/>
            <pc:sldMk cId="3355493702" sldId="259"/>
            <ac:picMk id="4" creationId="{31E30ED4-97EF-49C0-948F-579F27FA7319}"/>
          </ac:picMkLst>
        </pc:picChg>
      </pc:sldChg>
      <pc:sldChg chg="modSp add">
        <pc:chgData name="Tran Duy" userId="d88288d8-967f-4858-a045-7a4b5670010c" providerId="ADAL" clId="{2C152489-E9CD-4A09-8A80-C7ED7AB67249}" dt="2020-11-12T08:51:41.702" v="521" actId="20577"/>
        <pc:sldMkLst>
          <pc:docMk/>
          <pc:sldMk cId="2814261394" sldId="264"/>
        </pc:sldMkLst>
        <pc:spChg chg="mod">
          <ac:chgData name="Tran Duy" userId="d88288d8-967f-4858-a045-7a4b5670010c" providerId="ADAL" clId="{2C152489-E9CD-4A09-8A80-C7ED7AB67249}" dt="2020-11-11T18:54:40.265" v="17" actId="20577"/>
          <ac:spMkLst>
            <pc:docMk/>
            <pc:sldMk cId="2814261394" sldId="264"/>
            <ac:spMk id="2" creationId="{D5C795E9-6EBD-4B74-86B9-253BBFE7A369}"/>
          </ac:spMkLst>
        </pc:spChg>
        <pc:spChg chg="mod">
          <ac:chgData name="Tran Duy" userId="d88288d8-967f-4858-a045-7a4b5670010c" providerId="ADAL" clId="{2C152489-E9CD-4A09-8A80-C7ED7AB67249}" dt="2020-11-12T08:51:41.702" v="521" actId="20577"/>
          <ac:spMkLst>
            <pc:docMk/>
            <pc:sldMk cId="2814261394" sldId="264"/>
            <ac:spMk id="3" creationId="{36908A32-0CB3-4D64-A298-D4E27D6667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FF201-5509-48D1-9880-2E1E73E6261A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07E5A-A58D-40E2-A727-F25C913C9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9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lot of you guys may heard some teasers from myself during the last couple of week involving the final pitch. Well now is the time to reveal the Finale!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7E5A-A58D-40E2-A727-F25C913C92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9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Matchbox. The first of its kind. </a:t>
            </a:r>
          </a:p>
          <a:p>
            <a:endParaRPr lang="en-GB" dirty="0"/>
          </a:p>
          <a:p>
            <a:r>
              <a:rPr lang="en-GB" dirty="0"/>
              <a:t>Happening on the 8</a:t>
            </a:r>
            <a:r>
              <a:rPr lang="en-GB" baseline="30000" dirty="0"/>
              <a:t>th</a:t>
            </a:r>
            <a:r>
              <a:rPr lang="en-GB" dirty="0"/>
              <a:t> of December from 9Am to 1Pm Finland time. </a:t>
            </a:r>
          </a:p>
          <a:p>
            <a:endParaRPr lang="en-GB" dirty="0"/>
          </a:p>
          <a:p>
            <a:r>
              <a:rPr lang="en-GB" dirty="0"/>
              <a:t>It is a bit earlier than the normal schedule and I notice how some of you come later than the normal time so please be on time or early for this event. The opening session starts at exactly 9 AM sharp and I expect there will be no latecomers.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7E5A-A58D-40E2-A727-F25C913C92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2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Matchbox will be featuring the final pitches of the 11 teams of </a:t>
            </a:r>
            <a:r>
              <a:rPr lang="en-GB" dirty="0" err="1"/>
              <a:t>Startup</a:t>
            </a:r>
            <a:r>
              <a:rPr lang="en-GB" dirty="0"/>
              <a:t> Experience. We are really looking forward to the efforts and progress made by everyone here right now. Matchbox will also be featuring a panel discussion from experts within the </a:t>
            </a:r>
            <a:r>
              <a:rPr lang="en-GB" dirty="0" err="1"/>
              <a:t>startup</a:t>
            </a:r>
            <a:r>
              <a:rPr lang="en-GB" dirty="0"/>
              <a:t> and innovation ecosystem. After delivering the final pitches, teams will have an opportunity to network with a wide range of guests, from accelerators to corporations and experts from different fields. </a:t>
            </a:r>
          </a:p>
          <a:p>
            <a:endParaRPr lang="en-GB" dirty="0"/>
          </a:p>
          <a:p>
            <a:r>
              <a:rPr lang="en-GB" dirty="0"/>
              <a:t>There will be more information regarding this later on. I want you guys to consider this as an opportunity and a playground. We rarely get to organize such an event and I want all of you guys to have fun. This is also our first time organizing this so feedback is always welcomed.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7E5A-A58D-40E2-A727-F25C913C92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33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7E5A-A58D-40E2-A727-F25C913C92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7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7E5A-A58D-40E2-A727-F25C913C92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6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7E5A-A58D-40E2-A727-F25C913C92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7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03BF40-CADD-AC49-BDA3-D32C78706A13}"/>
              </a:ext>
            </a:extLst>
          </p:cNvPr>
          <p:cNvSpPr/>
          <p:nvPr userDrawn="1"/>
        </p:nvSpPr>
        <p:spPr>
          <a:xfrm>
            <a:off x="-180109" y="-235527"/>
            <a:ext cx="4585854" cy="74398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E804A5-B2FE-4B40-A586-438833E52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103" y="1"/>
            <a:ext cx="53287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6691" y="516835"/>
            <a:ext cx="7064819" cy="3141402"/>
          </a:xfrm>
        </p:spPr>
        <p:txBody>
          <a:bodyPr anchor="b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Hey, what’s your title?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66509" y="3969764"/>
            <a:ext cx="6095001" cy="1389888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Please tell us more about it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6E4BF-285F-AE41-98AA-3C1BBAAF31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5788" y="5584825"/>
            <a:ext cx="4435475" cy="756340"/>
          </a:xfrm>
        </p:spPr>
        <p:txBody>
          <a:bodyPr/>
          <a:lstStyle>
            <a:lvl1pPr>
              <a:buNone/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FI" dirty="0"/>
              <a:t>Wanna share your name and contact info? You can do it here –</a:t>
            </a:r>
          </a:p>
        </p:txBody>
      </p:sp>
    </p:spTree>
    <p:extLst>
      <p:ext uri="{BB962C8B-B14F-4D97-AF65-F5344CB8AC3E}">
        <p14:creationId xmlns:p14="http://schemas.microsoft.com/office/powerpoint/2010/main" val="243316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Pictur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C92149-6F69-9746-95E5-EDF227A6FBC9}"/>
              </a:ext>
            </a:extLst>
          </p:cNvPr>
          <p:cNvSpPr/>
          <p:nvPr userDrawn="1"/>
        </p:nvSpPr>
        <p:spPr>
          <a:xfrm>
            <a:off x="0" y="-1"/>
            <a:ext cx="4664597" cy="6858001"/>
          </a:xfrm>
          <a:prstGeom prst="rect">
            <a:avLst/>
          </a:prstGeom>
          <a:solidFill>
            <a:schemeClr val="accent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823" y="457200"/>
            <a:ext cx="3932237" cy="1336876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Hey, what’s your title?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263" y="659757"/>
            <a:ext cx="6733913" cy="54053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823" y="2057400"/>
            <a:ext cx="3932237" cy="4343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Aalto Ventures Program is the entrepreneurship education program at Aalto University. At AVP, students work in multidisciplinary teams, do hands-on exercises and gain tools of mass disruption, ready to be used either to construct a </a:t>
            </a:r>
            <a:r>
              <a:rPr lang="en-GB" err="1"/>
              <a:t>startup</a:t>
            </a:r>
            <a:r>
              <a:rPr lang="en-GB"/>
              <a:t> or to renovate an existing company from within.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F0586-0CCE-3240-A49E-ACC2F0299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30699">
            <a:off x="3391651" y="6208654"/>
            <a:ext cx="1996818" cy="6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44C3C-FCCA-064C-A997-9059C0B7D0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51994" y="392235"/>
            <a:ext cx="10191417" cy="538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9BBA55-2E1E-C141-AFBE-AFABCAC7FB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4173" y="6077202"/>
            <a:ext cx="7840263" cy="388563"/>
          </a:xfr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FI"/>
              <a:t>Hello, you can put a small caption here about your video/picture/chart, if you wish. Or not. 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5F0C992-E74C-2F4C-A6ED-4DB848496E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3244" y="3945552"/>
            <a:ext cx="2187308" cy="2912448"/>
          </a:xfrm>
          <a:prstGeom prst="rect">
            <a:avLst/>
          </a:prstGeom>
        </p:spPr>
      </p:pic>
      <p:pic>
        <p:nvPicPr>
          <p:cNvPr id="15" name="Picture 14" descr="A picture containing game, shirt&#10;&#10;Description automatically generated">
            <a:extLst>
              <a:ext uri="{FF2B5EF4-FFF2-40B4-BE49-F238E27FC236}">
                <a16:creationId xmlns:a16="http://schemas.microsoft.com/office/drawing/2014/main" id="{768F8F80-6BA7-6C41-AFA1-0215045B3E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43244" y="-685555"/>
            <a:ext cx="2026066" cy="30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44C3C-FCCA-064C-A997-9059C0B7D0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8595" y="392235"/>
            <a:ext cx="10191417" cy="538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9BBA55-2E1E-C141-AFBE-AFABCAC7FB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595" y="6077202"/>
            <a:ext cx="7840263" cy="388563"/>
          </a:xfr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FI"/>
              <a:t>Hello, you can put a small caption here about your video/picture, if you wish. Or not. </a:t>
            </a:r>
          </a:p>
        </p:txBody>
      </p:sp>
    </p:spTree>
    <p:extLst>
      <p:ext uri="{BB962C8B-B14F-4D97-AF65-F5344CB8AC3E}">
        <p14:creationId xmlns:p14="http://schemas.microsoft.com/office/powerpoint/2010/main" val="252472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177AFA9-D811-2D4F-B183-51E484DF3D1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97831" y="695670"/>
            <a:ext cx="8796338" cy="474103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35A7C29-8ABF-934D-AE86-1E0DAC32D3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164" y="6138407"/>
            <a:ext cx="9569671" cy="590384"/>
          </a:xfr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FI"/>
              <a:t>Hello, you can put a small caption here about your chart, if you wish. Or not.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4503A-E989-4C47-93C9-E50043B7A17E}"/>
              </a:ext>
            </a:extLst>
          </p:cNvPr>
          <p:cNvSpPr/>
          <p:nvPr userDrawn="1"/>
        </p:nvSpPr>
        <p:spPr>
          <a:xfrm flipV="1">
            <a:off x="-134111" y="5912388"/>
            <a:ext cx="80655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9053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25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75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392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22E0982-2574-C24B-8573-D3C322D67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7355"/>
            <a:ext cx="12192000" cy="27337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237922-817D-0345-B99C-143BF0D33D12}"/>
              </a:ext>
            </a:extLst>
          </p:cNvPr>
          <p:cNvSpPr/>
          <p:nvPr userDrawn="1"/>
        </p:nvSpPr>
        <p:spPr>
          <a:xfrm>
            <a:off x="-65315" y="5568494"/>
            <a:ext cx="12322629" cy="1405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 descr="A picture containing graffiti, drawing&#10;&#10;Description automatically generated">
            <a:extLst>
              <a:ext uri="{FF2B5EF4-FFF2-40B4-BE49-F238E27FC236}">
                <a16:creationId xmlns:a16="http://schemas.microsoft.com/office/drawing/2014/main" id="{E00FF9A5-FBE2-444A-BA5C-5A8D1B1E2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85264"/>
            <a:ext cx="12337122" cy="388323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9AA78D-4F40-6A4A-AD0F-8352599C93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4820" y="6049012"/>
            <a:ext cx="1678966" cy="5413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43AC6B-9B73-B047-BF6D-D1DE6240D30B}"/>
              </a:ext>
            </a:extLst>
          </p:cNvPr>
          <p:cNvSpPr txBox="1"/>
          <p:nvPr userDrawn="1"/>
        </p:nvSpPr>
        <p:spPr>
          <a:xfrm>
            <a:off x="4298526" y="6040244"/>
            <a:ext cx="331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err="1">
                <a:solidFill>
                  <a:schemeClr val="bg1"/>
                </a:solidFill>
              </a:rPr>
              <a:t>avp.aalto.fi</a:t>
            </a:r>
            <a:endParaRPr lang="en-FI" sz="2400" i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B291A-C4F3-6647-B5BC-606F19CD26F1}"/>
              </a:ext>
            </a:extLst>
          </p:cNvPr>
          <p:cNvSpPr txBox="1"/>
          <p:nvPr userDrawn="1"/>
        </p:nvSpPr>
        <p:spPr>
          <a:xfrm>
            <a:off x="361869" y="5852238"/>
            <a:ext cx="27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i="1">
                <a:solidFill>
                  <a:schemeClr val="bg1"/>
                </a:solidFill>
              </a:rPr>
              <a:t>Find us: </a:t>
            </a:r>
          </a:p>
          <a:p>
            <a:pPr algn="l"/>
            <a:r>
              <a:rPr lang="en-GB" sz="1400" i="1">
                <a:solidFill>
                  <a:schemeClr val="bg1"/>
                </a:solidFill>
              </a:rPr>
              <a:t>Aalto Ventures Program </a:t>
            </a:r>
            <a:endParaRPr lang="en-FI" sz="1400" i="1">
              <a:solidFill>
                <a:schemeClr val="bg1"/>
              </a:solidFill>
            </a:endParaRPr>
          </a:p>
        </p:txBody>
      </p:sp>
      <p:pic>
        <p:nvPicPr>
          <p:cNvPr id="18" name="Picture 17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1F78AB0A-7888-064F-876F-5946EB216B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8214" y="6428104"/>
            <a:ext cx="266697" cy="26669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D641BB-F6D6-3A4B-AD73-138F0A0B08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321" y="6418189"/>
            <a:ext cx="299575" cy="299575"/>
          </a:xfrm>
          <a:prstGeom prst="rect">
            <a:avLst/>
          </a:prstGeom>
        </p:spPr>
      </p:pic>
      <p:pic>
        <p:nvPicPr>
          <p:cNvPr id="22" name="Picture 2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62E64AA-A700-8447-A5AA-3E3EE9E727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9306" y="6428104"/>
            <a:ext cx="299576" cy="299576"/>
          </a:xfrm>
          <a:prstGeom prst="rect">
            <a:avLst/>
          </a:prstGeom>
        </p:spPr>
      </p:pic>
      <p:pic>
        <p:nvPicPr>
          <p:cNvPr id="24" name="Picture 23" descr="A drawing of a face&#10;&#10;Description automatically generated">
            <a:extLst>
              <a:ext uri="{FF2B5EF4-FFF2-40B4-BE49-F238E27FC236}">
                <a16:creationId xmlns:a16="http://schemas.microsoft.com/office/drawing/2014/main" id="{A045BD28-20CB-304B-9369-280E1D8199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46292" y="6428104"/>
            <a:ext cx="428484" cy="29957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9FBE06-0CB1-6744-9DE5-464605D546F7}"/>
              </a:ext>
            </a:extLst>
          </p:cNvPr>
          <p:cNvCxnSpPr>
            <a:cxnSpLocks/>
          </p:cNvCxnSpPr>
          <p:nvPr userDrawn="1"/>
        </p:nvCxnSpPr>
        <p:spPr>
          <a:xfrm>
            <a:off x="2791968" y="6271076"/>
            <a:ext cx="2255520" cy="0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AE94F6-6FB2-434A-8A09-38940C2CB48D}"/>
              </a:ext>
            </a:extLst>
          </p:cNvPr>
          <p:cNvCxnSpPr>
            <a:cxnSpLocks/>
          </p:cNvCxnSpPr>
          <p:nvPr userDrawn="1"/>
        </p:nvCxnSpPr>
        <p:spPr>
          <a:xfrm>
            <a:off x="6900672" y="6271076"/>
            <a:ext cx="2255520" cy="0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703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237922-817D-0345-B99C-143BF0D33D12}"/>
              </a:ext>
            </a:extLst>
          </p:cNvPr>
          <p:cNvSpPr/>
          <p:nvPr userDrawn="1"/>
        </p:nvSpPr>
        <p:spPr>
          <a:xfrm>
            <a:off x="-65315" y="5568494"/>
            <a:ext cx="12322629" cy="1405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45558-D369-7841-A3EA-4C50E83CC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308" y="365125"/>
            <a:ext cx="11737769" cy="2140569"/>
          </a:xfrm>
        </p:spPr>
        <p:txBody>
          <a:bodyPr anchor="t" anchorCtr="0"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Wanna</a:t>
            </a:r>
            <a:r>
              <a:rPr lang="en-GB"/>
              <a:t> say something else?</a:t>
            </a:r>
            <a:endParaRPr lang="en-FI"/>
          </a:p>
        </p:txBody>
      </p:sp>
      <p:pic>
        <p:nvPicPr>
          <p:cNvPr id="9" name="Picture 8" descr="A picture containing graffiti, drawing&#10;&#10;Description automatically generated">
            <a:extLst>
              <a:ext uri="{FF2B5EF4-FFF2-40B4-BE49-F238E27FC236}">
                <a16:creationId xmlns:a16="http://schemas.microsoft.com/office/drawing/2014/main" id="{E00FF9A5-FBE2-444A-BA5C-5A8D1B1E2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079" y="1816608"/>
            <a:ext cx="11919840" cy="3751886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9AA78D-4F40-6A4A-AD0F-8352599C9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4820" y="6049012"/>
            <a:ext cx="1678966" cy="5413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43AC6B-9B73-B047-BF6D-D1DE6240D30B}"/>
              </a:ext>
            </a:extLst>
          </p:cNvPr>
          <p:cNvSpPr txBox="1"/>
          <p:nvPr userDrawn="1"/>
        </p:nvSpPr>
        <p:spPr>
          <a:xfrm>
            <a:off x="4298526" y="6040244"/>
            <a:ext cx="331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err="1">
                <a:solidFill>
                  <a:schemeClr val="bg1"/>
                </a:solidFill>
              </a:rPr>
              <a:t>avp.aalto.fi</a:t>
            </a:r>
            <a:endParaRPr lang="en-FI" sz="2400" i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B291A-C4F3-6647-B5BC-606F19CD26F1}"/>
              </a:ext>
            </a:extLst>
          </p:cNvPr>
          <p:cNvSpPr txBox="1"/>
          <p:nvPr userDrawn="1"/>
        </p:nvSpPr>
        <p:spPr>
          <a:xfrm>
            <a:off x="361869" y="5852238"/>
            <a:ext cx="27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i="1">
                <a:solidFill>
                  <a:schemeClr val="bg1"/>
                </a:solidFill>
              </a:rPr>
              <a:t>Find us: </a:t>
            </a:r>
          </a:p>
          <a:p>
            <a:pPr algn="l"/>
            <a:r>
              <a:rPr lang="en-GB" sz="1400" i="1">
                <a:solidFill>
                  <a:schemeClr val="bg1"/>
                </a:solidFill>
              </a:rPr>
              <a:t>Aalto Ventures Program </a:t>
            </a:r>
            <a:endParaRPr lang="en-FI" sz="1400" i="1">
              <a:solidFill>
                <a:schemeClr val="bg1"/>
              </a:solidFill>
            </a:endParaRPr>
          </a:p>
        </p:txBody>
      </p:sp>
      <p:pic>
        <p:nvPicPr>
          <p:cNvPr id="18" name="Picture 17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1F78AB0A-7888-064F-876F-5946EB216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8214" y="6428104"/>
            <a:ext cx="266697" cy="26669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D641BB-F6D6-3A4B-AD73-138F0A0B08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321" y="6418189"/>
            <a:ext cx="299575" cy="299575"/>
          </a:xfrm>
          <a:prstGeom prst="rect">
            <a:avLst/>
          </a:prstGeom>
        </p:spPr>
      </p:pic>
      <p:pic>
        <p:nvPicPr>
          <p:cNvPr id="22" name="Picture 2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62E64AA-A700-8447-A5AA-3E3EE9E727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9306" y="6428104"/>
            <a:ext cx="299576" cy="299576"/>
          </a:xfrm>
          <a:prstGeom prst="rect">
            <a:avLst/>
          </a:prstGeom>
        </p:spPr>
      </p:pic>
      <p:pic>
        <p:nvPicPr>
          <p:cNvPr id="24" name="Picture 23" descr="A drawing of a face&#10;&#10;Description automatically generated">
            <a:extLst>
              <a:ext uri="{FF2B5EF4-FFF2-40B4-BE49-F238E27FC236}">
                <a16:creationId xmlns:a16="http://schemas.microsoft.com/office/drawing/2014/main" id="{A045BD28-20CB-304B-9369-280E1D81991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46292" y="6428104"/>
            <a:ext cx="428484" cy="29957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9FBE06-0CB1-6744-9DE5-464605D546F7}"/>
              </a:ext>
            </a:extLst>
          </p:cNvPr>
          <p:cNvCxnSpPr>
            <a:cxnSpLocks/>
          </p:cNvCxnSpPr>
          <p:nvPr userDrawn="1"/>
        </p:nvCxnSpPr>
        <p:spPr>
          <a:xfrm>
            <a:off x="2791968" y="6271076"/>
            <a:ext cx="2255520" cy="0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AE94F6-6FB2-434A-8A09-38940C2CB48D}"/>
              </a:ext>
            </a:extLst>
          </p:cNvPr>
          <p:cNvCxnSpPr>
            <a:cxnSpLocks/>
          </p:cNvCxnSpPr>
          <p:nvPr userDrawn="1"/>
        </p:nvCxnSpPr>
        <p:spPr>
          <a:xfrm>
            <a:off x="6900672" y="6271076"/>
            <a:ext cx="2255520" cy="0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7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237922-817D-0345-B99C-143BF0D33D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45558-D369-7841-A3EA-4C50E83CC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8784" y="1789903"/>
            <a:ext cx="8174431" cy="2910505"/>
          </a:xfrm>
        </p:spPr>
        <p:txBody>
          <a:bodyPr anchor="ctr" anchorCtr="0">
            <a:norm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Wanna</a:t>
            </a:r>
            <a:r>
              <a:rPr lang="en-GB"/>
              <a:t> say something else?</a:t>
            </a:r>
            <a:endParaRPr lang="en-FI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9AA78D-4F40-6A4A-AD0F-8352599C9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4820" y="6049012"/>
            <a:ext cx="1678966" cy="5413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43AC6B-9B73-B047-BF6D-D1DE6240D30B}"/>
              </a:ext>
            </a:extLst>
          </p:cNvPr>
          <p:cNvSpPr txBox="1"/>
          <p:nvPr userDrawn="1"/>
        </p:nvSpPr>
        <p:spPr>
          <a:xfrm>
            <a:off x="4298526" y="6040244"/>
            <a:ext cx="331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err="1">
                <a:solidFill>
                  <a:schemeClr val="bg1"/>
                </a:solidFill>
              </a:rPr>
              <a:t>avp.aalto.fi</a:t>
            </a:r>
            <a:endParaRPr lang="en-FI" sz="2400" i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B291A-C4F3-6647-B5BC-606F19CD26F1}"/>
              </a:ext>
            </a:extLst>
          </p:cNvPr>
          <p:cNvSpPr txBox="1"/>
          <p:nvPr userDrawn="1"/>
        </p:nvSpPr>
        <p:spPr>
          <a:xfrm>
            <a:off x="361869" y="5852238"/>
            <a:ext cx="27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i="1">
                <a:solidFill>
                  <a:schemeClr val="bg1"/>
                </a:solidFill>
              </a:rPr>
              <a:t>Find us: </a:t>
            </a:r>
          </a:p>
          <a:p>
            <a:pPr algn="l"/>
            <a:r>
              <a:rPr lang="en-GB" sz="1400" i="1">
                <a:solidFill>
                  <a:schemeClr val="bg1"/>
                </a:solidFill>
              </a:rPr>
              <a:t>Aalto Ventures Program </a:t>
            </a:r>
            <a:endParaRPr lang="en-FI" sz="1400" i="1">
              <a:solidFill>
                <a:schemeClr val="bg1"/>
              </a:solidFill>
            </a:endParaRPr>
          </a:p>
        </p:txBody>
      </p:sp>
      <p:pic>
        <p:nvPicPr>
          <p:cNvPr id="18" name="Picture 17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1F78AB0A-7888-064F-876F-5946EB216B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14" y="6428104"/>
            <a:ext cx="266697" cy="26669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D641BB-F6D6-3A4B-AD73-138F0A0B08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321" y="6418189"/>
            <a:ext cx="299575" cy="299575"/>
          </a:xfrm>
          <a:prstGeom prst="rect">
            <a:avLst/>
          </a:prstGeom>
        </p:spPr>
      </p:pic>
      <p:pic>
        <p:nvPicPr>
          <p:cNvPr id="22" name="Picture 2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62E64AA-A700-8447-A5AA-3E3EE9E727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39306" y="6428104"/>
            <a:ext cx="299576" cy="299576"/>
          </a:xfrm>
          <a:prstGeom prst="rect">
            <a:avLst/>
          </a:prstGeom>
        </p:spPr>
      </p:pic>
      <p:pic>
        <p:nvPicPr>
          <p:cNvPr id="24" name="Picture 23" descr="A drawing of a face&#10;&#10;Description automatically generated">
            <a:extLst>
              <a:ext uri="{FF2B5EF4-FFF2-40B4-BE49-F238E27FC236}">
                <a16:creationId xmlns:a16="http://schemas.microsoft.com/office/drawing/2014/main" id="{A045BD28-20CB-304B-9369-280E1D8199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46292" y="6428104"/>
            <a:ext cx="428484" cy="29957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9FBE06-0CB1-6744-9DE5-464605D546F7}"/>
              </a:ext>
            </a:extLst>
          </p:cNvPr>
          <p:cNvCxnSpPr>
            <a:cxnSpLocks/>
          </p:cNvCxnSpPr>
          <p:nvPr userDrawn="1"/>
        </p:nvCxnSpPr>
        <p:spPr>
          <a:xfrm>
            <a:off x="2791968" y="6271076"/>
            <a:ext cx="2255520" cy="0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AE94F6-6FB2-434A-8A09-38940C2CB48D}"/>
              </a:ext>
            </a:extLst>
          </p:cNvPr>
          <p:cNvCxnSpPr>
            <a:cxnSpLocks/>
          </p:cNvCxnSpPr>
          <p:nvPr userDrawn="1"/>
        </p:nvCxnSpPr>
        <p:spPr>
          <a:xfrm>
            <a:off x="6900672" y="6271076"/>
            <a:ext cx="2255520" cy="0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26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E87B51-27A5-AB49-B282-890D00A8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0520" y="4299065"/>
            <a:ext cx="3387436" cy="4201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0617" y="482902"/>
            <a:ext cx="7064819" cy="3153677"/>
          </a:xfrm>
        </p:spPr>
        <p:txBody>
          <a:bodyPr anchor="b"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Hey, what’s your title?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0617" y="3973009"/>
            <a:ext cx="6095001" cy="1168546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Please tell us more about it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806E9-E26B-D149-AD4D-0F5FFCB31A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2000" y="146472"/>
            <a:ext cx="4042617" cy="677386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53383BC-0380-8D40-A6B5-1CFFB45806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13622" y="6176963"/>
            <a:ext cx="1358900" cy="43815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F4E6E77-25B3-7E48-8D49-920D26C180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0143" y="5391453"/>
            <a:ext cx="4435475" cy="785510"/>
          </a:xfrm>
        </p:spPr>
        <p:txBody>
          <a:bodyPr/>
          <a:lstStyle>
            <a:lvl1pPr algn="r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FI" dirty="0"/>
              <a:t>Wanna share your name and contact info? You can do it here –</a:t>
            </a:r>
          </a:p>
        </p:txBody>
      </p:sp>
    </p:spTree>
    <p:extLst>
      <p:ext uri="{BB962C8B-B14F-4D97-AF65-F5344CB8AC3E}">
        <p14:creationId xmlns:p14="http://schemas.microsoft.com/office/powerpoint/2010/main" val="140312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A552387-495C-144B-800F-FE708F2387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031" y="-649947"/>
            <a:ext cx="12274062" cy="78842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A2AD71-A4C8-1F46-B174-2A67CF435341}"/>
              </a:ext>
            </a:extLst>
          </p:cNvPr>
          <p:cNvCxnSpPr>
            <a:cxnSpLocks/>
          </p:cNvCxnSpPr>
          <p:nvPr userDrawn="1"/>
        </p:nvCxnSpPr>
        <p:spPr>
          <a:xfrm>
            <a:off x="1055955" y="2438401"/>
            <a:ext cx="375861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33A6567-D096-F042-A07E-FA1005B81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3622" y="6176963"/>
            <a:ext cx="1358900" cy="438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8912D01-A683-524F-9FB7-922153DE3247}"/>
              </a:ext>
            </a:extLst>
          </p:cNvPr>
          <p:cNvSpPr txBox="1">
            <a:spLocks/>
          </p:cNvSpPr>
          <p:nvPr userDrawn="1"/>
        </p:nvSpPr>
        <p:spPr>
          <a:xfrm>
            <a:off x="1221348" y="3034158"/>
            <a:ext cx="6429132" cy="16312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FI" sz="10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FI" sz="6500">
              <a:latin typeface="+mn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71FA750-568E-9E47-B19C-1B4E1087644E}"/>
              </a:ext>
            </a:extLst>
          </p:cNvPr>
          <p:cNvSpPr txBox="1">
            <a:spLocks/>
          </p:cNvSpPr>
          <p:nvPr userDrawn="1"/>
        </p:nvSpPr>
        <p:spPr>
          <a:xfrm>
            <a:off x="977508" y="2757905"/>
            <a:ext cx="3000132" cy="16312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FI" sz="10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FI" sz="960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404B-BF32-EE40-91B5-5CB16BF18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7508" y="1024611"/>
            <a:ext cx="2086585" cy="1196363"/>
          </a:xfrm>
        </p:spPr>
        <p:txBody>
          <a:bodyPr/>
          <a:lstStyle>
            <a:lvl1pPr>
              <a:buNone/>
              <a:defRPr sz="10000">
                <a:latin typeface="+mj-lt"/>
              </a:defRPr>
            </a:lvl1pPr>
          </a:lstStyle>
          <a:p>
            <a:pPr lvl="0"/>
            <a:r>
              <a:rPr lang="en-FI" dirty="0"/>
              <a:t>01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11840B-B7F3-224D-8372-0230E71322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7508" y="2801927"/>
            <a:ext cx="5028181" cy="1959850"/>
          </a:xfrm>
        </p:spPr>
        <p:txBody>
          <a:bodyPr anchor="t" anchorCtr="0"/>
          <a:lstStyle>
            <a:lvl1pPr algn="l">
              <a:defRPr sz="6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Title number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1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Divider 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46D0B0-A55C-DD48-AAB6-3BA73A1BF12D}"/>
              </a:ext>
            </a:extLst>
          </p:cNvPr>
          <p:cNvCxnSpPr>
            <a:cxnSpLocks/>
          </p:cNvCxnSpPr>
          <p:nvPr userDrawn="1"/>
        </p:nvCxnSpPr>
        <p:spPr>
          <a:xfrm>
            <a:off x="1171702" y="4116730"/>
            <a:ext cx="3758615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5840932-7AAE-E04F-8582-E91486136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702" y="4390764"/>
            <a:ext cx="9636623" cy="1959850"/>
          </a:xfrm>
        </p:spPr>
        <p:txBody>
          <a:bodyPr anchor="t" anchorCtr="0"/>
          <a:lstStyle>
            <a:lvl1pPr algn="l">
              <a:defRPr sz="65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Title number one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8351F3-E21F-734F-83EB-A1F5DECAEB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1702" y="2646334"/>
            <a:ext cx="2086585" cy="1196363"/>
          </a:xfrm>
        </p:spPr>
        <p:txBody>
          <a:bodyPr/>
          <a:lstStyle>
            <a:lvl1pPr>
              <a:buNone/>
              <a:defRPr sz="10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FI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861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B654E2-E74C-2341-9F25-548E8E005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0828"/>
            <a:ext cx="2365663" cy="1857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478" y="383009"/>
            <a:ext cx="4596245" cy="4460609"/>
          </a:xfrm>
        </p:spPr>
        <p:txBody>
          <a:bodyPr/>
          <a:lstStyle>
            <a:lvl1pPr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GB"/>
              <a:t>Oh, and what is this slide talking about?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C1F455-810A-6E42-9284-F44449EFEFD8}"/>
              </a:ext>
            </a:extLst>
          </p:cNvPr>
          <p:cNvCxnSpPr>
            <a:cxnSpLocks/>
          </p:cNvCxnSpPr>
          <p:nvPr userDrawn="1"/>
        </p:nvCxnSpPr>
        <p:spPr>
          <a:xfrm>
            <a:off x="5523930" y="365125"/>
            <a:ext cx="3758615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3BFD7-CCAC-0142-BF80-75D90672B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4500" y="665163"/>
            <a:ext cx="6085609" cy="54721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589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ADE8F4-F664-5D48-8355-3DE32A3B9296}"/>
              </a:ext>
            </a:extLst>
          </p:cNvPr>
          <p:cNvSpPr/>
          <p:nvPr userDrawn="1"/>
        </p:nvSpPr>
        <p:spPr>
          <a:xfrm>
            <a:off x="1" y="-1"/>
            <a:ext cx="4793672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" y="300672"/>
            <a:ext cx="10515600" cy="1967865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Oh, and what is this slide talking about?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711" y="2766060"/>
            <a:ext cx="3935393" cy="36804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 Or perhaps a list?</a:t>
            </a:r>
          </a:p>
          <a:p>
            <a:pPr lvl="0"/>
            <a:r>
              <a:rPr lang="en-GB"/>
              <a:t> A very good argument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GB"/>
              <a:t> A not so good argument? </a:t>
            </a:r>
          </a:p>
          <a:p>
            <a:pPr lvl="0"/>
            <a:r>
              <a:rPr lang="en-GB"/>
              <a:t> A very good argument</a:t>
            </a:r>
          </a:p>
          <a:p>
            <a:pPr lvl="0"/>
            <a:r>
              <a:rPr lang="en-GB"/>
              <a:t> A very good argument</a:t>
            </a:r>
          </a:p>
          <a:p>
            <a:pPr lvl="0"/>
            <a:r>
              <a:rPr lang="en-GB"/>
              <a:t> A very good argument</a:t>
            </a:r>
          </a:p>
          <a:p>
            <a:pPr lvl="0"/>
            <a:r>
              <a:rPr lang="en-GB"/>
              <a:t> A very good argument</a:t>
            </a:r>
          </a:p>
          <a:p>
            <a:pPr lvl="0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0F39F-599D-AC41-9757-5ED34FB06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314749">
            <a:off x="11043230" y="609281"/>
            <a:ext cx="1293096" cy="18779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413643-C0CD-D942-90DD-27E213D86E65}"/>
              </a:ext>
            </a:extLst>
          </p:cNvPr>
          <p:cNvCxnSpPr>
            <a:cxnSpLocks/>
          </p:cNvCxnSpPr>
          <p:nvPr userDrawn="1"/>
        </p:nvCxnSpPr>
        <p:spPr>
          <a:xfrm>
            <a:off x="294640" y="2268537"/>
            <a:ext cx="3758615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2CCD598-A366-B146-BB3E-80CF0B82EA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8569" y="4694987"/>
            <a:ext cx="3095223" cy="391454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434E21-FB1B-CB41-BCAB-EB4FA5F73A9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92622" y="2777127"/>
            <a:ext cx="6306651" cy="3680460"/>
          </a:xfrm>
        </p:spPr>
        <p:txBody>
          <a:bodyPr/>
          <a:lstStyle>
            <a:lvl1pPr marL="0" indent="0">
              <a:lnSpc>
                <a:spcPct val="100000"/>
              </a:lnSpc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Aalto Ventures Program is the entrepreneurship education program at Aalto University. At AVP, students work in multidisciplinary teams, do hands-on exercises and gain tools of mass disruption, ready to be used either to construct a </a:t>
            </a:r>
            <a:r>
              <a:rPr lang="en-GB" err="1"/>
              <a:t>startup</a:t>
            </a:r>
            <a:r>
              <a:rPr lang="en-GB"/>
              <a:t> or to renovate an existing company from within.</a:t>
            </a:r>
          </a:p>
        </p:txBody>
      </p:sp>
    </p:spTree>
    <p:extLst>
      <p:ext uri="{BB962C8B-B14F-4D97-AF65-F5344CB8AC3E}">
        <p14:creationId xmlns:p14="http://schemas.microsoft.com/office/powerpoint/2010/main" val="139599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BC70E-F828-5340-8053-6C49F5BB5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38" y="438405"/>
            <a:ext cx="11118850" cy="817372"/>
          </a:xfrm>
        </p:spPr>
        <p:txBody>
          <a:bodyPr/>
          <a:lstStyle>
            <a:lvl1pPr>
              <a:buNone/>
              <a:defRPr sz="3900" b="1">
                <a:sym typeface="Wingdings" pitchFamily="2" charset="2"/>
              </a:defRPr>
            </a:lvl1pPr>
          </a:lstStyle>
          <a:p>
            <a:pPr lvl="0"/>
            <a:r>
              <a:rPr lang="en-GB"/>
              <a:t>I understand, you needed a simple layout… 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6B43A4-00D8-7240-B925-50C274F80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8" y="1524000"/>
            <a:ext cx="5364162" cy="4895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Fine! Here you go.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142FF0C-000B-B447-B3FA-CDD2CB5B0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1726" y="1524001"/>
            <a:ext cx="5364162" cy="448665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Aalto Ventures Program is the entrepreneurship education program at Aalto University. At AVP, students work in multidisciplinary teams, do hands-on exercises and gain tools of mass disruption, ready to be used either to construct a </a:t>
            </a:r>
            <a:r>
              <a:rPr lang="en-GB" err="1"/>
              <a:t>startup</a:t>
            </a:r>
            <a:r>
              <a:rPr lang="en-GB"/>
              <a:t> or to renovate an existing company from within.</a:t>
            </a:r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455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627675-1FF8-5D4D-98E2-6786A759E3DF}"/>
              </a:ext>
            </a:extLst>
          </p:cNvPr>
          <p:cNvSpPr/>
          <p:nvPr userDrawn="1"/>
        </p:nvSpPr>
        <p:spPr>
          <a:xfrm flipV="1">
            <a:off x="-134112" y="1558517"/>
            <a:ext cx="111437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1018" y="1938020"/>
            <a:ext cx="5486233" cy="4334429"/>
          </a:xfrm>
        </p:spPr>
        <p:txBody>
          <a:bodyPr anchor="t" anchorCtr="0"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Fill us up!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8B3615-0106-B540-B5EB-D73D651F02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0290" y="292100"/>
            <a:ext cx="9449371" cy="1109663"/>
          </a:xfrm>
        </p:spPr>
        <p:txBody>
          <a:bodyPr/>
          <a:lstStyle>
            <a:lvl1pPr>
              <a:buNone/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FI"/>
              <a:t>Hey, what’s your title? 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217CE4-36E9-AC46-AD5B-5D0D8E37CF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4314" y="1938020"/>
            <a:ext cx="5256668" cy="38737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5021BD-9D30-C84A-A7BF-62D0F39E28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921" y="144781"/>
            <a:ext cx="1139253" cy="14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6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54603-444F-1744-882E-BC04B638E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214" y="381000"/>
            <a:ext cx="5374842" cy="6096000"/>
          </a:xfrm>
        </p:spPr>
        <p:txBody>
          <a:bodyPr vert="horz" anchor="ctr" anchorCtr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6F4554-CEF4-3646-80C6-1D2A8AC503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-1"/>
            <a:ext cx="60960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FI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1E2D25F-937D-CB4E-930B-CECD68940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4322" y="4391891"/>
            <a:ext cx="1533455" cy="30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2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478" y="281005"/>
            <a:ext cx="11553044" cy="2004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Hey, what’s your title?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478" y="2571612"/>
            <a:ext cx="11553044" cy="400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Cool, and what is this about?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927373C-2320-184C-AF79-26A9887CB24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513622" y="6176963"/>
            <a:ext cx="13589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6" r:id="rId3"/>
    <p:sldLayoutId id="2147483688" r:id="rId4"/>
    <p:sldLayoutId id="2147483674" r:id="rId5"/>
    <p:sldLayoutId id="2147483675" r:id="rId6"/>
    <p:sldLayoutId id="2147483691" r:id="rId7"/>
    <p:sldLayoutId id="2147483677" r:id="rId8"/>
    <p:sldLayoutId id="2147483679" r:id="rId9"/>
    <p:sldLayoutId id="2147483680" r:id="rId10"/>
    <p:sldLayoutId id="2147483678" r:id="rId11"/>
    <p:sldLayoutId id="2147483687" r:id="rId12"/>
    <p:sldLayoutId id="2147483690" r:id="rId13"/>
    <p:sldLayoutId id="2147483683" r:id="rId14"/>
    <p:sldLayoutId id="2147483692" r:id="rId15"/>
    <p:sldLayoutId id="2147483693" r:id="rId16"/>
    <p:sldLayoutId id="2147483686" r:id="rId17"/>
    <p:sldLayoutId id="2147483684" r:id="rId18"/>
    <p:sldLayoutId id="214748368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46E5-7F4C-4EAE-BF4D-2A82EF7E8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Final Pitch Briefing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3B1A8-A053-4DB6-B5A2-48EFDD7E8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Date:  08-12-2020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Time: 9AM – 1 PM 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C1E38-3931-4953-81AD-B6767C6B4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Contact us if needed </a:t>
            </a:r>
          </a:p>
        </p:txBody>
      </p:sp>
    </p:spTree>
    <p:extLst>
      <p:ext uri="{BB962C8B-B14F-4D97-AF65-F5344CB8AC3E}">
        <p14:creationId xmlns:p14="http://schemas.microsoft.com/office/powerpoint/2010/main" val="188185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EA459BD-7BEC-42AE-B99C-6342B0EB7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97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6AC3-9D1C-40F1-8708-3B065D88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What’s happening?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A4D14-77B9-44CE-8560-A72B6E828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Final Pitches from 11 teams of </a:t>
            </a:r>
            <a:r>
              <a:rPr lang="en-GB" dirty="0" err="1"/>
              <a:t>Startup</a:t>
            </a:r>
            <a:r>
              <a:rPr lang="en-GB" dirty="0"/>
              <a:t> Experience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Panel discussion and networking event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Guest list will involve experts from the </a:t>
            </a:r>
            <a:r>
              <a:rPr lang="en-GB" dirty="0" err="1"/>
              <a:t>startup</a:t>
            </a:r>
            <a:r>
              <a:rPr lang="en-GB" dirty="0"/>
              <a:t> and innovation ecosystem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will announce more info on who will be present on the day so you can prepare!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 More Zoom. We will introduce the new platform soon. *Fingers crossed* </a:t>
            </a:r>
          </a:p>
        </p:txBody>
      </p:sp>
    </p:spTree>
    <p:extLst>
      <p:ext uri="{BB962C8B-B14F-4D97-AF65-F5344CB8AC3E}">
        <p14:creationId xmlns:p14="http://schemas.microsoft.com/office/powerpoint/2010/main" val="107327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6AC3-9D1C-40F1-8708-3B065D88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7E248-397E-4BCD-8506-B9835DF41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" r="13308"/>
          <a:stretch/>
        </p:blipFill>
        <p:spPr>
          <a:xfrm>
            <a:off x="3810000" y="1036320"/>
            <a:ext cx="8210253" cy="42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9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6AC3-9D1C-40F1-8708-3B065D88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Final Pitch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A4D14-77B9-44CE-8560-A72B6E828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 mins format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 reading from papers and need to be well prepared.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Teams will be expected to answer 3 questions from the judges and SE teaching team.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7 mins for Q&amp;A. 10 mins in total </a:t>
            </a:r>
          </a:p>
        </p:txBody>
      </p:sp>
    </p:spTree>
    <p:extLst>
      <p:ext uri="{BB962C8B-B14F-4D97-AF65-F5344CB8AC3E}">
        <p14:creationId xmlns:p14="http://schemas.microsoft.com/office/powerpoint/2010/main" val="177647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6AC3-9D1C-40F1-8708-3B065D88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A4D14-77B9-44CE-8560-A72B6E828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Public Vote: audience will vote their most favourite team/idea. You may vote for teams other than yourself.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Teachers’ Choice (To be decided) </a:t>
            </a:r>
          </a:p>
          <a:p>
            <a:pPr marL="0" indent="0">
              <a:buNone/>
            </a:pPr>
            <a:r>
              <a:rPr lang="en-GB" dirty="0"/>
              <a:t>Teachers will pick the teams that make the most progress and come up with the best final output. Maybe announced after the event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87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6AC3-9D1C-40F1-8708-3B065D88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Judges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A4D14-77B9-44CE-8560-A72B6E828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GB" dirty="0"/>
              <a:t>Rainer </a:t>
            </a:r>
            <a:r>
              <a:rPr lang="en-GB" dirty="0" err="1"/>
              <a:t>Sternfeld</a:t>
            </a:r>
            <a:r>
              <a:rPr lang="en-GB" dirty="0"/>
              <a:t> – Managing Partner, </a:t>
            </a:r>
            <a:r>
              <a:rPr lang="en-GB" dirty="0" err="1"/>
              <a:t>NinjaNordic</a:t>
            </a:r>
            <a:r>
              <a:rPr lang="en-GB" dirty="0"/>
              <a:t> 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Timo </a:t>
            </a:r>
            <a:r>
              <a:rPr lang="en-GB" dirty="0" err="1"/>
              <a:t>Erho</a:t>
            </a:r>
            <a:r>
              <a:rPr lang="en-GB" dirty="0"/>
              <a:t> - Head of Innovation Ecosystems, Aalto University </a:t>
            </a:r>
          </a:p>
          <a:p>
            <a:pPr fontAlgn="base"/>
            <a:endParaRPr lang="en-GB" dirty="0"/>
          </a:p>
          <a:p>
            <a:pPr fontAlgn="base"/>
            <a:r>
              <a:rPr lang="en-GB" dirty="0" err="1"/>
              <a:t>Razi</a:t>
            </a:r>
            <a:r>
              <a:rPr lang="en-GB" dirty="0"/>
              <a:t> Tarif – Lab Manager, United Nations Technology Innovation Labs (UNTIL) 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And more!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0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95E9-6EBD-4B74-86B9-253BBFE7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 team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08A32-0CB3-4D64-A298-D4E27D666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Every team will send me an email before the end of this week.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Team name </a:t>
            </a:r>
          </a:p>
          <a:p>
            <a:r>
              <a:rPr lang="en-GB" dirty="0"/>
              <a:t>Logo</a:t>
            </a:r>
          </a:p>
          <a:p>
            <a:r>
              <a:rPr lang="en-GB" dirty="0"/>
              <a:t>Team topic 2-5 words</a:t>
            </a:r>
          </a:p>
          <a:p>
            <a:r>
              <a:rPr lang="en-GB" dirty="0"/>
              <a:t>Topic description: 1-2 sentences. </a:t>
            </a:r>
          </a:p>
          <a:p>
            <a:r>
              <a:rPr lang="en-GB" dirty="0"/>
              <a:t>SDG(s)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Also, if you have mentors for this project, you can invite them to </a:t>
            </a:r>
            <a:r>
              <a:rPr lang="en-GB"/>
              <a:t>this event.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6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VP_colours">
      <a:dk1>
        <a:srgbClr val="000000"/>
      </a:dk1>
      <a:lt1>
        <a:srgbClr val="EFEEEE"/>
      </a:lt1>
      <a:dk2>
        <a:srgbClr val="105151"/>
      </a:dk2>
      <a:lt2>
        <a:srgbClr val="BAE3EE"/>
      </a:lt2>
      <a:accent1>
        <a:srgbClr val="FF6D2C"/>
      </a:accent1>
      <a:accent2>
        <a:srgbClr val="F9DA19"/>
      </a:accent2>
      <a:accent3>
        <a:srgbClr val="1FB583"/>
      </a:accent3>
      <a:accent4>
        <a:srgbClr val="FFFFFF"/>
      </a:accent4>
      <a:accent5>
        <a:srgbClr val="000000"/>
      </a:accent5>
      <a:accent6>
        <a:srgbClr val="3E007A"/>
      </a:accent6>
      <a:hlink>
        <a:srgbClr val="FF6D2C"/>
      </a:hlink>
      <a:folHlink>
        <a:srgbClr val="F9DA1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P_Template_Version_01" id="{40962394-27B5-BD40-B446-923D8A109829}" vid="{61FC08CF-F190-7746-ACBC-185FBAB4C7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ADA1887EBF24BB08B3A0629096830" ma:contentTypeVersion="11" ma:contentTypeDescription="Create a new document." ma:contentTypeScope="" ma:versionID="3385eb52bb8482bb06a4e0e151b9d63f">
  <xsd:schema xmlns:xsd="http://www.w3.org/2001/XMLSchema" xmlns:xs="http://www.w3.org/2001/XMLSchema" xmlns:p="http://schemas.microsoft.com/office/2006/metadata/properties" xmlns:ns3="72f4c111-57c2-4dfd-b247-4c2f04f41fb9" xmlns:ns4="88287eb8-581c-4ab8-bc10-a01960651c94" targetNamespace="http://schemas.microsoft.com/office/2006/metadata/properties" ma:root="true" ma:fieldsID="0fd2ffb44ff5876285ba513c0953ef07" ns3:_="" ns4:_="">
    <xsd:import namespace="72f4c111-57c2-4dfd-b247-4c2f04f41fb9"/>
    <xsd:import namespace="88287eb8-581c-4ab8-bc10-a01960651c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4c111-57c2-4dfd-b247-4c2f04f41f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87eb8-581c-4ab8-bc10-a01960651c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2A95C-3103-4EE3-A95A-B4FBB3102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4c111-57c2-4dfd-b247-4c2f04f41fb9"/>
    <ds:schemaRef ds:uri="88287eb8-581c-4ab8-bc10-a01960651c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8B0E7C-A973-40B5-8774-114C2BEB67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31AF30-614E-4172-BE03-8728B0A73F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512</Words>
  <Application>Microsoft Office PowerPoint</Application>
  <PresentationFormat>Widescreen</PresentationFormat>
  <Paragraphs>62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Courier New</vt:lpstr>
      <vt:lpstr>Office Theme</vt:lpstr>
      <vt:lpstr>Final Pitch Briefing </vt:lpstr>
      <vt:lpstr>PowerPoint Presentation</vt:lpstr>
      <vt:lpstr>What’s happening?</vt:lpstr>
      <vt:lpstr>Agenda</vt:lpstr>
      <vt:lpstr>Final Pitch </vt:lpstr>
      <vt:lpstr>Awards</vt:lpstr>
      <vt:lpstr>Judges</vt:lpstr>
      <vt:lpstr>Collect team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Pitch Briefing </dc:title>
  <dc:creator>Duy Tran</dc:creator>
  <cp:lastModifiedBy>Duy Tran</cp:lastModifiedBy>
  <cp:revision>3</cp:revision>
  <dcterms:created xsi:type="dcterms:W3CDTF">2020-11-11T18:36:17Z</dcterms:created>
  <dcterms:modified xsi:type="dcterms:W3CDTF">2020-11-12T12:46:43Z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0x01010026AADA1887EBF24BB08B3A0629096830</vt:lpwstr>
  </property>
</Properties>
</file>