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59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ey.com/network/researchers/preparing-your-article/how-to-write-a-scientific-abstract" TargetMode="External"/><Relationship Id="rId2" Type="http://schemas.openxmlformats.org/officeDocument/2006/relationships/hyperlink" Target="https://chemistrycommunity.nature.com/posts/43071-how-to-write-an-abstrac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Soft Materials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Poster project guidelines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69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the idea of a new multifunctional soft material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from the literature for the reports of two soft materials with different functionalities</a:t>
            </a:r>
          </a:p>
          <a:p>
            <a:r>
              <a:rPr lang="en-US" dirty="0" smtClean="0"/>
              <a:t>In the poster, present your own idea of how these two materials/properties could be combined into one bi/multifunctional materials system</a:t>
            </a:r>
          </a:p>
          <a:p>
            <a:r>
              <a:rPr lang="en-US" dirty="0" smtClean="0"/>
              <a:t>Write the abstract of your poster presentation and submit to MyCourses by the midnight of 27.09.2020</a:t>
            </a:r>
          </a:p>
          <a:p>
            <a:r>
              <a:rPr lang="en-US" dirty="0" smtClean="0"/>
              <a:t>Realize the poster and submit to MyCourses by midnight of 11.10.2020</a:t>
            </a:r>
          </a:p>
          <a:p>
            <a:r>
              <a:rPr lang="en-US" dirty="0" smtClean="0"/>
              <a:t>Big poster presentation day on Tuesday, 13</a:t>
            </a:r>
            <a:r>
              <a:rPr lang="en-US" baseline="30000" dirty="0" smtClean="0"/>
              <a:t>th</a:t>
            </a:r>
            <a:r>
              <a:rPr lang="en-US" dirty="0" smtClean="0"/>
              <a:t> of October 2020</a:t>
            </a:r>
          </a:p>
          <a:p>
            <a:r>
              <a:rPr lang="en-US" dirty="0" smtClean="0"/>
              <a:t>Possibility to also present the posters after the course in industry interaction event (COSIO) later in the autumn</a:t>
            </a:r>
          </a:p>
          <a:p>
            <a:r>
              <a:rPr lang="en-US" dirty="0" smtClean="0"/>
              <a:t>Will be done in pairs or individually, if that is your preference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49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scientific/project proposal posters?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(and maybe the most common) way of communicating your science to your colleagues</a:t>
            </a:r>
            <a:endParaRPr lang="fi-FI" dirty="0"/>
          </a:p>
          <a:p>
            <a:r>
              <a:rPr lang="fi-FI" dirty="0" smtClean="0"/>
              <a:t>A </a:t>
            </a:r>
            <a:r>
              <a:rPr lang="fi-FI" dirty="0" err="1" smtClean="0"/>
              <a:t>combination</a:t>
            </a:r>
            <a:r>
              <a:rPr lang="fi-FI" dirty="0" smtClean="0"/>
              <a:t> of</a:t>
            </a:r>
            <a:r>
              <a:rPr lang="fi-FI" dirty="0"/>
              <a:t>: </a:t>
            </a:r>
            <a:r>
              <a:rPr lang="fi-FI" b="1" dirty="0"/>
              <a:t>1.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poster</a:t>
            </a:r>
            <a:r>
              <a:rPr lang="fi-FI" dirty="0" smtClean="0"/>
              <a:t> </a:t>
            </a:r>
            <a:r>
              <a:rPr lang="fi-FI" dirty="0" err="1" smtClean="0"/>
              <a:t>itself</a:t>
            </a:r>
            <a:r>
              <a:rPr lang="fi-FI" dirty="0" smtClean="0"/>
              <a:t> and </a:t>
            </a:r>
            <a:r>
              <a:rPr lang="fi-FI" b="1" dirty="0"/>
              <a:t>2.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researcher</a:t>
            </a:r>
            <a:r>
              <a:rPr lang="fi-FI" dirty="0" smtClean="0"/>
              <a:t>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present</a:t>
            </a:r>
            <a:r>
              <a:rPr lang="fi-FI" dirty="0" smtClean="0"/>
              <a:t> at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poster</a:t>
            </a:r>
            <a:r>
              <a:rPr lang="fi-FI" dirty="0" smtClean="0"/>
              <a:t> at </a:t>
            </a:r>
            <a:r>
              <a:rPr lang="fi-FI" dirty="0" err="1" smtClean="0"/>
              <a:t>specified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to </a:t>
            </a:r>
            <a:r>
              <a:rPr lang="fi-FI" dirty="0" err="1" smtClean="0"/>
              <a:t>introduce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poster</a:t>
            </a:r>
            <a:r>
              <a:rPr lang="fi-FI" dirty="0" smtClean="0"/>
              <a:t> and </a:t>
            </a:r>
            <a:r>
              <a:rPr lang="fi-FI" dirty="0" err="1" smtClean="0"/>
              <a:t>discuss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content</a:t>
            </a:r>
            <a:endParaRPr lang="fi-FI" dirty="0"/>
          </a:p>
          <a:p>
            <a:r>
              <a:rPr lang="fi-FI" dirty="0" smtClean="0"/>
              <a:t>THUS, POSTER NEEDS TO WORK BOTH AS STAND-ALONE AND AS A PLATFORM TO SUPPORT YOUR PRESENTATION</a:t>
            </a:r>
          </a:p>
          <a:p>
            <a:r>
              <a:rPr lang="fi-FI" dirty="0" err="1" smtClean="0"/>
              <a:t>Sometimes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/>
              <a:t> </a:t>
            </a:r>
            <a:r>
              <a:rPr lang="fi-FI" dirty="0" smtClean="0"/>
              <a:t>1-2 </a:t>
            </a:r>
            <a:r>
              <a:rPr lang="fi-FI" dirty="0" err="1" smtClean="0"/>
              <a:t>minutes</a:t>
            </a:r>
            <a:r>
              <a:rPr lang="fi-FI" dirty="0" smtClean="0"/>
              <a:t> </a:t>
            </a:r>
            <a:r>
              <a:rPr lang="fi-FI" dirty="0" err="1" smtClean="0"/>
              <a:t>oral</a:t>
            </a:r>
            <a:r>
              <a:rPr lang="fi-FI" dirty="0" smtClean="0"/>
              <a:t> </a:t>
            </a:r>
            <a:r>
              <a:rPr lang="fi-FI" dirty="0" err="1" smtClean="0"/>
              <a:t>poster</a:t>
            </a:r>
            <a:r>
              <a:rPr lang="fi-FI" dirty="0" smtClean="0"/>
              <a:t> </a:t>
            </a:r>
            <a:r>
              <a:rPr lang="fi-FI" dirty="0" err="1" smtClean="0"/>
              <a:t>presentation</a:t>
            </a:r>
            <a:r>
              <a:rPr lang="fi-FI" dirty="0" smtClean="0"/>
              <a:t> ”</a:t>
            </a:r>
            <a:r>
              <a:rPr lang="fi-FI" dirty="0" err="1" smtClean="0"/>
              <a:t>pitching</a:t>
            </a:r>
            <a:r>
              <a:rPr lang="fi-FI" dirty="0" smtClean="0"/>
              <a:t>” </a:t>
            </a:r>
            <a:r>
              <a:rPr lang="fi-FI" dirty="0" err="1" smtClean="0"/>
              <a:t>organized</a:t>
            </a:r>
            <a:endParaRPr lang="fi-FI" dirty="0"/>
          </a:p>
          <a:p>
            <a:pPr lvl="2"/>
            <a:r>
              <a:rPr lang="fi-FI" dirty="0" smtClean="0"/>
              <a:t>On </a:t>
            </a:r>
            <a:r>
              <a:rPr lang="fi-FI" dirty="0" err="1" smtClean="0"/>
              <a:t>this</a:t>
            </a:r>
            <a:r>
              <a:rPr lang="fi-FI" dirty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,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present</a:t>
            </a:r>
            <a:r>
              <a:rPr lang="fi-FI" dirty="0" smtClean="0"/>
              <a:t> </a:t>
            </a:r>
            <a:r>
              <a:rPr lang="fi-FI" dirty="0" err="1" smtClean="0"/>
              <a:t>posters</a:t>
            </a:r>
            <a:r>
              <a:rPr lang="fi-FI" dirty="0" smtClean="0"/>
              <a:t> in Aalto TEAMS </a:t>
            </a:r>
            <a:r>
              <a:rPr lang="fi-FI" dirty="0" err="1" smtClean="0"/>
              <a:t>rooms</a:t>
            </a:r>
            <a:r>
              <a:rPr lang="fi-FI" dirty="0" smtClean="0"/>
              <a:t> for </a:t>
            </a:r>
            <a:r>
              <a:rPr lang="fi-FI" dirty="0" err="1" smtClean="0"/>
              <a:t>external</a:t>
            </a:r>
            <a:r>
              <a:rPr lang="fi-FI" dirty="0" smtClean="0"/>
              <a:t> </a:t>
            </a:r>
            <a:r>
              <a:rPr lang="fi-FI" dirty="0" err="1" smtClean="0"/>
              <a:t>evaluators</a:t>
            </a:r>
            <a:endParaRPr lang="fi-FI" dirty="0" smtClean="0"/>
          </a:p>
          <a:p>
            <a:pPr lvl="2"/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presentation</a:t>
            </a:r>
            <a:r>
              <a:rPr lang="fi-FI" dirty="0" smtClean="0"/>
              <a:t>, 1 </a:t>
            </a:r>
            <a:r>
              <a:rPr lang="fi-FI" dirty="0" err="1" smtClean="0"/>
              <a:t>minute</a:t>
            </a:r>
            <a:r>
              <a:rPr lang="fi-FI" dirty="0" smtClean="0"/>
              <a:t> </a:t>
            </a:r>
            <a:r>
              <a:rPr lang="fi-FI" dirty="0" err="1" smtClean="0"/>
              <a:t>pitching</a:t>
            </a:r>
            <a:r>
              <a:rPr lang="fi-FI" dirty="0" smtClean="0"/>
              <a:t> is </a:t>
            </a:r>
            <a:r>
              <a:rPr lang="fi-FI" dirty="0" err="1" smtClean="0"/>
              <a:t>given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whole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9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good poster? Commonly-asked question with no good answer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Obviously, depends from who you ask</a:t>
            </a:r>
          </a:p>
          <a:p>
            <a:pPr lvl="1"/>
            <a:r>
              <a:rPr lang="en-US" dirty="0" smtClean="0"/>
              <a:t>Questions that can help to guide the poster work</a:t>
            </a:r>
          </a:p>
          <a:p>
            <a:pPr lvl="2"/>
            <a:r>
              <a:rPr lang="en-GB" dirty="0" smtClean="0"/>
              <a:t>Are the chosen articles well and clearly presented?</a:t>
            </a:r>
            <a:endParaRPr lang="en-GB" dirty="0"/>
          </a:p>
          <a:p>
            <a:pPr lvl="2"/>
            <a:r>
              <a:rPr lang="en-GB" dirty="0" smtClean="0"/>
              <a:t>Is the hypothesis of the proposed multifunctional material well justified?</a:t>
            </a:r>
          </a:p>
          <a:p>
            <a:pPr lvl="2"/>
            <a:r>
              <a:rPr lang="en-GB" dirty="0" smtClean="0"/>
              <a:t>Does the structure help </a:t>
            </a:r>
            <a:r>
              <a:rPr lang="en-GB" dirty="0"/>
              <a:t>the visitor to understand the concepts, results and their relations to each </a:t>
            </a:r>
            <a:r>
              <a:rPr lang="en-GB" dirty="0" smtClean="0"/>
              <a:t>other?</a:t>
            </a:r>
          </a:p>
          <a:p>
            <a:pPr lvl="2"/>
            <a:r>
              <a:rPr lang="en-GB" dirty="0" smtClean="0"/>
              <a:t>Does a quick </a:t>
            </a:r>
            <a:r>
              <a:rPr lang="en-GB" dirty="0"/>
              <a:t>glance on the poster </a:t>
            </a:r>
            <a:r>
              <a:rPr lang="en-GB" dirty="0" smtClean="0"/>
              <a:t>give </a:t>
            </a:r>
            <a:r>
              <a:rPr lang="en-GB" dirty="0"/>
              <a:t>the visitor an understanding of the poster topic and an overview of the </a:t>
            </a:r>
            <a:r>
              <a:rPr lang="en-GB" dirty="0" smtClean="0"/>
              <a:t>content?</a:t>
            </a:r>
          </a:p>
          <a:p>
            <a:pPr lvl="2"/>
            <a:r>
              <a:rPr lang="en-GB" dirty="0" smtClean="0"/>
              <a:t>Does the poster </a:t>
            </a:r>
            <a:r>
              <a:rPr lang="en-GB" dirty="0"/>
              <a:t>look appealing and </a:t>
            </a:r>
            <a:r>
              <a:rPr lang="en-GB" dirty="0" smtClean="0"/>
              <a:t>professional?</a:t>
            </a:r>
          </a:p>
          <a:p>
            <a:pPr lvl="2"/>
            <a:r>
              <a:rPr lang="en-GB" dirty="0" smtClean="0"/>
              <a:t>Does the </a:t>
            </a:r>
            <a:r>
              <a:rPr lang="en-GB" dirty="0"/>
              <a:t>poster works seamlessly with the </a:t>
            </a:r>
            <a:r>
              <a:rPr lang="en-GB" dirty="0" smtClean="0"/>
              <a:t>oral presentation?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818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task: How to make a compelling and engaging abstract?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Rounded Rectangle 3"/>
          <p:cNvSpPr/>
          <p:nvPr/>
        </p:nvSpPr>
        <p:spPr>
          <a:xfrm>
            <a:off x="2149812" y="2011872"/>
            <a:ext cx="3263630" cy="86251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Background</a:t>
            </a:r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3595181" y="2630964"/>
            <a:ext cx="3263630" cy="86251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</a:t>
            </a:r>
            <a:endParaRPr lang="fi-FI" dirty="0"/>
          </a:p>
        </p:txBody>
      </p:sp>
      <p:sp>
        <p:nvSpPr>
          <p:cNvPr id="6" name="Rounded Rectangle 5"/>
          <p:cNvSpPr/>
          <p:nvPr/>
        </p:nvSpPr>
        <p:spPr>
          <a:xfrm>
            <a:off x="4740613" y="3250056"/>
            <a:ext cx="3263630" cy="86251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Objectives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>
          <a:xfrm>
            <a:off x="6130047" y="3909915"/>
            <a:ext cx="3263630" cy="862519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Preliminary results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7407613" y="4525516"/>
            <a:ext cx="3263630" cy="86251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endParaRPr lang="fi-FI" dirty="0"/>
          </a:p>
        </p:txBody>
      </p:sp>
      <p:sp>
        <p:nvSpPr>
          <p:cNvPr id="10" name="Rounded Rectangle 9"/>
          <p:cNvSpPr/>
          <p:nvPr/>
        </p:nvSpPr>
        <p:spPr>
          <a:xfrm>
            <a:off x="8680382" y="5141116"/>
            <a:ext cx="3263630" cy="86251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Significance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81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task: How to make a compelling and engaging abstract?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71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Introduction to the field</a:t>
            </a:r>
          </a:p>
          <a:p>
            <a:pPr lvl="1"/>
            <a:r>
              <a:rPr lang="en-US" dirty="0" smtClean="0"/>
              <a:t>Sentence 1: </a:t>
            </a:r>
            <a:r>
              <a:rPr lang="en-US" dirty="0"/>
              <a:t>Basic introduction to the field; accessible to scientists of </a:t>
            </a:r>
            <a:r>
              <a:rPr lang="en-US" dirty="0" smtClean="0"/>
              <a:t>any</a:t>
            </a:r>
            <a:r>
              <a:rPr lang="en-US" dirty="0"/>
              <a:t> </a:t>
            </a:r>
            <a:r>
              <a:rPr lang="en-US" dirty="0" smtClean="0"/>
              <a:t>discipline</a:t>
            </a:r>
          </a:p>
          <a:p>
            <a:pPr lvl="1"/>
            <a:r>
              <a:rPr lang="en-US" dirty="0" smtClean="0"/>
              <a:t>Sentence 2: </a:t>
            </a:r>
            <a:r>
              <a:rPr lang="en-US" dirty="0"/>
              <a:t>Background of the specific research question; comprehensible to scientists in the same or closely related fields of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What do you intend to do?</a:t>
            </a:r>
          </a:p>
          <a:p>
            <a:pPr lvl="1"/>
            <a:r>
              <a:rPr lang="en-US" dirty="0" smtClean="0"/>
              <a:t>Explanation of </a:t>
            </a:r>
            <a:r>
              <a:rPr lang="en-US" dirty="0"/>
              <a:t>what is missing/unknown/problematic, i.e. why the current study </a:t>
            </a:r>
            <a:r>
              <a:rPr lang="en-US" dirty="0" smtClean="0"/>
              <a:t>occurs. </a:t>
            </a:r>
            <a:r>
              <a:rPr lang="en-US" dirty="0"/>
              <a:t>Typically, this sentence starts with “However”</a:t>
            </a:r>
            <a:endParaRPr lang="en-US" dirty="0" smtClean="0"/>
          </a:p>
          <a:p>
            <a:r>
              <a:rPr lang="en-US" dirty="0" smtClean="0"/>
              <a:t>Why is it important?</a:t>
            </a:r>
          </a:p>
          <a:p>
            <a:r>
              <a:rPr lang="en-US" dirty="0" smtClean="0"/>
              <a:t>What has already been done?</a:t>
            </a:r>
          </a:p>
          <a:p>
            <a:r>
              <a:rPr lang="en-US" dirty="0" smtClean="0"/>
              <a:t>How would you conduct the work?</a:t>
            </a:r>
          </a:p>
          <a:p>
            <a:r>
              <a:rPr lang="en-US" dirty="0" smtClean="0"/>
              <a:t>READ MORE: </a:t>
            </a:r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chemistrycommunity.nature.com/posts/43071-how-to-write-an-abstract</a:t>
            </a:r>
            <a:r>
              <a:rPr lang="fi-FI" dirty="0" smtClean="0"/>
              <a:t> and </a:t>
            </a:r>
            <a:r>
              <a:rPr lang="fi-FI" dirty="0">
                <a:hlinkClick r:id="rId3"/>
              </a:rPr>
              <a:t>https://www.wiley.com/network/researchers/preparing-your-article/how-to-write-a-scientific-abstract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350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Abstract 6 points + poster 18 points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evaluation matrix of the poster, we will talk more about next week</a:t>
            </a:r>
          </a:p>
          <a:p>
            <a:r>
              <a:rPr lang="en-US" dirty="0" smtClean="0"/>
              <a:t>This week’s theme, focus on the abstract</a:t>
            </a:r>
            <a:r>
              <a:rPr lang="fi-FI" dirty="0" smtClean="0"/>
              <a:t>!</a:t>
            </a:r>
          </a:p>
          <a:p>
            <a:r>
              <a:rPr lang="en-US" dirty="0" smtClean="0"/>
              <a:t>Evaluation matrix for the abstract: Background (1 </a:t>
            </a:r>
            <a:r>
              <a:rPr lang="en-US" dirty="0" err="1" smtClean="0"/>
              <a:t>pt</a:t>
            </a:r>
            <a:r>
              <a:rPr lang="en-US" dirty="0" smtClean="0"/>
              <a:t>), Problem + objective (1 </a:t>
            </a:r>
            <a:r>
              <a:rPr lang="en-US" dirty="0" err="1" smtClean="0"/>
              <a:t>pt</a:t>
            </a:r>
            <a:r>
              <a:rPr lang="en-US" dirty="0" smtClean="0"/>
              <a:t>), strategy (1 </a:t>
            </a:r>
            <a:r>
              <a:rPr lang="en-US" dirty="0" err="1" smtClean="0"/>
              <a:t>pt</a:t>
            </a:r>
            <a:r>
              <a:rPr lang="en-US" dirty="0" smtClean="0"/>
              <a:t>), significance + impact (1 </a:t>
            </a:r>
            <a:r>
              <a:rPr lang="en-US" dirty="0" err="1" smtClean="0"/>
              <a:t>pt</a:t>
            </a:r>
            <a:r>
              <a:rPr lang="en-US" dirty="0" smtClean="0"/>
              <a:t>), general readability and clarity (2 </a:t>
            </a:r>
            <a:r>
              <a:rPr lang="en-US" dirty="0" err="1" smtClean="0"/>
              <a:t>pt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844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1283</TotalTime>
  <Words>540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Functional Soft Materials</vt:lpstr>
      <vt:lpstr>Presentation of the idea of a new multifunctional soft material</vt:lpstr>
      <vt:lpstr>What are scientific/project proposal posters?</vt:lpstr>
      <vt:lpstr>What is a good poster? Commonly-asked question with no good answer</vt:lpstr>
      <vt:lpstr>First task: How to make a compelling and engaging abstract?</vt:lpstr>
      <vt:lpstr>First task: How to make a compelling and engaging abstract?</vt:lpstr>
      <vt:lpstr>Evaluation: Abstract 6 points + poster 18 points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Soft Materials</dc:title>
  <dc:creator>Vapaavuori Jaana</dc:creator>
  <cp:lastModifiedBy>Vapaavuori Jaana</cp:lastModifiedBy>
  <cp:revision>16</cp:revision>
  <dcterms:created xsi:type="dcterms:W3CDTF">2020-09-17T09:51:55Z</dcterms:created>
  <dcterms:modified xsi:type="dcterms:W3CDTF">2020-09-18T07:15:01Z</dcterms:modified>
</cp:coreProperties>
</file>