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373" y="58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9/28/2020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6B64-B34E-4697-A031-84FB82088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2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2820-4C18-41EB-B970-6F23FE42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  <p:sldLayoutId id="2147484769" r:id="rId23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F643D-C2EC-4AAC-9863-1C3CBF08E0FA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981075"/>
            <a:ext cx="6408738" cy="4176713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 dirty="0"/>
              <a:t>Picture of </a:t>
            </a:r>
            <a:r>
              <a:rPr lang="es-ES" sz="3600" dirty="0" err="1"/>
              <a:t>problem</a:t>
            </a:r>
            <a:r>
              <a:rPr lang="es-ES" sz="3600" dirty="0"/>
              <a:t> </a:t>
            </a:r>
            <a:r>
              <a:rPr lang="es-ES" sz="3600" dirty="0" err="1"/>
              <a:t>used</a:t>
            </a:r>
            <a:r>
              <a:rPr lang="es-ES" sz="3600" dirty="0"/>
              <a:t> </a:t>
            </a:r>
            <a:r>
              <a:rPr lang="es-ES" sz="3600" dirty="0" err="1"/>
              <a:t>to</a:t>
            </a:r>
            <a:r>
              <a:rPr lang="es-ES" sz="3600" dirty="0"/>
              <a:t> </a:t>
            </a:r>
            <a:r>
              <a:rPr lang="es-ES" sz="3600" dirty="0" err="1"/>
              <a:t>gain</a:t>
            </a:r>
            <a:r>
              <a:rPr lang="es-ES" sz="3600" dirty="0"/>
              <a:t> </a:t>
            </a:r>
            <a:r>
              <a:rPr lang="es-ES" sz="3600" dirty="0" err="1"/>
              <a:t>attention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77236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8A16FE-7B6B-41F7-8F80-75151175E2EA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259632" y="2492896"/>
            <a:ext cx="708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5400" dirty="0" err="1">
                <a:solidFill>
                  <a:schemeClr val="accent2"/>
                </a:solidFill>
                <a:latin typeface="Arial Black" pitchFamily="34" charset="0"/>
              </a:rPr>
              <a:t>Questions</a:t>
            </a:r>
            <a:r>
              <a:rPr lang="es-ES" sz="5400" dirty="0">
                <a:solidFill>
                  <a:schemeClr val="accent2"/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2"/>
                </a:solidFill>
              </a:rPr>
              <a:t>Your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name</a:t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 err="1">
                <a:solidFill>
                  <a:schemeClr val="bg2"/>
                </a:solidFill>
              </a:rPr>
              <a:t>Department</a:t>
            </a:r>
            <a:r>
              <a:rPr lang="es-ES" dirty="0">
                <a:solidFill>
                  <a:schemeClr val="bg2"/>
                </a:solidFill>
              </a:rPr>
              <a:t> of…</a:t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>
                <a:solidFill>
                  <a:schemeClr val="bg2"/>
                </a:solidFill>
              </a:rPr>
              <a:t>Aalto </a:t>
            </a:r>
            <a:r>
              <a:rPr lang="es-ES" dirty="0" err="1">
                <a:solidFill>
                  <a:schemeClr val="bg2"/>
                </a:solidFill>
              </a:rPr>
              <a:t>University</a:t>
            </a:r>
            <a:endParaRPr lang="es-ES" dirty="0">
              <a:solidFill>
                <a:schemeClr val="bg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41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Title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Three</a:t>
            </a:r>
          </a:p>
        </p:txBody>
      </p:sp>
    </p:spTree>
    <p:extLst>
      <p:ext uri="{BB962C8B-B14F-4D97-AF65-F5344CB8AC3E}">
        <p14:creationId xmlns:p14="http://schemas.microsoft.com/office/powerpoint/2010/main" val="298583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94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13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Topic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13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Conclusion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Three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1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0C762-B0A9-4D16-BB42-1ADA4C80FA62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981075"/>
            <a:ext cx="6121400" cy="4464050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/>
              <a:t>Return to the Picture and problem used to gain attention </a:t>
            </a:r>
          </a:p>
        </p:txBody>
      </p:sp>
    </p:spTree>
    <p:extLst>
      <p:ext uri="{BB962C8B-B14F-4D97-AF65-F5344CB8AC3E}">
        <p14:creationId xmlns:p14="http://schemas.microsoft.com/office/powerpoint/2010/main" val="376187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Sources</a:t>
            </a:r>
            <a:r>
              <a:rPr lang="fi-FI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28.9.2020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40824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N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10</TotalTime>
  <Words>87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Courier New</vt:lpstr>
      <vt:lpstr>Georgia</vt:lpstr>
      <vt:lpstr>Lucida Grande</vt:lpstr>
      <vt:lpstr>Wingdings</vt:lpstr>
      <vt:lpstr>AALTO_EN</vt:lpstr>
      <vt:lpstr>Picture of problem used to gain attention</vt:lpstr>
      <vt:lpstr>PowerPoint Presentation</vt:lpstr>
      <vt:lpstr>Title of your presentation</vt:lpstr>
      <vt:lpstr>Topic area 1</vt:lpstr>
      <vt:lpstr>Topic area 2</vt:lpstr>
      <vt:lpstr>Topic area 3</vt:lpstr>
      <vt:lpstr>Conclusion</vt:lpstr>
      <vt:lpstr>Return to the Picture and problem used to gain attention </vt:lpstr>
      <vt:lpstr>Sources: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of problem used to gain attention</dc:title>
  <dc:creator>Mendoza Laura</dc:creator>
  <cp:lastModifiedBy>Qvist Nanna</cp:lastModifiedBy>
  <cp:revision>2</cp:revision>
  <cp:lastPrinted>2012-10-17T07:14:15Z</cp:lastPrinted>
  <dcterms:created xsi:type="dcterms:W3CDTF">2013-11-18T12:44:44Z</dcterms:created>
  <dcterms:modified xsi:type="dcterms:W3CDTF">2020-09-28T10:47:05Z</dcterms:modified>
</cp:coreProperties>
</file>