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84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138"/>
    <a:srgbClr val="68FFF8"/>
    <a:srgbClr val="FF5D5F"/>
    <a:srgbClr val="EEFFFF"/>
    <a:srgbClr val="2D392A"/>
    <a:srgbClr val="3B4A41"/>
    <a:srgbClr val="329298"/>
    <a:srgbClr val="F327FF"/>
    <a:srgbClr val="B02239"/>
    <a:srgbClr val="9EC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961"/>
    <p:restoredTop sz="94630"/>
  </p:normalViewPr>
  <p:slideViewPr>
    <p:cSldViewPr snapToGrid="0" snapToObjects="1">
      <p:cViewPr varScale="1">
        <p:scale>
          <a:sx n="94" d="100"/>
          <a:sy n="94" d="100"/>
        </p:scale>
        <p:origin x="20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EDA53-2B52-644A-870E-83B05BB27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C78C78-C7F4-DC4F-8E87-1453BF025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A233B-59D4-9148-8300-B13BF1F34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5298-5DDE-A347-938C-D023C7ED5F69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17F60-7620-0E4A-9D90-163C2D0B9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8AC2-C66C-074A-A853-521229740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1871-FF88-C84B-B327-BCFFD3101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961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BCDE5-E622-7041-A120-CE8FA2D6E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652104-FFA4-9842-890D-72392C358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70553-829D-9C4D-84FD-DC825CB65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5298-5DDE-A347-938C-D023C7ED5F69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68B93-0E5E-9641-AD44-A47CD66D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A4078-96BB-E444-937C-817C58F5B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1871-FF88-C84B-B327-BCFFD3101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149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EB69CB-593D-9C4C-8B21-5C0A496323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B7A748-20AB-924B-B348-4227DD611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4953A-AD36-4F45-9CE2-4EF1FF030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5298-5DDE-A347-938C-D023C7ED5F69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456DA-3AB5-384C-A1E4-CF88CB89C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2395B-8D2B-B240-83EF-B552ABB59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1871-FF88-C84B-B327-BCFFD3101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035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84CD2-3B37-134C-844E-049DD80A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51A21-19FC-FC40-9030-BD5F4EAD1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BF9B6-058E-0147-8496-8F1D309A7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5298-5DDE-A347-938C-D023C7ED5F69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5978A-C963-A548-ABF9-011365B22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B7423-83CE-784B-B0E3-FF233335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1871-FF88-C84B-B327-BCFFD3101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219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BB10-DC92-F84F-B719-02FA3B722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B1AA4-6002-C043-ADEB-209C7B771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812CB-AD1A-2E48-82AA-B4253F0C2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5298-5DDE-A347-938C-D023C7ED5F69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82F2F-A850-8A49-B347-DA77A85B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3F751-378D-6548-BE28-2D83EC4B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1871-FF88-C84B-B327-BCFFD3101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252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74196-7F6E-E04E-8BA1-94AD1D902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8E8F5-2C0E-644C-A8CB-DF65CBC818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716AE-245C-964E-9DBE-720E49821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F5DDC-4195-9545-9E3A-94537B911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5298-5DDE-A347-938C-D023C7ED5F69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E53D7-F1FE-3446-946B-EFA8ED7A7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F52C3-BD91-5B4B-AA65-975D6DF75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1871-FF88-C84B-B327-BCFFD3101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692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4C1CB-8FE9-BA41-9923-BC98C3FC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1821D-1E04-E64E-871B-0B6EE5523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42E6D6-1108-7540-98F6-46BA68D59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68327-4F1F-EF42-A98D-D25DF21FA5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1EFA8-90A0-9247-8E0F-086BBF4121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1BCCA-6548-6A4F-AF57-37A8F9664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5298-5DDE-A347-938C-D023C7ED5F69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8B62FB-601A-144B-A1ED-A0AB529A5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4DFC21-AEA8-5A4D-8645-C0449940D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1871-FF88-C84B-B327-BCFFD3101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362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8D083-C4E9-2148-A152-529C3B5F9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6EBEB-85A7-9049-AF37-69D9C7303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5298-5DDE-A347-938C-D023C7ED5F69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52F1D4-CBC1-9A4C-9272-A727261B1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C5357F-5E43-7940-A920-84B9EAF61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1871-FF88-C84B-B327-BCFFD3101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761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9B082F-04B0-4445-9B8B-B4F6A678C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5298-5DDE-A347-938C-D023C7ED5F69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383135-F3FA-4E49-A31D-0306A198A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9F42AC-9B68-E144-BEC6-E59A8C6C8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1871-FF88-C84B-B327-BCFFD3101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198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0DD98-159D-704F-B38D-8664536C4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87156-14DE-9046-9F16-8D25BE95A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03CD00-FBBA-AC42-A4B9-248AFF968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3D392-2EE6-BA46-878A-568FF539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5298-5DDE-A347-938C-D023C7ED5F69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D9CA6-AE39-6A42-90FF-D2B065B75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DE89A-AF85-9044-B9FD-8B1FBCD0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1871-FF88-C84B-B327-BCFFD3101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236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B73B0-3DFA-A94E-8065-70EDC0983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2E5434-2D29-364D-820E-95F579600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38BBA-E269-3041-9213-B6F5DB5B0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16818-89A5-E441-931C-F75FD4FD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5298-5DDE-A347-938C-D023C7ED5F69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735D64-3899-C447-9F91-73903697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8DAE74-88A6-7040-BBE6-50C4F8845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1871-FF88-C84B-B327-BCFFD3101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973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31E21-98F6-DA46-8C57-1C56BE999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243A8-8F9F-324D-8F4E-C22588590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F6466-9883-FD47-92CB-EF34266D39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55298-5DDE-A347-938C-D023C7ED5F69}" type="datetimeFigureOut">
              <a:rPr lang="fi-FI" smtClean="0"/>
              <a:t>30.9.2020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C5802-7FA4-7340-B704-F62AF52E7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14BC2-34E2-4348-8451-B22C749298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51871-FF88-C84B-B327-BCFFD3101A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649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3A510A76-1016-284F-978D-DA7B777F6481}"/>
              </a:ext>
            </a:extLst>
          </p:cNvPr>
          <p:cNvSpPr txBox="1"/>
          <p:nvPr/>
        </p:nvSpPr>
        <p:spPr>
          <a:xfrm>
            <a:off x="0" y="0"/>
            <a:ext cx="12192000" cy="7017027"/>
          </a:xfrm>
          <a:prstGeom prst="rect">
            <a:avLst/>
          </a:prstGeom>
          <a:blipFill>
            <a:blip r:embed="rId2">
              <a:alphaModFix amt="48000"/>
            </a:blip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FBF51E-D8EE-904B-A1B7-632783EA0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605DB-1E6A-9B45-860A-14DA5B410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84DC869F-7563-104B-B8DA-3035FE47BB1C}"/>
              </a:ext>
            </a:extLst>
          </p:cNvPr>
          <p:cNvSpPr/>
          <p:nvPr/>
        </p:nvSpPr>
        <p:spPr>
          <a:xfrm>
            <a:off x="1669012" y="373745"/>
            <a:ext cx="8044759" cy="6149009"/>
          </a:xfrm>
          <a:prstGeom prst="triangle">
            <a:avLst>
              <a:gd name="adj" fmla="val 48427"/>
            </a:avLst>
          </a:prstGeom>
          <a:solidFill>
            <a:schemeClr val="bg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336A97-AEAE-8F46-A8FE-8F1F6C6A7F8C}"/>
              </a:ext>
            </a:extLst>
          </p:cNvPr>
          <p:cNvSpPr/>
          <p:nvPr/>
        </p:nvSpPr>
        <p:spPr>
          <a:xfrm>
            <a:off x="251521" y="5247163"/>
            <a:ext cx="3618240" cy="10098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8F5B59-5F2E-8746-9728-ADAF66A4E01B}"/>
              </a:ext>
            </a:extLst>
          </p:cNvPr>
          <p:cNvSpPr/>
          <p:nvPr/>
        </p:nvSpPr>
        <p:spPr>
          <a:xfrm>
            <a:off x="3891459" y="357740"/>
            <a:ext cx="3855650" cy="12657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02B15F-2C04-E24A-AA32-21178E51ACA9}"/>
              </a:ext>
            </a:extLst>
          </p:cNvPr>
          <p:cNvSpPr/>
          <p:nvPr/>
        </p:nvSpPr>
        <p:spPr>
          <a:xfrm>
            <a:off x="7406712" y="5237509"/>
            <a:ext cx="3618240" cy="100984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94BF6A7-159F-724E-B5D7-2A0A4F1B8F1D}"/>
              </a:ext>
            </a:extLst>
          </p:cNvPr>
          <p:cNvSpPr/>
          <p:nvPr/>
        </p:nvSpPr>
        <p:spPr>
          <a:xfrm>
            <a:off x="4082080" y="2684676"/>
            <a:ext cx="2925818" cy="28386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85A651-B726-564C-8C81-A1FDDD54C96F}"/>
              </a:ext>
            </a:extLst>
          </p:cNvPr>
          <p:cNvSpPr txBox="1"/>
          <p:nvPr/>
        </p:nvSpPr>
        <p:spPr>
          <a:xfrm>
            <a:off x="2802536" y="2845834"/>
            <a:ext cx="543437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1"/>
                </a:solidFill>
              </a:rPr>
              <a:t>WORK OF ART</a:t>
            </a:r>
          </a:p>
          <a:p>
            <a:pPr algn="ctr"/>
            <a:r>
              <a:rPr lang="fi-FI" sz="1600" b="1" dirty="0">
                <a:solidFill>
                  <a:schemeClr val="bg1"/>
                </a:solidFill>
              </a:rPr>
              <a:t>AUTHORSHIP</a:t>
            </a:r>
          </a:p>
          <a:p>
            <a:pPr algn="ctr"/>
            <a:r>
              <a:rPr lang="fi-FI" sz="1600" b="1" dirty="0">
                <a:solidFill>
                  <a:schemeClr val="bg1"/>
                </a:solidFill>
              </a:rPr>
              <a:t>CRAFT</a:t>
            </a:r>
          </a:p>
          <a:p>
            <a:pPr algn="ctr"/>
            <a:r>
              <a:rPr lang="fi-FI" sz="1600" b="1" dirty="0">
                <a:solidFill>
                  <a:schemeClr val="bg1"/>
                </a:solidFill>
              </a:rPr>
              <a:t>PRACTICE/CONVENTION</a:t>
            </a:r>
          </a:p>
          <a:p>
            <a:pPr algn="ctr"/>
            <a:r>
              <a:rPr lang="fi-FI" sz="1600" b="1" dirty="0">
                <a:solidFill>
                  <a:schemeClr val="bg1"/>
                </a:solidFill>
              </a:rPr>
              <a:t>PROFESSIONAL IDENTITY, PRACTICES IN THE FIELD  ETC.</a:t>
            </a:r>
          </a:p>
          <a:p>
            <a:pPr algn="ctr"/>
            <a:r>
              <a:rPr lang="fi-FI" sz="1600" b="1" dirty="0" err="1"/>
              <a:t>What</a:t>
            </a:r>
            <a:r>
              <a:rPr lang="fi-FI" sz="1600" b="1" dirty="0"/>
              <a:t> </a:t>
            </a:r>
            <a:r>
              <a:rPr lang="fi-FI" sz="1600" b="1" dirty="0" err="1"/>
              <a:t>particular</a:t>
            </a:r>
            <a:r>
              <a:rPr lang="fi-FI" sz="1600" b="1" dirty="0"/>
              <a:t> </a:t>
            </a:r>
            <a:r>
              <a:rPr lang="fi-FI" sz="1600" b="1" dirty="0" err="1"/>
              <a:t>aspect</a:t>
            </a:r>
            <a:r>
              <a:rPr lang="fi-FI" sz="1600" b="1" dirty="0"/>
              <a:t> of </a:t>
            </a:r>
            <a:r>
              <a:rPr lang="fi-FI" sz="1600" b="1" dirty="0" err="1"/>
              <a:t>practice</a:t>
            </a:r>
            <a:r>
              <a:rPr lang="fi-FI" sz="1600" b="1" dirty="0"/>
              <a:t> </a:t>
            </a:r>
            <a:r>
              <a:rPr lang="fi-FI" sz="1600" b="1" dirty="0" err="1"/>
              <a:t>does</a:t>
            </a:r>
            <a:r>
              <a:rPr lang="fi-FI" sz="1600" b="1" dirty="0"/>
              <a:t> </a:t>
            </a:r>
            <a:r>
              <a:rPr lang="fi-FI" sz="1600" b="1" dirty="0" err="1"/>
              <a:t>your</a:t>
            </a:r>
            <a:endParaRPr lang="fi-FI" sz="1600" b="1" dirty="0"/>
          </a:p>
          <a:p>
            <a:pPr algn="ctr"/>
            <a:r>
              <a:rPr lang="fi-FI" sz="1600" b="1" dirty="0" err="1"/>
              <a:t>experimenting</a:t>
            </a:r>
            <a:r>
              <a:rPr lang="fi-FI" sz="1600" b="1" dirty="0"/>
              <a:t> in </a:t>
            </a:r>
            <a:r>
              <a:rPr lang="fi-FI" sz="1600" b="1" dirty="0" err="1"/>
              <a:t>your</a:t>
            </a:r>
            <a:r>
              <a:rPr lang="fi-FI" sz="1600" b="1" dirty="0"/>
              <a:t> </a:t>
            </a:r>
            <a:r>
              <a:rPr lang="fi-FI" sz="1600" b="1" dirty="0" err="1"/>
              <a:t>artistic</a:t>
            </a:r>
            <a:r>
              <a:rPr lang="fi-FI" sz="1600" b="1" dirty="0"/>
              <a:t> /</a:t>
            </a:r>
            <a:r>
              <a:rPr lang="fi-FI" sz="1600" b="1" dirty="0" err="1"/>
              <a:t>practice</a:t>
            </a:r>
            <a:r>
              <a:rPr lang="fi-FI" sz="1600" b="1" dirty="0"/>
              <a:t> </a:t>
            </a:r>
            <a:r>
              <a:rPr lang="fi-FI" sz="1600" b="1" dirty="0" err="1"/>
              <a:t>component</a:t>
            </a:r>
            <a:r>
              <a:rPr lang="fi-FI" sz="1600" b="1" dirty="0"/>
              <a:t> </a:t>
            </a:r>
            <a:r>
              <a:rPr lang="fi-FI" sz="1600" b="1" dirty="0" err="1"/>
              <a:t>relate</a:t>
            </a:r>
            <a:r>
              <a:rPr lang="fi-FI" sz="1600" b="1" dirty="0"/>
              <a:t> to?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7770EB-6879-CE4E-B489-AFC08B7422C1}"/>
              </a:ext>
            </a:extLst>
          </p:cNvPr>
          <p:cNvSpPr txBox="1"/>
          <p:nvPr/>
        </p:nvSpPr>
        <p:spPr>
          <a:xfrm>
            <a:off x="4622683" y="4536549"/>
            <a:ext cx="19171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/>
              <a:t>PRACTICE-LED/</a:t>
            </a:r>
          </a:p>
          <a:p>
            <a:r>
              <a:rPr lang="fi-FI" sz="1600" b="1" dirty="0"/>
              <a:t>ARTISTIC RESEARCH </a:t>
            </a:r>
          </a:p>
          <a:p>
            <a:r>
              <a:rPr lang="fi-FI" sz="1600" b="1" dirty="0"/>
              <a:t>QUESTIONS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960F049-8CA7-8A4B-AFC3-DFFBF97EF29E}"/>
              </a:ext>
            </a:extLst>
          </p:cNvPr>
          <p:cNvSpPr txBox="1">
            <a:spLocks/>
          </p:cNvSpPr>
          <p:nvPr/>
        </p:nvSpPr>
        <p:spPr>
          <a:xfrm>
            <a:off x="485973" y="4999915"/>
            <a:ext cx="3377300" cy="13127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i-FI" sz="6000">
                <a:solidFill>
                  <a:srgbClr val="FF0000"/>
                </a:solidFill>
                <a:latin typeface="+mn-lt"/>
              </a:rPr>
              <a:t>POETICS</a:t>
            </a:r>
            <a:br>
              <a:rPr lang="fi-FI">
                <a:solidFill>
                  <a:srgbClr val="FF0000"/>
                </a:solidFill>
                <a:latin typeface="+mn-lt"/>
              </a:rPr>
            </a:br>
            <a:r>
              <a:rPr lang="fi-FI" sz="2000">
                <a:solidFill>
                  <a:srgbClr val="FF0000"/>
                </a:solidFill>
                <a:latin typeface="+mn-lt"/>
              </a:rPr>
              <a:t>(MAKING)</a:t>
            </a:r>
            <a:endParaRPr lang="fi-FI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CF01012-3D40-8744-B856-1A455B6C5369}"/>
              </a:ext>
            </a:extLst>
          </p:cNvPr>
          <p:cNvSpPr txBox="1">
            <a:spLocks/>
          </p:cNvSpPr>
          <p:nvPr/>
        </p:nvSpPr>
        <p:spPr>
          <a:xfrm>
            <a:off x="7345417" y="5325761"/>
            <a:ext cx="8825658" cy="8614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r>
              <a:rPr lang="fi-FI" sz="6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PRAXIS</a:t>
            </a:r>
            <a:r>
              <a:rPr lang="fi-FI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(DOING)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A9D1F8-1946-DE43-989F-A8C99846EC95}"/>
              </a:ext>
            </a:extLst>
          </p:cNvPr>
          <p:cNvSpPr/>
          <p:nvPr/>
        </p:nvSpPr>
        <p:spPr>
          <a:xfrm>
            <a:off x="4139013" y="251951"/>
            <a:ext cx="294343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6000" dirty="0">
                <a:solidFill>
                  <a:srgbClr val="FF0000"/>
                </a:solidFill>
              </a:rPr>
              <a:t>POLITICS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086101B-782B-FE40-BFB9-7363EAAC8A98}"/>
              </a:ext>
            </a:extLst>
          </p:cNvPr>
          <p:cNvSpPr/>
          <p:nvPr/>
        </p:nvSpPr>
        <p:spPr>
          <a:xfrm>
            <a:off x="476824" y="0"/>
            <a:ext cx="10920046" cy="7765773"/>
          </a:xfrm>
          <a:prstGeom prst="ellipse">
            <a:avLst/>
          </a:prstGeom>
          <a:noFill/>
          <a:ln w="76200">
            <a:solidFill>
              <a:schemeClr val="tx1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4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879394-7C93-8548-9391-D4BF85AFCE37}"/>
              </a:ext>
            </a:extLst>
          </p:cNvPr>
          <p:cNvSpPr txBox="1"/>
          <p:nvPr/>
        </p:nvSpPr>
        <p:spPr>
          <a:xfrm>
            <a:off x="8613494" y="1650986"/>
            <a:ext cx="232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EMERGING PRACTICES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DA2FAD-4D5A-074C-8CA8-08C0F29B6F23}"/>
              </a:ext>
            </a:extLst>
          </p:cNvPr>
          <p:cNvSpPr txBox="1"/>
          <p:nvPr/>
        </p:nvSpPr>
        <p:spPr>
          <a:xfrm>
            <a:off x="78010" y="4789795"/>
            <a:ext cx="3465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”New” </a:t>
            </a:r>
            <a:r>
              <a:rPr lang="fi-FI" b="1" dirty="0" err="1"/>
              <a:t>methods</a:t>
            </a:r>
            <a:r>
              <a:rPr lang="fi-FI" b="1" dirty="0"/>
              <a:t>, </a:t>
            </a:r>
            <a:r>
              <a:rPr lang="fi-FI" b="1" dirty="0" err="1"/>
              <a:t>forms</a:t>
            </a:r>
            <a:r>
              <a:rPr lang="fi-FI" b="1" dirty="0"/>
              <a:t>, </a:t>
            </a:r>
            <a:r>
              <a:rPr lang="fi-FI" b="1" dirty="0" err="1"/>
              <a:t>aesthetics</a:t>
            </a:r>
            <a:endParaRPr lang="fi-FI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42D18B-7540-EF4D-AEDB-A7A489C0667A}"/>
              </a:ext>
            </a:extLst>
          </p:cNvPr>
          <p:cNvSpPr txBox="1"/>
          <p:nvPr/>
        </p:nvSpPr>
        <p:spPr>
          <a:xfrm rot="3355779">
            <a:off x="6702267" y="2824313"/>
            <a:ext cx="3665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CHALLENGING THE ”WAY WE DO IT”</a:t>
            </a:r>
          </a:p>
          <a:p>
            <a:r>
              <a:rPr lang="fi-FI" b="1" dirty="0"/>
              <a:t>MAKING </a:t>
            </a:r>
            <a:r>
              <a:rPr lang="fi-FI" b="1" dirty="0">
                <a:solidFill>
                  <a:srgbClr val="FF0000"/>
                </a:solidFill>
              </a:rPr>
              <a:t>TACIT KNOWLEDGE </a:t>
            </a:r>
            <a:r>
              <a:rPr lang="fi-FI" b="1" dirty="0"/>
              <a:t>VISIBLE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F46E28-4908-644A-9202-4B3E46BF4CF0}"/>
              </a:ext>
            </a:extLst>
          </p:cNvPr>
          <p:cNvSpPr txBox="1"/>
          <p:nvPr/>
        </p:nvSpPr>
        <p:spPr>
          <a:xfrm>
            <a:off x="2020175" y="6224189"/>
            <a:ext cx="791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REDEFINING THE TRADITION WITHIN SOME PARTICULAR CONTEXT OF PRACTICE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FC74AA-912A-4F4E-9A92-D99419526282}"/>
              </a:ext>
            </a:extLst>
          </p:cNvPr>
          <p:cNvSpPr txBox="1"/>
          <p:nvPr/>
        </p:nvSpPr>
        <p:spPr>
          <a:xfrm>
            <a:off x="4063639" y="5507091"/>
            <a:ext cx="3581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CRITICAL</a:t>
            </a:r>
            <a:r>
              <a:rPr lang="fi-FI" b="1" dirty="0">
                <a:solidFill>
                  <a:schemeClr val="bg1"/>
                </a:solidFill>
              </a:rPr>
              <a:t> </a:t>
            </a:r>
            <a:r>
              <a:rPr lang="fi-FI" b="1" dirty="0"/>
              <a:t>RELATION TO TRADITION, </a:t>
            </a:r>
          </a:p>
          <a:p>
            <a:r>
              <a:rPr lang="fi-FI" b="1" dirty="0"/>
              <a:t>CONVENTIONS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ACA8B7-E689-284B-A428-82D6B1B74CBB}"/>
              </a:ext>
            </a:extLst>
          </p:cNvPr>
          <p:cNvSpPr txBox="1"/>
          <p:nvPr/>
        </p:nvSpPr>
        <p:spPr>
          <a:xfrm rot="3284614">
            <a:off x="7100644" y="2620961"/>
            <a:ext cx="334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COMMUNITY OF PRACTITIONERS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78657A-EA54-4948-A9D0-809F77B45338}"/>
              </a:ext>
            </a:extLst>
          </p:cNvPr>
          <p:cNvSpPr txBox="1"/>
          <p:nvPr/>
        </p:nvSpPr>
        <p:spPr>
          <a:xfrm rot="18410330">
            <a:off x="2250354" y="1694041"/>
            <a:ext cx="1863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REPRESENTATION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E23C14F-9FD2-B646-9450-21F1DA38F3F4}"/>
              </a:ext>
            </a:extLst>
          </p:cNvPr>
          <p:cNvSpPr txBox="1"/>
          <p:nvPr/>
        </p:nvSpPr>
        <p:spPr>
          <a:xfrm rot="18253079">
            <a:off x="728569" y="3074818"/>
            <a:ext cx="2278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FORMS, CONVENTIONS OF MAKING, STYLES, METHODS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CE0067-4C7F-BF47-B699-8A7142849BA2}"/>
              </a:ext>
            </a:extLst>
          </p:cNvPr>
          <p:cNvSpPr txBox="1"/>
          <p:nvPr/>
        </p:nvSpPr>
        <p:spPr>
          <a:xfrm rot="3234992">
            <a:off x="8912787" y="2512981"/>
            <a:ext cx="116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INDUSTRY</a:t>
            </a:r>
          </a:p>
        </p:txBody>
      </p:sp>
    </p:spTree>
    <p:extLst>
      <p:ext uri="{BB962C8B-B14F-4D97-AF65-F5344CB8AC3E}">
        <p14:creationId xmlns:p14="http://schemas.microsoft.com/office/powerpoint/2010/main" val="318736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 build="p"/>
      <p:bldP spid="13" grpId="0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3315</TotalTime>
  <Words>96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 3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83</cp:revision>
  <cp:lastPrinted>2020-09-07T10:03:38Z</cp:lastPrinted>
  <dcterms:created xsi:type="dcterms:W3CDTF">2019-10-18T12:25:21Z</dcterms:created>
  <dcterms:modified xsi:type="dcterms:W3CDTF">2020-09-30T08:35:49Z</dcterms:modified>
</cp:coreProperties>
</file>