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807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6"/>
    <p:restoredTop sz="96291"/>
  </p:normalViewPr>
  <p:slideViewPr>
    <p:cSldViewPr snapToGrid="0" snapToObjects="1">
      <p:cViewPr varScale="1">
        <p:scale>
          <a:sx n="119" d="100"/>
          <a:sy n="119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1C9D4-6F97-BA44-BE1B-365A354EB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EED58-CC63-5548-A678-5FFE806B8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37B9D-4C50-AC40-81FB-3490D65F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BE64E-3A70-7444-A2A5-51080B781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5CE60-7D4C-EC47-A0DA-4347C485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3241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CAFBA-BCBD-2847-AFB8-5B525753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A3E43-4E90-0C47-A1FC-207A9E1B4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535B0-F3F6-9C48-BE64-194BC581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223B4-5B0E-BF4C-BAF8-8BF73922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56803-2A7C-4242-A2EA-C9CA8722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8120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A24CCE-E8EB-7444-A86E-CFA729C31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8FFB7-FAA7-8046-8BDA-0DECFE516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C2948-F551-CE46-8715-86F48E47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FC22C-3478-E94A-9C74-8A10C4EC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8C69F-D337-8C4E-A1E5-EAC33A60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133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279F-D9DC-2B49-980E-17EC83626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DB8F-748D-014C-9D5B-DBDE9F27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927FA-0769-A344-A6CC-A6585F77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946A7-D33E-9548-B214-144E21F9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4E233-596A-8A4B-BD5A-8477D53B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405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AD52-C7F5-924B-B428-6D757C82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B219C-93B8-E148-9D97-29B127D42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5A074-7A9F-144E-AC49-B698BC57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D267C-416E-774F-BBEB-43B60A87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E5950-7241-1B40-A13A-C322CFEF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1636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4A5E-8E6A-5F45-AC8C-F54B833A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979BD-2A3D-5A44-80CA-CEF17E94F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908CF-BFFD-C64E-A47D-73C6A07E2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1A77B-6E5A-3F47-89FB-77836D83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9A27A-7838-3342-BC22-1AEA290C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3FC-B488-FE47-8F68-5EA4B76B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0919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E4AE7-9E9C-D24F-B580-967BF2789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643E0-56BD-9A4D-AEFA-BFFEE9017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D171A-601A-6445-B44D-0588481F5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4D11B-71E7-6A4C-B41F-C1BA0E381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0E3D65-9BC7-6141-99F9-99B8A0BDA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6F5F1-38A1-FF40-B9FE-BA8E3381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3A02E-5752-6E48-98B2-ABE13C9F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7713A-28E9-F245-BFBE-01DC0740D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6724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009D8-CA83-BD4E-8F9F-4DDE7546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E85D92-8116-6A42-B22A-EFDBD805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FE413-01D1-0E42-B87B-5B8CAC186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85F71-1ECC-144B-8DD8-ECB20169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3713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E2AA0-2042-E443-814E-BEA57FFC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29DF2-4F8D-2D4A-A947-61E52C36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7747B-1CC1-7447-AC2C-8E7C8D39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7490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5665-7784-774F-A3C9-18ECFF71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96AD0-70E0-554C-9634-625C68CF1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F972A-7877-E149-9D91-A5492E16D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680E0-AF14-F34B-B770-5BF0E81E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21E10-E291-2F49-A418-C479F550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865A4-59DD-924B-909E-8A958106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289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9930-ADBA-A04B-97B0-4AD6C59E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9D7D9D-311B-014C-8114-E23E4DD37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8B723-E5C8-CD4D-BB03-597F9DFC8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B2495-4DA1-BC4B-B95A-DAF6B596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ECA89-A09C-6840-8738-E0436A5E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4E6C7-9E9F-0741-94F6-F4EB43B9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976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7FC8E9-ECFE-FE47-B7A1-6BF2F706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A4136-9E5F-C948-8B98-836908D21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84EFC-37E0-9B45-AA8D-B7392FE7C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17983-F9F7-F049-8830-8C5D625A00C2}" type="datetimeFigureOut">
              <a:rPr lang="en-FI" smtClean="0"/>
              <a:t>6.11.2020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15881-52B1-3441-AB18-D7292F0B0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2D143-739D-DE43-A6DE-ED92FC727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E39A-4EC0-1D42-AD26-C3E87FFF44F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7939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kehys 3"/>
          <p:cNvSpPr txBox="1">
            <a:spLocks noChangeArrowheads="1"/>
          </p:cNvSpPr>
          <p:nvPr/>
        </p:nvSpPr>
        <p:spPr bwMode="auto">
          <a:xfrm>
            <a:off x="0" y="0"/>
            <a:ext cx="12192000" cy="6401753"/>
          </a:xfrm>
          <a:prstGeom prst="rect">
            <a:avLst/>
          </a:prstGeom>
          <a:solidFill>
            <a:srgbClr val="379537"/>
          </a:solidFill>
          <a:ln>
            <a:noFill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fi-FI" sz="3200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CoDesign</a:t>
            </a:r>
            <a:r>
              <a:rPr lang="fi-FI" sz="3200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action </a:t>
            </a:r>
            <a:r>
              <a:rPr lang="fi-FI" sz="3200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planning</a:t>
            </a:r>
            <a:r>
              <a:rPr lang="fi-FI" sz="3200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sz="3200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check-list</a:t>
            </a:r>
            <a:endParaRPr lang="fi-FI" sz="2000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  <a:p>
            <a:pPr marL="457200" indent="-457200" eaLnBrk="1" hangingPunct="1">
              <a:buAutoNum type="arabicPeriod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Assess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primary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secondary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aims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codesign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action</a:t>
            </a:r>
          </a:p>
          <a:p>
            <a:pPr marL="457200" indent="-457200" eaLnBrk="1" hangingPunct="1">
              <a:buAutoNum type="arabicPeriod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Assess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change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domain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characteristics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: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is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social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issue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who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is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involved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Systemic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issue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Nature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Infrastructure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need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change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it?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Nature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path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dependencies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in science,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tech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markets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pricing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regulation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resource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use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logistics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consumer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behavior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Cognitive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lock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-in(s)? …</a:t>
            </a:r>
          </a:p>
          <a:p>
            <a:pPr eaLnBrk="1" hangingPunct="1">
              <a:buFontTx/>
              <a:buAutoNum type="arabicPeriod"/>
            </a:pP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Assess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further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targeted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implied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people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: ’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users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’ and ’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stakeholders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’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Who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–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unified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group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diverse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set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different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groups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kind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people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Motivation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–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interested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Contact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–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how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reach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them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Competence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–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capable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doing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Relevance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–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getting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from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project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is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design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project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getting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from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them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4. Select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approach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(es)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methods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(mix)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work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with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these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people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(s) (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see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CDJP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methods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sites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)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5.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Tailor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methods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practical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arrangements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ensure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meaningful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inputs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: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how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all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needs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get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done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?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6. If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relevant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consider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ways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participants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can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share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with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each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other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7. Plan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how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results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outcomes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will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be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documented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(and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see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if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this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affects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methods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arrangements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)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8. Plan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how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you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will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attract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participants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rewards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for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them</a:t>
            </a:r>
            <a:endParaRPr lang="fi-FI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9. Plan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how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you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integrate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results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outcomes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into design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project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(and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larger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sociotechnical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development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)</a:t>
            </a: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10. If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you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aim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for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sustained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what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are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the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forms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pathways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people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can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take</a:t>
            </a:r>
            <a:endParaRPr lang="fi-FI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Do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not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try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too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much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at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once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work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in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phases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make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easy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for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participants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(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internal/external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your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organization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)</a:t>
            </a:r>
          </a:p>
          <a:p>
            <a:pPr lvl="1" eaLnBrk="1" hangingPunct="1">
              <a:buFont typeface="Arial" charset="0"/>
              <a:buChar char="•"/>
            </a:pP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Enable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multiple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ways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intensity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channels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of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participation</a:t>
            </a:r>
            <a:endParaRPr lang="fi-FI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  <a:p>
            <a:pPr eaLnBrk="1" hangingPunct="1"/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11.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Create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ways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to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deepen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,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extend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and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pool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collaboration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with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(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strategically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important</a:t>
            </a:r>
            <a:r>
              <a:rPr lang="fi-FI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) </a:t>
            </a:r>
            <a:r>
              <a:rPr lang="fi-FI" dirty="0" err="1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participants</a:t>
            </a:r>
            <a:endParaRPr lang="fi-FI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  <a:p>
            <a:pPr eaLnBrk="1" hangingPunct="1"/>
            <a:r>
              <a:rPr lang="fi-FI" sz="1600" i="1" dirty="0">
                <a:solidFill>
                  <a:srgbClr val="FFFFFF"/>
                </a:solidFill>
                <a:latin typeface="Frutiger LT Std 87 ExtraBlk Cn" charset="0"/>
                <a:ea typeface="Gulim" charset="0"/>
                <a:cs typeface="Gulim" charset="0"/>
              </a:rPr>
              <a:t>	</a:t>
            </a:r>
            <a:endParaRPr lang="fi-FI" dirty="0">
              <a:solidFill>
                <a:srgbClr val="FFFFFF"/>
              </a:solidFill>
              <a:latin typeface="Frutiger LT Std 87 ExtraBlk Cn" charset="0"/>
              <a:ea typeface="Gulim" charset="0"/>
              <a:cs typeface="Guli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3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Frutiger LT Std 87 ExtraBlk Cn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Sampsa</dc:creator>
  <cp:lastModifiedBy>Sampsa</cp:lastModifiedBy>
  <cp:revision>1</cp:revision>
  <dcterms:created xsi:type="dcterms:W3CDTF">2020-11-06T09:44:11Z</dcterms:created>
  <dcterms:modified xsi:type="dcterms:W3CDTF">2020-11-06T09:44:38Z</dcterms:modified>
</cp:coreProperties>
</file>