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1" r:id="rId3"/>
    <p:sldId id="379" r:id="rId4"/>
    <p:sldId id="258" r:id="rId5"/>
    <p:sldId id="260" r:id="rId6"/>
    <p:sldId id="311" r:id="rId7"/>
    <p:sldId id="363" r:id="rId8"/>
    <p:sldId id="365" r:id="rId9"/>
    <p:sldId id="366" r:id="rId10"/>
    <p:sldId id="367" r:id="rId11"/>
    <p:sldId id="372" r:id="rId12"/>
    <p:sldId id="373" r:id="rId13"/>
    <p:sldId id="374" r:id="rId14"/>
    <p:sldId id="375" r:id="rId15"/>
    <p:sldId id="376" r:id="rId16"/>
    <p:sldId id="377" r:id="rId17"/>
    <p:sldId id="378" r:id="rId18"/>
    <p:sldId id="259" r:id="rId19"/>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2"/>
    <p:restoredTop sz="96291"/>
  </p:normalViewPr>
  <p:slideViewPr>
    <p:cSldViewPr snapToGrid="0" snapToObjects="1">
      <p:cViewPr varScale="1">
        <p:scale>
          <a:sx n="119" d="100"/>
          <a:sy n="119" d="100"/>
        </p:scale>
        <p:origin x="216"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F5B37-4B16-7E45-8991-331C39B994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FI"/>
          </a:p>
        </p:txBody>
      </p:sp>
      <p:sp>
        <p:nvSpPr>
          <p:cNvPr id="3" name="Subtitle 2">
            <a:extLst>
              <a:ext uri="{FF2B5EF4-FFF2-40B4-BE49-F238E27FC236}">
                <a16:creationId xmlns:a16="http://schemas.microsoft.com/office/drawing/2014/main" id="{556DB595-8E5D-C148-8324-0D147F9106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FI"/>
          </a:p>
        </p:txBody>
      </p:sp>
      <p:sp>
        <p:nvSpPr>
          <p:cNvPr id="4" name="Date Placeholder 3">
            <a:extLst>
              <a:ext uri="{FF2B5EF4-FFF2-40B4-BE49-F238E27FC236}">
                <a16:creationId xmlns:a16="http://schemas.microsoft.com/office/drawing/2014/main" id="{99E9E4A6-BF17-9148-9F5D-3AC227D40FCA}"/>
              </a:ext>
            </a:extLst>
          </p:cNvPr>
          <p:cNvSpPr>
            <a:spLocks noGrp="1"/>
          </p:cNvSpPr>
          <p:nvPr>
            <p:ph type="dt" sz="half" idx="10"/>
          </p:nvPr>
        </p:nvSpPr>
        <p:spPr/>
        <p:txBody>
          <a:bodyPr/>
          <a:lstStyle/>
          <a:p>
            <a:fld id="{28012664-5EA8-314B-9342-5887329CA76B}" type="datetimeFigureOut">
              <a:rPr lang="en-FI" smtClean="0"/>
              <a:t>12.11.2020</a:t>
            </a:fld>
            <a:endParaRPr lang="en-FI"/>
          </a:p>
        </p:txBody>
      </p:sp>
      <p:sp>
        <p:nvSpPr>
          <p:cNvPr id="5" name="Footer Placeholder 4">
            <a:extLst>
              <a:ext uri="{FF2B5EF4-FFF2-40B4-BE49-F238E27FC236}">
                <a16:creationId xmlns:a16="http://schemas.microsoft.com/office/drawing/2014/main" id="{812D6EFD-9319-C44C-8138-60E9FB3E55C8}"/>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79E62A50-180A-CA44-B6F4-9AC3CB5D24A3}"/>
              </a:ext>
            </a:extLst>
          </p:cNvPr>
          <p:cNvSpPr>
            <a:spLocks noGrp="1"/>
          </p:cNvSpPr>
          <p:nvPr>
            <p:ph type="sldNum" sz="quarter" idx="12"/>
          </p:nvPr>
        </p:nvSpPr>
        <p:spPr/>
        <p:txBody>
          <a:bodyPr/>
          <a:lstStyle/>
          <a:p>
            <a:fld id="{03662093-C688-AB41-B4FE-53DF68392D55}" type="slidenum">
              <a:rPr lang="en-FI" smtClean="0"/>
              <a:t>‹#›</a:t>
            </a:fld>
            <a:endParaRPr lang="en-FI"/>
          </a:p>
        </p:txBody>
      </p:sp>
    </p:spTree>
    <p:extLst>
      <p:ext uri="{BB962C8B-B14F-4D97-AF65-F5344CB8AC3E}">
        <p14:creationId xmlns:p14="http://schemas.microsoft.com/office/powerpoint/2010/main" val="217195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84D50-BC20-C94A-8E8E-E74043DAE7B9}"/>
              </a:ext>
            </a:extLst>
          </p:cNvPr>
          <p:cNvSpPr>
            <a:spLocks noGrp="1"/>
          </p:cNvSpPr>
          <p:nvPr>
            <p:ph type="title"/>
          </p:nvPr>
        </p:nvSpPr>
        <p:spPr/>
        <p:txBody>
          <a:bodyPr/>
          <a:lstStyle/>
          <a:p>
            <a:r>
              <a:rPr lang="en-US"/>
              <a:t>Click to edit Master title style</a:t>
            </a:r>
            <a:endParaRPr lang="en-FI"/>
          </a:p>
        </p:txBody>
      </p:sp>
      <p:sp>
        <p:nvSpPr>
          <p:cNvPr id="3" name="Vertical Text Placeholder 2">
            <a:extLst>
              <a:ext uri="{FF2B5EF4-FFF2-40B4-BE49-F238E27FC236}">
                <a16:creationId xmlns:a16="http://schemas.microsoft.com/office/drawing/2014/main" id="{2C3E8176-B23E-994E-B862-3CDCA9DDC4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4" name="Date Placeholder 3">
            <a:extLst>
              <a:ext uri="{FF2B5EF4-FFF2-40B4-BE49-F238E27FC236}">
                <a16:creationId xmlns:a16="http://schemas.microsoft.com/office/drawing/2014/main" id="{52B4F3A5-5B24-2641-9C57-B0AF6B357D14}"/>
              </a:ext>
            </a:extLst>
          </p:cNvPr>
          <p:cNvSpPr>
            <a:spLocks noGrp="1"/>
          </p:cNvSpPr>
          <p:nvPr>
            <p:ph type="dt" sz="half" idx="10"/>
          </p:nvPr>
        </p:nvSpPr>
        <p:spPr/>
        <p:txBody>
          <a:bodyPr/>
          <a:lstStyle/>
          <a:p>
            <a:fld id="{28012664-5EA8-314B-9342-5887329CA76B}" type="datetimeFigureOut">
              <a:rPr lang="en-FI" smtClean="0"/>
              <a:t>12.11.2020</a:t>
            </a:fld>
            <a:endParaRPr lang="en-FI"/>
          </a:p>
        </p:txBody>
      </p:sp>
      <p:sp>
        <p:nvSpPr>
          <p:cNvPr id="5" name="Footer Placeholder 4">
            <a:extLst>
              <a:ext uri="{FF2B5EF4-FFF2-40B4-BE49-F238E27FC236}">
                <a16:creationId xmlns:a16="http://schemas.microsoft.com/office/drawing/2014/main" id="{5D0B47AD-096C-1149-9B84-618EBE5D8FBD}"/>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84DA9D2F-068E-9F49-A290-0E7F7FD75D1F}"/>
              </a:ext>
            </a:extLst>
          </p:cNvPr>
          <p:cNvSpPr>
            <a:spLocks noGrp="1"/>
          </p:cNvSpPr>
          <p:nvPr>
            <p:ph type="sldNum" sz="quarter" idx="12"/>
          </p:nvPr>
        </p:nvSpPr>
        <p:spPr/>
        <p:txBody>
          <a:bodyPr/>
          <a:lstStyle/>
          <a:p>
            <a:fld id="{03662093-C688-AB41-B4FE-53DF68392D55}" type="slidenum">
              <a:rPr lang="en-FI" smtClean="0"/>
              <a:t>‹#›</a:t>
            </a:fld>
            <a:endParaRPr lang="en-FI"/>
          </a:p>
        </p:txBody>
      </p:sp>
    </p:spTree>
    <p:extLst>
      <p:ext uri="{BB962C8B-B14F-4D97-AF65-F5344CB8AC3E}">
        <p14:creationId xmlns:p14="http://schemas.microsoft.com/office/powerpoint/2010/main" val="3794648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22590D-4414-2848-9D14-18F4C0952E7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FI"/>
          </a:p>
        </p:txBody>
      </p:sp>
      <p:sp>
        <p:nvSpPr>
          <p:cNvPr id="3" name="Vertical Text Placeholder 2">
            <a:extLst>
              <a:ext uri="{FF2B5EF4-FFF2-40B4-BE49-F238E27FC236}">
                <a16:creationId xmlns:a16="http://schemas.microsoft.com/office/drawing/2014/main" id="{51F59A8E-6BFD-E644-BD68-5397AC410E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4" name="Date Placeholder 3">
            <a:extLst>
              <a:ext uri="{FF2B5EF4-FFF2-40B4-BE49-F238E27FC236}">
                <a16:creationId xmlns:a16="http://schemas.microsoft.com/office/drawing/2014/main" id="{9E4E237C-3F75-C842-8066-5BF1AD4949D8}"/>
              </a:ext>
            </a:extLst>
          </p:cNvPr>
          <p:cNvSpPr>
            <a:spLocks noGrp="1"/>
          </p:cNvSpPr>
          <p:nvPr>
            <p:ph type="dt" sz="half" idx="10"/>
          </p:nvPr>
        </p:nvSpPr>
        <p:spPr/>
        <p:txBody>
          <a:bodyPr/>
          <a:lstStyle/>
          <a:p>
            <a:fld id="{28012664-5EA8-314B-9342-5887329CA76B}" type="datetimeFigureOut">
              <a:rPr lang="en-FI" smtClean="0"/>
              <a:t>12.11.2020</a:t>
            </a:fld>
            <a:endParaRPr lang="en-FI"/>
          </a:p>
        </p:txBody>
      </p:sp>
      <p:sp>
        <p:nvSpPr>
          <p:cNvPr id="5" name="Footer Placeholder 4">
            <a:extLst>
              <a:ext uri="{FF2B5EF4-FFF2-40B4-BE49-F238E27FC236}">
                <a16:creationId xmlns:a16="http://schemas.microsoft.com/office/drawing/2014/main" id="{88103244-49EF-AE47-9CAC-6550702E3ABE}"/>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7E2C8850-4A0C-D548-AD2E-FD70CF87CAC8}"/>
              </a:ext>
            </a:extLst>
          </p:cNvPr>
          <p:cNvSpPr>
            <a:spLocks noGrp="1"/>
          </p:cNvSpPr>
          <p:nvPr>
            <p:ph type="sldNum" sz="quarter" idx="12"/>
          </p:nvPr>
        </p:nvSpPr>
        <p:spPr/>
        <p:txBody>
          <a:bodyPr/>
          <a:lstStyle/>
          <a:p>
            <a:fld id="{03662093-C688-AB41-B4FE-53DF68392D55}" type="slidenum">
              <a:rPr lang="en-FI" smtClean="0"/>
              <a:t>‹#›</a:t>
            </a:fld>
            <a:endParaRPr lang="en-FI"/>
          </a:p>
        </p:txBody>
      </p:sp>
    </p:spTree>
    <p:extLst>
      <p:ext uri="{BB962C8B-B14F-4D97-AF65-F5344CB8AC3E}">
        <p14:creationId xmlns:p14="http://schemas.microsoft.com/office/powerpoint/2010/main" val="1338314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Kuva">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0"/>
            <a:ext cx="12192000" cy="6858000"/>
          </a:xfrm>
          <a:solidFill>
            <a:schemeClr val="bg1">
              <a:lumMod val="85000"/>
            </a:schemeClr>
          </a:solidFill>
        </p:spPr>
        <p:txBody>
          <a:bodyPr/>
          <a:lstStyle>
            <a:lvl1pPr marL="0" indent="0">
              <a:buFontTx/>
              <a:buNone/>
              <a:defRPr/>
            </a:lvl1pPr>
          </a:lstStyle>
          <a:p>
            <a:r>
              <a:rPr lang="fi-FI"/>
              <a:t>Lisää kuva napsauttamalla kuvaketta</a:t>
            </a:r>
            <a:endParaRPr lang="en-GB"/>
          </a:p>
        </p:txBody>
      </p:sp>
      <p:sp>
        <p:nvSpPr>
          <p:cNvPr id="2" name="Otsikko 1"/>
          <p:cNvSpPr>
            <a:spLocks noGrp="1"/>
          </p:cNvSpPr>
          <p:nvPr>
            <p:ph type="title"/>
          </p:nvPr>
        </p:nvSpPr>
        <p:spPr/>
        <p:txBody>
          <a:bodyPr/>
          <a:lstStyle/>
          <a:p>
            <a:r>
              <a:rPr lang="fi-FI"/>
              <a:t>Muokkaa perustyyl. napsautt.</a:t>
            </a:r>
          </a:p>
        </p:txBody>
      </p:sp>
    </p:spTree>
    <p:extLst>
      <p:ext uri="{BB962C8B-B14F-4D97-AF65-F5344CB8AC3E}">
        <p14:creationId xmlns:p14="http://schemas.microsoft.com/office/powerpoint/2010/main" val="2194058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9D431-BF7E-C84F-9ED8-D8905AF3D4F2}"/>
              </a:ext>
            </a:extLst>
          </p:cNvPr>
          <p:cNvSpPr>
            <a:spLocks noGrp="1"/>
          </p:cNvSpPr>
          <p:nvPr>
            <p:ph type="title"/>
          </p:nvPr>
        </p:nvSpPr>
        <p:spPr/>
        <p:txBody>
          <a:bodyPr/>
          <a:lstStyle/>
          <a:p>
            <a:r>
              <a:rPr lang="en-US"/>
              <a:t>Click to edit Master title style</a:t>
            </a:r>
            <a:endParaRPr lang="en-FI"/>
          </a:p>
        </p:txBody>
      </p:sp>
      <p:sp>
        <p:nvSpPr>
          <p:cNvPr id="3" name="Content Placeholder 2">
            <a:extLst>
              <a:ext uri="{FF2B5EF4-FFF2-40B4-BE49-F238E27FC236}">
                <a16:creationId xmlns:a16="http://schemas.microsoft.com/office/drawing/2014/main" id="{88F455BC-5067-944F-9F64-492AE3770D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4" name="Date Placeholder 3">
            <a:extLst>
              <a:ext uri="{FF2B5EF4-FFF2-40B4-BE49-F238E27FC236}">
                <a16:creationId xmlns:a16="http://schemas.microsoft.com/office/drawing/2014/main" id="{D9E994BA-11BE-7946-ACB0-BA796F1FC855}"/>
              </a:ext>
            </a:extLst>
          </p:cNvPr>
          <p:cNvSpPr>
            <a:spLocks noGrp="1"/>
          </p:cNvSpPr>
          <p:nvPr>
            <p:ph type="dt" sz="half" idx="10"/>
          </p:nvPr>
        </p:nvSpPr>
        <p:spPr/>
        <p:txBody>
          <a:bodyPr/>
          <a:lstStyle/>
          <a:p>
            <a:fld id="{28012664-5EA8-314B-9342-5887329CA76B}" type="datetimeFigureOut">
              <a:rPr lang="en-FI" smtClean="0"/>
              <a:t>12.11.2020</a:t>
            </a:fld>
            <a:endParaRPr lang="en-FI"/>
          </a:p>
        </p:txBody>
      </p:sp>
      <p:sp>
        <p:nvSpPr>
          <p:cNvPr id="5" name="Footer Placeholder 4">
            <a:extLst>
              <a:ext uri="{FF2B5EF4-FFF2-40B4-BE49-F238E27FC236}">
                <a16:creationId xmlns:a16="http://schemas.microsoft.com/office/drawing/2014/main" id="{78E118FC-F960-B446-81BB-BE80CC1779CC}"/>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E0C798F8-24DE-0444-8923-C07BD245B518}"/>
              </a:ext>
            </a:extLst>
          </p:cNvPr>
          <p:cNvSpPr>
            <a:spLocks noGrp="1"/>
          </p:cNvSpPr>
          <p:nvPr>
            <p:ph type="sldNum" sz="quarter" idx="12"/>
          </p:nvPr>
        </p:nvSpPr>
        <p:spPr/>
        <p:txBody>
          <a:bodyPr/>
          <a:lstStyle/>
          <a:p>
            <a:fld id="{03662093-C688-AB41-B4FE-53DF68392D55}" type="slidenum">
              <a:rPr lang="en-FI" smtClean="0"/>
              <a:t>‹#›</a:t>
            </a:fld>
            <a:endParaRPr lang="en-FI"/>
          </a:p>
        </p:txBody>
      </p:sp>
    </p:spTree>
    <p:extLst>
      <p:ext uri="{BB962C8B-B14F-4D97-AF65-F5344CB8AC3E}">
        <p14:creationId xmlns:p14="http://schemas.microsoft.com/office/powerpoint/2010/main" val="1685961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D57B1-59CD-BE4C-B82F-9E3F74DFBA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FI"/>
          </a:p>
        </p:txBody>
      </p:sp>
      <p:sp>
        <p:nvSpPr>
          <p:cNvPr id="3" name="Text Placeholder 2">
            <a:extLst>
              <a:ext uri="{FF2B5EF4-FFF2-40B4-BE49-F238E27FC236}">
                <a16:creationId xmlns:a16="http://schemas.microsoft.com/office/drawing/2014/main" id="{28667633-FB8F-204C-A2E2-56D5622401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0836A8-0665-9142-9E18-814E887BA955}"/>
              </a:ext>
            </a:extLst>
          </p:cNvPr>
          <p:cNvSpPr>
            <a:spLocks noGrp="1"/>
          </p:cNvSpPr>
          <p:nvPr>
            <p:ph type="dt" sz="half" idx="10"/>
          </p:nvPr>
        </p:nvSpPr>
        <p:spPr/>
        <p:txBody>
          <a:bodyPr/>
          <a:lstStyle/>
          <a:p>
            <a:fld id="{28012664-5EA8-314B-9342-5887329CA76B}" type="datetimeFigureOut">
              <a:rPr lang="en-FI" smtClean="0"/>
              <a:t>12.11.2020</a:t>
            </a:fld>
            <a:endParaRPr lang="en-FI"/>
          </a:p>
        </p:txBody>
      </p:sp>
      <p:sp>
        <p:nvSpPr>
          <p:cNvPr id="5" name="Footer Placeholder 4">
            <a:extLst>
              <a:ext uri="{FF2B5EF4-FFF2-40B4-BE49-F238E27FC236}">
                <a16:creationId xmlns:a16="http://schemas.microsoft.com/office/drawing/2014/main" id="{4E037F32-41F3-2D4E-BD9F-3E72198AF8F7}"/>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BEE32290-EEEB-AA45-9662-475841169E06}"/>
              </a:ext>
            </a:extLst>
          </p:cNvPr>
          <p:cNvSpPr>
            <a:spLocks noGrp="1"/>
          </p:cNvSpPr>
          <p:nvPr>
            <p:ph type="sldNum" sz="quarter" idx="12"/>
          </p:nvPr>
        </p:nvSpPr>
        <p:spPr/>
        <p:txBody>
          <a:bodyPr/>
          <a:lstStyle/>
          <a:p>
            <a:fld id="{03662093-C688-AB41-B4FE-53DF68392D55}" type="slidenum">
              <a:rPr lang="en-FI" smtClean="0"/>
              <a:t>‹#›</a:t>
            </a:fld>
            <a:endParaRPr lang="en-FI"/>
          </a:p>
        </p:txBody>
      </p:sp>
    </p:spTree>
    <p:extLst>
      <p:ext uri="{BB962C8B-B14F-4D97-AF65-F5344CB8AC3E}">
        <p14:creationId xmlns:p14="http://schemas.microsoft.com/office/powerpoint/2010/main" val="2250941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005F6-DE83-A349-87A6-55742829A938}"/>
              </a:ext>
            </a:extLst>
          </p:cNvPr>
          <p:cNvSpPr>
            <a:spLocks noGrp="1"/>
          </p:cNvSpPr>
          <p:nvPr>
            <p:ph type="title"/>
          </p:nvPr>
        </p:nvSpPr>
        <p:spPr/>
        <p:txBody>
          <a:bodyPr/>
          <a:lstStyle/>
          <a:p>
            <a:r>
              <a:rPr lang="en-US"/>
              <a:t>Click to edit Master title style</a:t>
            </a:r>
            <a:endParaRPr lang="en-FI"/>
          </a:p>
        </p:txBody>
      </p:sp>
      <p:sp>
        <p:nvSpPr>
          <p:cNvPr id="3" name="Content Placeholder 2">
            <a:extLst>
              <a:ext uri="{FF2B5EF4-FFF2-40B4-BE49-F238E27FC236}">
                <a16:creationId xmlns:a16="http://schemas.microsoft.com/office/drawing/2014/main" id="{0F84ECA5-F97F-9D44-AB21-56BF65B3DB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4" name="Content Placeholder 3">
            <a:extLst>
              <a:ext uri="{FF2B5EF4-FFF2-40B4-BE49-F238E27FC236}">
                <a16:creationId xmlns:a16="http://schemas.microsoft.com/office/drawing/2014/main" id="{C9CDA4C5-40C8-A440-A10E-7A9933AED7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5" name="Date Placeholder 4">
            <a:extLst>
              <a:ext uri="{FF2B5EF4-FFF2-40B4-BE49-F238E27FC236}">
                <a16:creationId xmlns:a16="http://schemas.microsoft.com/office/drawing/2014/main" id="{B38666D4-06F3-2741-A02B-A4C991C99DF6}"/>
              </a:ext>
            </a:extLst>
          </p:cNvPr>
          <p:cNvSpPr>
            <a:spLocks noGrp="1"/>
          </p:cNvSpPr>
          <p:nvPr>
            <p:ph type="dt" sz="half" idx="10"/>
          </p:nvPr>
        </p:nvSpPr>
        <p:spPr/>
        <p:txBody>
          <a:bodyPr/>
          <a:lstStyle/>
          <a:p>
            <a:fld id="{28012664-5EA8-314B-9342-5887329CA76B}" type="datetimeFigureOut">
              <a:rPr lang="en-FI" smtClean="0"/>
              <a:t>12.11.2020</a:t>
            </a:fld>
            <a:endParaRPr lang="en-FI"/>
          </a:p>
        </p:txBody>
      </p:sp>
      <p:sp>
        <p:nvSpPr>
          <p:cNvPr id="6" name="Footer Placeholder 5">
            <a:extLst>
              <a:ext uri="{FF2B5EF4-FFF2-40B4-BE49-F238E27FC236}">
                <a16:creationId xmlns:a16="http://schemas.microsoft.com/office/drawing/2014/main" id="{7B201367-46C4-AF48-B8ED-F85B12C07BFE}"/>
              </a:ext>
            </a:extLst>
          </p:cNvPr>
          <p:cNvSpPr>
            <a:spLocks noGrp="1"/>
          </p:cNvSpPr>
          <p:nvPr>
            <p:ph type="ftr" sz="quarter" idx="11"/>
          </p:nvPr>
        </p:nvSpPr>
        <p:spPr/>
        <p:txBody>
          <a:bodyPr/>
          <a:lstStyle/>
          <a:p>
            <a:endParaRPr lang="en-FI"/>
          </a:p>
        </p:txBody>
      </p:sp>
      <p:sp>
        <p:nvSpPr>
          <p:cNvPr id="7" name="Slide Number Placeholder 6">
            <a:extLst>
              <a:ext uri="{FF2B5EF4-FFF2-40B4-BE49-F238E27FC236}">
                <a16:creationId xmlns:a16="http://schemas.microsoft.com/office/drawing/2014/main" id="{E102BDF8-5C35-544A-99E8-37739593361E}"/>
              </a:ext>
            </a:extLst>
          </p:cNvPr>
          <p:cNvSpPr>
            <a:spLocks noGrp="1"/>
          </p:cNvSpPr>
          <p:nvPr>
            <p:ph type="sldNum" sz="quarter" idx="12"/>
          </p:nvPr>
        </p:nvSpPr>
        <p:spPr/>
        <p:txBody>
          <a:bodyPr/>
          <a:lstStyle/>
          <a:p>
            <a:fld id="{03662093-C688-AB41-B4FE-53DF68392D55}" type="slidenum">
              <a:rPr lang="en-FI" smtClean="0"/>
              <a:t>‹#›</a:t>
            </a:fld>
            <a:endParaRPr lang="en-FI"/>
          </a:p>
        </p:txBody>
      </p:sp>
    </p:spTree>
    <p:extLst>
      <p:ext uri="{BB962C8B-B14F-4D97-AF65-F5344CB8AC3E}">
        <p14:creationId xmlns:p14="http://schemas.microsoft.com/office/powerpoint/2010/main" val="2123173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4CDAB-2021-F04B-9281-311D6D44EA57}"/>
              </a:ext>
            </a:extLst>
          </p:cNvPr>
          <p:cNvSpPr>
            <a:spLocks noGrp="1"/>
          </p:cNvSpPr>
          <p:nvPr>
            <p:ph type="title"/>
          </p:nvPr>
        </p:nvSpPr>
        <p:spPr>
          <a:xfrm>
            <a:off x="839788" y="365125"/>
            <a:ext cx="10515600" cy="1325563"/>
          </a:xfrm>
        </p:spPr>
        <p:txBody>
          <a:bodyPr/>
          <a:lstStyle/>
          <a:p>
            <a:r>
              <a:rPr lang="en-US"/>
              <a:t>Click to edit Master title style</a:t>
            </a:r>
            <a:endParaRPr lang="en-FI"/>
          </a:p>
        </p:txBody>
      </p:sp>
      <p:sp>
        <p:nvSpPr>
          <p:cNvPr id="3" name="Text Placeholder 2">
            <a:extLst>
              <a:ext uri="{FF2B5EF4-FFF2-40B4-BE49-F238E27FC236}">
                <a16:creationId xmlns:a16="http://schemas.microsoft.com/office/drawing/2014/main" id="{2A96AE28-D101-2441-BDCB-1533C43CF6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6E7C86-2D05-3045-B2F6-993E760081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5" name="Text Placeholder 4">
            <a:extLst>
              <a:ext uri="{FF2B5EF4-FFF2-40B4-BE49-F238E27FC236}">
                <a16:creationId xmlns:a16="http://schemas.microsoft.com/office/drawing/2014/main" id="{8FF09307-3C48-6147-A5F8-012C270DE6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A2819F-CA5E-1945-B417-C4AFE9C37E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7" name="Date Placeholder 6">
            <a:extLst>
              <a:ext uri="{FF2B5EF4-FFF2-40B4-BE49-F238E27FC236}">
                <a16:creationId xmlns:a16="http://schemas.microsoft.com/office/drawing/2014/main" id="{E4E708EE-2BFF-BA49-BB82-E8AB3DE5BFAA}"/>
              </a:ext>
            </a:extLst>
          </p:cNvPr>
          <p:cNvSpPr>
            <a:spLocks noGrp="1"/>
          </p:cNvSpPr>
          <p:nvPr>
            <p:ph type="dt" sz="half" idx="10"/>
          </p:nvPr>
        </p:nvSpPr>
        <p:spPr/>
        <p:txBody>
          <a:bodyPr/>
          <a:lstStyle/>
          <a:p>
            <a:fld id="{28012664-5EA8-314B-9342-5887329CA76B}" type="datetimeFigureOut">
              <a:rPr lang="en-FI" smtClean="0"/>
              <a:t>12.11.2020</a:t>
            </a:fld>
            <a:endParaRPr lang="en-FI"/>
          </a:p>
        </p:txBody>
      </p:sp>
      <p:sp>
        <p:nvSpPr>
          <p:cNvPr id="8" name="Footer Placeholder 7">
            <a:extLst>
              <a:ext uri="{FF2B5EF4-FFF2-40B4-BE49-F238E27FC236}">
                <a16:creationId xmlns:a16="http://schemas.microsoft.com/office/drawing/2014/main" id="{66E2A415-051D-0D48-AD09-B0BE09666E33}"/>
              </a:ext>
            </a:extLst>
          </p:cNvPr>
          <p:cNvSpPr>
            <a:spLocks noGrp="1"/>
          </p:cNvSpPr>
          <p:nvPr>
            <p:ph type="ftr" sz="quarter" idx="11"/>
          </p:nvPr>
        </p:nvSpPr>
        <p:spPr/>
        <p:txBody>
          <a:bodyPr/>
          <a:lstStyle/>
          <a:p>
            <a:endParaRPr lang="en-FI"/>
          </a:p>
        </p:txBody>
      </p:sp>
      <p:sp>
        <p:nvSpPr>
          <p:cNvPr id="9" name="Slide Number Placeholder 8">
            <a:extLst>
              <a:ext uri="{FF2B5EF4-FFF2-40B4-BE49-F238E27FC236}">
                <a16:creationId xmlns:a16="http://schemas.microsoft.com/office/drawing/2014/main" id="{8C919367-150B-8F4D-B3DB-FDC3A501CD22}"/>
              </a:ext>
            </a:extLst>
          </p:cNvPr>
          <p:cNvSpPr>
            <a:spLocks noGrp="1"/>
          </p:cNvSpPr>
          <p:nvPr>
            <p:ph type="sldNum" sz="quarter" idx="12"/>
          </p:nvPr>
        </p:nvSpPr>
        <p:spPr/>
        <p:txBody>
          <a:bodyPr/>
          <a:lstStyle/>
          <a:p>
            <a:fld id="{03662093-C688-AB41-B4FE-53DF68392D55}" type="slidenum">
              <a:rPr lang="en-FI" smtClean="0"/>
              <a:t>‹#›</a:t>
            </a:fld>
            <a:endParaRPr lang="en-FI"/>
          </a:p>
        </p:txBody>
      </p:sp>
    </p:spTree>
    <p:extLst>
      <p:ext uri="{BB962C8B-B14F-4D97-AF65-F5344CB8AC3E}">
        <p14:creationId xmlns:p14="http://schemas.microsoft.com/office/powerpoint/2010/main" val="3843889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DCFAF-F60E-0347-9320-6C95DEF6D5B2}"/>
              </a:ext>
            </a:extLst>
          </p:cNvPr>
          <p:cNvSpPr>
            <a:spLocks noGrp="1"/>
          </p:cNvSpPr>
          <p:nvPr>
            <p:ph type="title"/>
          </p:nvPr>
        </p:nvSpPr>
        <p:spPr/>
        <p:txBody>
          <a:bodyPr/>
          <a:lstStyle/>
          <a:p>
            <a:r>
              <a:rPr lang="en-US"/>
              <a:t>Click to edit Master title style</a:t>
            </a:r>
            <a:endParaRPr lang="en-FI"/>
          </a:p>
        </p:txBody>
      </p:sp>
      <p:sp>
        <p:nvSpPr>
          <p:cNvPr id="3" name="Date Placeholder 2">
            <a:extLst>
              <a:ext uri="{FF2B5EF4-FFF2-40B4-BE49-F238E27FC236}">
                <a16:creationId xmlns:a16="http://schemas.microsoft.com/office/drawing/2014/main" id="{BDDB0C71-577B-DE43-A956-0E5AE9B58BAF}"/>
              </a:ext>
            </a:extLst>
          </p:cNvPr>
          <p:cNvSpPr>
            <a:spLocks noGrp="1"/>
          </p:cNvSpPr>
          <p:nvPr>
            <p:ph type="dt" sz="half" idx="10"/>
          </p:nvPr>
        </p:nvSpPr>
        <p:spPr/>
        <p:txBody>
          <a:bodyPr/>
          <a:lstStyle/>
          <a:p>
            <a:fld id="{28012664-5EA8-314B-9342-5887329CA76B}" type="datetimeFigureOut">
              <a:rPr lang="en-FI" smtClean="0"/>
              <a:t>12.11.2020</a:t>
            </a:fld>
            <a:endParaRPr lang="en-FI"/>
          </a:p>
        </p:txBody>
      </p:sp>
      <p:sp>
        <p:nvSpPr>
          <p:cNvPr id="4" name="Footer Placeholder 3">
            <a:extLst>
              <a:ext uri="{FF2B5EF4-FFF2-40B4-BE49-F238E27FC236}">
                <a16:creationId xmlns:a16="http://schemas.microsoft.com/office/drawing/2014/main" id="{FA30C58F-3D02-DA4D-88B1-3314AE51FB38}"/>
              </a:ext>
            </a:extLst>
          </p:cNvPr>
          <p:cNvSpPr>
            <a:spLocks noGrp="1"/>
          </p:cNvSpPr>
          <p:nvPr>
            <p:ph type="ftr" sz="quarter" idx="11"/>
          </p:nvPr>
        </p:nvSpPr>
        <p:spPr/>
        <p:txBody>
          <a:bodyPr/>
          <a:lstStyle/>
          <a:p>
            <a:endParaRPr lang="en-FI"/>
          </a:p>
        </p:txBody>
      </p:sp>
      <p:sp>
        <p:nvSpPr>
          <p:cNvPr id="5" name="Slide Number Placeholder 4">
            <a:extLst>
              <a:ext uri="{FF2B5EF4-FFF2-40B4-BE49-F238E27FC236}">
                <a16:creationId xmlns:a16="http://schemas.microsoft.com/office/drawing/2014/main" id="{4B65FC34-3EF3-C045-9B78-4820CA824428}"/>
              </a:ext>
            </a:extLst>
          </p:cNvPr>
          <p:cNvSpPr>
            <a:spLocks noGrp="1"/>
          </p:cNvSpPr>
          <p:nvPr>
            <p:ph type="sldNum" sz="quarter" idx="12"/>
          </p:nvPr>
        </p:nvSpPr>
        <p:spPr/>
        <p:txBody>
          <a:bodyPr/>
          <a:lstStyle/>
          <a:p>
            <a:fld id="{03662093-C688-AB41-B4FE-53DF68392D55}" type="slidenum">
              <a:rPr lang="en-FI" smtClean="0"/>
              <a:t>‹#›</a:t>
            </a:fld>
            <a:endParaRPr lang="en-FI"/>
          </a:p>
        </p:txBody>
      </p:sp>
    </p:spTree>
    <p:extLst>
      <p:ext uri="{BB962C8B-B14F-4D97-AF65-F5344CB8AC3E}">
        <p14:creationId xmlns:p14="http://schemas.microsoft.com/office/powerpoint/2010/main" val="3366002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4F99E-C0D2-6046-9F5E-293F822FEA36}"/>
              </a:ext>
            </a:extLst>
          </p:cNvPr>
          <p:cNvSpPr>
            <a:spLocks noGrp="1"/>
          </p:cNvSpPr>
          <p:nvPr>
            <p:ph type="dt" sz="half" idx="10"/>
          </p:nvPr>
        </p:nvSpPr>
        <p:spPr/>
        <p:txBody>
          <a:bodyPr/>
          <a:lstStyle/>
          <a:p>
            <a:fld id="{28012664-5EA8-314B-9342-5887329CA76B}" type="datetimeFigureOut">
              <a:rPr lang="en-FI" smtClean="0"/>
              <a:t>12.11.2020</a:t>
            </a:fld>
            <a:endParaRPr lang="en-FI"/>
          </a:p>
        </p:txBody>
      </p:sp>
      <p:sp>
        <p:nvSpPr>
          <p:cNvPr id="3" name="Footer Placeholder 2">
            <a:extLst>
              <a:ext uri="{FF2B5EF4-FFF2-40B4-BE49-F238E27FC236}">
                <a16:creationId xmlns:a16="http://schemas.microsoft.com/office/drawing/2014/main" id="{A7983896-9E24-6646-B2FD-FD875A5C22B9}"/>
              </a:ext>
            </a:extLst>
          </p:cNvPr>
          <p:cNvSpPr>
            <a:spLocks noGrp="1"/>
          </p:cNvSpPr>
          <p:nvPr>
            <p:ph type="ftr" sz="quarter" idx="11"/>
          </p:nvPr>
        </p:nvSpPr>
        <p:spPr/>
        <p:txBody>
          <a:bodyPr/>
          <a:lstStyle/>
          <a:p>
            <a:endParaRPr lang="en-FI"/>
          </a:p>
        </p:txBody>
      </p:sp>
      <p:sp>
        <p:nvSpPr>
          <p:cNvPr id="4" name="Slide Number Placeholder 3">
            <a:extLst>
              <a:ext uri="{FF2B5EF4-FFF2-40B4-BE49-F238E27FC236}">
                <a16:creationId xmlns:a16="http://schemas.microsoft.com/office/drawing/2014/main" id="{6B79061F-EB21-884C-ABD4-81AA21FAA6EC}"/>
              </a:ext>
            </a:extLst>
          </p:cNvPr>
          <p:cNvSpPr>
            <a:spLocks noGrp="1"/>
          </p:cNvSpPr>
          <p:nvPr>
            <p:ph type="sldNum" sz="quarter" idx="12"/>
          </p:nvPr>
        </p:nvSpPr>
        <p:spPr/>
        <p:txBody>
          <a:bodyPr/>
          <a:lstStyle/>
          <a:p>
            <a:fld id="{03662093-C688-AB41-B4FE-53DF68392D55}" type="slidenum">
              <a:rPr lang="en-FI" smtClean="0"/>
              <a:t>‹#›</a:t>
            </a:fld>
            <a:endParaRPr lang="en-FI"/>
          </a:p>
        </p:txBody>
      </p:sp>
    </p:spTree>
    <p:extLst>
      <p:ext uri="{BB962C8B-B14F-4D97-AF65-F5344CB8AC3E}">
        <p14:creationId xmlns:p14="http://schemas.microsoft.com/office/powerpoint/2010/main" val="3608644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27380-9D46-504A-B1A4-E44339881B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FI"/>
          </a:p>
        </p:txBody>
      </p:sp>
      <p:sp>
        <p:nvSpPr>
          <p:cNvPr id="3" name="Content Placeholder 2">
            <a:extLst>
              <a:ext uri="{FF2B5EF4-FFF2-40B4-BE49-F238E27FC236}">
                <a16:creationId xmlns:a16="http://schemas.microsoft.com/office/drawing/2014/main" id="{5B51FFD8-5DD2-F944-A839-8B95C24C70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4" name="Text Placeholder 3">
            <a:extLst>
              <a:ext uri="{FF2B5EF4-FFF2-40B4-BE49-F238E27FC236}">
                <a16:creationId xmlns:a16="http://schemas.microsoft.com/office/drawing/2014/main" id="{60F8BA37-6780-6046-A3FC-325DBE8BB6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545617-7F59-124F-898A-B25B0AE6841E}"/>
              </a:ext>
            </a:extLst>
          </p:cNvPr>
          <p:cNvSpPr>
            <a:spLocks noGrp="1"/>
          </p:cNvSpPr>
          <p:nvPr>
            <p:ph type="dt" sz="half" idx="10"/>
          </p:nvPr>
        </p:nvSpPr>
        <p:spPr/>
        <p:txBody>
          <a:bodyPr/>
          <a:lstStyle/>
          <a:p>
            <a:fld id="{28012664-5EA8-314B-9342-5887329CA76B}" type="datetimeFigureOut">
              <a:rPr lang="en-FI" smtClean="0"/>
              <a:t>12.11.2020</a:t>
            </a:fld>
            <a:endParaRPr lang="en-FI"/>
          </a:p>
        </p:txBody>
      </p:sp>
      <p:sp>
        <p:nvSpPr>
          <p:cNvPr id="6" name="Footer Placeholder 5">
            <a:extLst>
              <a:ext uri="{FF2B5EF4-FFF2-40B4-BE49-F238E27FC236}">
                <a16:creationId xmlns:a16="http://schemas.microsoft.com/office/drawing/2014/main" id="{A6F675FD-B67B-0642-ACB0-D326C4E97BCA}"/>
              </a:ext>
            </a:extLst>
          </p:cNvPr>
          <p:cNvSpPr>
            <a:spLocks noGrp="1"/>
          </p:cNvSpPr>
          <p:nvPr>
            <p:ph type="ftr" sz="quarter" idx="11"/>
          </p:nvPr>
        </p:nvSpPr>
        <p:spPr/>
        <p:txBody>
          <a:bodyPr/>
          <a:lstStyle/>
          <a:p>
            <a:endParaRPr lang="en-FI"/>
          </a:p>
        </p:txBody>
      </p:sp>
      <p:sp>
        <p:nvSpPr>
          <p:cNvPr id="7" name="Slide Number Placeholder 6">
            <a:extLst>
              <a:ext uri="{FF2B5EF4-FFF2-40B4-BE49-F238E27FC236}">
                <a16:creationId xmlns:a16="http://schemas.microsoft.com/office/drawing/2014/main" id="{5F44475B-28F3-C142-999A-AB7692D34711}"/>
              </a:ext>
            </a:extLst>
          </p:cNvPr>
          <p:cNvSpPr>
            <a:spLocks noGrp="1"/>
          </p:cNvSpPr>
          <p:nvPr>
            <p:ph type="sldNum" sz="quarter" idx="12"/>
          </p:nvPr>
        </p:nvSpPr>
        <p:spPr/>
        <p:txBody>
          <a:bodyPr/>
          <a:lstStyle/>
          <a:p>
            <a:fld id="{03662093-C688-AB41-B4FE-53DF68392D55}" type="slidenum">
              <a:rPr lang="en-FI" smtClean="0"/>
              <a:t>‹#›</a:t>
            </a:fld>
            <a:endParaRPr lang="en-FI"/>
          </a:p>
        </p:txBody>
      </p:sp>
    </p:spTree>
    <p:extLst>
      <p:ext uri="{BB962C8B-B14F-4D97-AF65-F5344CB8AC3E}">
        <p14:creationId xmlns:p14="http://schemas.microsoft.com/office/powerpoint/2010/main" val="1658448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9D8BE-7A4E-1748-A4CA-E5DB9A1126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FI"/>
          </a:p>
        </p:txBody>
      </p:sp>
      <p:sp>
        <p:nvSpPr>
          <p:cNvPr id="3" name="Picture Placeholder 2">
            <a:extLst>
              <a:ext uri="{FF2B5EF4-FFF2-40B4-BE49-F238E27FC236}">
                <a16:creationId xmlns:a16="http://schemas.microsoft.com/office/drawing/2014/main" id="{B0210664-64FD-5942-8C8D-D52D612425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4" name="Text Placeholder 3">
            <a:extLst>
              <a:ext uri="{FF2B5EF4-FFF2-40B4-BE49-F238E27FC236}">
                <a16:creationId xmlns:a16="http://schemas.microsoft.com/office/drawing/2014/main" id="{DBDFF7D4-F6ED-0F42-82E1-19EBD2CF69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80208F-E033-AA49-85A4-99526DFA0920}"/>
              </a:ext>
            </a:extLst>
          </p:cNvPr>
          <p:cNvSpPr>
            <a:spLocks noGrp="1"/>
          </p:cNvSpPr>
          <p:nvPr>
            <p:ph type="dt" sz="half" idx="10"/>
          </p:nvPr>
        </p:nvSpPr>
        <p:spPr/>
        <p:txBody>
          <a:bodyPr/>
          <a:lstStyle/>
          <a:p>
            <a:fld id="{28012664-5EA8-314B-9342-5887329CA76B}" type="datetimeFigureOut">
              <a:rPr lang="en-FI" smtClean="0"/>
              <a:t>12.11.2020</a:t>
            </a:fld>
            <a:endParaRPr lang="en-FI"/>
          </a:p>
        </p:txBody>
      </p:sp>
      <p:sp>
        <p:nvSpPr>
          <p:cNvPr id="6" name="Footer Placeholder 5">
            <a:extLst>
              <a:ext uri="{FF2B5EF4-FFF2-40B4-BE49-F238E27FC236}">
                <a16:creationId xmlns:a16="http://schemas.microsoft.com/office/drawing/2014/main" id="{3A6E6C21-ED1B-B742-8B8D-143239FE1187}"/>
              </a:ext>
            </a:extLst>
          </p:cNvPr>
          <p:cNvSpPr>
            <a:spLocks noGrp="1"/>
          </p:cNvSpPr>
          <p:nvPr>
            <p:ph type="ftr" sz="quarter" idx="11"/>
          </p:nvPr>
        </p:nvSpPr>
        <p:spPr/>
        <p:txBody>
          <a:bodyPr/>
          <a:lstStyle/>
          <a:p>
            <a:endParaRPr lang="en-FI"/>
          </a:p>
        </p:txBody>
      </p:sp>
      <p:sp>
        <p:nvSpPr>
          <p:cNvPr id="7" name="Slide Number Placeholder 6">
            <a:extLst>
              <a:ext uri="{FF2B5EF4-FFF2-40B4-BE49-F238E27FC236}">
                <a16:creationId xmlns:a16="http://schemas.microsoft.com/office/drawing/2014/main" id="{BD4C99D3-DE3B-1D4B-92D6-51CFB41FC91C}"/>
              </a:ext>
            </a:extLst>
          </p:cNvPr>
          <p:cNvSpPr>
            <a:spLocks noGrp="1"/>
          </p:cNvSpPr>
          <p:nvPr>
            <p:ph type="sldNum" sz="quarter" idx="12"/>
          </p:nvPr>
        </p:nvSpPr>
        <p:spPr/>
        <p:txBody>
          <a:bodyPr/>
          <a:lstStyle/>
          <a:p>
            <a:fld id="{03662093-C688-AB41-B4FE-53DF68392D55}" type="slidenum">
              <a:rPr lang="en-FI" smtClean="0"/>
              <a:t>‹#›</a:t>
            </a:fld>
            <a:endParaRPr lang="en-FI"/>
          </a:p>
        </p:txBody>
      </p:sp>
    </p:spTree>
    <p:extLst>
      <p:ext uri="{BB962C8B-B14F-4D97-AF65-F5344CB8AC3E}">
        <p14:creationId xmlns:p14="http://schemas.microsoft.com/office/powerpoint/2010/main" val="2915030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349393-1445-4645-A184-915F37C0C5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FI"/>
          </a:p>
        </p:txBody>
      </p:sp>
      <p:sp>
        <p:nvSpPr>
          <p:cNvPr id="3" name="Text Placeholder 2">
            <a:extLst>
              <a:ext uri="{FF2B5EF4-FFF2-40B4-BE49-F238E27FC236}">
                <a16:creationId xmlns:a16="http://schemas.microsoft.com/office/drawing/2014/main" id="{56DDD70A-74DE-0B4E-B1CB-9AC37C2F4D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4" name="Date Placeholder 3">
            <a:extLst>
              <a:ext uri="{FF2B5EF4-FFF2-40B4-BE49-F238E27FC236}">
                <a16:creationId xmlns:a16="http://schemas.microsoft.com/office/drawing/2014/main" id="{DBFB95F6-B90C-A84D-8835-1F4480E294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012664-5EA8-314B-9342-5887329CA76B}" type="datetimeFigureOut">
              <a:rPr lang="en-FI" smtClean="0"/>
              <a:t>12.11.2020</a:t>
            </a:fld>
            <a:endParaRPr lang="en-FI"/>
          </a:p>
        </p:txBody>
      </p:sp>
      <p:sp>
        <p:nvSpPr>
          <p:cNvPr id="5" name="Footer Placeholder 4">
            <a:extLst>
              <a:ext uri="{FF2B5EF4-FFF2-40B4-BE49-F238E27FC236}">
                <a16:creationId xmlns:a16="http://schemas.microsoft.com/office/drawing/2014/main" id="{8CBEF79C-C389-EF48-A3B1-CBBA546D36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FI"/>
          </a:p>
        </p:txBody>
      </p:sp>
      <p:sp>
        <p:nvSpPr>
          <p:cNvPr id="6" name="Slide Number Placeholder 5">
            <a:extLst>
              <a:ext uri="{FF2B5EF4-FFF2-40B4-BE49-F238E27FC236}">
                <a16:creationId xmlns:a16="http://schemas.microsoft.com/office/drawing/2014/main" id="{C89A19C5-C841-7D48-8106-0BD89512C1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662093-C688-AB41-B4FE-53DF68392D55}" type="slidenum">
              <a:rPr lang="en-FI" smtClean="0"/>
              <a:t>‹#›</a:t>
            </a:fld>
            <a:endParaRPr lang="en-FI"/>
          </a:p>
        </p:txBody>
      </p:sp>
    </p:spTree>
    <p:extLst>
      <p:ext uri="{BB962C8B-B14F-4D97-AF65-F5344CB8AC3E}">
        <p14:creationId xmlns:p14="http://schemas.microsoft.com/office/powerpoint/2010/main" val="324766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3504B-3205-1B4F-A3B7-2A870DB5A0A5}"/>
              </a:ext>
            </a:extLst>
          </p:cNvPr>
          <p:cNvSpPr>
            <a:spLocks noGrp="1"/>
          </p:cNvSpPr>
          <p:nvPr>
            <p:ph type="ctrTitle"/>
          </p:nvPr>
        </p:nvSpPr>
        <p:spPr/>
        <p:txBody>
          <a:bodyPr/>
          <a:lstStyle/>
          <a:p>
            <a:r>
              <a:rPr lang="en-FI" dirty="0"/>
              <a:t>Exercise B</a:t>
            </a:r>
          </a:p>
        </p:txBody>
      </p:sp>
      <p:sp>
        <p:nvSpPr>
          <p:cNvPr id="3" name="Subtitle 2">
            <a:extLst>
              <a:ext uri="{FF2B5EF4-FFF2-40B4-BE49-F238E27FC236}">
                <a16:creationId xmlns:a16="http://schemas.microsoft.com/office/drawing/2014/main" id="{E977AFE5-B27C-9E4F-9C04-DD0D318740D7}"/>
              </a:ext>
            </a:extLst>
          </p:cNvPr>
          <p:cNvSpPr>
            <a:spLocks noGrp="1"/>
          </p:cNvSpPr>
          <p:nvPr>
            <p:ph type="subTitle" idx="1"/>
          </p:nvPr>
        </p:nvSpPr>
        <p:spPr/>
        <p:txBody>
          <a:bodyPr/>
          <a:lstStyle/>
          <a:p>
            <a:r>
              <a:rPr lang="en-FI" dirty="0"/>
              <a:t>Building a portfolio of codesign activities </a:t>
            </a:r>
          </a:p>
        </p:txBody>
      </p:sp>
    </p:spTree>
    <p:extLst>
      <p:ext uri="{BB962C8B-B14F-4D97-AF65-F5344CB8AC3E}">
        <p14:creationId xmlns:p14="http://schemas.microsoft.com/office/powerpoint/2010/main" val="1173524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Kuva 7" descr="Flagships-around-the-worl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52562" y="5876926"/>
            <a:ext cx="9323388" cy="1223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3" name="Picture 4" descr="http://www.lundhagem.no/images/projectImage/resized/01_LHAO_20120418_forside%20revidert%20plazaView_Artwor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599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Otsikko 1"/>
          <p:cNvSpPr txBox="1">
            <a:spLocks/>
          </p:cNvSpPr>
          <p:nvPr/>
        </p:nvSpPr>
        <p:spPr>
          <a:xfrm>
            <a:off x="4186239" y="333375"/>
            <a:ext cx="6518275" cy="871538"/>
          </a:xfrm>
          <a:prstGeom prst="rect">
            <a:avLst/>
          </a:prstGeom>
          <a:solidFill>
            <a:schemeClr val="bg1">
              <a:alpha val="63000"/>
            </a:schemeClr>
          </a:solidFill>
        </p:spPr>
        <p:txBody>
          <a:bodyPr anchor="ctr">
            <a:normAutofit/>
          </a:bodyPr>
          <a:lstStyle/>
          <a:p>
            <a:pPr marL="174625" fontAlgn="base">
              <a:spcBef>
                <a:spcPct val="0"/>
              </a:spcBef>
              <a:spcAft>
                <a:spcPct val="0"/>
              </a:spcAft>
              <a:defRPr/>
            </a:pPr>
            <a:r>
              <a:rPr lang="fi-FI" sz="4400" dirty="0">
                <a:solidFill>
                  <a:prstClr val="black"/>
                </a:solidFill>
                <a:latin typeface="Trebuchet MS" pitchFamily="34" charset="0"/>
                <a:ea typeface="ＭＳ Ｐゴシック" charset="0"/>
                <a:cs typeface="Arial" pitchFamily="34" charset="0"/>
              </a:rPr>
              <a:t>Oslo/ </a:t>
            </a:r>
            <a:r>
              <a:rPr lang="fi-FI" sz="4400" i="1" dirty="0">
                <a:solidFill>
                  <a:prstClr val="black"/>
                </a:solidFill>
                <a:latin typeface="Trebuchet MS" pitchFamily="34" charset="0"/>
                <a:ea typeface="ＭＳ Ｐゴシック" charset="0"/>
                <a:cs typeface="Arial" pitchFamily="34" charset="0"/>
              </a:rPr>
              <a:t>New </a:t>
            </a:r>
            <a:r>
              <a:rPr lang="fi-FI" sz="4400" i="1" dirty="0" err="1">
                <a:solidFill>
                  <a:prstClr val="black"/>
                </a:solidFill>
                <a:latin typeface="Trebuchet MS" pitchFamily="34" charset="0"/>
                <a:ea typeface="ＭＳ Ｐゴシック" charset="0"/>
                <a:cs typeface="Arial" pitchFamily="34" charset="0"/>
              </a:rPr>
              <a:t>Deichmanske</a:t>
            </a:r>
            <a:endParaRPr lang="fi-FI" sz="4400" i="1" dirty="0">
              <a:solidFill>
                <a:prstClr val="black"/>
              </a:solidFill>
              <a:latin typeface="Trebuchet MS" pitchFamily="34" charset="0"/>
              <a:ea typeface="ＭＳ Ｐゴシック" charset="0"/>
              <a:cs typeface="Trebuchet MS"/>
            </a:endParaRPr>
          </a:p>
        </p:txBody>
      </p:sp>
      <p:sp>
        <p:nvSpPr>
          <p:cNvPr id="7" name="Otsikko 1"/>
          <p:cNvSpPr txBox="1">
            <a:spLocks/>
          </p:cNvSpPr>
          <p:nvPr/>
        </p:nvSpPr>
        <p:spPr>
          <a:xfrm>
            <a:off x="4186239" y="1204913"/>
            <a:ext cx="6518275" cy="635000"/>
          </a:xfrm>
          <a:prstGeom prst="rect">
            <a:avLst/>
          </a:prstGeom>
          <a:solidFill>
            <a:schemeClr val="bg1"/>
          </a:solidFill>
        </p:spPr>
        <p:txBody>
          <a:bodyPr anchor="ctr">
            <a:normAutofit fontScale="97500" lnSpcReduction="10000"/>
          </a:bodyPr>
          <a:lstStyle/>
          <a:p>
            <a:pPr marL="176213" fontAlgn="base">
              <a:spcBef>
                <a:spcPct val="0"/>
              </a:spcBef>
              <a:spcAft>
                <a:spcPct val="0"/>
              </a:spcAft>
              <a:tabLst>
                <a:tab pos="269875" algn="l"/>
              </a:tabLst>
              <a:defRPr/>
            </a:pPr>
            <a:r>
              <a:rPr lang="en-US" i="1" dirty="0">
                <a:solidFill>
                  <a:prstClr val="black"/>
                </a:solidFill>
                <a:latin typeface="Trebuchet MS" pitchFamily="34" charset="0"/>
                <a:ea typeface="ＭＳ Ｐゴシック" charset="0"/>
                <a:cs typeface="Arial" pitchFamily="34" charset="0"/>
              </a:rPr>
              <a:t>Keeps Oslo awake. </a:t>
            </a:r>
            <a:r>
              <a:rPr lang="en-US" dirty="0">
                <a:solidFill>
                  <a:prstClr val="black"/>
                </a:solidFill>
                <a:latin typeface="Trebuchet MS" pitchFamily="34" charset="0"/>
                <a:ea typeface="ＭＳ Ｐゴシック" charset="0"/>
                <a:cs typeface="Arial" pitchFamily="34" charset="0"/>
              </a:rPr>
              <a:t>The most innovative, visible and available library and public space in Europe.</a:t>
            </a:r>
            <a:endParaRPr lang="fi-FI" sz="2700" dirty="0">
              <a:solidFill>
                <a:prstClr val="black"/>
              </a:solidFill>
              <a:latin typeface="Trebuchet MS" pitchFamily="34" charset="0"/>
              <a:ea typeface="ＭＳ Ｐゴシック" charset="0"/>
              <a:cs typeface="Trebuchet MS"/>
            </a:endParaRPr>
          </a:p>
        </p:txBody>
      </p:sp>
    </p:spTree>
    <p:extLst>
      <p:ext uri="{BB962C8B-B14F-4D97-AF65-F5344CB8AC3E}">
        <p14:creationId xmlns:p14="http://schemas.microsoft.com/office/powerpoint/2010/main" val="3292702577"/>
      </p:ext>
    </p:extLst>
  </p:cSld>
  <p:clrMapOvr>
    <a:masterClrMapping/>
  </p:clrMapOvr>
  <mc:AlternateContent xmlns:mc="http://schemas.openxmlformats.org/markup-compatibility/2006">
    <mc:Choice xmlns:p14="http://schemas.microsoft.com/office/powerpoint/2010/main" Requires="p14">
      <p:transition spd="slow" p14:dur="2000" advTm="13000"/>
    </mc:Choice>
    <mc:Fallback>
      <p:transition spd="slow" advTm="1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Kuva 4" descr="Keskustakirjasto_sisa-3.jpg"/>
          <p:cNvPicPr>
            <a:picLocks noChangeAspect="1"/>
          </p:cNvPicPr>
          <p:nvPr/>
        </p:nvPicPr>
        <p:blipFill>
          <a:blip r:embed="rId2">
            <a:extLst>
              <a:ext uri="{28A0092B-C50C-407E-A947-70E740481C1C}">
                <a14:useLocalDpi xmlns:a14="http://schemas.microsoft.com/office/drawing/2010/main" val="0"/>
              </a:ext>
            </a:extLst>
          </a:blip>
          <a:srcRect l="14124" r="3902"/>
          <a:stretch>
            <a:fillRect/>
          </a:stretch>
        </p:blipFill>
        <p:spPr bwMode="auto">
          <a:xfrm>
            <a:off x="1524000" y="-26988"/>
            <a:ext cx="9144000" cy="70294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Otsikko 1"/>
          <p:cNvSpPr txBox="1">
            <a:spLocks/>
          </p:cNvSpPr>
          <p:nvPr/>
        </p:nvSpPr>
        <p:spPr>
          <a:xfrm>
            <a:off x="1524000" y="0"/>
            <a:ext cx="9144000" cy="871538"/>
          </a:xfrm>
          <a:prstGeom prst="rect">
            <a:avLst/>
          </a:prstGeom>
          <a:solidFill>
            <a:schemeClr val="bg1">
              <a:alpha val="63000"/>
            </a:schemeClr>
          </a:solidFill>
        </p:spPr>
        <p:txBody>
          <a:bodyPr anchor="ctr"/>
          <a:lstStyle/>
          <a:p>
            <a:pPr marL="174625" algn="ctr" fontAlgn="base">
              <a:spcBef>
                <a:spcPct val="0"/>
              </a:spcBef>
              <a:spcAft>
                <a:spcPct val="0"/>
              </a:spcAft>
              <a:defRPr/>
            </a:pPr>
            <a:r>
              <a:rPr lang="fi-FI" sz="2800" dirty="0" err="1">
                <a:solidFill>
                  <a:prstClr val="black"/>
                </a:solidFill>
                <a:latin typeface="Trebuchet MS" pitchFamily="34" charset="0"/>
                <a:ea typeface="ＭＳ Ｐゴシック" charset="0"/>
                <a:cs typeface="Arial" pitchFamily="34" charset="0"/>
              </a:rPr>
              <a:t>Three</a:t>
            </a:r>
            <a:r>
              <a:rPr lang="fi-FI" sz="2800" dirty="0">
                <a:solidFill>
                  <a:prstClr val="black"/>
                </a:solidFill>
                <a:latin typeface="Trebuchet MS" pitchFamily="34" charset="0"/>
                <a:ea typeface="ＭＳ Ｐゴシック" charset="0"/>
                <a:cs typeface="Arial" pitchFamily="34" charset="0"/>
              </a:rPr>
              <a:t> </a:t>
            </a:r>
            <a:r>
              <a:rPr lang="fi-FI" sz="2800" dirty="0" err="1">
                <a:solidFill>
                  <a:prstClr val="black"/>
                </a:solidFill>
                <a:latin typeface="Trebuchet MS" pitchFamily="34" charset="0"/>
                <a:ea typeface="ＭＳ Ｐゴシック" charset="0"/>
                <a:cs typeface="Arial" pitchFamily="34" charset="0"/>
              </a:rPr>
              <a:t>different</a:t>
            </a:r>
            <a:r>
              <a:rPr lang="fi-FI" sz="2800" dirty="0">
                <a:solidFill>
                  <a:prstClr val="black"/>
                </a:solidFill>
                <a:latin typeface="Trebuchet MS" pitchFamily="34" charset="0"/>
                <a:ea typeface="ＭＳ Ｐゴシック" charset="0"/>
                <a:cs typeface="Arial" pitchFamily="34" charset="0"/>
              </a:rPr>
              <a:t> </a:t>
            </a:r>
            <a:r>
              <a:rPr lang="fi-FI" sz="2800" dirty="0" err="1">
                <a:solidFill>
                  <a:prstClr val="black"/>
                </a:solidFill>
                <a:latin typeface="Trebuchet MS" pitchFamily="34" charset="0"/>
                <a:ea typeface="ＭＳ Ｐゴシック" charset="0"/>
                <a:cs typeface="Arial" pitchFamily="34" charset="0"/>
              </a:rPr>
              <a:t>floors</a:t>
            </a:r>
            <a:r>
              <a:rPr lang="fi-FI" sz="2800" dirty="0">
                <a:solidFill>
                  <a:prstClr val="black"/>
                </a:solidFill>
                <a:latin typeface="Trebuchet MS" pitchFamily="34" charset="0"/>
                <a:ea typeface="ＭＳ Ｐゴシック" charset="0"/>
                <a:cs typeface="Arial" pitchFamily="34" charset="0"/>
              </a:rPr>
              <a:t>, </a:t>
            </a:r>
            <a:r>
              <a:rPr lang="fi-FI" sz="2800" dirty="0" err="1">
                <a:solidFill>
                  <a:prstClr val="black"/>
                </a:solidFill>
                <a:latin typeface="Trebuchet MS" pitchFamily="34" charset="0"/>
                <a:ea typeface="ＭＳ Ｐゴシック" charset="0"/>
                <a:cs typeface="Arial" pitchFamily="34" charset="0"/>
              </a:rPr>
              <a:t>three</a:t>
            </a:r>
            <a:r>
              <a:rPr lang="fi-FI" sz="2800" dirty="0">
                <a:solidFill>
                  <a:prstClr val="black"/>
                </a:solidFill>
                <a:latin typeface="Trebuchet MS" pitchFamily="34" charset="0"/>
                <a:ea typeface="ＭＳ Ｐゴシック" charset="0"/>
                <a:cs typeface="Arial" pitchFamily="34" charset="0"/>
              </a:rPr>
              <a:t> </a:t>
            </a:r>
            <a:r>
              <a:rPr lang="fi-FI" sz="2800" dirty="0" err="1">
                <a:solidFill>
                  <a:prstClr val="black"/>
                </a:solidFill>
                <a:latin typeface="Trebuchet MS" pitchFamily="34" charset="0"/>
                <a:ea typeface="ＭＳ Ｐゴシック" charset="0"/>
                <a:cs typeface="Arial" pitchFamily="34" charset="0"/>
              </a:rPr>
              <a:t>different</a:t>
            </a:r>
            <a:r>
              <a:rPr lang="fi-FI" sz="2800" dirty="0">
                <a:solidFill>
                  <a:prstClr val="black"/>
                </a:solidFill>
                <a:latin typeface="Trebuchet MS" pitchFamily="34" charset="0"/>
                <a:ea typeface="ＭＳ Ｐゴシック" charset="0"/>
                <a:cs typeface="Arial" pitchFamily="34" charset="0"/>
              </a:rPr>
              <a:t> </a:t>
            </a:r>
            <a:r>
              <a:rPr lang="fi-FI" sz="2800" dirty="0" err="1">
                <a:solidFill>
                  <a:prstClr val="black"/>
                </a:solidFill>
                <a:latin typeface="Trebuchet MS" pitchFamily="34" charset="0"/>
                <a:ea typeface="ＭＳ Ｐゴシック" charset="0"/>
                <a:cs typeface="Arial" pitchFamily="34" charset="0"/>
              </a:rPr>
              <a:t>athmospheres</a:t>
            </a:r>
            <a:r>
              <a:rPr lang="fi-FI" sz="2800" dirty="0">
                <a:solidFill>
                  <a:prstClr val="black"/>
                </a:solidFill>
                <a:latin typeface="Trebuchet MS" pitchFamily="34" charset="0"/>
                <a:ea typeface="ＭＳ Ｐゴシック" charset="0"/>
                <a:cs typeface="Arial" pitchFamily="34" charset="0"/>
              </a:rPr>
              <a:t> </a:t>
            </a:r>
            <a:endParaRPr lang="fi-FI" sz="2800" i="1" dirty="0">
              <a:solidFill>
                <a:prstClr val="black"/>
              </a:solidFill>
              <a:latin typeface="Trebuchet MS" pitchFamily="34" charset="0"/>
              <a:ea typeface="ＭＳ Ｐゴシック" charset="0"/>
              <a:cs typeface="Trebuchet MS"/>
            </a:endParaRPr>
          </a:p>
        </p:txBody>
      </p:sp>
      <p:sp>
        <p:nvSpPr>
          <p:cNvPr id="7" name="Otsikko 1"/>
          <p:cNvSpPr txBox="1">
            <a:spLocks/>
          </p:cNvSpPr>
          <p:nvPr/>
        </p:nvSpPr>
        <p:spPr bwMode="auto">
          <a:xfrm>
            <a:off x="1524001" y="836613"/>
            <a:ext cx="9180513" cy="143986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fontAlgn="base" hangingPunct="1">
              <a:spcBef>
                <a:spcPct val="0"/>
              </a:spcBef>
              <a:spcAft>
                <a:spcPct val="0"/>
              </a:spcAft>
            </a:pPr>
            <a:r>
              <a:rPr lang="fi-FI" sz="2200">
                <a:solidFill>
                  <a:prstClr val="black"/>
                </a:solidFill>
                <a:latin typeface="Trebuchet MS" charset="0"/>
              </a:rPr>
              <a:t>The ground floor is busy and frequently updated space suitable for quick visits and walk-throughs. </a:t>
            </a:r>
            <a:r>
              <a:rPr lang="en-US" sz="2200">
                <a:solidFill>
                  <a:prstClr val="black"/>
                </a:solidFill>
                <a:latin typeface="Trebuchet MS" charset="0"/>
              </a:rPr>
              <a:t>The active, zero-threshold public spaces in the ground floor will be visible, attractive, understandable and welcoming to all visitors.</a:t>
            </a:r>
            <a:endParaRPr lang="fi-FI" sz="2200">
              <a:solidFill>
                <a:prstClr val="black"/>
              </a:solidFill>
              <a:latin typeface="Trebuchet MS" charset="0"/>
            </a:endParaRPr>
          </a:p>
        </p:txBody>
      </p:sp>
    </p:spTree>
    <p:extLst>
      <p:ext uri="{BB962C8B-B14F-4D97-AF65-F5344CB8AC3E}">
        <p14:creationId xmlns:p14="http://schemas.microsoft.com/office/powerpoint/2010/main" val="2312946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Kuva 7" descr="Keskustakirjasto_sisa.jpg"/>
          <p:cNvPicPr>
            <a:picLocks noChangeAspect="1"/>
          </p:cNvPicPr>
          <p:nvPr/>
        </p:nvPicPr>
        <p:blipFill>
          <a:blip r:embed="rId2">
            <a:extLst>
              <a:ext uri="{28A0092B-C50C-407E-A947-70E740481C1C}">
                <a14:useLocalDpi xmlns:a14="http://schemas.microsoft.com/office/drawing/2010/main" val="0"/>
              </a:ext>
            </a:extLst>
          </a:blip>
          <a:srcRect l="7687" r="6462"/>
          <a:stretch>
            <a:fillRect/>
          </a:stretch>
        </p:blipFill>
        <p:spPr bwMode="auto">
          <a:xfrm>
            <a:off x="1524000" y="-26988"/>
            <a:ext cx="9144000" cy="7056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75" name="Otsikko 1"/>
          <p:cNvSpPr txBox="1">
            <a:spLocks/>
          </p:cNvSpPr>
          <p:nvPr/>
        </p:nvSpPr>
        <p:spPr bwMode="auto">
          <a:xfrm>
            <a:off x="1524000" y="-26988"/>
            <a:ext cx="9144000" cy="871538"/>
          </a:xfrm>
          <a:prstGeom prst="rect">
            <a:avLst/>
          </a:prstGeom>
          <a:solidFill>
            <a:schemeClr val="bg1">
              <a:alpha val="63136"/>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174625"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fontAlgn="base" hangingPunct="1">
              <a:spcBef>
                <a:spcPct val="0"/>
              </a:spcBef>
              <a:spcAft>
                <a:spcPct val="0"/>
              </a:spcAft>
            </a:pPr>
            <a:r>
              <a:rPr lang="fi-FI" sz="2800">
                <a:solidFill>
                  <a:prstClr val="black"/>
                </a:solidFill>
                <a:latin typeface="Trebuchet MS" charset="0"/>
              </a:rPr>
              <a:t>Three different floors, three different athmospheres </a:t>
            </a:r>
            <a:endParaRPr lang="fi-FI" sz="2800" i="1">
              <a:solidFill>
                <a:prstClr val="black"/>
              </a:solidFill>
              <a:latin typeface="Trebuchet MS" charset="0"/>
            </a:endParaRPr>
          </a:p>
        </p:txBody>
      </p:sp>
      <p:sp>
        <p:nvSpPr>
          <p:cNvPr id="7" name="Otsikko 1"/>
          <p:cNvSpPr txBox="1">
            <a:spLocks/>
          </p:cNvSpPr>
          <p:nvPr/>
        </p:nvSpPr>
        <p:spPr bwMode="auto">
          <a:xfrm>
            <a:off x="1524001" y="836614"/>
            <a:ext cx="9180513" cy="151288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fontAlgn="base" hangingPunct="1">
              <a:spcBef>
                <a:spcPct val="0"/>
              </a:spcBef>
              <a:spcAft>
                <a:spcPct val="0"/>
              </a:spcAft>
            </a:pPr>
            <a:r>
              <a:rPr lang="en-US" sz="2000">
                <a:solidFill>
                  <a:prstClr val="black"/>
                </a:solidFill>
                <a:latin typeface="Trebuchet MS" charset="0"/>
              </a:rPr>
              <a:t>The middle floor will offer opportunities for working, concentrating and learning-by-doing in an environment optimized for media and latest tools. It will contain workshop spaces for music and multimedia, as well as a public sauna and a citizen balcony.</a:t>
            </a:r>
            <a:endParaRPr lang="fi-FI" sz="2000">
              <a:solidFill>
                <a:prstClr val="black"/>
              </a:solidFill>
              <a:latin typeface="Trebuchet MS" charset="0"/>
            </a:endParaRPr>
          </a:p>
        </p:txBody>
      </p:sp>
    </p:spTree>
    <p:extLst>
      <p:ext uri="{BB962C8B-B14F-4D97-AF65-F5344CB8AC3E}">
        <p14:creationId xmlns:p14="http://schemas.microsoft.com/office/powerpoint/2010/main" val="1604801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Kuva 4" descr="Keskustakirjasto_sisa-2.jpg"/>
          <p:cNvPicPr>
            <a:picLocks noChangeAspect="1"/>
          </p:cNvPicPr>
          <p:nvPr/>
        </p:nvPicPr>
        <p:blipFill>
          <a:blip r:embed="rId2">
            <a:extLst>
              <a:ext uri="{28A0092B-C50C-407E-A947-70E740481C1C}">
                <a14:useLocalDpi xmlns:a14="http://schemas.microsoft.com/office/drawing/2010/main" val="0"/>
              </a:ext>
            </a:extLst>
          </a:blip>
          <a:srcRect l="15404"/>
          <a:stretch>
            <a:fillRect/>
          </a:stretch>
        </p:blipFill>
        <p:spPr bwMode="auto">
          <a:xfrm>
            <a:off x="263525" y="26988"/>
            <a:ext cx="112966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699" name="Otsikko 1"/>
          <p:cNvSpPr txBox="1">
            <a:spLocks/>
          </p:cNvSpPr>
          <p:nvPr/>
        </p:nvSpPr>
        <p:spPr bwMode="auto">
          <a:xfrm>
            <a:off x="1524000" y="-26988"/>
            <a:ext cx="9144000" cy="871538"/>
          </a:xfrm>
          <a:prstGeom prst="rect">
            <a:avLst/>
          </a:prstGeom>
          <a:solidFill>
            <a:schemeClr val="bg1">
              <a:alpha val="63136"/>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174625"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fontAlgn="base" hangingPunct="1">
              <a:spcBef>
                <a:spcPct val="0"/>
              </a:spcBef>
              <a:spcAft>
                <a:spcPct val="0"/>
              </a:spcAft>
            </a:pPr>
            <a:r>
              <a:rPr lang="fi-FI" sz="2800">
                <a:solidFill>
                  <a:prstClr val="black"/>
                </a:solidFill>
                <a:latin typeface="Trebuchet MS" charset="0"/>
              </a:rPr>
              <a:t>Three different floors, three different athmospheres </a:t>
            </a:r>
            <a:endParaRPr lang="fi-FI" sz="2800" i="1">
              <a:solidFill>
                <a:prstClr val="black"/>
              </a:solidFill>
              <a:latin typeface="Trebuchet MS" charset="0"/>
            </a:endParaRPr>
          </a:p>
        </p:txBody>
      </p:sp>
      <p:sp>
        <p:nvSpPr>
          <p:cNvPr id="7" name="Otsikko 1"/>
          <p:cNvSpPr txBox="1">
            <a:spLocks/>
          </p:cNvSpPr>
          <p:nvPr/>
        </p:nvSpPr>
        <p:spPr bwMode="auto">
          <a:xfrm>
            <a:off x="1524001" y="836613"/>
            <a:ext cx="9180513" cy="165576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fontAlgn="base" hangingPunct="1">
              <a:spcBef>
                <a:spcPct val="0"/>
              </a:spcBef>
              <a:spcAft>
                <a:spcPct val="0"/>
              </a:spcAft>
            </a:pPr>
            <a:r>
              <a:rPr lang="fi-FI" sz="2200">
                <a:solidFill>
                  <a:prstClr val="black"/>
                </a:solidFill>
                <a:latin typeface="Trebuchet MS" charset="0"/>
              </a:rPr>
              <a:t>The traditional, serene library atmosphere can be found on the top floor. </a:t>
            </a:r>
            <a:r>
              <a:rPr lang="en-US" sz="2200">
                <a:solidFill>
                  <a:prstClr val="black"/>
                </a:solidFill>
                <a:latin typeface="Trebuchet MS" charset="0"/>
              </a:rPr>
              <a:t>This will be a calm area for contemplation, floating above the busy central Helsinki. It will offer great views to the surrounding park and cityscape.</a:t>
            </a:r>
            <a:r>
              <a:rPr lang="fi-FI" sz="2200">
                <a:solidFill>
                  <a:prstClr val="black"/>
                </a:solidFill>
                <a:latin typeface="Trebuchet MS" charset="0"/>
              </a:rPr>
              <a:t>  </a:t>
            </a:r>
          </a:p>
        </p:txBody>
      </p:sp>
    </p:spTree>
    <p:extLst>
      <p:ext uri="{BB962C8B-B14F-4D97-AF65-F5344CB8AC3E}">
        <p14:creationId xmlns:p14="http://schemas.microsoft.com/office/powerpoint/2010/main" val="3934487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Kuva 6" descr="kolikot_v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3500438"/>
            <a:ext cx="3059113" cy="3600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3" name="Tekstikehys 7"/>
          <p:cNvSpPr txBox="1">
            <a:spLocks noChangeArrowheads="1"/>
          </p:cNvSpPr>
          <p:nvPr/>
        </p:nvSpPr>
        <p:spPr bwMode="auto">
          <a:xfrm>
            <a:off x="1992313" y="765176"/>
            <a:ext cx="8208962"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fontAlgn="base" hangingPunct="1">
              <a:spcBef>
                <a:spcPct val="0"/>
              </a:spcBef>
              <a:spcAft>
                <a:spcPct val="0"/>
              </a:spcAft>
            </a:pPr>
            <a:r>
              <a:rPr lang="fi-FI" sz="3600">
                <a:solidFill>
                  <a:prstClr val="black"/>
                </a:solidFill>
                <a:latin typeface="Trebuchet MS" charset="0"/>
              </a:rPr>
              <a:t>The Budget</a:t>
            </a:r>
          </a:p>
        </p:txBody>
      </p:sp>
      <p:sp>
        <p:nvSpPr>
          <p:cNvPr id="9" name="Tekstikehys 8"/>
          <p:cNvSpPr txBox="1"/>
          <p:nvPr/>
        </p:nvSpPr>
        <p:spPr>
          <a:xfrm>
            <a:off x="1956048" y="1415092"/>
            <a:ext cx="8604448" cy="5170646"/>
          </a:xfrm>
          <a:prstGeom prst="rect">
            <a:avLst/>
          </a:prstGeom>
          <a:noFill/>
        </p:spPr>
        <p:txBody>
          <a:bodyPr>
            <a:spAutoFit/>
          </a:bodyPr>
          <a:lstStyle/>
          <a:p>
            <a:pPr fontAlgn="base">
              <a:spcBef>
                <a:spcPct val="0"/>
              </a:spcBef>
              <a:spcAft>
                <a:spcPct val="0"/>
              </a:spcAft>
              <a:buFont typeface="Arial" pitchFamily="34" charset="0"/>
              <a:buChar char="•"/>
              <a:defRPr/>
            </a:pPr>
            <a:endParaRPr lang="fi-FI" sz="3200" dirty="0">
              <a:solidFill>
                <a:prstClr val="black"/>
              </a:solidFill>
              <a:latin typeface="Trebuchet MS" pitchFamily="34" charset="0"/>
              <a:ea typeface="ＭＳ Ｐゴシック" charset="0"/>
              <a:cs typeface="Arial" pitchFamily="34" charset="0"/>
            </a:endParaRPr>
          </a:p>
          <a:p>
            <a:pPr fontAlgn="base">
              <a:spcBef>
                <a:spcPct val="0"/>
              </a:spcBef>
              <a:spcAft>
                <a:spcPct val="0"/>
              </a:spcAft>
              <a:buFont typeface="Arial" pitchFamily="34" charset="0"/>
              <a:buChar char="•"/>
              <a:defRPr/>
            </a:pPr>
            <a:r>
              <a:rPr lang="fi-FI" sz="3200" dirty="0">
                <a:solidFill>
                  <a:prstClr val="black"/>
                </a:solidFill>
                <a:latin typeface="Trebuchet MS" pitchFamily="34" charset="0"/>
                <a:ea typeface="ＭＳ Ｐゴシック" charset="0"/>
                <a:cs typeface="Arial" pitchFamily="34" charset="0"/>
              </a:rPr>
              <a:t> </a:t>
            </a:r>
            <a:r>
              <a:rPr lang="fi-FI" sz="3200" dirty="0" err="1">
                <a:solidFill>
                  <a:prstClr val="black"/>
                </a:solidFill>
                <a:latin typeface="Trebuchet MS" pitchFamily="34" charset="0"/>
                <a:ea typeface="ＭＳ Ｐゴシック" charset="0"/>
                <a:cs typeface="Arial" pitchFamily="34" charset="0"/>
              </a:rPr>
              <a:t>Costs</a:t>
            </a:r>
            <a:r>
              <a:rPr lang="fi-FI" sz="3200" dirty="0">
                <a:solidFill>
                  <a:prstClr val="black"/>
                </a:solidFill>
                <a:latin typeface="Trebuchet MS" pitchFamily="34" charset="0"/>
                <a:ea typeface="ＭＳ Ｐゴシック" charset="0"/>
                <a:cs typeface="Arial" pitchFamily="34" charset="0"/>
              </a:rPr>
              <a:t> </a:t>
            </a:r>
            <a:r>
              <a:rPr lang="fi-FI" sz="3200" dirty="0" err="1">
                <a:solidFill>
                  <a:prstClr val="black"/>
                </a:solidFill>
                <a:latin typeface="Trebuchet MS" pitchFamily="34" charset="0"/>
                <a:ea typeface="ＭＳ Ｐゴシック" charset="0"/>
                <a:cs typeface="Arial" pitchFamily="34" charset="0"/>
              </a:rPr>
              <a:t>total</a:t>
            </a:r>
            <a:r>
              <a:rPr lang="fi-FI" sz="3200" dirty="0">
                <a:solidFill>
                  <a:prstClr val="black"/>
                </a:solidFill>
                <a:latin typeface="Trebuchet MS" pitchFamily="34" charset="0"/>
                <a:ea typeface="ＭＳ Ｐゴシック" charset="0"/>
                <a:cs typeface="Arial" pitchFamily="34" charset="0"/>
              </a:rPr>
              <a:t> 96 </a:t>
            </a:r>
            <a:r>
              <a:rPr lang="fi-FI" sz="3200" dirty="0" err="1">
                <a:solidFill>
                  <a:prstClr val="black"/>
                </a:solidFill>
                <a:latin typeface="Trebuchet MS" pitchFamily="34" charset="0"/>
                <a:ea typeface="ＭＳ Ｐゴシック" charset="0"/>
                <a:cs typeface="Arial" pitchFamily="34" charset="0"/>
              </a:rPr>
              <a:t>million</a:t>
            </a:r>
            <a:r>
              <a:rPr lang="fi-FI" sz="3200" dirty="0">
                <a:solidFill>
                  <a:prstClr val="black"/>
                </a:solidFill>
                <a:latin typeface="Trebuchet MS" pitchFamily="34" charset="0"/>
                <a:ea typeface="ＭＳ Ｐゴシック" charset="0"/>
                <a:cs typeface="Arial" pitchFamily="34" charset="0"/>
              </a:rPr>
              <a:t> €</a:t>
            </a:r>
          </a:p>
          <a:p>
            <a:pPr fontAlgn="base">
              <a:spcBef>
                <a:spcPct val="0"/>
              </a:spcBef>
              <a:spcAft>
                <a:spcPct val="0"/>
              </a:spcAft>
              <a:buFont typeface="Arial" pitchFamily="34" charset="0"/>
              <a:buChar char="•"/>
              <a:defRPr/>
            </a:pPr>
            <a:r>
              <a:rPr lang="fi-FI" sz="3200" dirty="0">
                <a:solidFill>
                  <a:prstClr val="black"/>
                </a:solidFill>
                <a:latin typeface="Trebuchet MS" pitchFamily="34" charset="0"/>
                <a:ea typeface="ＭＳ Ｐゴシック" charset="0"/>
                <a:cs typeface="Arial" pitchFamily="34" charset="0"/>
              </a:rPr>
              <a:t> </a:t>
            </a:r>
            <a:r>
              <a:rPr lang="fi-FI" sz="3200" dirty="0" err="1">
                <a:solidFill>
                  <a:prstClr val="black"/>
                </a:solidFill>
                <a:latin typeface="Trebuchet MS" pitchFamily="34" charset="0"/>
                <a:ea typeface="ＭＳ Ｐゴシック" charset="0"/>
                <a:cs typeface="Arial" pitchFamily="34" charset="0"/>
              </a:rPr>
              <a:t>Operating</a:t>
            </a:r>
            <a:r>
              <a:rPr lang="fi-FI" sz="3200" dirty="0">
                <a:solidFill>
                  <a:prstClr val="black"/>
                </a:solidFill>
                <a:latin typeface="Trebuchet MS" pitchFamily="34" charset="0"/>
                <a:ea typeface="ＭＳ Ｐゴシック" charset="0"/>
                <a:cs typeface="Arial" pitchFamily="34" charset="0"/>
              </a:rPr>
              <a:t> </a:t>
            </a:r>
            <a:r>
              <a:rPr lang="fi-FI" sz="3200" dirty="0" err="1">
                <a:solidFill>
                  <a:prstClr val="black"/>
                </a:solidFill>
                <a:latin typeface="Trebuchet MS" pitchFamily="34" charset="0"/>
                <a:ea typeface="ＭＳ Ｐゴシック" charset="0"/>
                <a:cs typeface="Arial" pitchFamily="34" charset="0"/>
              </a:rPr>
              <a:t>costs</a:t>
            </a:r>
            <a:r>
              <a:rPr lang="fi-FI" sz="3200" dirty="0">
                <a:solidFill>
                  <a:prstClr val="black"/>
                </a:solidFill>
                <a:latin typeface="Trebuchet MS" pitchFamily="34" charset="0"/>
                <a:ea typeface="ＭＳ Ｐゴシック" charset="0"/>
                <a:cs typeface="Arial" pitchFamily="34" charset="0"/>
              </a:rPr>
              <a:t> 7 </a:t>
            </a:r>
            <a:r>
              <a:rPr lang="fi-FI" sz="3200" dirty="0" err="1">
                <a:solidFill>
                  <a:prstClr val="black"/>
                </a:solidFill>
                <a:latin typeface="Trebuchet MS" pitchFamily="34" charset="0"/>
                <a:ea typeface="ＭＳ Ｐゴシック" charset="0"/>
                <a:cs typeface="Arial" pitchFamily="34" charset="0"/>
              </a:rPr>
              <a:t>million</a:t>
            </a:r>
            <a:r>
              <a:rPr lang="fi-FI" sz="3200" dirty="0">
                <a:solidFill>
                  <a:prstClr val="black"/>
                </a:solidFill>
                <a:latin typeface="Trebuchet MS" pitchFamily="34" charset="0"/>
                <a:ea typeface="ＭＳ Ｐゴシック" charset="0"/>
                <a:cs typeface="Arial" pitchFamily="34" charset="0"/>
              </a:rPr>
              <a:t> € </a:t>
            </a:r>
            <a:r>
              <a:rPr lang="fi-FI" sz="3200" dirty="0" err="1">
                <a:solidFill>
                  <a:prstClr val="black"/>
                </a:solidFill>
                <a:latin typeface="Trebuchet MS" pitchFamily="34" charset="0"/>
                <a:ea typeface="ＭＳ Ｐゴシック" charset="0"/>
                <a:cs typeface="Arial" pitchFamily="34" charset="0"/>
              </a:rPr>
              <a:t>yearly</a:t>
            </a:r>
            <a:endParaRPr lang="fi-FI" sz="3200" dirty="0">
              <a:solidFill>
                <a:prstClr val="black"/>
              </a:solidFill>
              <a:latin typeface="Trebuchet MS" pitchFamily="34" charset="0"/>
              <a:ea typeface="ＭＳ Ｐゴシック" charset="0"/>
              <a:cs typeface="Arial" pitchFamily="34" charset="0"/>
            </a:endParaRPr>
          </a:p>
          <a:p>
            <a:pPr fontAlgn="base">
              <a:spcBef>
                <a:spcPct val="0"/>
              </a:spcBef>
              <a:spcAft>
                <a:spcPct val="0"/>
              </a:spcAft>
              <a:defRPr/>
            </a:pPr>
            <a:endParaRPr lang="fi-FI" sz="2400" dirty="0">
              <a:solidFill>
                <a:prstClr val="black"/>
              </a:solidFill>
              <a:latin typeface="Trebuchet MS" pitchFamily="34" charset="0"/>
              <a:ea typeface="ＭＳ Ｐゴシック" charset="0"/>
              <a:cs typeface="Arial" pitchFamily="34" charset="0"/>
            </a:endParaRPr>
          </a:p>
          <a:p>
            <a:pPr fontAlgn="base">
              <a:spcBef>
                <a:spcPct val="0"/>
              </a:spcBef>
              <a:spcAft>
                <a:spcPct val="0"/>
              </a:spcAft>
              <a:defRPr/>
            </a:pPr>
            <a:endParaRPr lang="fi-FI" sz="2400" dirty="0">
              <a:solidFill>
                <a:prstClr val="black"/>
              </a:solidFill>
              <a:latin typeface="Trebuchet MS" pitchFamily="34" charset="0"/>
              <a:ea typeface="ＭＳ Ｐゴシック" charset="0"/>
              <a:cs typeface="Arial" pitchFamily="34" charset="0"/>
            </a:endParaRPr>
          </a:p>
          <a:p>
            <a:pPr lvl="6">
              <a:defRPr/>
            </a:pPr>
            <a:r>
              <a:rPr lang="fi-FI" sz="2400" dirty="0" err="1">
                <a:solidFill>
                  <a:prstClr val="black"/>
                </a:solidFill>
                <a:latin typeface="Trebuchet MS" pitchFamily="34" charset="0"/>
                <a:ea typeface="ＭＳ Ｐゴシック" charset="0"/>
                <a:cs typeface="Arial" pitchFamily="34" charset="0"/>
              </a:rPr>
              <a:t>Costcontrol</a:t>
            </a:r>
            <a:r>
              <a:rPr lang="fi-FI" sz="2400" dirty="0">
                <a:solidFill>
                  <a:prstClr val="black"/>
                </a:solidFill>
                <a:latin typeface="Trebuchet MS" pitchFamily="34" charset="0"/>
                <a:ea typeface="ＭＳ Ｐゴシック" charset="0"/>
                <a:cs typeface="Arial" pitchFamily="34" charset="0"/>
              </a:rPr>
              <a:t> is </a:t>
            </a:r>
            <a:r>
              <a:rPr lang="fi-FI" sz="2400" dirty="0" err="1">
                <a:solidFill>
                  <a:prstClr val="black"/>
                </a:solidFill>
                <a:latin typeface="Trebuchet MS" pitchFamily="34" charset="0"/>
                <a:ea typeface="ＭＳ Ｐゴシック" charset="0"/>
                <a:cs typeface="Arial" pitchFamily="34" charset="0"/>
              </a:rPr>
              <a:t>very</a:t>
            </a:r>
            <a:r>
              <a:rPr lang="fi-FI" sz="2400" dirty="0">
                <a:solidFill>
                  <a:prstClr val="black"/>
                </a:solidFill>
                <a:latin typeface="Trebuchet MS" pitchFamily="34" charset="0"/>
                <a:ea typeface="ＭＳ Ｐゴシック" charset="0"/>
                <a:cs typeface="Arial" pitchFamily="34" charset="0"/>
              </a:rPr>
              <a:t> </a:t>
            </a:r>
            <a:r>
              <a:rPr lang="fi-FI" sz="2400" dirty="0" err="1">
                <a:solidFill>
                  <a:prstClr val="black"/>
                </a:solidFill>
                <a:latin typeface="Trebuchet MS" pitchFamily="34" charset="0"/>
                <a:ea typeface="ＭＳ Ｐゴシック" charset="0"/>
                <a:cs typeface="Arial" pitchFamily="34" charset="0"/>
              </a:rPr>
              <a:t>strict</a:t>
            </a:r>
            <a:r>
              <a:rPr lang="fi-FI" sz="2400" dirty="0">
                <a:solidFill>
                  <a:prstClr val="black"/>
                </a:solidFill>
                <a:latin typeface="Trebuchet MS" pitchFamily="34" charset="0"/>
                <a:ea typeface="ＭＳ Ｐゴシック" charset="0"/>
                <a:cs typeface="Arial" pitchFamily="34" charset="0"/>
              </a:rPr>
              <a:t>:</a:t>
            </a:r>
          </a:p>
          <a:p>
            <a:pPr lvl="6">
              <a:buFont typeface="Arial" pitchFamily="34" charset="0"/>
              <a:buChar char="•"/>
              <a:defRPr/>
            </a:pPr>
            <a:r>
              <a:rPr lang="fi-FI" sz="2400" dirty="0">
                <a:solidFill>
                  <a:prstClr val="black"/>
                </a:solidFill>
                <a:latin typeface="Trebuchet MS" pitchFamily="34" charset="0"/>
                <a:ea typeface="ＭＳ Ｐゴシック" charset="0"/>
                <a:cs typeface="Arial" pitchFamily="34" charset="0"/>
              </a:rPr>
              <a:t> </a:t>
            </a:r>
            <a:r>
              <a:rPr lang="fi-FI" sz="2400" dirty="0" err="1">
                <a:solidFill>
                  <a:prstClr val="black"/>
                </a:solidFill>
                <a:latin typeface="Trebuchet MS" pitchFamily="34" charset="0"/>
                <a:ea typeface="ＭＳ Ｐゴシック" charset="0"/>
                <a:cs typeface="Arial" pitchFamily="34" charset="0"/>
              </a:rPr>
              <a:t>All</a:t>
            </a:r>
            <a:r>
              <a:rPr lang="fi-FI" sz="2400" dirty="0">
                <a:solidFill>
                  <a:prstClr val="black"/>
                </a:solidFill>
                <a:latin typeface="Trebuchet MS" pitchFamily="34" charset="0"/>
                <a:ea typeface="ＭＳ Ｐゴシック" charset="0"/>
                <a:cs typeface="Arial" pitchFamily="34" charset="0"/>
              </a:rPr>
              <a:t> </a:t>
            </a:r>
            <a:r>
              <a:rPr lang="fi-FI" sz="2400" dirty="0" err="1">
                <a:solidFill>
                  <a:prstClr val="black"/>
                </a:solidFill>
                <a:latin typeface="Trebuchet MS" pitchFamily="34" charset="0"/>
                <a:ea typeface="ＭＳ Ｐゴシック" charset="0"/>
                <a:cs typeface="Arial" pitchFamily="34" charset="0"/>
              </a:rPr>
              <a:t>planning</a:t>
            </a:r>
            <a:r>
              <a:rPr lang="fi-FI" sz="2400" dirty="0">
                <a:solidFill>
                  <a:prstClr val="black"/>
                </a:solidFill>
                <a:latin typeface="Trebuchet MS" pitchFamily="34" charset="0"/>
                <a:ea typeface="ＭＳ Ｐゴシック" charset="0"/>
                <a:cs typeface="Arial" pitchFamily="34" charset="0"/>
              </a:rPr>
              <a:t> </a:t>
            </a:r>
            <a:r>
              <a:rPr lang="fi-FI" sz="2400" dirty="0" err="1">
                <a:solidFill>
                  <a:prstClr val="black"/>
                </a:solidFill>
                <a:latin typeface="Trebuchet MS" pitchFamily="34" charset="0"/>
                <a:ea typeface="ＭＳ Ｐゴシック" charset="0"/>
                <a:cs typeface="Arial" pitchFamily="34" charset="0"/>
              </a:rPr>
              <a:t>proposals</a:t>
            </a:r>
            <a:r>
              <a:rPr lang="fi-FI" sz="2400" dirty="0">
                <a:solidFill>
                  <a:prstClr val="black"/>
                </a:solidFill>
                <a:latin typeface="Trebuchet MS" pitchFamily="34" charset="0"/>
                <a:ea typeface="ＭＳ Ｐゴシック" charset="0"/>
                <a:cs typeface="Arial" pitchFamily="34" charset="0"/>
              </a:rPr>
              <a:t> </a:t>
            </a:r>
            <a:r>
              <a:rPr lang="fi-FI" sz="2400" dirty="0" err="1">
                <a:solidFill>
                  <a:prstClr val="black"/>
                </a:solidFill>
                <a:latin typeface="Trebuchet MS" pitchFamily="34" charset="0"/>
                <a:ea typeface="ＭＳ Ｐゴシック" charset="0"/>
                <a:cs typeface="Arial" pitchFamily="34" charset="0"/>
              </a:rPr>
              <a:t>are</a:t>
            </a:r>
            <a:r>
              <a:rPr lang="fi-FI" sz="2400" dirty="0">
                <a:solidFill>
                  <a:prstClr val="black"/>
                </a:solidFill>
                <a:latin typeface="Trebuchet MS" pitchFamily="34" charset="0"/>
                <a:ea typeface="ＭＳ Ｐゴシック" charset="0"/>
                <a:cs typeface="Arial" pitchFamily="34" charset="0"/>
              </a:rPr>
              <a:t> </a:t>
            </a:r>
            <a:r>
              <a:rPr lang="fi-FI" sz="2400" dirty="0" err="1">
                <a:solidFill>
                  <a:prstClr val="black"/>
                </a:solidFill>
                <a:latin typeface="Trebuchet MS" pitchFamily="34" charset="0"/>
                <a:ea typeface="ＭＳ Ｐゴシック" charset="0"/>
                <a:cs typeface="Arial" pitchFamily="34" charset="0"/>
              </a:rPr>
              <a:t>under</a:t>
            </a:r>
            <a:r>
              <a:rPr lang="fi-FI" sz="2400" dirty="0">
                <a:solidFill>
                  <a:prstClr val="black"/>
                </a:solidFill>
                <a:latin typeface="Trebuchet MS" pitchFamily="34" charset="0"/>
                <a:ea typeface="ＭＳ Ｐゴシック" charset="0"/>
                <a:cs typeface="Arial" pitchFamily="34" charset="0"/>
              </a:rPr>
              <a:t> </a:t>
            </a:r>
            <a:r>
              <a:rPr lang="fi-FI" sz="2400" dirty="0" err="1">
                <a:solidFill>
                  <a:prstClr val="black"/>
                </a:solidFill>
                <a:latin typeface="Trebuchet MS" pitchFamily="34" charset="0"/>
                <a:ea typeface="ＭＳ Ｐゴシック" charset="0"/>
                <a:cs typeface="Arial" pitchFamily="34" charset="0"/>
              </a:rPr>
              <a:t>calculation</a:t>
            </a:r>
            <a:r>
              <a:rPr lang="fi-FI" sz="2400" dirty="0">
                <a:solidFill>
                  <a:prstClr val="black"/>
                </a:solidFill>
                <a:latin typeface="Trebuchet MS" pitchFamily="34" charset="0"/>
                <a:ea typeface="ＭＳ Ｐゴシック" charset="0"/>
                <a:cs typeface="Arial" pitchFamily="34" charset="0"/>
              </a:rPr>
              <a:t> of </a:t>
            </a:r>
            <a:r>
              <a:rPr lang="fi-FI" sz="2400" dirty="0" err="1">
                <a:solidFill>
                  <a:prstClr val="black"/>
                </a:solidFill>
                <a:latin typeface="Trebuchet MS" pitchFamily="34" charset="0"/>
                <a:ea typeface="ＭＳ Ｐゴシック" charset="0"/>
                <a:cs typeface="Arial" pitchFamily="34" charset="0"/>
              </a:rPr>
              <a:t>costs</a:t>
            </a:r>
            <a:r>
              <a:rPr lang="fi-FI" sz="2400" dirty="0">
                <a:solidFill>
                  <a:prstClr val="black"/>
                </a:solidFill>
                <a:latin typeface="Trebuchet MS" pitchFamily="34" charset="0"/>
                <a:ea typeface="ＭＳ Ｐゴシック" charset="0"/>
                <a:cs typeface="Arial" pitchFamily="34" charset="0"/>
              </a:rPr>
              <a:t> </a:t>
            </a:r>
          </a:p>
          <a:p>
            <a:pPr lvl="6">
              <a:buFont typeface="Arial" pitchFamily="34" charset="0"/>
              <a:buChar char="•"/>
              <a:defRPr/>
            </a:pPr>
            <a:r>
              <a:rPr lang="fi-FI" sz="2400" dirty="0">
                <a:solidFill>
                  <a:prstClr val="black"/>
                </a:solidFill>
                <a:latin typeface="Trebuchet MS" pitchFamily="34" charset="0"/>
                <a:ea typeface="ＭＳ Ｐゴシック" charset="0"/>
                <a:cs typeface="Arial" pitchFamily="34" charset="0"/>
              </a:rPr>
              <a:t> </a:t>
            </a:r>
            <a:r>
              <a:rPr lang="fi-FI" sz="2400" dirty="0" err="1">
                <a:solidFill>
                  <a:prstClr val="black"/>
                </a:solidFill>
                <a:latin typeface="Trebuchet MS" pitchFamily="34" charset="0"/>
                <a:ea typeface="ＭＳ Ｐゴシック" charset="0"/>
                <a:cs typeface="Arial" pitchFamily="34" charset="0"/>
              </a:rPr>
              <a:t>Decisions</a:t>
            </a:r>
            <a:r>
              <a:rPr lang="fi-FI" sz="2400" dirty="0">
                <a:solidFill>
                  <a:prstClr val="black"/>
                </a:solidFill>
                <a:latin typeface="Trebuchet MS" pitchFamily="34" charset="0"/>
                <a:ea typeface="ＭＳ Ｐゴシック" charset="0"/>
                <a:cs typeface="Arial" pitchFamily="34" charset="0"/>
              </a:rPr>
              <a:t> </a:t>
            </a:r>
            <a:r>
              <a:rPr lang="fi-FI" sz="2400" dirty="0" err="1">
                <a:solidFill>
                  <a:prstClr val="black"/>
                </a:solidFill>
                <a:latin typeface="Trebuchet MS" pitchFamily="34" charset="0"/>
                <a:ea typeface="ＭＳ Ｐゴシック" charset="0"/>
                <a:cs typeface="Arial" pitchFamily="34" charset="0"/>
              </a:rPr>
              <a:t>are</a:t>
            </a:r>
            <a:r>
              <a:rPr lang="fi-FI" sz="2400" dirty="0">
                <a:solidFill>
                  <a:prstClr val="black"/>
                </a:solidFill>
                <a:latin typeface="Trebuchet MS" pitchFamily="34" charset="0"/>
                <a:ea typeface="ＭＳ Ｐゴシック" charset="0"/>
                <a:cs typeface="Arial" pitchFamily="34" charset="0"/>
              </a:rPr>
              <a:t> made </a:t>
            </a:r>
            <a:r>
              <a:rPr lang="fi-FI" sz="2400" dirty="0" err="1">
                <a:solidFill>
                  <a:prstClr val="black"/>
                </a:solidFill>
                <a:latin typeface="Trebuchet MS" pitchFamily="34" charset="0"/>
                <a:ea typeface="ＭＳ Ｐゴシック" charset="0"/>
                <a:cs typeface="Arial" pitchFamily="34" charset="0"/>
              </a:rPr>
              <a:t>after</a:t>
            </a:r>
            <a:r>
              <a:rPr lang="fi-FI" sz="2400" dirty="0">
                <a:solidFill>
                  <a:prstClr val="black"/>
                </a:solidFill>
                <a:latin typeface="Trebuchet MS" pitchFamily="34" charset="0"/>
                <a:ea typeface="ＭＳ Ｐゴシック" charset="0"/>
                <a:cs typeface="Arial" pitchFamily="34" charset="0"/>
              </a:rPr>
              <a:t> the  </a:t>
            </a:r>
            <a:r>
              <a:rPr lang="fi-FI" sz="2400" dirty="0" err="1">
                <a:solidFill>
                  <a:prstClr val="black"/>
                </a:solidFill>
                <a:latin typeface="Trebuchet MS" pitchFamily="34" charset="0"/>
                <a:ea typeface="ＭＳ Ｐゴシック" charset="0"/>
                <a:cs typeface="Arial" pitchFamily="34" charset="0"/>
              </a:rPr>
              <a:t>calculation</a:t>
            </a:r>
            <a:r>
              <a:rPr lang="fi-FI" sz="2400" dirty="0">
                <a:solidFill>
                  <a:prstClr val="black"/>
                </a:solidFill>
                <a:latin typeface="Trebuchet MS" pitchFamily="34" charset="0"/>
                <a:ea typeface="ＭＳ Ｐゴシック" charset="0"/>
                <a:cs typeface="Arial" pitchFamily="34" charset="0"/>
              </a:rPr>
              <a:t> of </a:t>
            </a:r>
            <a:r>
              <a:rPr lang="fi-FI" sz="2400" dirty="0" err="1">
                <a:solidFill>
                  <a:prstClr val="black"/>
                </a:solidFill>
                <a:latin typeface="Trebuchet MS" pitchFamily="34" charset="0"/>
                <a:ea typeface="ＭＳ Ｐゴシック" charset="0"/>
                <a:cs typeface="Arial" pitchFamily="34" charset="0"/>
              </a:rPr>
              <a:t>costs</a:t>
            </a:r>
            <a:r>
              <a:rPr lang="fi-FI" sz="2400" dirty="0">
                <a:solidFill>
                  <a:prstClr val="black"/>
                </a:solidFill>
                <a:latin typeface="Trebuchet MS" pitchFamily="34" charset="0"/>
                <a:ea typeface="ＭＳ Ｐゴシック" charset="0"/>
                <a:cs typeface="Arial" pitchFamily="34" charset="0"/>
              </a:rPr>
              <a:t> is </a:t>
            </a:r>
            <a:r>
              <a:rPr lang="fi-FI" sz="2400" dirty="0" err="1">
                <a:solidFill>
                  <a:prstClr val="black"/>
                </a:solidFill>
                <a:latin typeface="Trebuchet MS" pitchFamily="34" charset="0"/>
                <a:ea typeface="ＭＳ Ｐゴシック" charset="0"/>
                <a:cs typeface="Arial" pitchFamily="34" charset="0"/>
              </a:rPr>
              <a:t>finalized</a:t>
            </a:r>
            <a:endParaRPr lang="fi-FI" sz="2400" dirty="0">
              <a:solidFill>
                <a:prstClr val="black"/>
              </a:solidFill>
              <a:latin typeface="Trebuchet MS" pitchFamily="34" charset="0"/>
              <a:ea typeface="ＭＳ Ｐゴシック" charset="0"/>
              <a:cs typeface="Arial" pitchFamily="34" charset="0"/>
            </a:endParaRPr>
          </a:p>
          <a:p>
            <a:pPr lvl="6">
              <a:defRPr/>
            </a:pPr>
            <a:endParaRPr lang="fi-FI" sz="2400" dirty="0">
              <a:solidFill>
                <a:prstClr val="black"/>
              </a:solidFill>
              <a:latin typeface="Trebuchet MS" pitchFamily="34" charset="0"/>
              <a:ea typeface="ＭＳ Ｐゴシック" charset="0"/>
              <a:cs typeface="Arial" pitchFamily="34" charset="0"/>
            </a:endParaRPr>
          </a:p>
          <a:p>
            <a:pPr lvl="6">
              <a:defRPr/>
            </a:pPr>
            <a:endParaRPr lang="fi-FI" sz="2400" dirty="0">
              <a:solidFill>
                <a:prstClr val="black"/>
              </a:solidFill>
              <a:latin typeface="Trebuchet MS" pitchFamily="34" charset="0"/>
              <a:ea typeface="ＭＳ Ｐゴシック" charset="0"/>
              <a:cs typeface="Arial" pitchFamily="34" charset="0"/>
            </a:endParaRPr>
          </a:p>
          <a:p>
            <a:pPr fontAlgn="base">
              <a:spcBef>
                <a:spcPct val="0"/>
              </a:spcBef>
              <a:spcAft>
                <a:spcPct val="0"/>
              </a:spcAft>
              <a:defRPr/>
            </a:pPr>
            <a:endParaRPr lang="fi-FI" dirty="0">
              <a:solidFill>
                <a:prstClr val="black"/>
              </a:solidFill>
              <a:latin typeface="Arial" pitchFamily="34" charset="0"/>
              <a:ea typeface="ＭＳ Ｐゴシック" charset="0"/>
              <a:cs typeface="Arial" pitchFamily="34" charset="0"/>
            </a:endParaRPr>
          </a:p>
        </p:txBody>
      </p:sp>
    </p:spTree>
    <p:extLst>
      <p:ext uri="{BB962C8B-B14F-4D97-AF65-F5344CB8AC3E}">
        <p14:creationId xmlns:p14="http://schemas.microsoft.com/office/powerpoint/2010/main" val="118684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tsikko 1"/>
          <p:cNvSpPr>
            <a:spLocks noGrp="1"/>
          </p:cNvSpPr>
          <p:nvPr>
            <p:ph type="title"/>
          </p:nvPr>
        </p:nvSpPr>
        <p:spPr bwMode="auto">
          <a:xfrm>
            <a:off x="1981200" y="341313"/>
            <a:ext cx="8229600" cy="711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fi-FI">
                <a:latin typeface="Calibri" charset="0"/>
                <a:ea typeface="ＭＳ Ｐゴシック" charset="0"/>
                <a:cs typeface="ＭＳ Ｐゴシック" charset="0"/>
              </a:rPr>
              <a:t>Schedule </a:t>
            </a:r>
          </a:p>
        </p:txBody>
      </p:sp>
      <p:sp>
        <p:nvSpPr>
          <p:cNvPr id="31747" name="Sisällön paikkamerkki 2"/>
          <p:cNvSpPr>
            <a:spLocks noGrp="1"/>
          </p:cNvSpPr>
          <p:nvPr>
            <p:ph idx="1"/>
          </p:nvPr>
        </p:nvSpPr>
        <p:spPr bwMode="auto">
          <a:xfrm>
            <a:off x="1847850" y="908051"/>
            <a:ext cx="82296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p>
            <a:pPr>
              <a:buFontTx/>
              <a:buChar char="•"/>
              <a:tabLst>
                <a:tab pos="457200" algn="l"/>
              </a:tabLst>
            </a:pPr>
            <a:r>
              <a:rPr lang="fi-FI" sz="2200" dirty="0">
                <a:solidFill>
                  <a:srgbClr val="000000"/>
                </a:solidFill>
                <a:latin typeface="Calibri" charset="0"/>
                <a:ea typeface="ＭＳ Ｐゴシック" charset="0"/>
                <a:cs typeface="ＭＳ Ｐゴシック" charset="0"/>
              </a:rPr>
              <a:t> </a:t>
            </a:r>
            <a:r>
              <a:rPr lang="fi-FI" sz="2200" dirty="0" err="1">
                <a:solidFill>
                  <a:srgbClr val="000000"/>
                </a:solidFill>
                <a:latin typeface="Calibri" charset="0"/>
                <a:ea typeface="ＭＳ Ｐゴシック" charset="0"/>
                <a:cs typeface="ＭＳ Ｐゴシック" charset="0"/>
              </a:rPr>
              <a:t>Preparations</a:t>
            </a:r>
            <a:r>
              <a:rPr lang="fi-FI" sz="2200" dirty="0">
                <a:solidFill>
                  <a:srgbClr val="000000"/>
                </a:solidFill>
                <a:latin typeface="Calibri" charset="0"/>
                <a:ea typeface="ＭＳ Ｐゴシック" charset="0"/>
                <a:cs typeface="ＭＳ Ｐゴシック" charset="0"/>
              </a:rPr>
              <a:t> with the </a:t>
            </a:r>
            <a:r>
              <a:rPr lang="fi-FI" sz="2200" dirty="0" err="1">
                <a:solidFill>
                  <a:srgbClr val="000000"/>
                </a:solidFill>
                <a:latin typeface="Calibri" charset="0"/>
                <a:ea typeface="ＭＳ Ｐゴシック" charset="0"/>
                <a:cs typeface="ＭＳ Ｐゴシック" charset="0"/>
              </a:rPr>
              <a:t>winning</a:t>
            </a:r>
            <a:r>
              <a:rPr lang="fi-FI" sz="2200" dirty="0">
                <a:solidFill>
                  <a:srgbClr val="000000"/>
                </a:solidFill>
                <a:latin typeface="Calibri" charset="0"/>
                <a:ea typeface="ＭＳ Ｐゴシック" charset="0"/>
                <a:cs typeface="ＭＳ Ｐゴシック" charset="0"/>
              </a:rPr>
              <a:t> </a:t>
            </a:r>
            <a:r>
              <a:rPr lang="fi-FI" sz="2200" dirty="0" err="1">
                <a:solidFill>
                  <a:srgbClr val="000000"/>
                </a:solidFill>
                <a:latin typeface="Calibri" charset="0"/>
                <a:ea typeface="ＭＳ Ｐゴシック" charset="0"/>
                <a:cs typeface="ＭＳ Ｐゴシック" charset="0"/>
              </a:rPr>
              <a:t>team</a:t>
            </a:r>
            <a:r>
              <a:rPr lang="fi-FI" sz="2200" dirty="0">
                <a:solidFill>
                  <a:srgbClr val="000000"/>
                </a:solidFill>
                <a:latin typeface="Calibri" charset="0"/>
                <a:ea typeface="ＭＳ Ｐゴシック" charset="0"/>
                <a:cs typeface="ＭＳ Ｐゴシック" charset="0"/>
              </a:rPr>
              <a:t> 8/2013-11/2013</a:t>
            </a:r>
            <a:endParaRPr lang="fi-FI" sz="2200" dirty="0">
              <a:latin typeface="Calibri" charset="0"/>
              <a:ea typeface="ＭＳ Ｐゴシック" charset="0"/>
              <a:cs typeface="ＭＳ Ｐゴシック" charset="0"/>
            </a:endParaRPr>
          </a:p>
          <a:p>
            <a:pPr>
              <a:buFontTx/>
              <a:buChar char="•"/>
              <a:tabLst>
                <a:tab pos="457200" algn="l"/>
              </a:tabLst>
            </a:pPr>
            <a:r>
              <a:rPr lang="fi-FI" sz="2200" dirty="0">
                <a:solidFill>
                  <a:srgbClr val="000000"/>
                </a:solidFill>
                <a:latin typeface="Calibri" charset="0"/>
                <a:ea typeface="ＭＳ Ｐゴシック" charset="0"/>
                <a:cs typeface="ＭＳ Ｐゴシック" charset="0"/>
              </a:rPr>
              <a:t>The </a:t>
            </a:r>
            <a:r>
              <a:rPr lang="fi-FI" sz="2200" dirty="0" err="1">
                <a:solidFill>
                  <a:srgbClr val="000000"/>
                </a:solidFill>
                <a:latin typeface="Calibri" charset="0"/>
                <a:ea typeface="ＭＳ Ｐゴシック" charset="0"/>
                <a:cs typeface="ＭＳ Ｐゴシック" charset="0"/>
              </a:rPr>
              <a:t>consultant</a:t>
            </a:r>
            <a:r>
              <a:rPr lang="fi-FI" sz="2200" dirty="0">
                <a:solidFill>
                  <a:srgbClr val="000000"/>
                </a:solidFill>
                <a:latin typeface="Calibri" charset="0"/>
                <a:ea typeface="ＭＳ Ｐゴシック" charset="0"/>
                <a:cs typeface="ＭＳ Ｐゴシック" charset="0"/>
              </a:rPr>
              <a:t> of </a:t>
            </a:r>
            <a:r>
              <a:rPr lang="fi-FI" sz="2200" dirty="0" err="1">
                <a:solidFill>
                  <a:srgbClr val="000000"/>
                </a:solidFill>
                <a:latin typeface="Calibri" charset="0"/>
                <a:ea typeface="ＭＳ Ｐゴシック" charset="0"/>
                <a:cs typeface="ＭＳ Ｐゴシック" charset="0"/>
              </a:rPr>
              <a:t>construction</a:t>
            </a:r>
            <a:r>
              <a:rPr lang="fi-FI" sz="2200" dirty="0">
                <a:solidFill>
                  <a:srgbClr val="000000"/>
                </a:solidFill>
                <a:latin typeface="Calibri" charset="0"/>
                <a:ea typeface="ＭＳ Ｐゴシック" charset="0"/>
                <a:cs typeface="ＭＳ Ｐゴシック" charset="0"/>
              </a:rPr>
              <a:t> and </a:t>
            </a:r>
            <a:r>
              <a:rPr lang="fi-FI" sz="2200" dirty="0" err="1">
                <a:solidFill>
                  <a:srgbClr val="000000"/>
                </a:solidFill>
                <a:latin typeface="Calibri" charset="0"/>
                <a:ea typeface="ＭＳ Ｐゴシック" charset="0"/>
                <a:cs typeface="ＭＳ Ｐゴシック" charset="0"/>
              </a:rPr>
              <a:t>technical</a:t>
            </a:r>
            <a:r>
              <a:rPr lang="fi-FI" sz="2200" dirty="0">
                <a:solidFill>
                  <a:srgbClr val="000000"/>
                </a:solidFill>
                <a:latin typeface="Calibri" charset="0"/>
                <a:ea typeface="ＭＳ Ｐゴシック" charset="0"/>
                <a:cs typeface="ＭＳ Ｐゴシック" charset="0"/>
              </a:rPr>
              <a:t> </a:t>
            </a:r>
            <a:r>
              <a:rPr lang="fi-FI" sz="2200" dirty="0" err="1">
                <a:solidFill>
                  <a:srgbClr val="000000"/>
                </a:solidFill>
                <a:latin typeface="Calibri" charset="0"/>
                <a:ea typeface="ＭＳ Ｐゴシック" charset="0"/>
                <a:cs typeface="ＭＳ Ｐゴシック" charset="0"/>
              </a:rPr>
              <a:t>planners</a:t>
            </a:r>
            <a:r>
              <a:rPr lang="fi-FI" sz="2200" dirty="0">
                <a:solidFill>
                  <a:srgbClr val="000000"/>
                </a:solidFill>
                <a:latin typeface="Calibri" charset="0"/>
                <a:ea typeface="ＭＳ Ｐゴシック" charset="0"/>
                <a:cs typeface="ＭＳ Ｐゴシック" charset="0"/>
              </a:rPr>
              <a:t> </a:t>
            </a:r>
            <a:r>
              <a:rPr lang="fi-FI" sz="2200" dirty="0" err="1">
                <a:solidFill>
                  <a:srgbClr val="000000"/>
                </a:solidFill>
                <a:latin typeface="Calibri" charset="0"/>
                <a:ea typeface="ＭＳ Ｐゴシック" charset="0"/>
                <a:cs typeface="ＭＳ Ｐゴシック" charset="0"/>
              </a:rPr>
              <a:t>are</a:t>
            </a:r>
            <a:r>
              <a:rPr lang="fi-FI" sz="2200" dirty="0">
                <a:solidFill>
                  <a:srgbClr val="000000"/>
                </a:solidFill>
                <a:latin typeface="Calibri" charset="0"/>
                <a:ea typeface="ＭＳ Ｐゴシック" charset="0"/>
                <a:cs typeface="ＭＳ Ｐゴシック" charset="0"/>
              </a:rPr>
              <a:t> </a:t>
            </a:r>
            <a:r>
              <a:rPr lang="fi-FI" sz="2200" dirty="0" err="1">
                <a:solidFill>
                  <a:srgbClr val="000000"/>
                </a:solidFill>
                <a:latin typeface="Calibri" charset="0"/>
                <a:ea typeface="ＭＳ Ｐゴシック" charset="0"/>
                <a:cs typeface="ＭＳ Ｐゴシック" charset="0"/>
              </a:rPr>
              <a:t>chosen</a:t>
            </a:r>
            <a:r>
              <a:rPr lang="fi-FI" sz="2200" dirty="0">
                <a:solidFill>
                  <a:srgbClr val="000000"/>
                </a:solidFill>
                <a:latin typeface="Calibri" charset="0"/>
                <a:ea typeface="ＭＳ Ｐゴシック" charset="0"/>
                <a:cs typeface="ＭＳ Ｐゴシック" charset="0"/>
              </a:rPr>
              <a:t>    </a:t>
            </a:r>
            <a:r>
              <a:rPr lang="fi-FI" sz="2200" dirty="0" err="1">
                <a:solidFill>
                  <a:srgbClr val="000000"/>
                </a:solidFill>
                <a:latin typeface="Calibri" charset="0"/>
                <a:ea typeface="ＭＳ Ｐゴシック" charset="0"/>
                <a:cs typeface="ＭＳ Ｐゴシック" charset="0"/>
              </a:rPr>
              <a:t>according</a:t>
            </a:r>
            <a:r>
              <a:rPr lang="fi-FI" sz="2200" dirty="0">
                <a:solidFill>
                  <a:srgbClr val="000000"/>
                </a:solidFill>
                <a:latin typeface="Calibri" charset="0"/>
                <a:ea typeface="ＭＳ Ｐゴシック" charset="0"/>
                <a:cs typeface="ＭＳ Ｐゴシック" charset="0"/>
              </a:rPr>
              <a:t> to the EU </a:t>
            </a:r>
            <a:r>
              <a:rPr lang="fi-FI" sz="2200" dirty="0" err="1">
                <a:solidFill>
                  <a:srgbClr val="000000"/>
                </a:solidFill>
                <a:latin typeface="Calibri" charset="0"/>
                <a:ea typeface="ＭＳ Ｐゴシック" charset="0"/>
                <a:cs typeface="ＭＳ Ｐゴシック" charset="0"/>
              </a:rPr>
              <a:t>regulations</a:t>
            </a:r>
            <a:r>
              <a:rPr lang="fi-FI" sz="2200" dirty="0">
                <a:solidFill>
                  <a:srgbClr val="000000"/>
                </a:solidFill>
                <a:latin typeface="Calibri" charset="0"/>
                <a:ea typeface="ＭＳ Ｐゴシック" charset="0"/>
                <a:cs typeface="ＭＳ Ｐゴシック" charset="0"/>
              </a:rPr>
              <a:t> 11/2013</a:t>
            </a:r>
            <a:endParaRPr lang="fi-FI" sz="2200" dirty="0">
              <a:latin typeface="Calibri" charset="0"/>
              <a:ea typeface="ＭＳ Ｐゴシック" charset="0"/>
              <a:cs typeface="ＭＳ Ｐゴシック" charset="0"/>
            </a:endParaRPr>
          </a:p>
          <a:p>
            <a:pPr>
              <a:buFontTx/>
              <a:buChar char="•"/>
              <a:tabLst>
                <a:tab pos="457200" algn="l"/>
              </a:tabLst>
            </a:pPr>
            <a:r>
              <a:rPr lang="fi-FI" sz="2200" dirty="0">
                <a:solidFill>
                  <a:srgbClr val="000000"/>
                </a:solidFill>
                <a:latin typeface="Calibri" charset="0"/>
                <a:ea typeface="ＭＳ Ｐゴシック" charset="0"/>
                <a:cs typeface="ＭＳ Ｐゴシック" charset="0"/>
              </a:rPr>
              <a:t> The </a:t>
            </a:r>
            <a:r>
              <a:rPr lang="fi-FI" sz="2200" dirty="0" err="1">
                <a:solidFill>
                  <a:srgbClr val="000000"/>
                </a:solidFill>
                <a:latin typeface="Calibri" charset="0"/>
                <a:ea typeface="ＭＳ Ｐゴシック" charset="0"/>
                <a:cs typeface="ＭＳ Ｐゴシック" charset="0"/>
              </a:rPr>
              <a:t>project</a:t>
            </a:r>
            <a:r>
              <a:rPr lang="fi-FI" sz="2200" dirty="0">
                <a:solidFill>
                  <a:srgbClr val="000000"/>
                </a:solidFill>
                <a:latin typeface="Calibri" charset="0"/>
                <a:ea typeface="ＭＳ Ｐゴシック" charset="0"/>
                <a:cs typeface="ＭＳ Ｐゴシック" charset="0"/>
              </a:rPr>
              <a:t> </a:t>
            </a:r>
            <a:r>
              <a:rPr lang="fi-FI" sz="2200" dirty="0" err="1">
                <a:solidFill>
                  <a:srgbClr val="000000"/>
                </a:solidFill>
                <a:latin typeface="Calibri" charset="0"/>
                <a:ea typeface="ＭＳ Ｐゴシック" charset="0"/>
                <a:cs typeface="ＭＳ Ｐゴシック" charset="0"/>
              </a:rPr>
              <a:t>plan</a:t>
            </a:r>
            <a:r>
              <a:rPr lang="fi-FI" sz="2200" dirty="0">
                <a:solidFill>
                  <a:srgbClr val="000000"/>
                </a:solidFill>
                <a:latin typeface="Calibri" charset="0"/>
                <a:ea typeface="ＭＳ Ｐゴシック" charset="0"/>
                <a:cs typeface="ＭＳ Ｐゴシック" charset="0"/>
              </a:rPr>
              <a:t> is </a:t>
            </a:r>
            <a:r>
              <a:rPr lang="fi-FI" sz="2200" dirty="0" err="1">
                <a:solidFill>
                  <a:srgbClr val="000000"/>
                </a:solidFill>
                <a:latin typeface="Calibri" charset="0"/>
                <a:ea typeface="ＭＳ Ｐゴシック" charset="0"/>
                <a:cs typeface="ＭＳ Ｐゴシック" charset="0"/>
              </a:rPr>
              <a:t>ready</a:t>
            </a:r>
            <a:r>
              <a:rPr lang="fi-FI" sz="2200" dirty="0">
                <a:solidFill>
                  <a:srgbClr val="000000"/>
                </a:solidFill>
                <a:latin typeface="Calibri" charset="0"/>
                <a:ea typeface="ＭＳ Ｐゴシック" charset="0"/>
                <a:cs typeface="ＭＳ Ｐゴシック" charset="0"/>
              </a:rPr>
              <a:t> for the </a:t>
            </a:r>
            <a:r>
              <a:rPr lang="fi-FI" sz="2200" dirty="0" err="1">
                <a:solidFill>
                  <a:srgbClr val="000000"/>
                </a:solidFill>
                <a:latin typeface="Calibri" charset="0"/>
                <a:ea typeface="ＭＳ Ｐゴシック" charset="0"/>
                <a:cs typeface="ＭＳ Ｐゴシック" charset="0"/>
              </a:rPr>
              <a:t>decision</a:t>
            </a:r>
            <a:r>
              <a:rPr lang="fi-FI" sz="2200" dirty="0">
                <a:solidFill>
                  <a:srgbClr val="000000"/>
                </a:solidFill>
                <a:latin typeface="Calibri" charset="0"/>
                <a:ea typeface="ＭＳ Ｐゴシック" charset="0"/>
                <a:cs typeface="ＭＳ Ｐゴシック" charset="0"/>
              </a:rPr>
              <a:t> </a:t>
            </a:r>
            <a:r>
              <a:rPr lang="fi-FI" sz="2200" dirty="0" err="1">
                <a:solidFill>
                  <a:srgbClr val="000000"/>
                </a:solidFill>
                <a:latin typeface="Calibri" charset="0"/>
                <a:ea typeface="ＭＳ Ｐゴシック" charset="0"/>
                <a:cs typeface="ＭＳ Ｐゴシック" charset="0"/>
              </a:rPr>
              <a:t>making</a:t>
            </a:r>
            <a:r>
              <a:rPr lang="fi-FI" sz="2200" dirty="0">
                <a:solidFill>
                  <a:srgbClr val="000000"/>
                </a:solidFill>
                <a:latin typeface="Calibri" charset="0"/>
                <a:ea typeface="ＭＳ Ｐゴシック" charset="0"/>
                <a:cs typeface="ＭＳ Ｐゴシック" charset="0"/>
              </a:rPr>
              <a:t> 9/2014, </a:t>
            </a:r>
            <a:r>
              <a:rPr lang="fi-FI" sz="2200" dirty="0" err="1">
                <a:solidFill>
                  <a:srgbClr val="000000"/>
                </a:solidFill>
                <a:latin typeface="Calibri" charset="0"/>
                <a:ea typeface="ＭＳ Ｐゴシック" charset="0"/>
                <a:cs typeface="ＭＳ Ｐゴシック" charset="0"/>
              </a:rPr>
              <a:t>legal</a:t>
            </a:r>
            <a:r>
              <a:rPr lang="fi-FI" sz="2200" dirty="0">
                <a:solidFill>
                  <a:srgbClr val="000000"/>
                </a:solidFill>
                <a:latin typeface="Calibri" charset="0"/>
                <a:ea typeface="ＭＳ Ｐゴシック" charset="0"/>
                <a:cs typeface="ＭＳ Ｐゴシック" charset="0"/>
              </a:rPr>
              <a:t> 3/2015</a:t>
            </a:r>
            <a:endParaRPr lang="fi-FI" sz="2200" dirty="0">
              <a:latin typeface="Calibri" charset="0"/>
              <a:ea typeface="ＭＳ Ｐゴシック" charset="0"/>
              <a:cs typeface="ＭＳ Ｐゴシック" charset="0"/>
            </a:endParaRPr>
          </a:p>
          <a:p>
            <a:pPr>
              <a:buFontTx/>
              <a:buChar char="•"/>
              <a:tabLst>
                <a:tab pos="457200" algn="l"/>
              </a:tabLst>
            </a:pPr>
            <a:r>
              <a:rPr lang="fi-FI" sz="2200" dirty="0">
                <a:solidFill>
                  <a:srgbClr val="000000"/>
                </a:solidFill>
                <a:latin typeface="Calibri" charset="0"/>
                <a:ea typeface="ＭＳ Ｐゴシック" charset="0"/>
                <a:cs typeface="ＭＳ Ｐゴシック" charset="0"/>
              </a:rPr>
              <a:t> </a:t>
            </a:r>
            <a:r>
              <a:rPr lang="fi-FI" sz="2200" dirty="0" err="1">
                <a:solidFill>
                  <a:srgbClr val="000000"/>
                </a:solidFill>
                <a:latin typeface="Calibri" charset="0"/>
                <a:ea typeface="ＭＳ Ｐゴシック" charset="0"/>
                <a:cs typeface="ＭＳ Ｐゴシック" charset="0"/>
              </a:rPr>
              <a:t>Possible</a:t>
            </a:r>
            <a:r>
              <a:rPr lang="fi-FI" sz="2200" dirty="0">
                <a:solidFill>
                  <a:srgbClr val="000000"/>
                </a:solidFill>
                <a:latin typeface="Calibri" charset="0"/>
                <a:ea typeface="ＭＳ Ｐゴシック" charset="0"/>
                <a:cs typeface="ＭＳ Ｐゴシック" charset="0"/>
              </a:rPr>
              <a:t> </a:t>
            </a:r>
            <a:r>
              <a:rPr lang="fi-FI" sz="2200" dirty="0" err="1">
                <a:solidFill>
                  <a:srgbClr val="000000"/>
                </a:solidFill>
                <a:latin typeface="Calibri" charset="0"/>
                <a:ea typeface="ＭＳ Ｐゴシック" charset="0"/>
                <a:cs typeface="ＭＳ Ｐゴシック" charset="0"/>
              </a:rPr>
              <a:t>changes</a:t>
            </a:r>
            <a:r>
              <a:rPr lang="fi-FI" sz="2200" dirty="0">
                <a:solidFill>
                  <a:srgbClr val="000000"/>
                </a:solidFill>
                <a:latin typeface="Calibri" charset="0"/>
                <a:ea typeface="ＭＳ Ｐゴシック" charset="0"/>
                <a:cs typeface="ＭＳ Ｐゴシック" charset="0"/>
              </a:rPr>
              <a:t> in the City </a:t>
            </a:r>
            <a:r>
              <a:rPr lang="fi-FI" sz="2200" dirty="0" err="1">
                <a:solidFill>
                  <a:srgbClr val="000000"/>
                </a:solidFill>
                <a:latin typeface="Calibri" charset="0"/>
                <a:ea typeface="ＭＳ Ｐゴシック" charset="0"/>
                <a:cs typeface="ＭＳ Ｐゴシック" charset="0"/>
              </a:rPr>
              <a:t>Plan</a:t>
            </a:r>
            <a:r>
              <a:rPr lang="fi-FI" sz="2200" dirty="0">
                <a:solidFill>
                  <a:srgbClr val="000000"/>
                </a:solidFill>
                <a:latin typeface="Calibri" charset="0"/>
                <a:ea typeface="ＭＳ Ｐゴシック" charset="0"/>
                <a:cs typeface="ＭＳ Ｐゴシック" charset="0"/>
              </a:rPr>
              <a:t> 10/2013-3/2015</a:t>
            </a:r>
            <a:endParaRPr lang="fi-FI" sz="2200" dirty="0">
              <a:latin typeface="Calibri" charset="0"/>
              <a:ea typeface="ＭＳ Ｐゴシック" charset="0"/>
              <a:cs typeface="ＭＳ Ｐゴシック" charset="0"/>
            </a:endParaRPr>
          </a:p>
          <a:p>
            <a:pPr>
              <a:buFontTx/>
              <a:buChar char="•"/>
              <a:tabLst>
                <a:tab pos="457200" algn="l"/>
              </a:tabLst>
            </a:pPr>
            <a:r>
              <a:rPr lang="fi-FI" sz="2200" dirty="0">
                <a:solidFill>
                  <a:srgbClr val="000000"/>
                </a:solidFill>
                <a:latin typeface="Calibri" charset="0"/>
                <a:ea typeface="ＭＳ Ｐゴシック" charset="0"/>
                <a:cs typeface="ＭＳ Ｐゴシック" charset="0"/>
              </a:rPr>
              <a:t> The </a:t>
            </a:r>
            <a:r>
              <a:rPr lang="fi-FI" sz="2200" dirty="0" err="1">
                <a:solidFill>
                  <a:srgbClr val="000000"/>
                </a:solidFill>
                <a:latin typeface="Calibri" charset="0"/>
                <a:ea typeface="ＭＳ Ｐゴシック" charset="0"/>
                <a:cs typeface="ＭＳ Ｐゴシック" charset="0"/>
              </a:rPr>
              <a:t>implementation</a:t>
            </a:r>
            <a:r>
              <a:rPr lang="fi-FI" sz="2200" dirty="0">
                <a:solidFill>
                  <a:srgbClr val="000000"/>
                </a:solidFill>
                <a:latin typeface="Calibri" charset="0"/>
                <a:ea typeface="ＭＳ Ｐゴシック" charset="0"/>
                <a:cs typeface="ＭＳ Ｐゴシック" charset="0"/>
              </a:rPr>
              <a:t> </a:t>
            </a:r>
            <a:r>
              <a:rPr lang="fi-FI" sz="2200" dirty="0" err="1">
                <a:solidFill>
                  <a:srgbClr val="000000"/>
                </a:solidFill>
                <a:latin typeface="Calibri" charset="0"/>
                <a:ea typeface="ＭＳ Ｐゴシック" charset="0"/>
                <a:cs typeface="ＭＳ Ｐゴシック" charset="0"/>
              </a:rPr>
              <a:t>planning</a:t>
            </a:r>
            <a:r>
              <a:rPr lang="fi-FI" sz="2200" dirty="0">
                <a:solidFill>
                  <a:srgbClr val="000000"/>
                </a:solidFill>
                <a:latin typeface="Calibri" charset="0"/>
                <a:ea typeface="ＭＳ Ｐゴシック" charset="0"/>
                <a:cs typeface="ＭＳ Ｐゴシック" charset="0"/>
              </a:rPr>
              <a:t> 3/2015-3/2016</a:t>
            </a:r>
            <a:endParaRPr lang="fi-FI" sz="2200" dirty="0">
              <a:latin typeface="Calibri" charset="0"/>
              <a:ea typeface="ＭＳ Ｐゴシック" charset="0"/>
              <a:cs typeface="ＭＳ Ｐゴシック" charset="0"/>
            </a:endParaRPr>
          </a:p>
          <a:p>
            <a:pPr>
              <a:buFontTx/>
              <a:buChar char="•"/>
              <a:tabLst>
                <a:tab pos="457200" algn="l"/>
              </a:tabLst>
            </a:pPr>
            <a:r>
              <a:rPr lang="fi-FI" sz="2200" dirty="0">
                <a:solidFill>
                  <a:srgbClr val="000000"/>
                </a:solidFill>
                <a:latin typeface="Calibri" charset="0"/>
                <a:ea typeface="ＭＳ Ｐゴシック" charset="0"/>
                <a:cs typeface="ＭＳ Ｐゴシック" charset="0"/>
              </a:rPr>
              <a:t> </a:t>
            </a:r>
            <a:r>
              <a:rPr lang="fi-FI" sz="2200" dirty="0" err="1">
                <a:solidFill>
                  <a:srgbClr val="000000"/>
                </a:solidFill>
                <a:latin typeface="Calibri" charset="0"/>
                <a:ea typeface="ＭＳ Ｐゴシック" charset="0"/>
                <a:cs typeface="ＭＳ Ｐゴシック" charset="0"/>
              </a:rPr>
              <a:t>Preparations</a:t>
            </a:r>
            <a:r>
              <a:rPr lang="fi-FI" sz="2200" dirty="0">
                <a:solidFill>
                  <a:srgbClr val="000000"/>
                </a:solidFill>
                <a:latin typeface="Calibri" charset="0"/>
                <a:ea typeface="ＭＳ Ｐゴシック" charset="0"/>
                <a:cs typeface="ＭＳ Ｐゴシック" charset="0"/>
              </a:rPr>
              <a:t> for </a:t>
            </a:r>
            <a:r>
              <a:rPr lang="fi-FI" sz="2200" dirty="0" err="1">
                <a:solidFill>
                  <a:srgbClr val="000000"/>
                </a:solidFill>
                <a:latin typeface="Calibri" charset="0"/>
                <a:ea typeface="ＭＳ Ｐゴシック" charset="0"/>
                <a:cs typeface="ＭＳ Ｐゴシック" charset="0"/>
              </a:rPr>
              <a:t>construction</a:t>
            </a:r>
            <a:r>
              <a:rPr lang="fi-FI" sz="2200" dirty="0">
                <a:solidFill>
                  <a:srgbClr val="000000"/>
                </a:solidFill>
                <a:latin typeface="Calibri" charset="0"/>
                <a:ea typeface="ＭＳ Ｐゴシック" charset="0"/>
                <a:cs typeface="ＭＳ Ｐゴシック" charset="0"/>
              </a:rPr>
              <a:t>, EU </a:t>
            </a:r>
            <a:r>
              <a:rPr lang="fi-FI" sz="2200" dirty="0" err="1">
                <a:solidFill>
                  <a:srgbClr val="000000"/>
                </a:solidFill>
                <a:latin typeface="Calibri" charset="0"/>
                <a:ea typeface="ＭＳ Ｐゴシック" charset="0"/>
                <a:cs typeface="ＭＳ Ｐゴシック" charset="0"/>
              </a:rPr>
              <a:t>tender</a:t>
            </a:r>
            <a:r>
              <a:rPr lang="fi-FI" sz="2200" dirty="0">
                <a:solidFill>
                  <a:srgbClr val="000000"/>
                </a:solidFill>
                <a:latin typeface="Calibri" charset="0"/>
                <a:ea typeface="ＭＳ Ｐゴシック" charset="0"/>
                <a:cs typeface="ＭＳ Ｐゴシック" charset="0"/>
              </a:rPr>
              <a:t> </a:t>
            </a:r>
            <a:r>
              <a:rPr lang="fi-FI" sz="2200" dirty="0" err="1">
                <a:solidFill>
                  <a:srgbClr val="000000"/>
                </a:solidFill>
                <a:latin typeface="Calibri" charset="0"/>
                <a:ea typeface="ＭＳ Ｐゴシック" charset="0"/>
                <a:cs typeface="ＭＳ Ｐゴシック" charset="0"/>
              </a:rPr>
              <a:t>requests</a:t>
            </a:r>
            <a:r>
              <a:rPr lang="fi-FI" sz="2200" dirty="0">
                <a:solidFill>
                  <a:srgbClr val="000000"/>
                </a:solidFill>
                <a:latin typeface="Calibri" charset="0"/>
                <a:ea typeface="ＭＳ Ｐゴシック" charset="0"/>
                <a:cs typeface="ＭＳ Ｐゴシック" charset="0"/>
              </a:rPr>
              <a:t> 4/2016-10/2016</a:t>
            </a:r>
            <a:endParaRPr lang="fi-FI" sz="2200" dirty="0">
              <a:latin typeface="Calibri" charset="0"/>
              <a:ea typeface="ＭＳ Ｐゴシック" charset="0"/>
              <a:cs typeface="ＭＳ Ｐゴシック" charset="0"/>
            </a:endParaRPr>
          </a:p>
          <a:p>
            <a:pPr>
              <a:buFontTx/>
              <a:buChar char="•"/>
              <a:tabLst>
                <a:tab pos="457200" algn="l"/>
              </a:tabLst>
            </a:pPr>
            <a:r>
              <a:rPr lang="fi-FI" sz="2200" dirty="0">
                <a:solidFill>
                  <a:srgbClr val="000000"/>
                </a:solidFill>
                <a:latin typeface="Calibri" charset="0"/>
                <a:ea typeface="ＭＳ Ｐゴシック" charset="0"/>
                <a:cs typeface="ＭＳ Ｐゴシック" charset="0"/>
              </a:rPr>
              <a:t> Construction </a:t>
            </a:r>
            <a:r>
              <a:rPr lang="fi-FI" sz="2200" dirty="0" err="1">
                <a:solidFill>
                  <a:srgbClr val="000000"/>
                </a:solidFill>
                <a:latin typeface="Calibri" charset="0"/>
                <a:ea typeface="ＭＳ Ｐゴシック" charset="0"/>
                <a:cs typeface="ＭＳ Ｐゴシック" charset="0"/>
              </a:rPr>
              <a:t>begins</a:t>
            </a:r>
            <a:r>
              <a:rPr lang="fi-FI" sz="2200" dirty="0">
                <a:solidFill>
                  <a:srgbClr val="000000"/>
                </a:solidFill>
                <a:latin typeface="Calibri" charset="0"/>
                <a:ea typeface="ＭＳ Ｐゴシック" charset="0"/>
                <a:cs typeface="ＭＳ Ｐゴシック" charset="0"/>
              </a:rPr>
              <a:t> 11/2016</a:t>
            </a:r>
            <a:endParaRPr lang="fi-FI" sz="2200" dirty="0">
              <a:latin typeface="Calibri" charset="0"/>
              <a:ea typeface="ＭＳ Ｐゴシック" charset="0"/>
              <a:cs typeface="ＭＳ Ｐゴシック" charset="0"/>
            </a:endParaRPr>
          </a:p>
          <a:p>
            <a:pPr>
              <a:buFontTx/>
              <a:buChar char="•"/>
              <a:tabLst>
                <a:tab pos="457200" algn="l"/>
              </a:tabLst>
            </a:pPr>
            <a:r>
              <a:rPr lang="fi-FI" sz="2200" dirty="0">
                <a:solidFill>
                  <a:srgbClr val="000000"/>
                </a:solidFill>
                <a:latin typeface="Calibri" charset="0"/>
                <a:ea typeface="ＭＳ Ｐゴシック" charset="0"/>
                <a:cs typeface="ＭＳ Ｐゴシック" charset="0"/>
              </a:rPr>
              <a:t> The </a:t>
            </a:r>
            <a:r>
              <a:rPr lang="fi-FI" sz="2200" dirty="0" err="1">
                <a:solidFill>
                  <a:srgbClr val="000000"/>
                </a:solidFill>
                <a:latin typeface="Calibri" charset="0"/>
                <a:ea typeface="ＭＳ Ｐゴシック" charset="0"/>
                <a:cs typeface="ＭＳ Ｐゴシック" charset="0"/>
              </a:rPr>
              <a:t>masonry</a:t>
            </a:r>
            <a:r>
              <a:rPr lang="fi-FI" sz="2200" dirty="0">
                <a:solidFill>
                  <a:srgbClr val="000000"/>
                </a:solidFill>
                <a:latin typeface="Calibri" charset="0"/>
                <a:ea typeface="ＭＳ Ｐゴシック" charset="0"/>
                <a:cs typeface="ＭＳ Ｐゴシック" charset="0"/>
              </a:rPr>
              <a:t> of the </a:t>
            </a:r>
            <a:r>
              <a:rPr lang="ja-JP" altLang="fi-FI" sz="2200" dirty="0">
                <a:solidFill>
                  <a:srgbClr val="000000"/>
                </a:solidFill>
                <a:latin typeface="Calibri" charset="0"/>
                <a:ea typeface="ＭＳ Ｐゴシック" charset="0"/>
                <a:cs typeface="ＭＳ Ｐゴシック" charset="0"/>
              </a:rPr>
              <a:t>”</a:t>
            </a:r>
            <a:r>
              <a:rPr lang="fi-FI" sz="2200" dirty="0" err="1">
                <a:solidFill>
                  <a:srgbClr val="000000"/>
                </a:solidFill>
                <a:latin typeface="Calibri" charset="0"/>
                <a:ea typeface="ＭＳ Ｐゴシック" charset="0"/>
                <a:cs typeface="ＭＳ Ｐゴシック" charset="0"/>
              </a:rPr>
              <a:t>foundation</a:t>
            </a:r>
            <a:r>
              <a:rPr lang="fi-FI" sz="2200" dirty="0">
                <a:solidFill>
                  <a:srgbClr val="000000"/>
                </a:solidFill>
                <a:latin typeface="Calibri" charset="0"/>
                <a:ea typeface="ＭＳ Ｐゴシック" charset="0"/>
                <a:cs typeface="ＭＳ Ｐゴシック" charset="0"/>
              </a:rPr>
              <a:t> </a:t>
            </a:r>
            <a:r>
              <a:rPr lang="fi-FI" sz="2200" dirty="0" err="1">
                <a:solidFill>
                  <a:srgbClr val="000000"/>
                </a:solidFill>
                <a:latin typeface="Calibri" charset="0"/>
                <a:ea typeface="ＭＳ Ｐゴシック" charset="0"/>
                <a:cs typeface="ＭＳ Ｐゴシック" charset="0"/>
              </a:rPr>
              <a:t>stone</a:t>
            </a:r>
            <a:r>
              <a:rPr lang="ja-JP" altLang="fi-FI" sz="2200" dirty="0">
                <a:solidFill>
                  <a:srgbClr val="000000"/>
                </a:solidFill>
                <a:latin typeface="Calibri" charset="0"/>
                <a:ea typeface="ＭＳ Ｐゴシック" charset="0"/>
                <a:cs typeface="ＭＳ Ｐゴシック" charset="0"/>
              </a:rPr>
              <a:t>”</a:t>
            </a:r>
            <a:r>
              <a:rPr lang="fi-FI" sz="2200" dirty="0">
                <a:solidFill>
                  <a:srgbClr val="000000"/>
                </a:solidFill>
                <a:latin typeface="Calibri" charset="0"/>
                <a:ea typeface="ＭＳ Ｐゴシック" charset="0"/>
                <a:cs typeface="ＭＳ Ｐゴシック" charset="0"/>
              </a:rPr>
              <a:t> 4/2017</a:t>
            </a:r>
            <a:endParaRPr lang="fi-FI" sz="2200" dirty="0">
              <a:latin typeface="Calibri" charset="0"/>
              <a:ea typeface="ＭＳ Ｐゴシック" charset="0"/>
              <a:cs typeface="ＭＳ Ｐゴシック" charset="0"/>
            </a:endParaRPr>
          </a:p>
          <a:p>
            <a:pPr>
              <a:buFontTx/>
              <a:buChar char="•"/>
              <a:tabLst>
                <a:tab pos="457200" algn="l"/>
              </a:tabLst>
            </a:pPr>
            <a:r>
              <a:rPr lang="fi-FI" sz="2200" dirty="0">
                <a:solidFill>
                  <a:srgbClr val="000000"/>
                </a:solidFill>
                <a:latin typeface="Calibri" charset="0"/>
                <a:ea typeface="ＭＳ Ｐゴシック" charset="0"/>
                <a:cs typeface="ＭＳ Ｐゴシック" charset="0"/>
              </a:rPr>
              <a:t> The </a:t>
            </a:r>
            <a:r>
              <a:rPr lang="fi-FI" sz="2200" dirty="0" err="1">
                <a:solidFill>
                  <a:srgbClr val="000000"/>
                </a:solidFill>
                <a:latin typeface="Calibri" charset="0"/>
                <a:ea typeface="ＭＳ Ｐゴシック" charset="0"/>
                <a:cs typeface="ＭＳ Ｐゴシック" charset="0"/>
              </a:rPr>
              <a:t>building</a:t>
            </a:r>
            <a:r>
              <a:rPr lang="fi-FI" sz="2200" dirty="0">
                <a:solidFill>
                  <a:srgbClr val="000000"/>
                </a:solidFill>
                <a:latin typeface="Calibri" charset="0"/>
                <a:ea typeface="ＭＳ Ｐゴシック" charset="0"/>
                <a:cs typeface="ＭＳ Ｐゴシック" charset="0"/>
              </a:rPr>
              <a:t> is </a:t>
            </a:r>
            <a:r>
              <a:rPr lang="fi-FI" sz="2200" dirty="0" err="1">
                <a:solidFill>
                  <a:srgbClr val="000000"/>
                </a:solidFill>
                <a:latin typeface="Calibri" charset="0"/>
                <a:ea typeface="ＭＳ Ｐゴシック" charset="0"/>
                <a:cs typeface="ＭＳ Ｐゴシック" charset="0"/>
              </a:rPr>
              <a:t>completed</a:t>
            </a:r>
            <a:r>
              <a:rPr lang="fi-FI" sz="2200" dirty="0">
                <a:solidFill>
                  <a:srgbClr val="000000"/>
                </a:solidFill>
                <a:latin typeface="Calibri" charset="0"/>
                <a:ea typeface="ＭＳ Ｐゴシック" charset="0"/>
                <a:cs typeface="ＭＳ Ｐゴシック" charset="0"/>
              </a:rPr>
              <a:t> 8/ 2018</a:t>
            </a:r>
            <a:endParaRPr lang="fi-FI" sz="2200" dirty="0">
              <a:latin typeface="Calibri" charset="0"/>
              <a:ea typeface="ＭＳ Ｐゴシック" charset="0"/>
              <a:cs typeface="ＭＳ Ｐゴシック" charset="0"/>
            </a:endParaRPr>
          </a:p>
          <a:p>
            <a:pPr>
              <a:buFontTx/>
              <a:buChar char="•"/>
              <a:tabLst>
                <a:tab pos="457200" algn="l"/>
              </a:tabLst>
            </a:pPr>
            <a:r>
              <a:rPr lang="fi-FI" sz="2200" dirty="0">
                <a:solidFill>
                  <a:srgbClr val="000000"/>
                </a:solidFill>
                <a:latin typeface="Calibri" charset="0"/>
                <a:ea typeface="ＭＳ Ｐゴシック" charset="0"/>
                <a:cs typeface="ＭＳ Ｐゴシック" charset="0"/>
              </a:rPr>
              <a:t> </a:t>
            </a:r>
            <a:r>
              <a:rPr lang="fi-FI" sz="2200" dirty="0" err="1">
                <a:solidFill>
                  <a:srgbClr val="000000"/>
                </a:solidFill>
                <a:latin typeface="Calibri" charset="0"/>
                <a:ea typeface="ＭＳ Ｐゴシック" charset="0"/>
                <a:cs typeface="ＭＳ Ｐゴシック" charset="0"/>
              </a:rPr>
              <a:t>Interior</a:t>
            </a:r>
            <a:r>
              <a:rPr lang="fi-FI" sz="2200" dirty="0">
                <a:solidFill>
                  <a:srgbClr val="000000"/>
                </a:solidFill>
                <a:latin typeface="Calibri" charset="0"/>
                <a:ea typeface="ＭＳ Ｐゴシック" charset="0"/>
                <a:cs typeface="ＭＳ Ｐゴシック" charset="0"/>
              </a:rPr>
              <a:t> </a:t>
            </a:r>
            <a:r>
              <a:rPr lang="fi-FI" sz="2200" dirty="0" err="1">
                <a:solidFill>
                  <a:srgbClr val="000000"/>
                </a:solidFill>
                <a:latin typeface="Calibri" charset="0"/>
                <a:ea typeface="ＭＳ Ｐゴシック" charset="0"/>
                <a:cs typeface="ＭＳ Ｐゴシック" charset="0"/>
              </a:rPr>
              <a:t>decoration</a:t>
            </a:r>
            <a:r>
              <a:rPr lang="fi-FI" sz="2200" dirty="0">
                <a:solidFill>
                  <a:srgbClr val="000000"/>
                </a:solidFill>
                <a:latin typeface="Calibri" charset="0"/>
                <a:ea typeface="ＭＳ Ｐゴシック" charset="0"/>
                <a:cs typeface="ＭＳ Ｐゴシック" charset="0"/>
              </a:rPr>
              <a:t> and </a:t>
            </a:r>
            <a:r>
              <a:rPr lang="fi-FI" sz="2200" dirty="0" err="1">
                <a:solidFill>
                  <a:srgbClr val="000000"/>
                </a:solidFill>
                <a:latin typeface="Calibri" charset="0"/>
                <a:ea typeface="ＭＳ Ｐゴシック" charset="0"/>
                <a:cs typeface="ＭＳ Ｐゴシック" charset="0"/>
              </a:rPr>
              <a:t>furnishing</a:t>
            </a:r>
            <a:r>
              <a:rPr lang="fi-FI" sz="2200" dirty="0">
                <a:solidFill>
                  <a:srgbClr val="000000"/>
                </a:solidFill>
                <a:latin typeface="Calibri" charset="0"/>
                <a:ea typeface="ＭＳ Ｐゴシック" charset="0"/>
                <a:cs typeface="ＭＳ Ｐゴシック" charset="0"/>
              </a:rPr>
              <a:t> 9-11/2018</a:t>
            </a:r>
            <a:endParaRPr lang="fi-FI" sz="2200" dirty="0">
              <a:latin typeface="Calibri" charset="0"/>
              <a:ea typeface="ＭＳ Ｐゴシック" charset="0"/>
              <a:cs typeface="ＭＳ Ｐゴシック" charset="0"/>
            </a:endParaRPr>
          </a:p>
          <a:p>
            <a:pPr>
              <a:buFontTx/>
              <a:buChar char="•"/>
              <a:tabLst>
                <a:tab pos="457200" algn="l"/>
              </a:tabLst>
            </a:pPr>
            <a:r>
              <a:rPr lang="fi-FI" sz="2200" dirty="0">
                <a:solidFill>
                  <a:srgbClr val="000000"/>
                </a:solidFill>
                <a:latin typeface="Calibri" charset="0"/>
                <a:ea typeface="ＭＳ Ｐゴシック" charset="0"/>
                <a:cs typeface="ＭＳ Ｐゴシック" charset="0"/>
              </a:rPr>
              <a:t> The </a:t>
            </a:r>
            <a:r>
              <a:rPr lang="fi-FI" sz="2200" dirty="0" err="1">
                <a:solidFill>
                  <a:srgbClr val="000000"/>
                </a:solidFill>
                <a:latin typeface="Calibri" charset="0"/>
                <a:ea typeface="ＭＳ Ｐゴシック" charset="0"/>
                <a:cs typeface="ＭＳ Ｐゴシック" charset="0"/>
              </a:rPr>
              <a:t>opening</a:t>
            </a:r>
            <a:r>
              <a:rPr lang="fi-FI" sz="2200" dirty="0">
                <a:solidFill>
                  <a:srgbClr val="000000"/>
                </a:solidFill>
                <a:latin typeface="Calibri" charset="0"/>
                <a:ea typeface="ＭＳ Ｐゴシック" charset="0"/>
                <a:cs typeface="ＭＳ Ｐゴシック" charset="0"/>
              </a:rPr>
              <a:t> </a:t>
            </a:r>
            <a:r>
              <a:rPr lang="fi-FI" sz="2200" dirty="0" err="1">
                <a:solidFill>
                  <a:srgbClr val="000000"/>
                </a:solidFill>
                <a:latin typeface="Calibri" charset="0"/>
                <a:ea typeface="ＭＳ Ｐゴシック" charset="0"/>
                <a:cs typeface="ＭＳ Ｐゴシック" charset="0"/>
              </a:rPr>
              <a:t>ceremony</a:t>
            </a:r>
            <a:r>
              <a:rPr lang="fi-FI" sz="2200" dirty="0">
                <a:solidFill>
                  <a:srgbClr val="000000"/>
                </a:solidFill>
                <a:latin typeface="Calibri" charset="0"/>
                <a:ea typeface="ＭＳ Ｐゴシック" charset="0"/>
                <a:cs typeface="ＭＳ Ｐゴシック" charset="0"/>
              </a:rPr>
              <a:t> 12/2018</a:t>
            </a:r>
            <a:endParaRPr lang="fi-FI" sz="2200" dirty="0">
              <a:latin typeface="Calibri" charset="0"/>
              <a:ea typeface="ＭＳ Ｐゴシック" charset="0"/>
              <a:cs typeface="ＭＳ Ｐゴシック" charset="0"/>
            </a:endParaRPr>
          </a:p>
          <a:p>
            <a:pPr>
              <a:tabLst>
                <a:tab pos="457200" algn="l"/>
              </a:tabLst>
            </a:pPr>
            <a:endParaRPr lang="fi-FI" dirty="0">
              <a:latin typeface="Calibri" charset="0"/>
              <a:ea typeface="ＭＳ Ｐゴシック" charset="0"/>
              <a:cs typeface="ＭＳ Ｐゴシック" charset="0"/>
            </a:endParaRPr>
          </a:p>
        </p:txBody>
      </p:sp>
      <p:pic>
        <p:nvPicPr>
          <p:cNvPr id="31748" name="Kuva 4" descr="Untitled-2.png"/>
          <p:cNvPicPr>
            <a:picLocks noChangeAspect="1"/>
          </p:cNvPicPr>
          <p:nvPr/>
        </p:nvPicPr>
        <p:blipFill>
          <a:blip r:embed="rId2">
            <a:extLst>
              <a:ext uri="{28A0092B-C50C-407E-A947-70E740481C1C}">
                <a14:useLocalDpi xmlns:a14="http://schemas.microsoft.com/office/drawing/2010/main" val="0"/>
              </a:ext>
            </a:extLst>
          </a:blip>
          <a:srcRect t="8984" r="8932" b="8331"/>
          <a:stretch>
            <a:fillRect/>
          </a:stretch>
        </p:blipFill>
        <p:spPr bwMode="auto">
          <a:xfrm>
            <a:off x="5951538" y="4508501"/>
            <a:ext cx="2576512" cy="2233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Oval 1"/>
          <p:cNvSpPr/>
          <p:nvPr/>
        </p:nvSpPr>
        <p:spPr>
          <a:xfrm>
            <a:off x="1847528" y="5589240"/>
            <a:ext cx="4968552" cy="57606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Tree>
    <p:extLst>
      <p:ext uri="{BB962C8B-B14F-4D97-AF65-F5344CB8AC3E}">
        <p14:creationId xmlns:p14="http://schemas.microsoft.com/office/powerpoint/2010/main" val="1711682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Kuva 4" descr="FabLab-laputu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Otsikko 1"/>
          <p:cNvSpPr txBox="1">
            <a:spLocks/>
          </p:cNvSpPr>
          <p:nvPr/>
        </p:nvSpPr>
        <p:spPr>
          <a:xfrm>
            <a:off x="1524000" y="476250"/>
            <a:ext cx="9144000" cy="1008534"/>
          </a:xfrm>
          <a:prstGeom prst="rect">
            <a:avLst/>
          </a:prstGeom>
          <a:solidFill>
            <a:schemeClr val="bg1">
              <a:alpha val="63000"/>
            </a:schemeClr>
          </a:solidFill>
        </p:spPr>
        <p:txBody>
          <a:bodyPr anchor="ctr"/>
          <a:lstStyle/>
          <a:p>
            <a:pPr marL="174625" algn="ctr" fontAlgn="base">
              <a:spcBef>
                <a:spcPct val="0"/>
              </a:spcBef>
              <a:spcAft>
                <a:spcPct val="0"/>
              </a:spcAft>
              <a:defRPr/>
            </a:pPr>
            <a:r>
              <a:rPr lang="fi-FI" sz="3200" dirty="0">
                <a:solidFill>
                  <a:prstClr val="black"/>
                </a:solidFill>
                <a:latin typeface="Trebuchet MS" pitchFamily="34" charset="0"/>
                <a:ea typeface="ＭＳ Ｐゴシック" charset="0"/>
                <a:cs typeface="Arial" pitchFamily="34" charset="0"/>
              </a:rPr>
              <a:t> The </a:t>
            </a:r>
            <a:r>
              <a:rPr lang="fi-FI" sz="3200" dirty="0" err="1">
                <a:solidFill>
                  <a:prstClr val="black"/>
                </a:solidFill>
                <a:latin typeface="Trebuchet MS" pitchFamily="34" charset="0"/>
                <a:ea typeface="ＭＳ Ｐゴシック" charset="0"/>
                <a:cs typeface="Arial" pitchFamily="34" charset="0"/>
              </a:rPr>
              <a:t>Future</a:t>
            </a:r>
            <a:r>
              <a:rPr lang="fi-FI" sz="3200" dirty="0">
                <a:solidFill>
                  <a:prstClr val="black"/>
                </a:solidFill>
                <a:latin typeface="Trebuchet MS" pitchFamily="34" charset="0"/>
                <a:ea typeface="ＭＳ Ｐゴシック" charset="0"/>
                <a:cs typeface="Arial" pitchFamily="34" charset="0"/>
              </a:rPr>
              <a:t> </a:t>
            </a:r>
            <a:r>
              <a:rPr lang="fi-FI" sz="3200" dirty="0" err="1">
                <a:solidFill>
                  <a:prstClr val="black"/>
                </a:solidFill>
                <a:latin typeface="Trebuchet MS" pitchFamily="34" charset="0"/>
                <a:ea typeface="ＭＳ Ｐゴシック" charset="0"/>
                <a:cs typeface="Arial" pitchFamily="34" charset="0"/>
              </a:rPr>
              <a:t>library</a:t>
            </a:r>
            <a:r>
              <a:rPr lang="fi-FI" sz="3200" dirty="0">
                <a:solidFill>
                  <a:prstClr val="black"/>
                </a:solidFill>
                <a:latin typeface="Trebuchet MS" pitchFamily="34" charset="0"/>
                <a:ea typeface="ＭＳ Ｐゴシック" charset="0"/>
                <a:cs typeface="Arial" pitchFamily="34" charset="0"/>
              </a:rPr>
              <a:t> is </a:t>
            </a:r>
            <a:r>
              <a:rPr lang="fi-FI" sz="3200" dirty="0" err="1">
                <a:solidFill>
                  <a:prstClr val="black"/>
                </a:solidFill>
                <a:latin typeface="Trebuchet MS" pitchFamily="34" charset="0"/>
                <a:ea typeface="ＭＳ Ｐゴシック" charset="0"/>
                <a:cs typeface="Arial" pitchFamily="34" charset="0"/>
              </a:rPr>
              <a:t>designed</a:t>
            </a:r>
            <a:r>
              <a:rPr lang="fi-FI" sz="3200" dirty="0">
                <a:solidFill>
                  <a:prstClr val="black"/>
                </a:solidFill>
                <a:latin typeface="Trebuchet MS" pitchFamily="34" charset="0"/>
                <a:ea typeface="ＭＳ Ｐゴシック" charset="0"/>
                <a:cs typeface="Arial" pitchFamily="34" charset="0"/>
              </a:rPr>
              <a:t> </a:t>
            </a:r>
            <a:r>
              <a:rPr lang="fi-FI" sz="3200" strike="sngStrike" dirty="0">
                <a:solidFill>
                  <a:srgbClr val="FF0000"/>
                </a:solidFill>
                <a:latin typeface="Trebuchet MS" pitchFamily="34" charset="0"/>
                <a:ea typeface="ＭＳ Ｐゴシック" charset="0"/>
                <a:cs typeface="Arial" pitchFamily="34" charset="0"/>
              </a:rPr>
              <a:t>for</a:t>
            </a:r>
            <a:r>
              <a:rPr lang="fi-FI" sz="3200" dirty="0">
                <a:solidFill>
                  <a:srgbClr val="FF0000"/>
                </a:solidFill>
                <a:latin typeface="Trebuchet MS" pitchFamily="34" charset="0"/>
                <a:ea typeface="ＭＳ Ｐゴシック" charset="0"/>
                <a:cs typeface="Arial" pitchFamily="34" charset="0"/>
              </a:rPr>
              <a:t> </a:t>
            </a:r>
            <a:r>
              <a:rPr lang="fi-FI" sz="3200" dirty="0" err="1">
                <a:solidFill>
                  <a:prstClr val="black"/>
                </a:solidFill>
                <a:latin typeface="Trebuchet MS" pitchFamily="34" charset="0"/>
                <a:ea typeface="ＭＳ Ｐゴシック" charset="0"/>
                <a:cs typeface="Arial" pitchFamily="34" charset="0"/>
              </a:rPr>
              <a:t>with</a:t>
            </a:r>
            <a:r>
              <a:rPr lang="fi-FI" sz="3200" dirty="0">
                <a:solidFill>
                  <a:prstClr val="black"/>
                </a:solidFill>
                <a:latin typeface="Trebuchet MS" pitchFamily="34" charset="0"/>
                <a:ea typeface="ＭＳ Ｐゴシック" charset="0"/>
                <a:cs typeface="Arial" pitchFamily="34" charset="0"/>
              </a:rPr>
              <a:t> </a:t>
            </a:r>
            <a:r>
              <a:rPr lang="fi-FI" sz="3200" dirty="0" err="1">
                <a:solidFill>
                  <a:prstClr val="black"/>
                </a:solidFill>
                <a:latin typeface="Trebuchet MS" pitchFamily="34" charset="0"/>
                <a:ea typeface="ＭＳ Ｐゴシック" charset="0"/>
                <a:cs typeface="Arial" pitchFamily="34" charset="0"/>
              </a:rPr>
              <a:t>you</a:t>
            </a:r>
            <a:r>
              <a:rPr lang="fi-FI" sz="3200" dirty="0">
                <a:solidFill>
                  <a:prstClr val="black"/>
                </a:solidFill>
                <a:latin typeface="Trebuchet MS" pitchFamily="34" charset="0"/>
                <a:ea typeface="ＭＳ Ｐゴシック" charset="0"/>
                <a:cs typeface="Arial" pitchFamily="34" charset="0"/>
              </a:rPr>
              <a:t> - </a:t>
            </a:r>
            <a:r>
              <a:rPr lang="fi-FI" sz="3200" dirty="0" err="1">
                <a:solidFill>
                  <a:prstClr val="black"/>
                </a:solidFill>
                <a:latin typeface="Trebuchet MS" pitchFamily="34" charset="0"/>
                <a:ea typeface="ＭＳ Ｐゴシック" charset="0"/>
                <a:cs typeface="Arial" pitchFamily="34" charset="0"/>
              </a:rPr>
              <a:t>Participatory</a:t>
            </a:r>
            <a:r>
              <a:rPr lang="fi-FI" sz="3200" dirty="0">
                <a:solidFill>
                  <a:prstClr val="black"/>
                </a:solidFill>
                <a:latin typeface="Trebuchet MS" pitchFamily="34" charset="0"/>
                <a:ea typeface="ＭＳ Ｐゴシック" charset="0"/>
                <a:cs typeface="Arial" pitchFamily="34" charset="0"/>
              </a:rPr>
              <a:t> </a:t>
            </a:r>
            <a:r>
              <a:rPr lang="fi-FI" sz="3200" dirty="0" err="1">
                <a:solidFill>
                  <a:prstClr val="black"/>
                </a:solidFill>
                <a:latin typeface="Trebuchet MS" pitchFamily="34" charset="0"/>
                <a:ea typeface="ＭＳ Ｐゴシック" charset="0"/>
                <a:cs typeface="Arial" pitchFamily="34" charset="0"/>
              </a:rPr>
              <a:t>planning</a:t>
            </a:r>
            <a:endParaRPr lang="fi-FI" sz="3200" i="1" dirty="0">
              <a:solidFill>
                <a:prstClr val="black"/>
              </a:solidFill>
              <a:latin typeface="Trebuchet MS" pitchFamily="34" charset="0"/>
              <a:ea typeface="ＭＳ Ｐゴシック" charset="0"/>
              <a:cs typeface="Trebuchet MS"/>
            </a:endParaRPr>
          </a:p>
        </p:txBody>
      </p:sp>
      <p:sp>
        <p:nvSpPr>
          <p:cNvPr id="7" name="Otsikko 1"/>
          <p:cNvSpPr txBox="1">
            <a:spLocks/>
          </p:cNvSpPr>
          <p:nvPr/>
        </p:nvSpPr>
        <p:spPr bwMode="auto">
          <a:xfrm>
            <a:off x="1524000" y="5445126"/>
            <a:ext cx="9144000" cy="14398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fontAlgn="base" hangingPunct="1">
              <a:spcBef>
                <a:spcPct val="0"/>
              </a:spcBef>
              <a:spcAft>
                <a:spcPct val="0"/>
              </a:spcAft>
            </a:pPr>
            <a:r>
              <a:rPr lang="en-US" sz="2400" i="1">
                <a:solidFill>
                  <a:prstClr val="black"/>
                </a:solidFill>
                <a:latin typeface="Trebuchet MS" charset="0"/>
              </a:rPr>
              <a:t>Helsinki Central Library 2018 </a:t>
            </a:r>
            <a:r>
              <a:rPr lang="en-US" sz="2400">
                <a:solidFill>
                  <a:prstClr val="black"/>
                </a:solidFill>
                <a:latin typeface="Trebuchet MS" charset="0"/>
              </a:rPr>
              <a:t>is a new type of project where the contents and modes of activity are developed through collaboration between the library, city residents and partners. </a:t>
            </a:r>
            <a:endParaRPr lang="fi-FI" sz="2400">
              <a:solidFill>
                <a:prstClr val="black"/>
              </a:solidFill>
              <a:latin typeface="Trebuchet MS" charset="0"/>
            </a:endParaRPr>
          </a:p>
        </p:txBody>
      </p:sp>
    </p:spTree>
    <p:extLst>
      <p:ext uri="{BB962C8B-B14F-4D97-AF65-F5344CB8AC3E}">
        <p14:creationId xmlns:p14="http://schemas.microsoft.com/office/powerpoint/2010/main" val="15740923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ksv.hel.fi/sites/default/files/images/lansisatama_ilmakuva_171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Otsikko 1"/>
          <p:cNvSpPr txBox="1">
            <a:spLocks/>
          </p:cNvSpPr>
          <p:nvPr/>
        </p:nvSpPr>
        <p:spPr>
          <a:xfrm>
            <a:off x="1524000" y="-34925"/>
            <a:ext cx="9144000" cy="871538"/>
          </a:xfrm>
          <a:prstGeom prst="rect">
            <a:avLst/>
          </a:prstGeom>
          <a:solidFill>
            <a:schemeClr val="bg1">
              <a:alpha val="63000"/>
            </a:schemeClr>
          </a:solidFill>
        </p:spPr>
        <p:txBody>
          <a:bodyPr anchor="ctr"/>
          <a:lstStyle>
            <a:lvl1pPr marL="174625"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fontAlgn="base" hangingPunct="1">
              <a:spcBef>
                <a:spcPct val="0"/>
              </a:spcBef>
              <a:spcAft>
                <a:spcPct val="0"/>
              </a:spcAft>
            </a:pPr>
            <a:r>
              <a:rPr lang="fi-FI" sz="3200">
                <a:solidFill>
                  <a:prstClr val="black"/>
                </a:solidFill>
                <a:latin typeface="Trebuchet MS" charset="0"/>
              </a:rPr>
              <a:t>Central Library – a Flagship for All The Libraries</a:t>
            </a:r>
            <a:endParaRPr lang="fi-FI" sz="3200" i="1">
              <a:solidFill>
                <a:prstClr val="black"/>
              </a:solidFill>
              <a:latin typeface="Trebuchet MS" charset="0"/>
              <a:cs typeface="Trebuchet MS" charset="0"/>
            </a:endParaRPr>
          </a:p>
        </p:txBody>
      </p:sp>
      <p:sp>
        <p:nvSpPr>
          <p:cNvPr id="7" name="Otsikko 1"/>
          <p:cNvSpPr txBox="1">
            <a:spLocks/>
          </p:cNvSpPr>
          <p:nvPr/>
        </p:nvSpPr>
        <p:spPr bwMode="auto">
          <a:xfrm>
            <a:off x="1487488" y="5516564"/>
            <a:ext cx="9180513" cy="13684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fontAlgn="base" hangingPunct="1">
              <a:spcBef>
                <a:spcPct val="0"/>
              </a:spcBef>
              <a:spcAft>
                <a:spcPct val="0"/>
              </a:spcAft>
            </a:pPr>
            <a:r>
              <a:rPr lang="en-US" sz="2800">
                <a:solidFill>
                  <a:prstClr val="black"/>
                </a:solidFill>
                <a:latin typeface="Trebuchet MS" charset="0"/>
              </a:rPr>
              <a:t>Operations of the Central Library are already being</a:t>
            </a:r>
          </a:p>
          <a:p>
            <a:pPr algn="ctr" eaLnBrk="1" fontAlgn="base" hangingPunct="1">
              <a:spcBef>
                <a:spcPct val="0"/>
              </a:spcBef>
              <a:spcAft>
                <a:spcPct val="0"/>
              </a:spcAft>
            </a:pPr>
            <a:r>
              <a:rPr lang="en-US" sz="2800">
                <a:solidFill>
                  <a:prstClr val="black"/>
                </a:solidFill>
                <a:latin typeface="Trebuchet MS" charset="0"/>
              </a:rPr>
              <a:t>created in pilots and projects with the help of local</a:t>
            </a:r>
          </a:p>
          <a:p>
            <a:pPr algn="ctr" eaLnBrk="1" fontAlgn="base" hangingPunct="1">
              <a:spcBef>
                <a:spcPct val="0"/>
              </a:spcBef>
              <a:spcAft>
                <a:spcPct val="0"/>
              </a:spcAft>
            </a:pPr>
            <a:r>
              <a:rPr lang="en-US" sz="2800">
                <a:solidFill>
                  <a:prstClr val="black"/>
                </a:solidFill>
                <a:latin typeface="Trebuchet MS" charset="0"/>
              </a:rPr>
              <a:t>libraries and libraries also nationally</a:t>
            </a:r>
            <a:r>
              <a:rPr lang="en-US" sz="2800">
                <a:solidFill>
                  <a:prstClr val="black"/>
                </a:solidFill>
              </a:rPr>
              <a:t>.</a:t>
            </a:r>
            <a:endParaRPr lang="fi-FI" sz="2800">
              <a:solidFill>
                <a:prstClr val="black"/>
              </a:solidFill>
              <a:latin typeface="Trebuchet MS" charset="0"/>
            </a:endParaRPr>
          </a:p>
        </p:txBody>
      </p:sp>
    </p:spTree>
    <p:extLst>
      <p:ext uri="{BB962C8B-B14F-4D97-AF65-F5344CB8AC3E}">
        <p14:creationId xmlns:p14="http://schemas.microsoft.com/office/powerpoint/2010/main" val="3902464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A4AA6-A0DA-8248-ABB3-1DED8FAC1889}"/>
              </a:ext>
            </a:extLst>
          </p:cNvPr>
          <p:cNvSpPr>
            <a:spLocks noGrp="1"/>
          </p:cNvSpPr>
          <p:nvPr>
            <p:ph type="title"/>
          </p:nvPr>
        </p:nvSpPr>
        <p:spPr/>
        <p:txBody>
          <a:bodyPr/>
          <a:lstStyle/>
          <a:p>
            <a:r>
              <a:rPr lang="en-FI" dirty="0"/>
              <a:t>Political positining of Renewing library through a new flagship</a:t>
            </a:r>
          </a:p>
        </p:txBody>
      </p:sp>
      <p:sp>
        <p:nvSpPr>
          <p:cNvPr id="3" name="Content Placeholder 2">
            <a:extLst>
              <a:ext uri="{FF2B5EF4-FFF2-40B4-BE49-F238E27FC236}">
                <a16:creationId xmlns:a16="http://schemas.microsoft.com/office/drawing/2014/main" id="{5F536EDD-49B2-B146-8BA3-3E3A53F34B86}"/>
              </a:ext>
            </a:extLst>
          </p:cNvPr>
          <p:cNvSpPr>
            <a:spLocks noGrp="1"/>
          </p:cNvSpPr>
          <p:nvPr>
            <p:ph idx="1"/>
          </p:nvPr>
        </p:nvSpPr>
        <p:spPr/>
        <p:txBody>
          <a:bodyPr>
            <a:normAutofit fontScale="85000" lnSpcReduction="10000"/>
          </a:bodyPr>
          <a:lstStyle/>
          <a:p>
            <a:r>
              <a:rPr lang="en-FI" dirty="0"/>
              <a:t>Move from access to cultural productions to fostering cultural production and its peer sharing agreed in principle among library sector</a:t>
            </a:r>
          </a:p>
          <a:p>
            <a:r>
              <a:rPr lang="en-FI" dirty="0"/>
              <a:t>… but inertia of the old books and music focus amongst librarians </a:t>
            </a:r>
          </a:p>
          <a:p>
            <a:r>
              <a:rPr lang="en-FI" dirty="0"/>
              <a:t>Investments into flagship – build cost and running costs – contested from the left as resources a way from the neighbourhood library network, particularly by the political far left</a:t>
            </a:r>
          </a:p>
          <a:p>
            <a:pPr marL="457200" lvl="1" indent="0">
              <a:buNone/>
            </a:pPr>
            <a:r>
              <a:rPr lang="en-FI" dirty="0"/>
              <a:t>A counter argument </a:t>
            </a:r>
            <a:r>
              <a:rPr lang="en-US" dirty="0"/>
              <a:t>is that the renewal cannot be done in small neighborhood libraries and without it the whole institution will stifle and loose its right to funding and existence</a:t>
            </a:r>
            <a:endParaRPr lang="en-FI" dirty="0"/>
          </a:p>
          <a:p>
            <a:r>
              <a:rPr lang="en-FI" dirty="0"/>
              <a:t>Investment into central flagship library contested by the political far right and populists as waste of money of insignificant cultural pastime that just increases taxes</a:t>
            </a:r>
          </a:p>
          <a:p>
            <a:pPr marL="457200" lvl="1" indent="0">
              <a:buNone/>
            </a:pPr>
            <a:r>
              <a:rPr lang="en-FI" dirty="0"/>
              <a:t>A counter argument is that the library of the new area creates grassroots skillsets in new digital and entrepreneurial culture among the youth, the re-educating and the unemployed</a:t>
            </a:r>
          </a:p>
          <a:p>
            <a:endParaRPr lang="en-FI" dirty="0"/>
          </a:p>
        </p:txBody>
      </p:sp>
    </p:spTree>
    <p:extLst>
      <p:ext uri="{BB962C8B-B14F-4D97-AF65-F5344CB8AC3E}">
        <p14:creationId xmlns:p14="http://schemas.microsoft.com/office/powerpoint/2010/main" val="2899128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69726-EF6B-CC44-9DF1-DED9B1468E48}"/>
              </a:ext>
            </a:extLst>
          </p:cNvPr>
          <p:cNvSpPr>
            <a:spLocks noGrp="1"/>
          </p:cNvSpPr>
          <p:nvPr>
            <p:ph type="title"/>
          </p:nvPr>
        </p:nvSpPr>
        <p:spPr/>
        <p:txBody>
          <a:bodyPr/>
          <a:lstStyle/>
          <a:p>
            <a:r>
              <a:rPr lang="en-FI" dirty="0"/>
              <a:t>The idea of portfolio of codesign activities</a:t>
            </a:r>
          </a:p>
        </p:txBody>
      </p:sp>
      <p:sp>
        <p:nvSpPr>
          <p:cNvPr id="3" name="Content Placeholder 2">
            <a:extLst>
              <a:ext uri="{FF2B5EF4-FFF2-40B4-BE49-F238E27FC236}">
                <a16:creationId xmlns:a16="http://schemas.microsoft.com/office/drawing/2014/main" id="{A26A1B85-0C8B-C247-8D27-B1ABB6461023}"/>
              </a:ext>
            </a:extLst>
          </p:cNvPr>
          <p:cNvSpPr>
            <a:spLocks noGrp="1"/>
          </p:cNvSpPr>
          <p:nvPr>
            <p:ph idx="1"/>
          </p:nvPr>
        </p:nvSpPr>
        <p:spPr/>
        <p:txBody>
          <a:bodyPr>
            <a:normAutofit fontScale="62500" lnSpcReduction="20000"/>
          </a:bodyPr>
          <a:lstStyle/>
          <a:p>
            <a:r>
              <a:rPr lang="en-FI" dirty="0"/>
              <a:t>In many settings single codesign action is too limited even if multiplied</a:t>
            </a:r>
          </a:p>
          <a:p>
            <a:r>
              <a:rPr lang="en-FI" dirty="0"/>
              <a:t>Diverse aims and publics for participation call for different activities</a:t>
            </a:r>
          </a:p>
          <a:p>
            <a:r>
              <a:rPr lang="en-FI" dirty="0"/>
              <a:t>Some people prefer light and quick participation - others deep and influential</a:t>
            </a:r>
          </a:p>
          <a:p>
            <a:r>
              <a:rPr lang="en-FI" dirty="0"/>
              <a:t>Some people have high abilities to contribute to design and require only modest support – others require thorough support or can only participate in less demanding design tasks </a:t>
            </a:r>
          </a:p>
          <a:p>
            <a:r>
              <a:rPr lang="en-FI" dirty="0"/>
              <a:t>Different people prefer different types and channels of particiapation: f2f, digiplatform, events, invitational workshops, hearings, participation in tailored tasks… </a:t>
            </a:r>
          </a:p>
          <a:p>
            <a:r>
              <a:rPr lang="en-FI" dirty="0"/>
              <a:t>Some actions can be sequential building on each other (but not necessarily and not necessarily a ‘series’ with same peoples) </a:t>
            </a:r>
          </a:p>
          <a:p>
            <a:r>
              <a:rPr lang="en-FI" dirty="0"/>
              <a:t>Some actions can be parallel, complementing each other</a:t>
            </a:r>
          </a:p>
          <a:p>
            <a:r>
              <a:rPr lang="en-FI" dirty="0"/>
              <a:t>Some actions can be quick and cheap per contacted person</a:t>
            </a:r>
          </a:p>
          <a:p>
            <a:r>
              <a:rPr lang="en-FI" dirty="0"/>
              <a:t>Some actions can be deep and intensive and more expensive</a:t>
            </a:r>
          </a:p>
          <a:p>
            <a:r>
              <a:rPr lang="en-FI" dirty="0"/>
              <a:t>T</a:t>
            </a:r>
            <a:r>
              <a:rPr lang="en-US" dirty="0"/>
              <a:t>he</a:t>
            </a:r>
            <a:r>
              <a:rPr lang="en-FI" dirty="0"/>
              <a:t> resources spent on pre-in-post practicalities and analysing the codesign activities and turning them to design concepts and solutions need to be considered (but also potential resources gained from users!) </a:t>
            </a:r>
          </a:p>
          <a:p>
            <a:r>
              <a:rPr lang="en-FI" dirty="0"/>
              <a:t>The strategic aims from the codesign need to be considered; is something else than design achieved as well?</a:t>
            </a:r>
          </a:p>
        </p:txBody>
      </p:sp>
    </p:spTree>
    <p:extLst>
      <p:ext uri="{BB962C8B-B14F-4D97-AF65-F5344CB8AC3E}">
        <p14:creationId xmlns:p14="http://schemas.microsoft.com/office/powerpoint/2010/main" val="721859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38877-5356-3C44-97EE-629197310E56}"/>
              </a:ext>
            </a:extLst>
          </p:cNvPr>
          <p:cNvSpPr>
            <a:spLocks noGrp="1"/>
          </p:cNvSpPr>
          <p:nvPr>
            <p:ph type="title"/>
          </p:nvPr>
        </p:nvSpPr>
        <p:spPr/>
        <p:txBody>
          <a:bodyPr/>
          <a:lstStyle/>
          <a:p>
            <a:r>
              <a:rPr lang="en-FI" dirty="0"/>
              <a:t>Outcome of the exercise</a:t>
            </a:r>
          </a:p>
        </p:txBody>
      </p:sp>
      <p:sp>
        <p:nvSpPr>
          <p:cNvPr id="3" name="Content Placeholder 2">
            <a:extLst>
              <a:ext uri="{FF2B5EF4-FFF2-40B4-BE49-F238E27FC236}">
                <a16:creationId xmlns:a16="http://schemas.microsoft.com/office/drawing/2014/main" id="{08389884-77A7-3946-88E0-428DC00C0621}"/>
              </a:ext>
            </a:extLst>
          </p:cNvPr>
          <p:cNvSpPr>
            <a:spLocks noGrp="1"/>
          </p:cNvSpPr>
          <p:nvPr>
            <p:ph idx="1"/>
          </p:nvPr>
        </p:nvSpPr>
        <p:spPr/>
        <p:txBody>
          <a:bodyPr>
            <a:normAutofit fontScale="92500" lnSpcReduction="20000"/>
          </a:bodyPr>
          <a:lstStyle/>
          <a:p>
            <a:r>
              <a:rPr lang="en-FI" dirty="0"/>
              <a:t>List of the codesign actions you seek to pursue (for inspiration see codesign journey planner, actioncalogue.eu, DSCC slides etc resources) </a:t>
            </a:r>
          </a:p>
          <a:p>
            <a:pPr lvl="1"/>
            <a:r>
              <a:rPr lang="en-FI" dirty="0"/>
              <a:t>1-2 slides max</a:t>
            </a:r>
          </a:p>
          <a:p>
            <a:r>
              <a:rPr lang="en-FI" dirty="0"/>
              <a:t>Short desciption (3-4 sentences) why each action is done: who it targets, for what reason and by what means</a:t>
            </a:r>
          </a:p>
          <a:p>
            <a:r>
              <a:rPr lang="en-FI" dirty="0"/>
              <a:t>Short explanation of how the different actions relate to each other ie the ‘logic’ in your portfolio</a:t>
            </a:r>
          </a:p>
          <a:p>
            <a:pPr lvl="1"/>
            <a:r>
              <a:rPr lang="en-US" dirty="0"/>
              <a:t>M</a:t>
            </a:r>
            <a:r>
              <a:rPr lang="en-FI" dirty="0"/>
              <a:t>ax 2 slides, aime at 1</a:t>
            </a:r>
          </a:p>
          <a:p>
            <a:r>
              <a:rPr lang="en-FI" dirty="0"/>
              <a:t>Add</a:t>
            </a:r>
            <a:r>
              <a:rPr lang="en-US" dirty="0" err="1"/>
              <a:t>i</a:t>
            </a:r>
            <a:r>
              <a:rPr lang="en-FI" dirty="0"/>
              <a:t>tional considerations, max 1 slide</a:t>
            </a:r>
          </a:p>
          <a:p>
            <a:r>
              <a:rPr lang="en-FI" dirty="0"/>
              <a:t>To sanity check your portfolio </a:t>
            </a:r>
          </a:p>
          <a:p>
            <a:pPr lvl="1"/>
            <a:r>
              <a:rPr lang="en-FI" dirty="0"/>
              <a:t>Estimate how much resources go to each action ‘</a:t>
            </a:r>
          </a:p>
          <a:p>
            <a:pPr lvl="1"/>
            <a:r>
              <a:rPr lang="en-FI" dirty="0"/>
              <a:t>Estimate what all is gained with the portfolio</a:t>
            </a:r>
          </a:p>
          <a:p>
            <a:pPr lvl="1"/>
            <a:r>
              <a:rPr lang="en-FI" dirty="0"/>
              <a:t>Estimate how the participation is turned into design solutions and when</a:t>
            </a:r>
          </a:p>
        </p:txBody>
      </p:sp>
    </p:spTree>
    <p:extLst>
      <p:ext uri="{BB962C8B-B14F-4D97-AF65-F5344CB8AC3E}">
        <p14:creationId xmlns:p14="http://schemas.microsoft.com/office/powerpoint/2010/main" val="313273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E6E77-38EC-6149-ADBF-CC77330F0A41}"/>
              </a:ext>
            </a:extLst>
          </p:cNvPr>
          <p:cNvSpPr>
            <a:spLocks noGrp="1"/>
          </p:cNvSpPr>
          <p:nvPr>
            <p:ph type="title"/>
          </p:nvPr>
        </p:nvSpPr>
        <p:spPr/>
        <p:txBody>
          <a:bodyPr/>
          <a:lstStyle/>
          <a:p>
            <a:r>
              <a:rPr lang="en-FI" dirty="0"/>
              <a:t>Brief: Aim and scope</a:t>
            </a:r>
          </a:p>
        </p:txBody>
      </p:sp>
      <p:sp>
        <p:nvSpPr>
          <p:cNvPr id="3" name="Content Placeholder 2">
            <a:extLst>
              <a:ext uri="{FF2B5EF4-FFF2-40B4-BE49-F238E27FC236}">
                <a16:creationId xmlns:a16="http://schemas.microsoft.com/office/drawing/2014/main" id="{94CF3C51-7058-4746-90ED-4378AC34C9AB}"/>
              </a:ext>
            </a:extLst>
          </p:cNvPr>
          <p:cNvSpPr>
            <a:spLocks noGrp="1"/>
          </p:cNvSpPr>
          <p:nvPr>
            <p:ph idx="1"/>
          </p:nvPr>
        </p:nvSpPr>
        <p:spPr/>
        <p:txBody>
          <a:bodyPr>
            <a:normAutofit fontScale="62500" lnSpcReduction="20000"/>
          </a:bodyPr>
          <a:lstStyle/>
          <a:p>
            <a:r>
              <a:rPr lang="en-FI" b="1" dirty="0"/>
              <a:t>Build a portfolio of participation activities that supports the design of a flagship library of the new era</a:t>
            </a:r>
          </a:p>
          <a:p>
            <a:r>
              <a:rPr lang="en-FI" dirty="0"/>
              <a:t>Most of the features of the library  are new cultural production (not just access to culture): music and film studios, digital learning spaces, digital-physical making, open workspaces, public event spaces, games…</a:t>
            </a:r>
            <a:endParaRPr lang="en-FI" b="1" dirty="0"/>
          </a:p>
          <a:p>
            <a:r>
              <a:rPr lang="en-FI" dirty="0"/>
              <a:t>Timeframe: two years</a:t>
            </a:r>
          </a:p>
          <a:p>
            <a:r>
              <a:rPr lang="en-FI" dirty="0"/>
              <a:t>Stage: preplanning ie the stage where the scope is set (e.g. 20 000m2, max 100m€, central location) but exact space and service offering is as yet only a draft to be defined (see space reservations in the below info pack part of the slides)</a:t>
            </a:r>
          </a:p>
          <a:p>
            <a:r>
              <a:rPr lang="en-FI" dirty="0"/>
              <a:t>Resources: </a:t>
            </a:r>
          </a:p>
          <a:p>
            <a:pPr lvl="1"/>
            <a:r>
              <a:rPr lang="en-FI" dirty="0"/>
              <a:t>two full time participation planners, other staff available for occasional events (to an extent)</a:t>
            </a:r>
          </a:p>
          <a:p>
            <a:pPr lvl="1"/>
            <a:r>
              <a:rPr lang="en-FI" dirty="0"/>
              <a:t>cost budget 10 000€ for design, but parallel marketing budget 50 000€ a year</a:t>
            </a:r>
          </a:p>
          <a:p>
            <a:pPr lvl="1"/>
            <a:r>
              <a:rPr lang="en-FI" dirty="0"/>
              <a:t>more budget could be attracted through partnering … but remember that parners have a say!</a:t>
            </a:r>
          </a:p>
          <a:p>
            <a:pPr lvl="1"/>
            <a:r>
              <a:rPr lang="en-FI" dirty="0"/>
              <a:t>If you use the spaces owned by the city, the space use is free (but needs to be booked)</a:t>
            </a:r>
          </a:p>
          <a:p>
            <a:pPr lvl="1"/>
            <a:r>
              <a:rPr lang="en-FI" dirty="0"/>
              <a:t>Costs example: 1 halfday basic workshop with 50 people; 2 days to plan, one day to run, two weeks to refine the results, additional running costs 500€  (the planning and refining time goes down if you repeat) (x2 people)</a:t>
            </a:r>
          </a:p>
          <a:p>
            <a:pPr lvl="1"/>
            <a:r>
              <a:rPr lang="en-FI" dirty="0"/>
              <a:t>Cost example: external codesign consultant 750€ a day, senior 1500€ a day</a:t>
            </a:r>
          </a:p>
          <a:p>
            <a:pPr lvl="1"/>
            <a:r>
              <a:rPr lang="en-FI" dirty="0"/>
              <a:t>Cost example: running an open call one day event (two days to plan, 5 people to run, 4 weeks to analyse the results)</a:t>
            </a:r>
          </a:p>
          <a:p>
            <a:pPr lvl="1"/>
            <a:r>
              <a:rPr lang="en-FI" dirty="0"/>
              <a:t>Cost example: Digi and platform development 500€ a day</a:t>
            </a:r>
          </a:p>
          <a:p>
            <a:pPr marL="0" indent="0">
              <a:buNone/>
            </a:pPr>
            <a:endParaRPr lang="en-FI" dirty="0"/>
          </a:p>
        </p:txBody>
      </p:sp>
    </p:spTree>
    <p:extLst>
      <p:ext uri="{BB962C8B-B14F-4D97-AF65-F5344CB8AC3E}">
        <p14:creationId xmlns:p14="http://schemas.microsoft.com/office/powerpoint/2010/main" val="4186113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C2E3-CFD2-7541-AF4C-139B8E1CEE00}"/>
              </a:ext>
            </a:extLst>
          </p:cNvPr>
          <p:cNvSpPr>
            <a:spLocks noGrp="1"/>
          </p:cNvSpPr>
          <p:nvPr>
            <p:ph type="title"/>
          </p:nvPr>
        </p:nvSpPr>
        <p:spPr/>
        <p:txBody>
          <a:bodyPr/>
          <a:lstStyle/>
          <a:p>
            <a:r>
              <a:rPr lang="en-FI" dirty="0"/>
              <a:t>With whom? ie the ‘public’ and ‘customers’</a:t>
            </a:r>
          </a:p>
        </p:txBody>
      </p:sp>
      <p:sp>
        <p:nvSpPr>
          <p:cNvPr id="3" name="Content Placeholder 2">
            <a:extLst>
              <a:ext uri="{FF2B5EF4-FFF2-40B4-BE49-F238E27FC236}">
                <a16:creationId xmlns:a16="http://schemas.microsoft.com/office/drawing/2014/main" id="{D6065FB7-0098-8C43-B928-6001BFAE7195}"/>
              </a:ext>
            </a:extLst>
          </p:cNvPr>
          <p:cNvSpPr>
            <a:spLocks noGrp="1"/>
          </p:cNvSpPr>
          <p:nvPr>
            <p:ph idx="1"/>
          </p:nvPr>
        </p:nvSpPr>
        <p:spPr/>
        <p:txBody>
          <a:bodyPr>
            <a:normAutofit fontScale="70000" lnSpcReduction="20000"/>
          </a:bodyPr>
          <a:lstStyle/>
          <a:p>
            <a:r>
              <a:rPr lang="en-FI" dirty="0"/>
              <a:t>The library is for ‘everyone’ but it is also seeking to renew what libraries are, who uses them and for what</a:t>
            </a:r>
          </a:p>
          <a:p>
            <a:r>
              <a:rPr lang="en-FI" dirty="0"/>
              <a:t>The heaviest current userbase tends towards educated, +60 and female customers … as well as families with children. </a:t>
            </a:r>
          </a:p>
          <a:p>
            <a:r>
              <a:rPr lang="en-FI" dirty="0"/>
              <a:t>Continuing with the current operation model and clientele has led to gradual decline in loans and visitors in next to all other countries, questioning the remit (right to existence) of libraries</a:t>
            </a:r>
          </a:p>
          <a:p>
            <a:r>
              <a:rPr lang="en-FI" dirty="0"/>
              <a:t>This has not happened (at least not as yet) in Finland and libraries are by far the most popularly visited cultural insitution</a:t>
            </a:r>
          </a:p>
          <a:p>
            <a:r>
              <a:rPr lang="en-FI" dirty="0"/>
              <a:t>Most of the new features of the library would be used by groups of people that do not use library spaces intensively currently: games, studios, learning spaces, digital-physical making, open workspaces, public event spaces…</a:t>
            </a:r>
          </a:p>
          <a:p>
            <a:r>
              <a:rPr lang="en-FI" dirty="0"/>
              <a:t>The participation activities need to reach ‘everyone’ openly as well as ‘counter-sample’ to those peoples whose participation the new era library needs (see the above bullet on activities)</a:t>
            </a:r>
          </a:p>
          <a:p>
            <a:r>
              <a:rPr lang="en-FI"/>
              <a:t>Various close city internal </a:t>
            </a:r>
            <a:r>
              <a:rPr lang="en-FI" dirty="0"/>
              <a:t>stakeholder groups: immigration, tourism, youth services, other cultural institutions, busines services</a:t>
            </a:r>
          </a:p>
          <a:p>
            <a:pPr marL="0" indent="0">
              <a:buNone/>
            </a:pPr>
            <a:endParaRPr lang="en-FI" dirty="0"/>
          </a:p>
          <a:p>
            <a:endParaRPr lang="en-FI" dirty="0"/>
          </a:p>
        </p:txBody>
      </p:sp>
    </p:spTree>
    <p:extLst>
      <p:ext uri="{BB962C8B-B14F-4D97-AF65-F5344CB8AC3E}">
        <p14:creationId xmlns:p14="http://schemas.microsoft.com/office/powerpoint/2010/main" val="3468518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n paikkamerkki 3"/>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961" b="5961"/>
          <a:stretch>
            <a:fillRect/>
          </a:stretch>
        </p:blipFill>
        <p:spPr/>
      </p:pic>
      <p:sp>
        <p:nvSpPr>
          <p:cNvPr id="5" name="Otsikko 1"/>
          <p:cNvSpPr txBox="1">
            <a:spLocks/>
          </p:cNvSpPr>
          <p:nvPr/>
        </p:nvSpPr>
        <p:spPr bwMode="auto">
          <a:xfrm>
            <a:off x="0" y="4"/>
            <a:ext cx="12191999" cy="2296155"/>
          </a:xfrm>
          <a:prstGeom prst="rect">
            <a:avLst/>
          </a:prstGeom>
          <a:solidFill>
            <a:schemeClr val="bg1">
              <a:alpha val="8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fi-FI" altLang="ja-JP" sz="1600" b="0" i="0" u="none" strike="noStrike" kern="1200" cap="none" spc="0" normalizeH="0" baseline="0" noProof="0" dirty="0">
              <a:ln>
                <a:noFill/>
              </a:ln>
              <a:solidFill>
                <a:prstClr val="black"/>
              </a:solidFill>
              <a:effectLst/>
              <a:uLnTx/>
              <a:uFillTx/>
              <a:latin typeface="Arial Black" panose="020B0A04020102020204" pitchFamily="34" charset="0"/>
              <a:ea typeface="ＭＳ Ｐゴシック" charset="0"/>
            </a:endParaRPr>
          </a:p>
        </p:txBody>
      </p:sp>
      <p:sp>
        <p:nvSpPr>
          <p:cNvPr id="3" name="Otsikko 2"/>
          <p:cNvSpPr>
            <a:spLocks noGrp="1"/>
          </p:cNvSpPr>
          <p:nvPr>
            <p:ph type="title"/>
          </p:nvPr>
        </p:nvSpPr>
        <p:spPr>
          <a:xfrm>
            <a:off x="484735" y="133721"/>
            <a:ext cx="11411713" cy="787615"/>
          </a:xfrm>
        </p:spPr>
        <p:txBody>
          <a:bodyPr/>
          <a:lstStyle/>
          <a:p>
            <a:r>
              <a:rPr lang="fi-FI" sz="3200" dirty="0"/>
              <a:t>155 </a:t>
            </a:r>
            <a:r>
              <a:rPr lang="fi-FI" sz="3200" dirty="0" err="1"/>
              <a:t>years</a:t>
            </a:r>
            <a:r>
              <a:rPr lang="fi-FI" sz="3200" dirty="0"/>
              <a:t> </a:t>
            </a:r>
            <a:r>
              <a:rPr lang="fi-FI" sz="3200" dirty="0" err="1"/>
              <a:t>old</a:t>
            </a:r>
            <a:r>
              <a:rPr lang="fi-FI" sz="3200" dirty="0"/>
              <a:t> </a:t>
            </a:r>
            <a:r>
              <a:rPr lang="fi-FI" sz="3200" dirty="0" err="1"/>
              <a:t>institution</a:t>
            </a:r>
            <a:r>
              <a:rPr lang="fi-FI" sz="3200" dirty="0"/>
              <a:t> </a:t>
            </a:r>
            <a:r>
              <a:rPr lang="fi-FI" sz="3200" dirty="0" err="1"/>
              <a:t>creating</a:t>
            </a:r>
            <a:r>
              <a:rPr lang="fi-FI" sz="3200" dirty="0"/>
              <a:t> </a:t>
            </a:r>
            <a:r>
              <a:rPr lang="fi-FI" sz="3200" dirty="0" err="1"/>
              <a:t>something</a:t>
            </a:r>
            <a:r>
              <a:rPr lang="fi-FI" sz="3200" dirty="0"/>
              <a:t> </a:t>
            </a:r>
            <a:r>
              <a:rPr lang="fi-FI" sz="3200" dirty="0" err="1"/>
              <a:t>new</a:t>
            </a:r>
            <a:r>
              <a:rPr lang="fi-FI" sz="3200" dirty="0"/>
              <a:t>…</a:t>
            </a:r>
          </a:p>
        </p:txBody>
      </p:sp>
      <p:sp>
        <p:nvSpPr>
          <p:cNvPr id="2" name="Tekstiruutu 1"/>
          <p:cNvSpPr txBox="1"/>
          <p:nvPr/>
        </p:nvSpPr>
        <p:spPr>
          <a:xfrm>
            <a:off x="0" y="588488"/>
            <a:ext cx="12192000"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a:t>
            </a:r>
            <a:r>
              <a:rPr kumimoji="0" lang="fi-FI" sz="1800" b="0" i="0" u="none" strike="noStrike" kern="1200" cap="none" spc="0" normalizeH="0" baseline="0" noProof="0" dirty="0" err="1">
                <a:ln>
                  <a:noFill/>
                </a:ln>
                <a:solidFill>
                  <a:prstClr val="black"/>
                </a:solidFill>
                <a:effectLst/>
                <a:uLnTx/>
                <a:uFillTx/>
                <a:latin typeface="Arial Black" panose="020B0A04020102020204" pitchFamily="34" charset="0"/>
                <a:ea typeface="+mn-ea"/>
                <a:cs typeface="+mn-cs"/>
              </a:rPr>
              <a:t>Meeting</a:t>
            </a:r>
            <a:r>
              <a:rPr kumimoji="0" lang="fi-FI"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and </a:t>
            </a:r>
            <a:r>
              <a:rPr kumimoji="0" lang="fi-FI" sz="1800" b="0" i="0" u="none" strike="noStrike" kern="1200" cap="none" spc="0" normalizeH="0" baseline="0" noProof="0" dirty="0" err="1">
                <a:ln>
                  <a:noFill/>
                </a:ln>
                <a:solidFill>
                  <a:prstClr val="black"/>
                </a:solidFill>
                <a:effectLst/>
                <a:uLnTx/>
                <a:uFillTx/>
                <a:latin typeface="Arial Black" panose="020B0A04020102020204" pitchFamily="34" charset="0"/>
                <a:ea typeface="+mn-ea"/>
                <a:cs typeface="+mn-cs"/>
              </a:rPr>
              <a:t>lounge</a:t>
            </a:r>
            <a:r>
              <a:rPr kumimoji="0" lang="fi-FI"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a:t>
            </a:r>
            <a:r>
              <a:rPr kumimoji="0" lang="fi-FI" sz="1800" b="0" i="0" u="none" strike="noStrike" kern="1200" cap="none" spc="0" normalizeH="0" baseline="0" noProof="0" dirty="0" err="1">
                <a:ln>
                  <a:noFill/>
                </a:ln>
                <a:solidFill>
                  <a:prstClr val="black"/>
                </a:solidFill>
                <a:effectLst/>
                <a:uLnTx/>
                <a:uFillTx/>
                <a:latin typeface="Arial Black" panose="020B0A04020102020204" pitchFamily="34" charset="0"/>
                <a:ea typeface="+mn-ea"/>
                <a:cs typeface="+mn-cs"/>
              </a:rPr>
              <a:t>area</a:t>
            </a:r>
            <a:r>
              <a:rPr kumimoji="0" lang="fi-FI"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440 m2 | </a:t>
            </a:r>
            <a:r>
              <a:rPr kumimoji="0" lang="fi-FI" sz="1800" b="0" i="0" u="none" strike="noStrike" kern="1200" cap="none" spc="0" normalizeH="0" baseline="0" noProof="0" dirty="0" err="1">
                <a:ln>
                  <a:noFill/>
                </a:ln>
                <a:solidFill>
                  <a:prstClr val="black"/>
                </a:solidFill>
                <a:effectLst/>
                <a:uLnTx/>
                <a:uFillTx/>
                <a:latin typeface="Arial Black" panose="020B0A04020102020204" pitchFamily="34" charset="0"/>
                <a:ea typeface="+mn-ea"/>
                <a:cs typeface="+mn-cs"/>
              </a:rPr>
              <a:t>Stage</a:t>
            </a:r>
            <a:r>
              <a:rPr kumimoji="0" lang="fi-FI"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30 m2 | Pop-</a:t>
            </a:r>
            <a:r>
              <a:rPr kumimoji="0" lang="fi-FI" sz="1800" b="0" i="0" u="none" strike="noStrike" kern="1200" cap="none" spc="0" normalizeH="0" baseline="0" noProof="0" dirty="0" err="1">
                <a:ln>
                  <a:noFill/>
                </a:ln>
                <a:solidFill>
                  <a:prstClr val="black"/>
                </a:solidFill>
                <a:effectLst/>
                <a:uLnTx/>
                <a:uFillTx/>
                <a:latin typeface="Arial Black" panose="020B0A04020102020204" pitchFamily="34" charset="0"/>
                <a:ea typeface="+mn-ea"/>
                <a:cs typeface="+mn-cs"/>
              </a:rPr>
              <a:t>up</a:t>
            </a:r>
            <a:r>
              <a:rPr kumimoji="0" lang="fi-FI"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a:t>
            </a:r>
            <a:r>
              <a:rPr kumimoji="0" lang="fi-FI" sz="1800" b="0" i="0" u="none" strike="noStrike" kern="1200" cap="none" spc="0" normalizeH="0" baseline="0" noProof="0" dirty="0" err="1">
                <a:ln>
                  <a:noFill/>
                </a:ln>
                <a:solidFill>
                  <a:prstClr val="black"/>
                </a:solidFill>
                <a:effectLst/>
                <a:uLnTx/>
                <a:uFillTx/>
                <a:latin typeface="Arial Black" panose="020B0A04020102020204" pitchFamily="34" charset="0"/>
                <a:ea typeface="+mn-ea"/>
                <a:cs typeface="+mn-cs"/>
              </a:rPr>
              <a:t>infos</a:t>
            </a:r>
            <a:r>
              <a:rPr kumimoji="0" lang="fi-FI"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100m2 | Cinema 490m2 | </a:t>
            </a:r>
            <a:r>
              <a:rPr kumimoji="0" lang="fi-FI" sz="1800" b="0" i="0" u="none" strike="noStrike" kern="1200" cap="none" spc="0" normalizeH="0" baseline="0" noProof="0" dirty="0" err="1">
                <a:ln>
                  <a:noFill/>
                </a:ln>
                <a:solidFill>
                  <a:prstClr val="black"/>
                </a:solidFill>
                <a:effectLst/>
                <a:uLnTx/>
                <a:uFillTx/>
                <a:latin typeface="Arial Black" panose="020B0A04020102020204" pitchFamily="34" charset="0"/>
                <a:ea typeface="+mn-ea"/>
                <a:cs typeface="+mn-cs"/>
              </a:rPr>
              <a:t>Multi-purpose</a:t>
            </a:r>
            <a:r>
              <a:rPr kumimoji="0" lang="fi-FI"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a:t>
            </a:r>
            <a:r>
              <a:rPr kumimoji="0" lang="fi-FI" sz="1800" b="0" i="0" u="none" strike="noStrike" kern="1200" cap="none" spc="0" normalizeH="0" baseline="0" noProof="0" dirty="0" err="1">
                <a:ln>
                  <a:noFill/>
                </a:ln>
                <a:solidFill>
                  <a:prstClr val="black"/>
                </a:solidFill>
                <a:effectLst/>
                <a:uLnTx/>
                <a:uFillTx/>
                <a:latin typeface="Arial Black" panose="020B0A04020102020204" pitchFamily="34" charset="0"/>
                <a:ea typeface="+mn-ea"/>
                <a:cs typeface="+mn-cs"/>
              </a:rPr>
              <a:t>hall</a:t>
            </a:r>
            <a:r>
              <a:rPr kumimoji="0" lang="fi-FI"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350m2 | Lobby </a:t>
            </a:r>
            <a:r>
              <a:rPr kumimoji="0" lang="fi-FI" sz="1800" b="0" i="0" u="none" strike="noStrike" kern="1200" cap="none" spc="0" normalizeH="0" baseline="0" noProof="0" dirty="0" err="1">
                <a:ln>
                  <a:noFill/>
                </a:ln>
                <a:solidFill>
                  <a:prstClr val="black"/>
                </a:solidFill>
                <a:effectLst/>
                <a:uLnTx/>
                <a:uFillTx/>
                <a:latin typeface="Arial Black" panose="020B0A04020102020204" pitchFamily="34" charset="0"/>
                <a:ea typeface="+mn-ea"/>
                <a:cs typeface="+mn-cs"/>
              </a:rPr>
              <a:t>areas</a:t>
            </a:r>
            <a:r>
              <a:rPr kumimoji="0" lang="fi-FI"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150m2 | Back </a:t>
            </a:r>
            <a:r>
              <a:rPr kumimoji="0" lang="fi-FI" sz="1800" b="0" i="0" u="none" strike="noStrike" kern="1200" cap="none" spc="0" normalizeH="0" baseline="0" noProof="0" dirty="0" err="1">
                <a:ln>
                  <a:noFill/>
                </a:ln>
                <a:solidFill>
                  <a:prstClr val="black"/>
                </a:solidFill>
                <a:effectLst/>
                <a:uLnTx/>
                <a:uFillTx/>
                <a:latin typeface="Arial Black" panose="020B0A04020102020204" pitchFamily="34" charset="0"/>
                <a:ea typeface="+mn-ea"/>
                <a:cs typeface="+mn-cs"/>
              </a:rPr>
              <a:t>Stage</a:t>
            </a:r>
            <a:r>
              <a:rPr kumimoji="0" lang="fi-FI"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40m2 | </a:t>
            </a:r>
            <a:r>
              <a:rPr kumimoji="0" lang="fi-FI" sz="1800" b="0" i="0" u="none" strike="noStrike" kern="1200" cap="none" spc="0" normalizeH="0" baseline="0" noProof="0" dirty="0" err="1">
                <a:ln>
                  <a:noFill/>
                </a:ln>
                <a:solidFill>
                  <a:prstClr val="black"/>
                </a:solidFill>
                <a:effectLst/>
                <a:uLnTx/>
                <a:uFillTx/>
                <a:latin typeface="Arial Black" panose="020B0A04020102020204" pitchFamily="34" charset="0"/>
                <a:ea typeface="+mn-ea"/>
                <a:cs typeface="+mn-cs"/>
              </a:rPr>
              <a:t>Living</a:t>
            </a:r>
            <a:r>
              <a:rPr kumimoji="0" lang="fi-FI"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a:t>
            </a:r>
            <a:r>
              <a:rPr kumimoji="0" lang="fi-FI" sz="1800" b="0" i="0" u="none" strike="noStrike" kern="1200" cap="none" spc="0" normalizeH="0" baseline="0" noProof="0" dirty="0" err="1">
                <a:ln>
                  <a:noFill/>
                </a:ln>
                <a:solidFill>
                  <a:prstClr val="black"/>
                </a:solidFill>
                <a:effectLst/>
                <a:uLnTx/>
                <a:uFillTx/>
                <a:latin typeface="Arial Black" panose="020B0A04020102020204" pitchFamily="34" charset="0"/>
                <a:ea typeface="+mn-ea"/>
                <a:cs typeface="+mn-cs"/>
              </a:rPr>
              <a:t>lab</a:t>
            </a:r>
            <a:r>
              <a:rPr kumimoji="0" lang="fi-FI"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200m2 | </a:t>
            </a:r>
            <a:r>
              <a:rPr kumimoji="0" lang="fi-FI" sz="1800" b="0" i="0" u="none" strike="noStrike" kern="1200" cap="none" spc="0" normalizeH="0" baseline="0" noProof="0" dirty="0" err="1">
                <a:ln>
                  <a:noFill/>
                </a:ln>
                <a:solidFill>
                  <a:prstClr val="black"/>
                </a:solidFill>
                <a:effectLst/>
                <a:uLnTx/>
                <a:uFillTx/>
                <a:latin typeface="Arial Black" panose="020B0A04020102020204" pitchFamily="34" charset="0"/>
                <a:ea typeface="+mn-ea"/>
                <a:cs typeface="+mn-cs"/>
              </a:rPr>
              <a:t>Exhibition</a:t>
            </a:r>
            <a:r>
              <a:rPr kumimoji="0" lang="fi-FI"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a:t>
            </a:r>
            <a:r>
              <a:rPr kumimoji="0" lang="fi-FI" sz="1800" b="0" i="0" u="none" strike="noStrike" kern="1200" cap="none" spc="0" normalizeH="0" baseline="0" noProof="0" dirty="0" err="1">
                <a:ln>
                  <a:noFill/>
                </a:ln>
                <a:solidFill>
                  <a:prstClr val="black"/>
                </a:solidFill>
                <a:effectLst/>
                <a:uLnTx/>
                <a:uFillTx/>
                <a:latin typeface="Arial Black" panose="020B0A04020102020204" pitchFamily="34" charset="0"/>
                <a:ea typeface="+mn-ea"/>
                <a:cs typeface="+mn-cs"/>
              </a:rPr>
              <a:t>spaces</a:t>
            </a:r>
            <a:r>
              <a:rPr kumimoji="0" lang="fi-FI"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300m2 | Café 200m2 | Restaurant 300m2 | Interactive </a:t>
            </a:r>
            <a:r>
              <a:rPr kumimoji="0" lang="fi-FI" sz="1800" b="0" i="0" u="none" strike="noStrike" kern="1200" cap="none" spc="0" normalizeH="0" baseline="0" noProof="0" dirty="0" err="1">
                <a:ln>
                  <a:noFill/>
                </a:ln>
                <a:solidFill>
                  <a:prstClr val="black"/>
                </a:solidFill>
                <a:effectLst/>
                <a:uLnTx/>
                <a:uFillTx/>
                <a:latin typeface="Arial Black" panose="020B0A04020102020204" pitchFamily="34" charset="0"/>
                <a:ea typeface="+mn-ea"/>
                <a:cs typeface="+mn-cs"/>
              </a:rPr>
              <a:t>spaces</a:t>
            </a:r>
            <a:r>
              <a:rPr kumimoji="0" lang="fi-FI"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240m2 | </a:t>
            </a:r>
            <a:r>
              <a:rPr kumimoji="0" lang="fi-FI" sz="1800" b="0" i="0" u="none" strike="noStrike" kern="1200" cap="none" spc="0" normalizeH="0" baseline="0" noProof="0" dirty="0" err="1">
                <a:ln>
                  <a:noFill/>
                </a:ln>
                <a:solidFill>
                  <a:prstClr val="black"/>
                </a:solidFill>
                <a:effectLst/>
                <a:uLnTx/>
                <a:uFillTx/>
                <a:latin typeface="Arial Black" panose="020B0A04020102020204" pitchFamily="34" charset="0"/>
                <a:ea typeface="+mn-ea"/>
                <a:cs typeface="+mn-cs"/>
              </a:rPr>
              <a:t>Living</a:t>
            </a:r>
            <a:r>
              <a:rPr kumimoji="0" lang="fi-FI"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a:t>
            </a:r>
            <a:r>
              <a:rPr kumimoji="0" lang="fi-FI" sz="1800" b="0" i="0" u="none" strike="noStrike" kern="1200" cap="none" spc="0" normalizeH="0" baseline="0" noProof="0" dirty="0" err="1">
                <a:ln>
                  <a:noFill/>
                </a:ln>
                <a:solidFill>
                  <a:prstClr val="black"/>
                </a:solidFill>
                <a:effectLst/>
                <a:uLnTx/>
                <a:uFillTx/>
                <a:latin typeface="Arial Black" panose="020B0A04020102020204" pitchFamily="34" charset="0"/>
                <a:ea typeface="+mn-ea"/>
                <a:cs typeface="+mn-cs"/>
              </a:rPr>
              <a:t>rooms</a:t>
            </a:r>
            <a:r>
              <a:rPr kumimoji="0" lang="fi-FI"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500m2 | </a:t>
            </a:r>
            <a:r>
              <a:rPr kumimoji="0" lang="fi-FI" sz="1800" b="0" i="0" u="none" strike="noStrike" kern="1200" cap="none" spc="0" normalizeH="0" baseline="0" noProof="0" dirty="0" err="1">
                <a:ln>
                  <a:noFill/>
                </a:ln>
                <a:solidFill>
                  <a:prstClr val="black"/>
                </a:solidFill>
                <a:effectLst/>
                <a:uLnTx/>
                <a:uFillTx/>
                <a:latin typeface="Arial Black" panose="020B0A04020102020204" pitchFamily="34" charset="0"/>
                <a:ea typeface="+mn-ea"/>
                <a:cs typeface="+mn-cs"/>
              </a:rPr>
              <a:t>Children</a:t>
            </a:r>
            <a:r>
              <a:rPr kumimoji="0" lang="ja-JP" altLang="fi-FI" sz="1800" b="0" i="0" u="none" strike="noStrike" kern="1200" cap="none" spc="0" normalizeH="0" baseline="0" noProof="0" dirty="0">
                <a:ln>
                  <a:noFill/>
                </a:ln>
                <a:solidFill>
                  <a:prstClr val="black"/>
                </a:solidFill>
                <a:effectLst/>
                <a:uLnTx/>
                <a:uFillTx/>
                <a:latin typeface="Arial Black" panose="020B0A04020102020204" pitchFamily="34" charset="0"/>
                <a:ea typeface="ＭＳ Ｐゴシック" panose="020B0600070205080204" pitchFamily="34" charset="-128"/>
                <a:cs typeface="+mn-cs"/>
              </a:rPr>
              <a:t>’</a:t>
            </a:r>
            <a:r>
              <a:rPr kumimoji="0" lang="fi-FI" altLang="ja-JP" sz="1800" b="0" i="0" u="none" strike="noStrike" kern="1200" cap="none" spc="0" normalizeH="0" baseline="0" noProof="0" dirty="0">
                <a:ln>
                  <a:noFill/>
                </a:ln>
                <a:solidFill>
                  <a:prstClr val="black"/>
                </a:solidFill>
                <a:effectLst/>
                <a:uLnTx/>
                <a:uFillTx/>
                <a:latin typeface="Arial Black" panose="020B0A04020102020204" pitchFamily="34" charset="0"/>
                <a:ea typeface="ＭＳ Ｐゴシック" panose="020B0600070205080204" pitchFamily="34" charset="-128"/>
                <a:cs typeface="+mn-cs"/>
              </a:rPr>
              <a:t>and </a:t>
            </a:r>
            <a:r>
              <a:rPr kumimoji="0" lang="fi-FI" altLang="ja-JP" sz="1800" b="0" i="0" u="none" strike="noStrike" kern="1200" cap="none" spc="0" normalizeH="0" baseline="0" noProof="0" dirty="0" err="1">
                <a:ln>
                  <a:noFill/>
                </a:ln>
                <a:solidFill>
                  <a:prstClr val="black"/>
                </a:solidFill>
                <a:effectLst/>
                <a:uLnTx/>
                <a:uFillTx/>
                <a:latin typeface="Arial Black" panose="020B0A04020102020204" pitchFamily="34" charset="0"/>
                <a:ea typeface="ＭＳ Ｐゴシック" panose="020B0600070205080204" pitchFamily="34" charset="-128"/>
                <a:cs typeface="+mn-cs"/>
              </a:rPr>
              <a:t>Families</a:t>
            </a:r>
            <a:r>
              <a:rPr kumimoji="0" lang="fi-FI" altLang="ja-JP" sz="1800" b="0" i="0" u="none" strike="noStrike" kern="1200" cap="none" spc="0" normalizeH="0" baseline="0" noProof="0" dirty="0">
                <a:ln>
                  <a:noFill/>
                </a:ln>
                <a:solidFill>
                  <a:prstClr val="black"/>
                </a:solidFill>
                <a:effectLst/>
                <a:uLnTx/>
                <a:uFillTx/>
                <a:latin typeface="Arial Black" panose="020B0A04020102020204" pitchFamily="34" charset="0"/>
                <a:ea typeface="ＭＳ Ｐゴシック" panose="020B0600070205080204" pitchFamily="34" charset="-128"/>
                <a:cs typeface="+mn-cs"/>
              </a:rPr>
              <a:t>’ World 600m2 | </a:t>
            </a:r>
            <a:r>
              <a:rPr kumimoji="0" lang="fi-FI" altLang="ja-JP" sz="1800" b="0" i="0" u="none" strike="noStrike" kern="1200" cap="none" spc="0" normalizeH="0" baseline="0" noProof="0" dirty="0" err="1">
                <a:ln>
                  <a:noFill/>
                </a:ln>
                <a:solidFill>
                  <a:prstClr val="black"/>
                </a:solidFill>
                <a:effectLst/>
                <a:uLnTx/>
                <a:uFillTx/>
                <a:latin typeface="Arial Black" panose="020B0A04020102020204" pitchFamily="34" charset="0"/>
                <a:ea typeface="ＭＳ Ｐゴシック" panose="020B0600070205080204" pitchFamily="34" charset="-128"/>
                <a:cs typeface="+mn-cs"/>
              </a:rPr>
              <a:t>PersonalOffice-area</a:t>
            </a:r>
            <a:r>
              <a:rPr kumimoji="0" lang="fi-FI" altLang="ja-JP" sz="1800" b="0" i="0" u="none" strike="noStrike" kern="1200" cap="none" spc="0" normalizeH="0" baseline="0" noProof="0" dirty="0">
                <a:ln>
                  <a:noFill/>
                </a:ln>
                <a:solidFill>
                  <a:prstClr val="black"/>
                </a:solidFill>
                <a:effectLst/>
                <a:uLnTx/>
                <a:uFillTx/>
                <a:latin typeface="Arial Black" panose="020B0A04020102020204" pitchFamily="34" charset="0"/>
                <a:ea typeface="ＭＳ Ｐゴシック" panose="020B0600070205080204" pitchFamily="34" charset="-128"/>
                <a:cs typeface="+mn-cs"/>
              </a:rPr>
              <a:t> 400m2 | </a:t>
            </a:r>
            <a:r>
              <a:rPr kumimoji="0" lang="fi-FI" altLang="ja-JP" sz="1800" b="0" i="0" u="none" strike="noStrike" kern="1200" cap="none" spc="0" normalizeH="0" baseline="0" noProof="0" dirty="0" err="1">
                <a:ln>
                  <a:noFill/>
                </a:ln>
                <a:solidFill>
                  <a:prstClr val="black"/>
                </a:solidFill>
                <a:effectLst/>
                <a:uLnTx/>
                <a:uFillTx/>
                <a:latin typeface="Arial Black" panose="020B0A04020102020204" pitchFamily="34" charset="0"/>
                <a:ea typeface="ＭＳ Ｐゴシック" panose="020B0600070205080204" pitchFamily="34" charset="-128"/>
                <a:cs typeface="+mn-cs"/>
              </a:rPr>
              <a:t>Studios</a:t>
            </a:r>
            <a:r>
              <a:rPr kumimoji="0" lang="fi-FI" altLang="ja-JP" sz="1800" b="0" i="0" u="none" strike="noStrike" kern="1200" cap="none" spc="0" normalizeH="0" baseline="0" noProof="0" dirty="0">
                <a:ln>
                  <a:noFill/>
                </a:ln>
                <a:solidFill>
                  <a:prstClr val="black"/>
                </a:solidFill>
                <a:effectLst/>
                <a:uLnTx/>
                <a:uFillTx/>
                <a:latin typeface="Arial Black" panose="020B0A04020102020204" pitchFamily="34" charset="0"/>
                <a:ea typeface="ＭＳ Ｐゴシック" panose="020B0600070205080204" pitchFamily="34" charset="-128"/>
                <a:cs typeface="+mn-cs"/>
              </a:rPr>
              <a:t> 160m2 | </a:t>
            </a:r>
            <a:r>
              <a:rPr kumimoji="0" lang="fi-FI" altLang="ja-JP" sz="1800" b="0" i="0" u="none" strike="noStrike" kern="1200" cap="none" spc="0" normalizeH="0" baseline="0" noProof="0" dirty="0" err="1">
                <a:ln>
                  <a:noFill/>
                </a:ln>
                <a:solidFill>
                  <a:prstClr val="black"/>
                </a:solidFill>
                <a:effectLst/>
                <a:uLnTx/>
                <a:uFillTx/>
                <a:latin typeface="Arial Black" panose="020B0A04020102020204" pitchFamily="34" charset="0"/>
                <a:ea typeface="ＭＳ Ｐゴシック" panose="020B0600070205080204" pitchFamily="34" charset="-128"/>
                <a:cs typeface="+mn-cs"/>
              </a:rPr>
              <a:t>Makerspace</a:t>
            </a:r>
            <a:r>
              <a:rPr kumimoji="0" lang="fi-FI" altLang="ja-JP" sz="1800" b="0" i="0" u="none" strike="noStrike" kern="1200" cap="none" spc="0" normalizeH="0" baseline="0" noProof="0" dirty="0">
                <a:ln>
                  <a:noFill/>
                </a:ln>
                <a:solidFill>
                  <a:prstClr val="black"/>
                </a:solidFill>
                <a:effectLst/>
                <a:uLnTx/>
                <a:uFillTx/>
                <a:latin typeface="Arial Black" panose="020B0A04020102020204" pitchFamily="34" charset="0"/>
                <a:ea typeface="ＭＳ Ｐゴシック" panose="020B0600070205080204" pitchFamily="34" charset="-128"/>
                <a:cs typeface="+mn-cs"/>
              </a:rPr>
              <a:t> 100m2 | </a:t>
            </a:r>
            <a:r>
              <a:rPr kumimoji="0" lang="fi-FI" altLang="ja-JP" sz="1800" b="0" i="0" u="none" strike="noStrike" kern="1200" cap="none" spc="0" normalizeH="0" baseline="0" noProof="0" dirty="0" err="1">
                <a:ln>
                  <a:noFill/>
                </a:ln>
                <a:solidFill>
                  <a:prstClr val="black"/>
                </a:solidFill>
                <a:effectLst/>
                <a:uLnTx/>
                <a:uFillTx/>
                <a:latin typeface="Arial Black" panose="020B0A04020102020204" pitchFamily="34" charset="0"/>
                <a:ea typeface="ＭＳ Ｐゴシック" panose="020B0600070205080204" pitchFamily="34" charset="-128"/>
                <a:cs typeface="+mn-cs"/>
              </a:rPr>
              <a:t>Listening</a:t>
            </a:r>
            <a:r>
              <a:rPr kumimoji="0" lang="fi-FI" altLang="ja-JP" sz="1800" b="0" i="0" u="none" strike="noStrike" kern="1200" cap="none" spc="0" normalizeH="0" baseline="0" noProof="0" dirty="0">
                <a:ln>
                  <a:noFill/>
                </a:ln>
                <a:solidFill>
                  <a:prstClr val="black"/>
                </a:solidFill>
                <a:effectLst/>
                <a:uLnTx/>
                <a:uFillTx/>
                <a:latin typeface="Arial Black" panose="020B0A04020102020204" pitchFamily="34" charset="0"/>
                <a:ea typeface="ＭＳ Ｐゴシック" panose="020B0600070205080204" pitchFamily="34" charset="-128"/>
                <a:cs typeface="+mn-cs"/>
              </a:rPr>
              <a:t>, </a:t>
            </a:r>
            <a:r>
              <a:rPr kumimoji="0" lang="fi-FI" altLang="ja-JP" sz="1800" b="0" i="0" u="none" strike="noStrike" kern="1200" cap="none" spc="0" normalizeH="0" baseline="0" noProof="0" dirty="0" err="1">
                <a:ln>
                  <a:noFill/>
                </a:ln>
                <a:solidFill>
                  <a:prstClr val="black"/>
                </a:solidFill>
                <a:effectLst/>
                <a:uLnTx/>
                <a:uFillTx/>
                <a:latin typeface="Arial Black" panose="020B0A04020102020204" pitchFamily="34" charset="0"/>
                <a:ea typeface="ＭＳ Ｐゴシック" panose="020B0600070205080204" pitchFamily="34" charset="-128"/>
                <a:cs typeface="+mn-cs"/>
              </a:rPr>
              <a:t>viewing</a:t>
            </a:r>
            <a:r>
              <a:rPr kumimoji="0" lang="fi-FI" altLang="ja-JP" sz="1800" b="0" i="0" u="none" strike="noStrike" kern="1200" cap="none" spc="0" normalizeH="0" baseline="0" noProof="0" dirty="0">
                <a:ln>
                  <a:noFill/>
                </a:ln>
                <a:solidFill>
                  <a:prstClr val="black"/>
                </a:solidFill>
                <a:effectLst/>
                <a:uLnTx/>
                <a:uFillTx/>
                <a:latin typeface="Arial Black" panose="020B0A04020102020204" pitchFamily="34" charset="0"/>
                <a:ea typeface="ＭＳ Ｐゴシック" panose="020B0600070205080204" pitchFamily="34" charset="-128"/>
                <a:cs typeface="+mn-cs"/>
              </a:rPr>
              <a:t>, </a:t>
            </a:r>
            <a:r>
              <a:rPr kumimoji="0" lang="fi-FI" altLang="ja-JP" sz="1800" b="0" i="0" u="none" strike="noStrike" kern="1200" cap="none" spc="0" normalizeH="0" baseline="0" noProof="0" dirty="0" err="1">
                <a:ln>
                  <a:noFill/>
                </a:ln>
                <a:solidFill>
                  <a:prstClr val="black"/>
                </a:solidFill>
                <a:effectLst/>
                <a:uLnTx/>
                <a:uFillTx/>
                <a:latin typeface="Arial Black" panose="020B0A04020102020204" pitchFamily="34" charset="0"/>
                <a:ea typeface="ＭＳ Ｐゴシック" panose="020B0600070205080204" pitchFamily="34" charset="-128"/>
                <a:cs typeface="+mn-cs"/>
              </a:rPr>
              <a:t>game</a:t>
            </a:r>
            <a:r>
              <a:rPr kumimoji="0" lang="fi-FI" altLang="ja-JP" sz="1800" b="0" i="0" u="none" strike="noStrike" kern="1200" cap="none" spc="0" normalizeH="0" baseline="0" noProof="0" dirty="0">
                <a:ln>
                  <a:noFill/>
                </a:ln>
                <a:solidFill>
                  <a:prstClr val="black"/>
                </a:solidFill>
                <a:effectLst/>
                <a:uLnTx/>
                <a:uFillTx/>
                <a:latin typeface="Arial Black" panose="020B0A04020102020204" pitchFamily="34" charset="0"/>
                <a:ea typeface="ＭＳ Ｐゴシック" panose="020B0600070205080204" pitchFamily="34" charset="-128"/>
                <a:cs typeface="+mn-cs"/>
              </a:rPr>
              <a:t> </a:t>
            </a:r>
            <a:r>
              <a:rPr kumimoji="0" lang="fi-FI" altLang="ja-JP" sz="1800" b="0" i="0" u="none" strike="noStrike" kern="1200" cap="none" spc="0" normalizeH="0" baseline="0" noProof="0" dirty="0" err="1">
                <a:ln>
                  <a:noFill/>
                </a:ln>
                <a:solidFill>
                  <a:prstClr val="black"/>
                </a:solidFill>
                <a:effectLst/>
                <a:uLnTx/>
                <a:uFillTx/>
                <a:latin typeface="Arial Black" panose="020B0A04020102020204" pitchFamily="34" charset="0"/>
                <a:ea typeface="ＭＳ Ｐゴシック" panose="020B0600070205080204" pitchFamily="34" charset="-128"/>
                <a:cs typeface="+mn-cs"/>
              </a:rPr>
              <a:t>rooms</a:t>
            </a:r>
            <a:r>
              <a:rPr kumimoji="0" lang="fi-FI" altLang="ja-JP" sz="1800" b="0" i="0" u="none" strike="noStrike" kern="1200" cap="none" spc="0" normalizeH="0" baseline="0" noProof="0" dirty="0">
                <a:ln>
                  <a:noFill/>
                </a:ln>
                <a:solidFill>
                  <a:prstClr val="black"/>
                </a:solidFill>
                <a:effectLst/>
                <a:uLnTx/>
                <a:uFillTx/>
                <a:latin typeface="Arial Black" panose="020B0A04020102020204" pitchFamily="34" charset="0"/>
                <a:ea typeface="ＭＳ Ｐゴシック" panose="020B0600070205080204" pitchFamily="34" charset="-128"/>
                <a:cs typeface="+mn-cs"/>
              </a:rPr>
              <a:t> 230m2 | Music, </a:t>
            </a:r>
            <a:r>
              <a:rPr kumimoji="0" lang="fi-FI" altLang="ja-JP" sz="1800" b="0" i="0" u="none" strike="noStrike" kern="1200" cap="none" spc="0" normalizeH="0" baseline="0" noProof="0" dirty="0" err="1">
                <a:ln>
                  <a:noFill/>
                </a:ln>
                <a:solidFill>
                  <a:prstClr val="black"/>
                </a:solidFill>
                <a:effectLst/>
                <a:uLnTx/>
                <a:uFillTx/>
                <a:latin typeface="Arial Black" panose="020B0A04020102020204" pitchFamily="34" charset="0"/>
                <a:ea typeface="ＭＳ Ｐゴシック" panose="020B0600070205080204" pitchFamily="34" charset="-128"/>
                <a:cs typeface="+mn-cs"/>
              </a:rPr>
              <a:t>recording</a:t>
            </a:r>
            <a:r>
              <a:rPr kumimoji="0" lang="fi-FI" altLang="ja-JP" sz="1800" b="0" i="0" u="none" strike="noStrike" kern="1200" cap="none" spc="0" normalizeH="0" baseline="0" noProof="0" dirty="0">
                <a:ln>
                  <a:noFill/>
                </a:ln>
                <a:solidFill>
                  <a:prstClr val="black"/>
                </a:solidFill>
                <a:effectLst/>
                <a:uLnTx/>
                <a:uFillTx/>
                <a:latin typeface="Arial Black" panose="020B0A04020102020204" pitchFamily="34" charset="0"/>
                <a:ea typeface="ＭＳ Ｐゴシック" panose="020B0600070205080204" pitchFamily="34" charset="-128"/>
                <a:cs typeface="+mn-cs"/>
              </a:rPr>
              <a:t> and videostudio 400m2 | Service-</a:t>
            </a:r>
            <a:r>
              <a:rPr kumimoji="0" lang="fi-FI" altLang="ja-JP" sz="1800" b="0" i="0" u="none" strike="noStrike" kern="1200" cap="none" spc="0" normalizeH="0" baseline="0" noProof="0" dirty="0" err="1">
                <a:ln>
                  <a:noFill/>
                </a:ln>
                <a:solidFill>
                  <a:prstClr val="black"/>
                </a:solidFill>
                <a:effectLst/>
                <a:uLnTx/>
                <a:uFillTx/>
                <a:latin typeface="Arial Black" panose="020B0A04020102020204" pitchFamily="34" charset="0"/>
                <a:ea typeface="ＭＳ Ｐゴシック" panose="020B0600070205080204" pitchFamily="34" charset="-128"/>
                <a:cs typeface="+mn-cs"/>
              </a:rPr>
              <a:t>points</a:t>
            </a:r>
            <a:r>
              <a:rPr kumimoji="0" lang="fi-FI" altLang="ja-JP" sz="1800" b="0" i="0" u="none" strike="noStrike" kern="1200" cap="none" spc="0" normalizeH="0" baseline="0" noProof="0" dirty="0">
                <a:ln>
                  <a:noFill/>
                </a:ln>
                <a:solidFill>
                  <a:prstClr val="black"/>
                </a:solidFill>
                <a:effectLst/>
                <a:uLnTx/>
                <a:uFillTx/>
                <a:latin typeface="Arial Black" panose="020B0A04020102020204" pitchFamily="34" charset="0"/>
                <a:ea typeface="ＭＳ Ｐゴシック" panose="020B0600070205080204" pitchFamily="34" charset="-128"/>
                <a:cs typeface="+mn-cs"/>
              </a:rPr>
              <a:t> &amp; </a:t>
            </a:r>
            <a:r>
              <a:rPr kumimoji="0" lang="fi-FI" altLang="ja-JP" sz="1800" b="0" i="0" u="none" strike="noStrike" kern="1200" cap="none" spc="0" normalizeH="0" baseline="0" noProof="0" dirty="0" err="1">
                <a:ln>
                  <a:noFill/>
                </a:ln>
                <a:solidFill>
                  <a:prstClr val="black"/>
                </a:solidFill>
                <a:effectLst/>
                <a:uLnTx/>
                <a:uFillTx/>
                <a:latin typeface="Arial Black" panose="020B0A04020102020204" pitchFamily="34" charset="0"/>
                <a:ea typeface="ＭＳ Ｐゴシック" panose="020B0600070205080204" pitchFamily="34" charset="-128"/>
                <a:cs typeface="+mn-cs"/>
              </a:rPr>
              <a:t>collection</a:t>
            </a:r>
            <a:r>
              <a:rPr kumimoji="0" lang="fi-FI" altLang="ja-JP" sz="1800" b="0" i="0" u="none" strike="noStrike" kern="1200" cap="none" spc="0" normalizeH="0" baseline="0" noProof="0" dirty="0">
                <a:ln>
                  <a:noFill/>
                </a:ln>
                <a:solidFill>
                  <a:prstClr val="black"/>
                </a:solidFill>
                <a:effectLst/>
                <a:uLnTx/>
                <a:uFillTx/>
                <a:latin typeface="Arial Black" panose="020B0A04020102020204" pitchFamily="34" charset="0"/>
                <a:ea typeface="ＭＳ Ｐゴシック" panose="020B0600070205080204" pitchFamily="34" charset="-128"/>
                <a:cs typeface="+mn-cs"/>
              </a:rPr>
              <a:t> </a:t>
            </a:r>
            <a:r>
              <a:rPr kumimoji="0" lang="fi-FI" altLang="ja-JP" sz="1800" b="0" i="0" u="none" strike="noStrike" kern="1200" cap="none" spc="0" normalizeH="0" baseline="0" noProof="0" dirty="0" err="1">
                <a:ln>
                  <a:noFill/>
                </a:ln>
                <a:solidFill>
                  <a:prstClr val="black"/>
                </a:solidFill>
                <a:effectLst/>
                <a:uLnTx/>
                <a:uFillTx/>
                <a:latin typeface="Arial Black" panose="020B0A04020102020204" pitchFamily="34" charset="0"/>
                <a:ea typeface="ＭＳ Ｐゴシック" panose="020B0600070205080204" pitchFamily="34" charset="-128"/>
                <a:cs typeface="+mn-cs"/>
              </a:rPr>
              <a:t>area</a:t>
            </a:r>
            <a:r>
              <a:rPr kumimoji="0" lang="fi-FI" altLang="ja-JP" sz="1800" b="0" i="0" u="none" strike="noStrike" kern="1200" cap="none" spc="0" normalizeH="0" baseline="0" noProof="0" dirty="0">
                <a:ln>
                  <a:noFill/>
                </a:ln>
                <a:solidFill>
                  <a:prstClr val="black"/>
                </a:solidFill>
                <a:effectLst/>
                <a:uLnTx/>
                <a:uFillTx/>
                <a:latin typeface="Arial Black" panose="020B0A04020102020204" pitchFamily="34" charset="0"/>
                <a:ea typeface="ＭＳ Ｐゴシック" panose="020B0600070205080204" pitchFamily="34" charset="-128"/>
                <a:cs typeface="+mn-cs"/>
              </a:rPr>
              <a:t> 1600 m2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Ellipsi 7"/>
          <p:cNvSpPr/>
          <p:nvPr/>
        </p:nvSpPr>
        <p:spPr>
          <a:xfrm>
            <a:off x="174246" y="3956067"/>
            <a:ext cx="2606662" cy="2448560"/>
          </a:xfrm>
          <a:prstGeom prst="ellipse">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err="1">
                <a:ln>
                  <a:noFill/>
                </a:ln>
                <a:solidFill>
                  <a:prstClr val="black"/>
                </a:solidFill>
                <a:effectLst/>
                <a:uLnTx/>
                <a:uFillTx/>
                <a:latin typeface="Arial Black" panose="020B0A04020102020204" pitchFamily="34" charset="0"/>
                <a:ea typeface="+mn-ea"/>
                <a:cs typeface="+mn-cs"/>
              </a:rPr>
              <a:t>Future</a:t>
            </a:r>
            <a:r>
              <a:rPr kumimoji="0" lang="fi-FI" sz="1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a:t>
            </a:r>
            <a:r>
              <a:rPr kumimoji="0" lang="fi-FI" sz="1600" b="0" i="0" u="none" strike="noStrike" kern="1200" cap="none" spc="0" normalizeH="0" baseline="0" noProof="0" dirty="0" err="1">
                <a:ln>
                  <a:noFill/>
                </a:ln>
                <a:solidFill>
                  <a:prstClr val="black"/>
                </a:solidFill>
                <a:effectLst/>
                <a:uLnTx/>
                <a:uFillTx/>
                <a:latin typeface="Arial Black" panose="020B0A04020102020204" pitchFamily="34" charset="0"/>
                <a:ea typeface="+mn-ea"/>
                <a:cs typeface="+mn-cs"/>
              </a:rPr>
              <a:t>library</a:t>
            </a:r>
            <a:r>
              <a:rPr kumimoji="0" lang="fi-FI" sz="1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a:t>
            </a:r>
            <a:r>
              <a:rPr kumimoji="0" lang="fi-FI" sz="1600" b="0" i="0" u="none" strike="noStrike" kern="1200" cap="none" spc="0" normalizeH="0" baseline="0" noProof="0" dirty="0" err="1">
                <a:ln>
                  <a:noFill/>
                </a:ln>
                <a:solidFill>
                  <a:prstClr val="black"/>
                </a:solidFill>
                <a:effectLst/>
                <a:uLnTx/>
                <a:uFillTx/>
                <a:latin typeface="Arial Black" panose="020B0A04020102020204" pitchFamily="34" charset="0"/>
                <a:ea typeface="+mn-ea"/>
                <a:cs typeface="+mn-cs"/>
              </a:rPr>
              <a:t>transitioning</a:t>
            </a:r>
            <a:r>
              <a:rPr kumimoji="0" lang="fi-FI" sz="1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to a </a:t>
            </a:r>
            <a:r>
              <a:rPr kumimoji="0" lang="fi-FI" sz="1600" b="0" i="0" u="none" strike="noStrike" kern="1200" cap="none" spc="0" normalizeH="0" baseline="0" noProof="0" dirty="0" err="1">
                <a:ln>
                  <a:noFill/>
                </a:ln>
                <a:solidFill>
                  <a:prstClr val="black"/>
                </a:solidFill>
                <a:effectLst/>
                <a:uLnTx/>
                <a:uFillTx/>
                <a:latin typeface="Arial Black" panose="020B0A04020102020204" pitchFamily="34" charset="0"/>
                <a:ea typeface="+mn-ea"/>
                <a:cs typeface="+mn-cs"/>
              </a:rPr>
              <a:t>space</a:t>
            </a:r>
            <a:r>
              <a:rPr kumimoji="0" lang="fi-FI" sz="1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for </a:t>
            </a:r>
            <a:r>
              <a:rPr kumimoji="0" lang="fi-FI" sz="1600" b="0" i="0" u="none" strike="noStrike" kern="1200" cap="none" spc="0" normalizeH="0" baseline="0" noProof="0" dirty="0" err="1">
                <a:ln>
                  <a:noFill/>
                </a:ln>
                <a:solidFill>
                  <a:prstClr val="black"/>
                </a:solidFill>
                <a:effectLst/>
                <a:uLnTx/>
                <a:uFillTx/>
                <a:latin typeface="Arial Black" panose="020B0A04020102020204" pitchFamily="34" charset="0"/>
                <a:ea typeface="+mn-ea"/>
                <a:cs typeface="+mn-cs"/>
              </a:rPr>
              <a:t>citizens</a:t>
            </a:r>
            <a:r>
              <a:rPr kumimoji="0" lang="fi-FI" sz="1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and </a:t>
            </a:r>
            <a:r>
              <a:rPr kumimoji="0" lang="fi-FI" sz="1600" b="0" i="0" u="none" strike="noStrike" kern="1200" cap="none" spc="0" normalizeH="0" baseline="0" noProof="0" dirty="0" err="1">
                <a:ln>
                  <a:noFill/>
                </a:ln>
                <a:solidFill>
                  <a:prstClr val="black"/>
                </a:solidFill>
                <a:effectLst/>
                <a:uLnTx/>
                <a:uFillTx/>
                <a:latin typeface="Arial Black" panose="020B0A04020102020204" pitchFamily="34" charset="0"/>
                <a:ea typeface="+mn-ea"/>
                <a:cs typeface="+mn-cs"/>
              </a:rPr>
              <a:t>community</a:t>
            </a:r>
            <a:r>
              <a:rPr kumimoji="0" lang="fi-FI" sz="1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a:t>
            </a:r>
            <a:r>
              <a:rPr kumimoji="0" lang="fi-FI" sz="1600" b="0" i="0" u="none" strike="noStrike" kern="1200" cap="none" spc="0" normalizeH="0" baseline="0" noProof="0" dirty="0" err="1">
                <a:ln>
                  <a:noFill/>
                </a:ln>
                <a:solidFill>
                  <a:prstClr val="black"/>
                </a:solidFill>
                <a:effectLst/>
                <a:uLnTx/>
                <a:uFillTx/>
                <a:latin typeface="Arial Black" panose="020B0A04020102020204" pitchFamily="34" charset="0"/>
                <a:ea typeface="+mn-ea"/>
                <a:cs typeface="+mn-cs"/>
              </a:rPr>
              <a:t>connections</a:t>
            </a:r>
            <a:endParaRPr kumimoji="0" lang="fi-FI"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9" name="Ellipsi 14">
            <a:extLst>
              <a:ext uri="{FF2B5EF4-FFF2-40B4-BE49-F238E27FC236}">
                <a16:creationId xmlns:a16="http://schemas.microsoft.com/office/drawing/2014/main" id="{2DEABA40-EC93-4643-97A0-204AC7B15C73}"/>
              </a:ext>
            </a:extLst>
          </p:cNvPr>
          <p:cNvSpPr/>
          <p:nvPr/>
        </p:nvSpPr>
        <p:spPr>
          <a:xfrm>
            <a:off x="9039176" y="4004977"/>
            <a:ext cx="3029225" cy="2780979"/>
          </a:xfrm>
          <a:prstGeom prst="ellipse">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Tekstiruutu 15">
            <a:extLst>
              <a:ext uri="{FF2B5EF4-FFF2-40B4-BE49-F238E27FC236}">
                <a16:creationId xmlns:a16="http://schemas.microsoft.com/office/drawing/2014/main" id="{660651D2-F569-FF4A-9BA3-048227DAA79A}"/>
              </a:ext>
            </a:extLst>
          </p:cNvPr>
          <p:cNvSpPr txBox="1"/>
          <p:nvPr/>
        </p:nvSpPr>
        <p:spPr>
          <a:xfrm>
            <a:off x="7764956" y="4343364"/>
            <a:ext cx="545729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err="1">
                <a:ln>
                  <a:noFill/>
                </a:ln>
                <a:solidFill>
                  <a:prstClr val="black"/>
                </a:solidFill>
                <a:effectLst/>
                <a:uLnTx/>
                <a:uFillTx/>
                <a:latin typeface="Arial" panose="020B0604020202020204"/>
                <a:ea typeface="+mn-ea"/>
                <a:cs typeface="+mn-cs"/>
              </a:rPr>
              <a:t>From</a:t>
            </a:r>
            <a:r>
              <a:rPr kumimoji="0" lang="fi-FI" sz="2000" b="1" i="0" u="none" strike="noStrike" kern="1200" cap="none" spc="0" normalizeH="0" baseline="0" noProof="0" dirty="0">
                <a:ln>
                  <a:noFill/>
                </a:ln>
                <a:solidFill>
                  <a:prstClr val="black"/>
                </a:solidFill>
                <a:effectLst/>
                <a:uLnTx/>
                <a:uFillTx/>
                <a:latin typeface="Arial" panose="020B06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err="1">
                <a:ln>
                  <a:noFill/>
                </a:ln>
                <a:solidFill>
                  <a:prstClr val="black"/>
                </a:solidFill>
                <a:effectLst/>
                <a:uLnTx/>
                <a:uFillTx/>
                <a:latin typeface="Arial" panose="020B0604020202020204"/>
                <a:ea typeface="+mn-ea"/>
                <a:cs typeface="+mn-cs"/>
              </a:rPr>
              <a:t>storing</a:t>
            </a:r>
            <a:r>
              <a:rPr kumimoji="0" lang="fi-FI" sz="20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fi-FI" sz="2000" b="1" i="0" u="none" strike="noStrike" kern="1200" cap="none" spc="0" normalizeH="0" baseline="0" noProof="0" dirty="0" err="1">
                <a:ln>
                  <a:noFill/>
                </a:ln>
                <a:solidFill>
                  <a:prstClr val="black"/>
                </a:solidFill>
                <a:effectLst/>
                <a:uLnTx/>
                <a:uFillTx/>
                <a:latin typeface="Arial" panose="020B0604020202020204"/>
                <a:ea typeface="+mn-ea"/>
                <a:cs typeface="+mn-cs"/>
              </a:rPr>
              <a:t>books</a:t>
            </a:r>
            <a:r>
              <a:rPr kumimoji="0" lang="fi-FI" sz="2000" b="1" i="0" u="none" strike="noStrike" kern="1200" cap="none" spc="0" normalizeH="0" baseline="0" noProof="0" dirty="0">
                <a:ln>
                  <a:noFill/>
                </a:ln>
                <a:solidFill>
                  <a:prstClr val="black"/>
                </a:solidFill>
                <a:effectLst/>
                <a:uLnTx/>
                <a:uFillTx/>
                <a:latin typeface="Arial" panose="020B06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prstClr val="black"/>
                </a:solidFill>
                <a:effectLst/>
                <a:uLnTx/>
                <a:uFillTx/>
                <a:latin typeface="Arial" panose="020B0604020202020204"/>
                <a:ea typeface="+mn-ea"/>
                <a:cs typeface="+mn-cs"/>
              </a:rPr>
              <a:t>to </a:t>
            </a:r>
            <a:r>
              <a:rPr kumimoji="0" lang="fi-FI" sz="2000" b="1" i="0" u="none" strike="noStrike" kern="1200" cap="none" spc="0" normalizeH="0" baseline="0" noProof="0" dirty="0" err="1">
                <a:ln>
                  <a:noFill/>
                </a:ln>
                <a:solidFill>
                  <a:prstClr val="black"/>
                </a:solidFill>
                <a:effectLst/>
                <a:uLnTx/>
                <a:uFillTx/>
                <a:latin typeface="Arial" panose="020B0604020202020204"/>
                <a:ea typeface="+mn-ea"/>
                <a:cs typeface="+mn-cs"/>
              </a:rPr>
              <a:t>support</a:t>
            </a:r>
            <a:r>
              <a:rPr kumimoji="0" lang="fi-FI" sz="2000" b="1" i="0" u="none" strike="noStrike" kern="1200" cap="none" spc="0" normalizeH="0" baseline="0" noProof="0" dirty="0">
                <a:ln>
                  <a:noFill/>
                </a:ln>
                <a:solidFill>
                  <a:prstClr val="black"/>
                </a:solidFill>
                <a:effectLst/>
                <a:uLnTx/>
                <a:uFillTx/>
                <a:latin typeface="Arial" panose="020B06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err="1">
                <a:ln>
                  <a:noFill/>
                </a:ln>
                <a:solidFill>
                  <a:prstClr val="black"/>
                </a:solidFill>
                <a:effectLst/>
                <a:uLnTx/>
                <a:uFillTx/>
                <a:latin typeface="Arial" panose="020B0604020202020204"/>
                <a:ea typeface="+mn-ea"/>
                <a:cs typeface="+mn-cs"/>
              </a:rPr>
              <a:t>citizens</a:t>
            </a:r>
            <a:r>
              <a:rPr kumimoji="0" lang="fi-FI" sz="20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fi-FI" sz="2000" b="1" i="0" u="none" strike="noStrike" kern="1200" cap="none" spc="0" normalizeH="0" baseline="0" noProof="0" dirty="0" err="1">
                <a:ln>
                  <a:noFill/>
                </a:ln>
                <a:solidFill>
                  <a:prstClr val="black"/>
                </a:solidFill>
                <a:effectLst/>
                <a:uLnTx/>
                <a:uFillTx/>
                <a:latin typeface="Arial" panose="020B0604020202020204"/>
                <a:ea typeface="+mn-ea"/>
                <a:cs typeface="+mn-cs"/>
              </a:rPr>
              <a:t>needs</a:t>
            </a:r>
            <a:r>
              <a:rPr kumimoji="0" lang="fi-FI" sz="2000" b="1" i="0" u="none" strike="noStrike" kern="1200" cap="none" spc="0" normalizeH="0" baseline="0" noProof="0" dirty="0">
                <a:ln>
                  <a:noFill/>
                </a:ln>
                <a:solidFill>
                  <a:prstClr val="black"/>
                </a:solidFill>
                <a:effectLst/>
                <a:uLnTx/>
                <a:uFillTx/>
                <a:latin typeface="Arial" panose="020B06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err="1">
                <a:ln>
                  <a:noFill/>
                </a:ln>
                <a:solidFill>
                  <a:prstClr val="black"/>
                </a:solidFill>
                <a:effectLst/>
                <a:uLnTx/>
                <a:uFillTx/>
                <a:latin typeface="Arial" panose="020B0604020202020204"/>
                <a:ea typeface="+mn-ea"/>
                <a:cs typeface="+mn-cs"/>
              </a:rPr>
              <a:t>from</a:t>
            </a:r>
            <a:r>
              <a:rPr kumimoji="0" lang="fi-FI" sz="20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fi-FI" sz="2000" b="1" i="0" u="none" strike="noStrike" kern="1200" cap="none" spc="0" normalizeH="0" baseline="0" noProof="0" dirty="0" err="1">
                <a:ln>
                  <a:noFill/>
                </a:ln>
                <a:solidFill>
                  <a:prstClr val="black"/>
                </a:solidFill>
                <a:effectLst/>
                <a:uLnTx/>
                <a:uFillTx/>
                <a:latin typeface="Arial" panose="020B0604020202020204"/>
                <a:ea typeface="+mn-ea"/>
                <a:cs typeface="+mn-cs"/>
              </a:rPr>
              <a:t>collections</a:t>
            </a:r>
            <a:r>
              <a:rPr kumimoji="0" lang="fi-FI" sz="2000" b="1" i="0" u="none" strike="noStrike" kern="1200" cap="none" spc="0" normalizeH="0" baseline="0" noProof="0" dirty="0">
                <a:ln>
                  <a:noFill/>
                </a:ln>
                <a:solidFill>
                  <a:prstClr val="black"/>
                </a:solidFill>
                <a:effectLst/>
                <a:uLnTx/>
                <a:uFillTx/>
                <a:latin typeface="Arial" panose="020B06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prstClr val="black"/>
                </a:solidFill>
                <a:effectLst/>
                <a:uLnTx/>
                <a:uFillTx/>
                <a:latin typeface="Arial" panose="020B0604020202020204"/>
                <a:ea typeface="+mn-ea"/>
                <a:cs typeface="+mn-cs"/>
              </a:rPr>
              <a:t>to </a:t>
            </a:r>
            <a:r>
              <a:rPr kumimoji="0" lang="fi-FI" sz="2000" b="1" i="0" u="none" strike="noStrike" kern="1200" cap="none" spc="0" normalizeH="0" baseline="0" noProof="0" dirty="0" err="1">
                <a:ln>
                  <a:noFill/>
                </a:ln>
                <a:solidFill>
                  <a:prstClr val="black"/>
                </a:solidFill>
                <a:effectLst/>
                <a:uLnTx/>
                <a:uFillTx/>
                <a:latin typeface="Arial" panose="020B0604020202020204"/>
                <a:ea typeface="+mn-ea"/>
                <a:cs typeface="+mn-cs"/>
              </a:rPr>
              <a:t>connections</a:t>
            </a:r>
            <a:endParaRPr kumimoji="0" lang="fi-FI" sz="20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04143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Kuva 2" descr="Kasvo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uorakulmio 3"/>
          <p:cNvSpPr/>
          <p:nvPr/>
        </p:nvSpPr>
        <p:spPr>
          <a:xfrm>
            <a:off x="4622801" y="3609975"/>
            <a:ext cx="6099175" cy="2241550"/>
          </a:xfrm>
          <a:prstGeom prst="rect">
            <a:avLst/>
          </a:prstGeom>
          <a:solidFill>
            <a:srgbClr val="C600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i-FI" sz="20000" b="1" dirty="0">
              <a:solidFill>
                <a:srgbClr val="0060A5"/>
              </a:solidFill>
              <a:latin typeface="Trebuchet MS" pitchFamily="34" charset="0"/>
            </a:endParaRPr>
          </a:p>
        </p:txBody>
      </p:sp>
      <p:sp>
        <p:nvSpPr>
          <p:cNvPr id="5" name="Tekstikehys 4"/>
          <p:cNvSpPr txBox="1">
            <a:spLocks noChangeArrowheads="1"/>
          </p:cNvSpPr>
          <p:nvPr/>
        </p:nvSpPr>
        <p:spPr bwMode="auto">
          <a:xfrm>
            <a:off x="4872038" y="2852739"/>
            <a:ext cx="6553200" cy="3170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fi-FI" sz="12000" b="1">
                <a:solidFill>
                  <a:prstClr val="white"/>
                </a:solidFill>
                <a:latin typeface="Trebuchet MS" charset="0"/>
              </a:rPr>
              <a:t>10 000</a:t>
            </a:r>
            <a:r>
              <a:rPr lang="fi-FI" sz="20000" b="1">
                <a:solidFill>
                  <a:prstClr val="white"/>
                </a:solidFill>
                <a:latin typeface="Trebuchet MS" charset="0"/>
              </a:rPr>
              <a:t>	</a:t>
            </a:r>
            <a:endParaRPr lang="fi-FI" sz="20000">
              <a:solidFill>
                <a:prstClr val="black"/>
              </a:solidFill>
            </a:endParaRPr>
          </a:p>
        </p:txBody>
      </p:sp>
      <p:sp>
        <p:nvSpPr>
          <p:cNvPr id="6" name="Suorakulmio 5"/>
          <p:cNvSpPr/>
          <p:nvPr/>
        </p:nvSpPr>
        <p:spPr>
          <a:xfrm>
            <a:off x="1519237" y="1203325"/>
            <a:ext cx="8112126" cy="1911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fi-FI" sz="9600" b="1" dirty="0">
                <a:solidFill>
                  <a:srgbClr val="C60056"/>
                </a:solidFill>
                <a:latin typeface="Trebuchet MS" pitchFamily="34" charset="0"/>
              </a:rPr>
              <a:t>2,5 </a:t>
            </a:r>
            <a:r>
              <a:rPr lang="fi-FI" sz="9600" b="1" dirty="0" err="1">
                <a:solidFill>
                  <a:srgbClr val="C60056"/>
                </a:solidFill>
                <a:latin typeface="Trebuchet MS" pitchFamily="34" charset="0"/>
              </a:rPr>
              <a:t>million</a:t>
            </a:r>
            <a:endParaRPr lang="fi-FI" sz="9600" b="1" dirty="0">
              <a:solidFill>
                <a:srgbClr val="C60056"/>
              </a:solidFill>
              <a:latin typeface="Trebuchet MS" pitchFamily="34" charset="0"/>
            </a:endParaRPr>
          </a:p>
        </p:txBody>
      </p:sp>
    </p:spTree>
    <p:extLst>
      <p:ext uri="{BB962C8B-B14F-4D97-AF65-F5344CB8AC3E}">
        <p14:creationId xmlns:p14="http://schemas.microsoft.com/office/powerpoint/2010/main" val="15310733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4098"/>
                                        </p:tgtEl>
                                        <p:attrNameLst>
                                          <p:attrName>style.visibility</p:attrName>
                                        </p:attrNameLst>
                                      </p:cBhvr>
                                      <p:to>
                                        <p:strVal val="visible"/>
                                      </p:to>
                                    </p:set>
                                    <p:animEffect transition="in" filter="fade">
                                      <p:cBhvr>
                                        <p:cTn id="25"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Kuva 7" descr="Flagships-around-the-worl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9537" y="5876926"/>
            <a:ext cx="9324976" cy="115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5" name="Picture 2" descr="http://signal-arki.dk/wp-content/uploads/2013/04/DOKK1_om_aftenen.jpg"/>
          <p:cNvPicPr>
            <a:picLocks noChangeAspect="1" noChangeArrowheads="1"/>
          </p:cNvPicPr>
          <p:nvPr/>
        </p:nvPicPr>
        <p:blipFill>
          <a:blip r:embed="rId3">
            <a:extLst>
              <a:ext uri="{28A0092B-C50C-407E-A947-70E740481C1C}">
                <a14:useLocalDpi xmlns:a14="http://schemas.microsoft.com/office/drawing/2010/main" val="0"/>
              </a:ext>
            </a:extLst>
          </a:blip>
          <a:srcRect b="2356"/>
          <a:stretch>
            <a:fillRect/>
          </a:stretch>
        </p:blipFill>
        <p:spPr bwMode="auto">
          <a:xfrm>
            <a:off x="1524001" y="0"/>
            <a:ext cx="9172575" cy="594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Otsikko 1"/>
          <p:cNvSpPr txBox="1">
            <a:spLocks/>
          </p:cNvSpPr>
          <p:nvPr/>
        </p:nvSpPr>
        <p:spPr>
          <a:xfrm>
            <a:off x="1524001" y="404814"/>
            <a:ext cx="6518275" cy="871537"/>
          </a:xfrm>
          <a:prstGeom prst="rect">
            <a:avLst/>
          </a:prstGeom>
          <a:solidFill>
            <a:schemeClr val="bg1">
              <a:alpha val="63000"/>
            </a:schemeClr>
          </a:solidFill>
        </p:spPr>
        <p:txBody>
          <a:bodyPr anchor="ctr">
            <a:normAutofit/>
          </a:bodyPr>
          <a:lstStyle/>
          <a:p>
            <a:pPr marL="174625" fontAlgn="base">
              <a:spcBef>
                <a:spcPct val="0"/>
              </a:spcBef>
              <a:spcAft>
                <a:spcPct val="0"/>
              </a:spcAft>
              <a:defRPr/>
            </a:pPr>
            <a:r>
              <a:rPr lang="fi-FI" sz="4400" dirty="0" err="1">
                <a:solidFill>
                  <a:prstClr val="black"/>
                </a:solidFill>
                <a:latin typeface="Trebuchet MS" pitchFamily="34" charset="0"/>
                <a:ea typeface="ＭＳ Ｐゴシック" charset="0"/>
                <a:cs typeface="Arial" pitchFamily="34" charset="0"/>
              </a:rPr>
              <a:t>Aarhus</a:t>
            </a:r>
            <a:r>
              <a:rPr lang="fi-FI" sz="4400" dirty="0">
                <a:solidFill>
                  <a:prstClr val="black"/>
                </a:solidFill>
                <a:latin typeface="Trebuchet MS" pitchFamily="34" charset="0"/>
                <a:ea typeface="ＭＳ Ｐゴシック" charset="0"/>
                <a:cs typeface="Arial" pitchFamily="34" charset="0"/>
              </a:rPr>
              <a:t>/ </a:t>
            </a:r>
            <a:r>
              <a:rPr lang="fi-FI" sz="4400" i="1" dirty="0" err="1">
                <a:solidFill>
                  <a:prstClr val="black"/>
                </a:solidFill>
                <a:latin typeface="Trebuchet MS" pitchFamily="34" charset="0"/>
                <a:ea typeface="ＭＳ Ｐゴシック" charset="0"/>
                <a:cs typeface="Arial" pitchFamily="34" charset="0"/>
              </a:rPr>
              <a:t>Dokk</a:t>
            </a:r>
            <a:r>
              <a:rPr lang="fi-FI" sz="4400" i="1" dirty="0">
                <a:solidFill>
                  <a:prstClr val="black"/>
                </a:solidFill>
                <a:latin typeface="Trebuchet MS" pitchFamily="34" charset="0"/>
                <a:ea typeface="ＭＳ Ｐゴシック" charset="0"/>
                <a:cs typeface="Arial" pitchFamily="34" charset="0"/>
              </a:rPr>
              <a:t> 1</a:t>
            </a:r>
            <a:endParaRPr lang="fi-FI" sz="4400" i="1" dirty="0">
              <a:solidFill>
                <a:prstClr val="black"/>
              </a:solidFill>
              <a:latin typeface="Trebuchet MS" pitchFamily="34" charset="0"/>
              <a:ea typeface="ＭＳ Ｐゴシック" charset="0"/>
              <a:cs typeface="Trebuchet MS"/>
            </a:endParaRPr>
          </a:p>
        </p:txBody>
      </p:sp>
      <p:sp>
        <p:nvSpPr>
          <p:cNvPr id="7" name="Otsikko 1"/>
          <p:cNvSpPr txBox="1">
            <a:spLocks/>
          </p:cNvSpPr>
          <p:nvPr/>
        </p:nvSpPr>
        <p:spPr>
          <a:xfrm>
            <a:off x="1524001" y="1276350"/>
            <a:ext cx="6518275" cy="636588"/>
          </a:xfrm>
          <a:prstGeom prst="rect">
            <a:avLst/>
          </a:prstGeom>
          <a:solidFill>
            <a:schemeClr val="bg1"/>
          </a:solidFill>
        </p:spPr>
        <p:txBody>
          <a:bodyPr anchor="ctr">
            <a:normAutofit fontScale="97500" lnSpcReduction="10000"/>
          </a:bodyPr>
          <a:lstStyle/>
          <a:p>
            <a:pPr marL="176213" fontAlgn="base">
              <a:spcBef>
                <a:spcPct val="0"/>
              </a:spcBef>
              <a:spcAft>
                <a:spcPct val="0"/>
              </a:spcAft>
              <a:tabLst>
                <a:tab pos="269875" algn="l"/>
              </a:tabLst>
              <a:defRPr/>
            </a:pPr>
            <a:r>
              <a:rPr lang="fi-FI" i="1" dirty="0" err="1">
                <a:solidFill>
                  <a:prstClr val="black"/>
                </a:solidFill>
                <a:latin typeface="Trebuchet MS" pitchFamily="34" charset="0"/>
                <a:ea typeface="ＭＳ Ｐゴシック" charset="0"/>
                <a:cs typeface="Arial" pitchFamily="34" charset="0"/>
              </a:rPr>
              <a:t>Urban</a:t>
            </a:r>
            <a:r>
              <a:rPr lang="fi-FI" i="1" dirty="0">
                <a:solidFill>
                  <a:prstClr val="black"/>
                </a:solidFill>
                <a:latin typeface="Trebuchet MS" pitchFamily="34" charset="0"/>
                <a:ea typeface="ＭＳ Ｐゴシック" charset="0"/>
                <a:cs typeface="Arial" pitchFamily="34" charset="0"/>
              </a:rPr>
              <a:t> </a:t>
            </a:r>
            <a:r>
              <a:rPr lang="fi-FI" i="1" dirty="0" err="1">
                <a:solidFill>
                  <a:prstClr val="black"/>
                </a:solidFill>
                <a:latin typeface="Trebuchet MS" pitchFamily="34" charset="0"/>
                <a:ea typeface="ＭＳ Ｐゴシック" charset="0"/>
                <a:cs typeface="Arial" pitchFamily="34" charset="0"/>
              </a:rPr>
              <a:t>Mediaspace</a:t>
            </a:r>
            <a:r>
              <a:rPr lang="fi-FI" i="1" dirty="0">
                <a:solidFill>
                  <a:prstClr val="black"/>
                </a:solidFill>
                <a:latin typeface="Trebuchet MS" pitchFamily="34" charset="0"/>
                <a:ea typeface="ＭＳ Ｐゴシック" charset="0"/>
                <a:cs typeface="Arial" pitchFamily="34" charset="0"/>
              </a:rPr>
              <a:t> </a:t>
            </a:r>
            <a:r>
              <a:rPr lang="en-US" dirty="0">
                <a:solidFill>
                  <a:prstClr val="black"/>
                </a:solidFill>
                <a:latin typeface="Trebuchet MS" pitchFamily="34" charset="0"/>
                <a:ea typeface="ＭＳ Ｐゴシック" charset="0"/>
                <a:cs typeface="Arial" pitchFamily="34" charset="0"/>
              </a:rPr>
              <a:t>will provide you with many opportunities for experience, learning, activity and contemplation.</a:t>
            </a:r>
            <a:endParaRPr lang="fi-FI" sz="2700" dirty="0">
              <a:solidFill>
                <a:prstClr val="black"/>
              </a:solidFill>
              <a:latin typeface="Trebuchet MS" pitchFamily="34" charset="0"/>
              <a:ea typeface="ＭＳ Ｐゴシック" charset="0"/>
              <a:cs typeface="Trebuchet MS"/>
            </a:endParaRPr>
          </a:p>
        </p:txBody>
      </p:sp>
    </p:spTree>
    <p:extLst>
      <p:ext uri="{BB962C8B-B14F-4D97-AF65-F5344CB8AC3E}">
        <p14:creationId xmlns:p14="http://schemas.microsoft.com/office/powerpoint/2010/main" val="1693802296"/>
      </p:ext>
    </p:extLst>
  </p:cSld>
  <p:clrMapOvr>
    <a:masterClrMapping/>
  </p:clrMapOvr>
  <mc:AlternateContent xmlns:mc="http://schemas.openxmlformats.org/markup-compatibility/2006">
    <mc:Choice xmlns:p14="http://schemas.microsoft.com/office/powerpoint/2010/main" Requires="p14">
      <p:transition spd="slow" p14:dur="2000" advTm="13000"/>
    </mc:Choice>
    <mc:Fallback>
      <p:transition spd="slow" advTm="1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Kuva 7" descr="Flagships-around-the-worl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9537" y="5876926"/>
            <a:ext cx="9324976" cy="115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59" name="Picture 2" descr="http://beautifulrailwaybridgeofthesilverytay.files.wordpress.com/2013/09/library-of-birmingham-upright.jpg"/>
          <p:cNvPicPr>
            <a:picLocks noChangeAspect="1" noChangeArrowheads="1"/>
          </p:cNvPicPr>
          <p:nvPr/>
        </p:nvPicPr>
        <p:blipFill>
          <a:blip r:embed="rId3">
            <a:extLst>
              <a:ext uri="{28A0092B-C50C-407E-A947-70E740481C1C}">
                <a14:useLocalDpi xmlns:a14="http://schemas.microsoft.com/office/drawing/2010/main" val="0"/>
              </a:ext>
            </a:extLst>
          </a:blip>
          <a:srcRect t="15231" b="29805"/>
          <a:stretch>
            <a:fillRect/>
          </a:stretch>
        </p:blipFill>
        <p:spPr bwMode="auto">
          <a:xfrm>
            <a:off x="1524000" y="0"/>
            <a:ext cx="9144000" cy="594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Otsikko 1"/>
          <p:cNvSpPr txBox="1">
            <a:spLocks/>
          </p:cNvSpPr>
          <p:nvPr/>
        </p:nvSpPr>
        <p:spPr>
          <a:xfrm>
            <a:off x="1524001" y="4005264"/>
            <a:ext cx="6518275" cy="871537"/>
          </a:xfrm>
          <a:prstGeom prst="rect">
            <a:avLst/>
          </a:prstGeom>
          <a:solidFill>
            <a:schemeClr val="bg1">
              <a:alpha val="63000"/>
            </a:schemeClr>
          </a:solidFill>
        </p:spPr>
        <p:txBody>
          <a:bodyPr anchor="ctr">
            <a:normAutofit/>
          </a:bodyPr>
          <a:lstStyle/>
          <a:p>
            <a:pPr marL="174625" fontAlgn="base">
              <a:spcBef>
                <a:spcPct val="0"/>
              </a:spcBef>
              <a:spcAft>
                <a:spcPct val="0"/>
              </a:spcAft>
              <a:defRPr/>
            </a:pPr>
            <a:r>
              <a:rPr lang="fi-FI" sz="4400" dirty="0">
                <a:solidFill>
                  <a:prstClr val="black"/>
                </a:solidFill>
                <a:latin typeface="Trebuchet MS" pitchFamily="34" charset="0"/>
                <a:ea typeface="ＭＳ Ｐゴシック" charset="0"/>
                <a:cs typeface="Arial" pitchFamily="34" charset="0"/>
              </a:rPr>
              <a:t>Birmingham</a:t>
            </a:r>
            <a:endParaRPr lang="fi-FI" sz="4400" i="1" dirty="0">
              <a:solidFill>
                <a:prstClr val="black"/>
              </a:solidFill>
              <a:latin typeface="Trebuchet MS" pitchFamily="34" charset="0"/>
              <a:ea typeface="ＭＳ Ｐゴシック" charset="0"/>
              <a:cs typeface="Trebuchet MS"/>
            </a:endParaRPr>
          </a:p>
        </p:txBody>
      </p:sp>
      <p:sp>
        <p:nvSpPr>
          <p:cNvPr id="7" name="Otsikko 1"/>
          <p:cNvSpPr txBox="1">
            <a:spLocks/>
          </p:cNvSpPr>
          <p:nvPr/>
        </p:nvSpPr>
        <p:spPr>
          <a:xfrm>
            <a:off x="1524001" y="4876800"/>
            <a:ext cx="6518275" cy="636588"/>
          </a:xfrm>
          <a:prstGeom prst="rect">
            <a:avLst/>
          </a:prstGeom>
          <a:solidFill>
            <a:schemeClr val="bg1"/>
          </a:solidFill>
        </p:spPr>
        <p:txBody>
          <a:bodyPr anchor="ctr">
            <a:normAutofit fontScale="97500" lnSpcReduction="10000"/>
          </a:bodyPr>
          <a:lstStyle/>
          <a:p>
            <a:pPr marL="176213" fontAlgn="base">
              <a:spcBef>
                <a:spcPct val="0"/>
              </a:spcBef>
              <a:spcAft>
                <a:spcPct val="0"/>
              </a:spcAft>
              <a:tabLst>
                <a:tab pos="269875" algn="l"/>
              </a:tabLst>
              <a:defRPr/>
            </a:pPr>
            <a:r>
              <a:rPr lang="en-US" i="1" dirty="0">
                <a:solidFill>
                  <a:prstClr val="black"/>
                </a:solidFill>
                <a:latin typeface="Trebuchet MS" pitchFamily="34" charset="0"/>
                <a:ea typeface="ＭＳ Ｐゴシック" charset="0"/>
                <a:cs typeface="Arial" pitchFamily="34" charset="0"/>
              </a:rPr>
              <a:t>Rewriting the book. </a:t>
            </a:r>
            <a:r>
              <a:rPr lang="en-US" dirty="0">
                <a:solidFill>
                  <a:prstClr val="black"/>
                </a:solidFill>
                <a:latin typeface="Trebuchet MS" pitchFamily="34" charset="0"/>
                <a:ea typeface="ＭＳ Ｐゴシック" charset="0"/>
                <a:cs typeface="Arial" pitchFamily="34" charset="0"/>
              </a:rPr>
              <a:t>We aim to transform lives through learning, knowledge and culture.</a:t>
            </a:r>
            <a:endParaRPr lang="fi-FI" sz="2700" dirty="0">
              <a:solidFill>
                <a:prstClr val="black"/>
              </a:solidFill>
              <a:latin typeface="Trebuchet MS" pitchFamily="34" charset="0"/>
              <a:ea typeface="ＭＳ Ｐゴシック" charset="0"/>
              <a:cs typeface="Trebuchet MS"/>
            </a:endParaRPr>
          </a:p>
        </p:txBody>
      </p:sp>
    </p:spTree>
    <p:extLst>
      <p:ext uri="{BB962C8B-B14F-4D97-AF65-F5344CB8AC3E}">
        <p14:creationId xmlns:p14="http://schemas.microsoft.com/office/powerpoint/2010/main" val="3078076144"/>
      </p:ext>
    </p:extLst>
  </p:cSld>
  <p:clrMapOvr>
    <a:masterClrMapping/>
  </p:clrMapOvr>
  <mc:AlternateContent xmlns:mc="http://schemas.openxmlformats.org/markup-compatibility/2006">
    <mc:Choice xmlns:p14="http://schemas.microsoft.com/office/powerpoint/2010/main" Requires="p14">
      <p:transition spd="slow" p14:dur="2000" advTm="13000"/>
    </mc:Choice>
    <mc:Fallback>
      <p:transition spd="slow" advTm="1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790</TotalTime>
  <Words>1537</Words>
  <Application>Microsoft Macintosh PowerPoint</Application>
  <PresentationFormat>Widescreen</PresentationFormat>
  <Paragraphs>106</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Black</vt:lpstr>
      <vt:lpstr>Calibri</vt:lpstr>
      <vt:lpstr>Calibri Light</vt:lpstr>
      <vt:lpstr>Trebuchet MS</vt:lpstr>
      <vt:lpstr>Office Theme</vt:lpstr>
      <vt:lpstr>Exercise B</vt:lpstr>
      <vt:lpstr>The idea of portfolio of codesign activities</vt:lpstr>
      <vt:lpstr>Outcome of the exercise</vt:lpstr>
      <vt:lpstr>Brief: Aim and scope</vt:lpstr>
      <vt:lpstr>With whom? ie the ‘public’ and ‘customers’</vt:lpstr>
      <vt:lpstr>155 years old institution creating something new…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Schedule </vt:lpstr>
      <vt:lpstr>PowerPoint Presentation</vt:lpstr>
      <vt:lpstr>PowerPoint Presentation</vt:lpstr>
      <vt:lpstr>Political positining of Renewing library through a new flagship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B</dc:title>
  <dc:creator>Sampsa</dc:creator>
  <cp:lastModifiedBy>Sampsa</cp:lastModifiedBy>
  <cp:revision>17</cp:revision>
  <dcterms:created xsi:type="dcterms:W3CDTF">2020-11-12T19:07:02Z</dcterms:created>
  <dcterms:modified xsi:type="dcterms:W3CDTF">2020-11-13T08:17:49Z</dcterms:modified>
</cp:coreProperties>
</file>