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3"/>
  </p:notesMasterIdLst>
  <p:sldIdLst>
    <p:sldId id="1425" r:id="rId2"/>
  </p:sldIdLst>
  <p:sldSz cx="9144000" cy="6858000" type="screen4x3"/>
  <p:notesSz cx="7315200" cy="96012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tti Karttunen" initials="AJ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9900FF"/>
    <a:srgbClr val="0000FF"/>
    <a:srgbClr val="6600CC"/>
    <a:srgbClr val="990099"/>
    <a:srgbClr val="0099FF"/>
    <a:srgbClr val="66FF33"/>
    <a:srgbClr val="FF3300"/>
    <a:srgbClr val="33CC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5" autoAdjust="0"/>
    <p:restoredTop sz="99880" autoAdjust="0"/>
  </p:normalViewPr>
  <p:slideViewPr>
    <p:cSldViewPr snapToGrid="0">
      <p:cViewPr varScale="1">
        <p:scale>
          <a:sx n="67" d="100"/>
          <a:sy n="67" d="100"/>
        </p:scale>
        <p:origin x="138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37303B11-5EFE-4A3B-B7C0-4ADE873E5104}" type="datetimeFigureOut">
              <a:rPr lang="fi-FI" smtClean="0"/>
              <a:pPr/>
              <a:t>4.11.2020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5713" y="719138"/>
            <a:ext cx="4803775" cy="3602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B605DA8A-5216-4F63-A012-E5BD46E625C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88952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Aalto_EN_Chem-Tech_21_RGB_1"/>
          <p:cNvPicPr>
            <a:picLocks noChangeAspect="1" noChangeArrowheads="1"/>
          </p:cNvPicPr>
          <p:nvPr userDrawn="1"/>
        </p:nvPicPr>
        <p:blipFill>
          <a:blip r:embed="rId2" cstate="print"/>
          <a:srcRect t="3488"/>
          <a:stretch>
            <a:fillRect/>
          </a:stretch>
        </p:blipFill>
        <p:spPr bwMode="auto">
          <a:xfrm>
            <a:off x="19050" y="36513"/>
            <a:ext cx="2089150" cy="1890712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 userDrawn="1"/>
        </p:nvSpPr>
        <p:spPr>
          <a:xfrm>
            <a:off x="406800" y="1713600"/>
            <a:ext cx="8326800" cy="3920400"/>
          </a:xfrm>
          <a:prstGeom prst="rect">
            <a:avLst/>
          </a:prstGeom>
          <a:solidFill>
            <a:srgbClr val="FF7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62000" y="5961600"/>
            <a:ext cx="2026800" cy="176400"/>
          </a:xfrm>
        </p:spPr>
        <p:txBody>
          <a:bodyPr wrap="none" lIns="0" tIns="0" rIns="0" bIns="0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fld id="{3622CD5A-A9CA-4187-8D1C-14CBA696F3D0}" type="datetime1">
              <a:rPr lang="en-US" noProof="0" smtClean="0"/>
              <a:pPr/>
              <a:t>11/4/2020</a:t>
            </a:fld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BA70-3711-4040-B033-8C7B0100C4FF}" type="datetime1">
              <a:rPr lang="en-US" noProof="0" smtClean="0"/>
              <a:pPr/>
              <a:t>11/4/2020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24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buNone/>
              <a:defRPr sz="1400"/>
            </a:lvl6pPr>
            <a:lvl7pPr>
              <a:buNone/>
              <a:defRPr sz="1400"/>
            </a:lvl7pPr>
            <a:lvl8pPr>
              <a:buNone/>
              <a:defRPr sz="1400"/>
            </a:lvl8pPr>
            <a:lvl9pPr>
              <a:buNone/>
              <a:defRPr sz="14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AE3A-323C-4559-B1BA-656B962F825F}" type="datetime1">
              <a:rPr lang="en-US" noProof="0" smtClean="0"/>
              <a:pPr/>
              <a:t>11/4/2020</a:t>
            </a:fld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E9B31-C8A9-4E24-941C-E3996421D5FD}" type="datetime1">
              <a:rPr lang="en-US" noProof="0" smtClean="0"/>
              <a:pPr/>
              <a:t>11/4/2020</a:t>
            </a:fld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6F0E-CBD3-4E99-91AB-A949DAD71055}" type="datetime1">
              <a:rPr lang="en-US" noProof="0" smtClean="0"/>
              <a:pPr/>
              <a:t>11/4/2020</a:t>
            </a:fld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marg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584000"/>
            <a:ext cx="6285600" cy="41364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BA70-3711-4040-B033-8C7B0100C4FF}" type="datetime1">
              <a:rPr lang="en-US" noProof="0" smtClean="0"/>
              <a:pPr/>
              <a:t>11/4/2020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alto_EN_Chem-Tech_21_RGB_1"/>
          <p:cNvPicPr>
            <a:picLocks noChangeAspect="1" noChangeArrowheads="1"/>
          </p:cNvPicPr>
          <p:nvPr userDrawn="1"/>
        </p:nvPicPr>
        <p:blipFill>
          <a:blip r:embed="rId2" cstate="print"/>
          <a:srcRect t="3488"/>
          <a:stretch>
            <a:fillRect/>
          </a:stretch>
        </p:blipFill>
        <p:spPr bwMode="auto">
          <a:xfrm>
            <a:off x="19050" y="36513"/>
            <a:ext cx="2089150" cy="189071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rgbClr val="FF7900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rgbClr val="FF7900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2862000" y="5961600"/>
            <a:ext cx="2026800" cy="176400"/>
          </a:xfrm>
        </p:spPr>
        <p:txBody>
          <a:bodyPr wrap="none" lIns="0" tIns="0" rIns="0" bIns="0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fld id="{3622CD5A-A9CA-4187-8D1C-14CBA696F3D0}" type="datetime1">
              <a:rPr lang="en-US" noProof="0" smtClean="0"/>
              <a:pPr/>
              <a:t>11/4/2020</a:t>
            </a:fld>
            <a:endParaRPr lang="en-US" noProof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titl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Aalto_EN_Chem-Tech_13_RGB_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900" y="5811838"/>
            <a:ext cx="2447925" cy="1042987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 userDrawn="1"/>
        </p:nvSpPr>
        <p:spPr>
          <a:xfrm>
            <a:off x="406800" y="406800"/>
            <a:ext cx="8326800" cy="5472000"/>
          </a:xfrm>
          <a:prstGeom prst="rect">
            <a:avLst/>
          </a:prstGeom>
          <a:solidFill>
            <a:srgbClr val="FF7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00" y="547200"/>
            <a:ext cx="7772400" cy="2206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BA70-3711-4040-B033-8C7B0100C4FF}" type="datetime1">
              <a:rPr lang="en-US" noProof="0" smtClean="0"/>
              <a:pPr/>
              <a:t>11/4/2020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BA0D4-438F-45FA-8770-1D3A309FDAA0}" type="slidenum">
              <a:rPr lang="ja-JP" altLang="en-GB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514524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Aalto_EN_Chem-Tech_13_RGB_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15900" y="5811838"/>
            <a:ext cx="2447925" cy="1042987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2400" y="489600"/>
            <a:ext cx="7988400" cy="108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2400" y="1584000"/>
            <a:ext cx="7988400" cy="41364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30800" y="6274800"/>
            <a:ext cx="1544400" cy="12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EE6C06D-47AC-41E9-B6F8-74CFCE12D955}" type="datetime1">
              <a:rPr lang="en-US" noProof="0" smtClean="0"/>
              <a:pPr/>
              <a:t>11/4/2020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0800" y="6145200"/>
            <a:ext cx="1544400" cy="12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30800" y="6400800"/>
            <a:ext cx="1544400" cy="12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Rectangle 9"/>
          <p:cNvSpPr/>
          <p:nvPr/>
        </p:nvSpPr>
        <p:spPr>
          <a:xfrm>
            <a:off x="571472" y="5814000"/>
            <a:ext cx="7988400" cy="64800"/>
          </a:xfrm>
          <a:prstGeom prst="rect">
            <a:avLst/>
          </a:prstGeom>
          <a:solidFill>
            <a:srgbClr val="FF7900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50" r:id="rId6"/>
    <p:sldLayoutId id="2147483662" r:id="rId7"/>
    <p:sldLayoutId id="2147483663" r:id="rId8"/>
    <p:sldLayoutId id="2147483686" r:id="rId9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FF79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4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4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4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3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61D53638-2340-4218-8774-6C83AA3A64C4}"/>
              </a:ext>
            </a:extLst>
          </p:cNvPr>
          <p:cNvSpPr txBox="1">
            <a:spLocks/>
          </p:cNvSpPr>
          <p:nvPr/>
        </p:nvSpPr>
        <p:spPr>
          <a:xfrm>
            <a:off x="139576" y="121372"/>
            <a:ext cx="8864848" cy="66152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FF79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800"/>
              </a:spcAft>
            </a:pPr>
            <a:r>
              <a:rPr lang="en-US" sz="2000" dirty="0">
                <a:solidFill>
                  <a:srgbClr val="C00000"/>
                </a:solidFill>
              </a:rPr>
              <a:t>EXERCISE 7: ALD &amp; MLD</a:t>
            </a:r>
          </a:p>
          <a:p>
            <a:pPr>
              <a:spcAft>
                <a:spcPts val="600"/>
              </a:spcAft>
            </a:pPr>
            <a:r>
              <a:rPr lang="en-US" sz="1600" dirty="0">
                <a:solidFill>
                  <a:schemeClr val="tx1"/>
                </a:solidFill>
              </a:rPr>
              <a:t>Read the relevant parts of the following four articles on Li-ion thin-film </a:t>
            </a:r>
            <a:r>
              <a:rPr lang="en-US" sz="1600" dirty="0" err="1">
                <a:solidFill>
                  <a:schemeClr val="tx1"/>
                </a:solidFill>
              </a:rPr>
              <a:t>microbattery</a:t>
            </a:r>
            <a:r>
              <a:rPr lang="en-US" sz="1600" dirty="0">
                <a:solidFill>
                  <a:schemeClr val="tx1"/>
                </a:solidFill>
              </a:rPr>
              <a:t> and answer – in a </a:t>
            </a:r>
            <a:r>
              <a:rPr lang="en-US" sz="1600" dirty="0" err="1">
                <a:solidFill>
                  <a:schemeClr val="tx1"/>
                </a:solidFill>
              </a:rPr>
              <a:t>discussive</a:t>
            </a:r>
            <a:r>
              <a:rPr lang="en-US" sz="1600" dirty="0">
                <a:solidFill>
                  <a:schemeClr val="tx1"/>
                </a:solidFill>
              </a:rPr>
              <a:t> way and with some illustrative figures from the articles – to the questions A-G; in the best case you can write a short overall story.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400" b="0" dirty="0" err="1">
                <a:solidFill>
                  <a:srgbClr val="0066FF"/>
                </a:solidFill>
              </a:rPr>
              <a:t>Notten</a:t>
            </a:r>
            <a:r>
              <a:rPr lang="en-US" sz="1400" b="0" dirty="0">
                <a:solidFill>
                  <a:srgbClr val="0066FF"/>
                </a:solidFill>
              </a:rPr>
              <a:t> et al., 3D integrated all-solid-state rechargeable batteries, </a:t>
            </a:r>
            <a:r>
              <a:rPr lang="en-US" sz="1400" b="0" i="1" dirty="0">
                <a:solidFill>
                  <a:srgbClr val="0066FF"/>
                </a:solidFill>
              </a:rPr>
              <a:t>Appl. Mater. </a:t>
            </a:r>
            <a:r>
              <a:rPr lang="en-US" sz="1400" b="0" dirty="0">
                <a:solidFill>
                  <a:srgbClr val="0066FF"/>
                </a:solidFill>
              </a:rPr>
              <a:t>19, 4564 (2007).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400" b="0" dirty="0" err="1">
                <a:solidFill>
                  <a:srgbClr val="0066FF"/>
                </a:solidFill>
              </a:rPr>
              <a:t>Talin</a:t>
            </a:r>
            <a:r>
              <a:rPr lang="en-US" sz="1400" b="0" dirty="0">
                <a:solidFill>
                  <a:srgbClr val="0066FF"/>
                </a:solidFill>
              </a:rPr>
              <a:t> et al., Fabrication, testing and simulation of all-solid-state 3D Li-ion batteries, </a:t>
            </a:r>
            <a:r>
              <a:rPr lang="en-US" sz="1400" b="0" i="1" dirty="0">
                <a:solidFill>
                  <a:srgbClr val="0066FF"/>
                </a:solidFill>
              </a:rPr>
              <a:t>ACS Appl. Mater. Interfaces </a:t>
            </a:r>
            <a:r>
              <a:rPr lang="en-US" sz="1400" b="0" dirty="0">
                <a:solidFill>
                  <a:srgbClr val="0066FF"/>
                </a:solidFill>
              </a:rPr>
              <a:t>(2016).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400" b="0" dirty="0" err="1">
                <a:solidFill>
                  <a:srgbClr val="0066FF"/>
                </a:solidFill>
              </a:rPr>
              <a:t>Nisula</a:t>
            </a:r>
            <a:r>
              <a:rPr lang="en-US" sz="1400" b="0" dirty="0">
                <a:solidFill>
                  <a:srgbClr val="0066FF"/>
                </a:solidFill>
              </a:rPr>
              <a:t> et al, Atomic layer deposition of lithium phosphorous oxynitride, </a:t>
            </a:r>
            <a:r>
              <a:rPr lang="en-US" sz="1400" b="0" i="1" dirty="0">
                <a:solidFill>
                  <a:srgbClr val="0066FF"/>
                </a:solidFill>
              </a:rPr>
              <a:t>Chem. Mater.</a:t>
            </a:r>
            <a:r>
              <a:rPr lang="en-US" sz="1400" b="0" dirty="0">
                <a:solidFill>
                  <a:srgbClr val="0066FF"/>
                </a:solidFill>
              </a:rPr>
              <a:t> 27, 6987 (2015).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400" b="0" dirty="0" err="1">
                <a:solidFill>
                  <a:srgbClr val="0066FF"/>
                </a:solidFill>
              </a:rPr>
              <a:t>Nisula</a:t>
            </a:r>
            <a:r>
              <a:rPr lang="en-US" sz="1400" b="0" dirty="0">
                <a:solidFill>
                  <a:srgbClr val="0066FF"/>
                </a:solidFill>
              </a:rPr>
              <a:t> et al., In-situ </a:t>
            </a:r>
            <a:r>
              <a:rPr lang="en-US" sz="1400" b="0" dirty="0" err="1">
                <a:solidFill>
                  <a:srgbClr val="0066FF"/>
                </a:solidFill>
              </a:rPr>
              <a:t>lithiated</a:t>
            </a:r>
            <a:r>
              <a:rPr lang="en-US" sz="1400" b="0" dirty="0">
                <a:solidFill>
                  <a:srgbClr val="0066FF"/>
                </a:solidFill>
              </a:rPr>
              <a:t> quinone cathode for ALD/MLD-fabricated high-power thin-film battery, </a:t>
            </a:r>
            <a:r>
              <a:rPr lang="en-US" sz="1400" b="0" i="1" dirty="0">
                <a:solidFill>
                  <a:srgbClr val="0066FF"/>
                </a:solidFill>
              </a:rPr>
              <a:t>J. Mater. Chem. A</a:t>
            </a:r>
            <a:r>
              <a:rPr lang="en-US" sz="1400" b="0" dirty="0">
                <a:solidFill>
                  <a:srgbClr val="0066FF"/>
                </a:solidFill>
              </a:rPr>
              <a:t> 6, 7027 (2018).</a:t>
            </a:r>
          </a:p>
          <a:p>
            <a:pPr marL="342900" indent="-342900">
              <a:spcAft>
                <a:spcPts val="600"/>
              </a:spcAft>
              <a:buFont typeface="+mj-lt"/>
              <a:buAutoNum type="alphaUcPeriod"/>
            </a:pPr>
            <a:r>
              <a:rPr lang="en-US" sz="1600" dirty="0">
                <a:solidFill>
                  <a:schemeClr val="tx1"/>
                </a:solidFill>
              </a:rPr>
              <a:t>Readily integrable </a:t>
            </a:r>
            <a:r>
              <a:rPr lang="en-US" sz="1600" dirty="0" err="1">
                <a:solidFill>
                  <a:schemeClr val="tx1"/>
                </a:solidFill>
              </a:rPr>
              <a:t>microbatteries</a:t>
            </a:r>
            <a:r>
              <a:rPr lang="en-US" sz="1600" dirty="0">
                <a:solidFill>
                  <a:schemeClr val="tx1"/>
                </a:solidFill>
              </a:rPr>
              <a:t> are urgently needed as power sources for various autonomous devices. What is the main problem with the present planar thin-film </a:t>
            </a:r>
            <a:r>
              <a:rPr lang="en-US" sz="1600" dirty="0" err="1">
                <a:solidFill>
                  <a:schemeClr val="tx1"/>
                </a:solidFill>
              </a:rPr>
              <a:t>microbatteries</a:t>
            </a:r>
            <a:r>
              <a:rPr lang="en-US" sz="1600" dirty="0">
                <a:solidFill>
                  <a:schemeClr val="tx1"/>
                </a:solidFill>
              </a:rPr>
              <a:t>, and how the issue could be addressed (according to Ref. 1)?</a:t>
            </a:r>
          </a:p>
          <a:p>
            <a:pPr marL="342900" indent="-342900">
              <a:spcAft>
                <a:spcPts val="600"/>
              </a:spcAft>
              <a:buFont typeface="+mj-lt"/>
              <a:buAutoNum type="alphaUcPeriod"/>
            </a:pPr>
            <a:r>
              <a:rPr lang="en-US" sz="1600" dirty="0">
                <a:solidFill>
                  <a:schemeClr val="tx1"/>
                </a:solidFill>
              </a:rPr>
              <a:t>In other words, what is the trade of between the volume (per unit area) and the thickness of the active battery material in present thin-film batteries? </a:t>
            </a:r>
          </a:p>
          <a:p>
            <a:pPr marL="342900" indent="-342900">
              <a:spcAft>
                <a:spcPts val="600"/>
              </a:spcAft>
              <a:buFont typeface="+mj-lt"/>
              <a:buAutoNum type="alphaUcPeriod"/>
            </a:pPr>
            <a:r>
              <a:rPr lang="en-US" sz="1600" dirty="0">
                <a:solidFill>
                  <a:schemeClr val="tx1"/>
                </a:solidFill>
              </a:rPr>
              <a:t>In Ref. 2, sputtering is used as the thin-film deposition technique to fabricate 3D </a:t>
            </a:r>
            <a:r>
              <a:rPr lang="en-US" sz="1600" dirty="0" err="1">
                <a:solidFill>
                  <a:schemeClr val="tx1"/>
                </a:solidFill>
              </a:rPr>
              <a:t>microbattery</a:t>
            </a:r>
            <a:r>
              <a:rPr lang="en-US" sz="1600" dirty="0">
                <a:solidFill>
                  <a:schemeClr val="tx1"/>
                </a:solidFill>
              </a:rPr>
              <a:t> (LiCoO</a:t>
            </a:r>
            <a:r>
              <a:rPr lang="en-US" sz="1600" baseline="-25000" dirty="0">
                <a:solidFill>
                  <a:schemeClr val="tx1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cathode and </a:t>
            </a:r>
            <a:r>
              <a:rPr lang="en-US" sz="1600" dirty="0" err="1">
                <a:solidFill>
                  <a:schemeClr val="tx1"/>
                </a:solidFill>
              </a:rPr>
              <a:t>LiPON</a:t>
            </a:r>
            <a:r>
              <a:rPr lang="en-US" sz="1600" dirty="0">
                <a:solidFill>
                  <a:schemeClr val="tx1"/>
                </a:solidFill>
              </a:rPr>
              <a:t> electrolyte). What is the problem?</a:t>
            </a:r>
          </a:p>
          <a:p>
            <a:pPr marL="342900" indent="-342900">
              <a:spcAft>
                <a:spcPts val="600"/>
              </a:spcAft>
              <a:buFont typeface="+mj-lt"/>
              <a:buAutoNum type="alphaUcPeriod"/>
            </a:pPr>
            <a:r>
              <a:rPr lang="en-US" sz="1600" dirty="0">
                <a:solidFill>
                  <a:schemeClr val="tx1"/>
                </a:solidFill>
              </a:rPr>
              <a:t>ALD could solve the problem, why?</a:t>
            </a:r>
          </a:p>
          <a:p>
            <a:pPr marL="342900" indent="-342900">
              <a:spcAft>
                <a:spcPts val="600"/>
              </a:spcAft>
              <a:buFont typeface="+mj-lt"/>
              <a:buAutoNum type="alphaUcPeriod"/>
            </a:pPr>
            <a:r>
              <a:rPr lang="en-US" sz="1600" dirty="0">
                <a:solidFill>
                  <a:schemeClr val="tx1"/>
                </a:solidFill>
              </a:rPr>
              <a:t>In Ref. 3, an ALD process is developed for the state-of-the-art thin-film electrolyte material, </a:t>
            </a:r>
            <a:r>
              <a:rPr lang="en-US" sz="1600" dirty="0" err="1">
                <a:solidFill>
                  <a:schemeClr val="tx1"/>
                </a:solidFill>
              </a:rPr>
              <a:t>LiPON</a:t>
            </a:r>
            <a:r>
              <a:rPr lang="en-US" sz="1600" dirty="0">
                <a:solidFill>
                  <a:schemeClr val="tx1"/>
                </a:solidFill>
              </a:rPr>
              <a:t>. What was the major challenge successfully addressed in the paper?</a:t>
            </a:r>
          </a:p>
          <a:p>
            <a:pPr marL="342900" indent="-342900">
              <a:spcAft>
                <a:spcPts val="600"/>
              </a:spcAft>
              <a:buFont typeface="+mj-lt"/>
              <a:buAutoNum type="alphaUcPeriod"/>
            </a:pPr>
            <a:r>
              <a:rPr lang="en-US" sz="1600" dirty="0">
                <a:solidFill>
                  <a:schemeClr val="tx1"/>
                </a:solidFill>
              </a:rPr>
              <a:t>How about the conformality of the ALD-</a:t>
            </a:r>
            <a:r>
              <a:rPr lang="en-US" sz="1600" dirty="0" err="1">
                <a:solidFill>
                  <a:schemeClr val="tx1"/>
                </a:solidFill>
              </a:rPr>
              <a:t>LiPON</a:t>
            </a:r>
            <a:r>
              <a:rPr lang="en-US" sz="1600" dirty="0">
                <a:solidFill>
                  <a:schemeClr val="tx1"/>
                </a:solidFill>
              </a:rPr>
              <a:t> films?</a:t>
            </a:r>
          </a:p>
          <a:p>
            <a:pPr marL="342900" indent="-342900">
              <a:spcAft>
                <a:spcPts val="600"/>
              </a:spcAft>
              <a:buFont typeface="+mj-lt"/>
              <a:buAutoNum type="alphaUcPeriod"/>
            </a:pPr>
            <a:r>
              <a:rPr lang="en-US" sz="1600" dirty="0">
                <a:solidFill>
                  <a:schemeClr val="tx1"/>
                </a:solidFill>
              </a:rPr>
              <a:t>In ref. 4, the ALD-</a:t>
            </a:r>
            <a:r>
              <a:rPr lang="en-US" sz="1600" dirty="0" err="1">
                <a:solidFill>
                  <a:schemeClr val="tx1"/>
                </a:solidFill>
              </a:rPr>
              <a:t>LiPON</a:t>
            </a:r>
            <a:r>
              <a:rPr lang="en-US" sz="1600" dirty="0">
                <a:solidFill>
                  <a:schemeClr val="tx1"/>
                </a:solidFill>
              </a:rPr>
              <a:t> process is combined with an ALD/MLD process for Li-organic anode material for an all-ALD-made </a:t>
            </a:r>
            <a:r>
              <a:rPr lang="en-US" sz="1600" dirty="0" err="1">
                <a:solidFill>
                  <a:schemeClr val="tx1"/>
                </a:solidFill>
              </a:rPr>
              <a:t>microbattery</a:t>
            </a:r>
            <a:r>
              <a:rPr lang="en-US" sz="1600" dirty="0">
                <a:solidFill>
                  <a:schemeClr val="tx1"/>
                </a:solidFill>
              </a:rPr>
              <a:t>. What are the unique advantages?</a:t>
            </a:r>
          </a:p>
          <a:p>
            <a:pPr marL="342900" indent="-342900">
              <a:spcAft>
                <a:spcPts val="600"/>
              </a:spcAft>
              <a:buFont typeface="+mj-lt"/>
              <a:buAutoNum type="alphaUcPeriod"/>
            </a:pPr>
            <a:endParaRPr lang="en-US" sz="1400" dirty="0">
              <a:solidFill>
                <a:srgbClr val="0066FF"/>
              </a:solidFill>
            </a:endParaRPr>
          </a:p>
          <a:p>
            <a:pPr>
              <a:spcAft>
                <a:spcPts val="600"/>
              </a:spcAft>
            </a:pP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223618"/>
      </p:ext>
    </p:extLst>
  </p:cSld>
  <p:clrMapOvr>
    <a:masterClrMapping/>
  </p:clrMapOvr>
</p:sld>
</file>

<file path=ppt/theme/theme1.xml><?xml version="1.0" encoding="utf-8"?>
<a:theme xmlns:a="http://schemas.openxmlformats.org/drawingml/2006/main" name="aalto_Chem_Tech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009B3A"/>
      </a:accent1>
      <a:accent2>
        <a:srgbClr val="FF7900"/>
      </a:accent2>
      <a:accent3>
        <a:srgbClr val="0065BD"/>
      </a:accent3>
      <a:accent4>
        <a:srgbClr val="ED2939"/>
      </a:accent4>
      <a:accent5>
        <a:srgbClr val="FECB00"/>
      </a:accent5>
      <a:accent6>
        <a:srgbClr val="6639B7"/>
      </a:accent6>
      <a:hlink>
        <a:srgbClr val="0065BD"/>
      </a:hlink>
      <a:folHlink>
        <a:srgbClr val="ED2939"/>
      </a:folHlink>
    </a:clrScheme>
    <a:fontScheme name="Aalto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324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Georgia</vt:lpstr>
      <vt:lpstr>Symbol</vt:lpstr>
      <vt:lpstr>aalto_Chem_Tech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ALD, MLD &amp; ALD/MLD</dc:title>
  <dc:creator>Karppinen Maarit</dc:creator>
  <cp:lastModifiedBy>Karppinen Maarit</cp:lastModifiedBy>
  <cp:revision>49</cp:revision>
  <dcterms:created xsi:type="dcterms:W3CDTF">2020-10-24T05:47:53Z</dcterms:created>
  <dcterms:modified xsi:type="dcterms:W3CDTF">2020-11-04T10:02:37Z</dcterms:modified>
</cp:coreProperties>
</file>