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  <p:sldId id="262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619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120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401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853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842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91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665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023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589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561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992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593C6-892E-4DFF-A859-FA40049285BA}" type="datetimeFigureOut">
              <a:rPr lang="fi-FI" smtClean="0"/>
              <a:t>12.11.2020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238B5-924D-45F9-8274-FDCC3D95D0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22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lisätä</a:t>
            </a:r>
            <a:r>
              <a:rPr lang="en-US" dirty="0"/>
              <a:t> </a:t>
            </a:r>
            <a:r>
              <a:rPr lang="en-US" dirty="0" err="1"/>
              <a:t>HY:n</a:t>
            </a:r>
            <a:r>
              <a:rPr lang="en-US" dirty="0"/>
              <a:t> </a:t>
            </a:r>
            <a:r>
              <a:rPr lang="en-US" dirty="0" err="1"/>
              <a:t>kursseja</a:t>
            </a:r>
            <a:r>
              <a:rPr lang="en-US" dirty="0"/>
              <a:t> </a:t>
            </a:r>
            <a:r>
              <a:rPr lang="en-US" dirty="0" err="1"/>
              <a:t>HOPSiin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558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Kirjaudu</a:t>
            </a:r>
            <a:r>
              <a:rPr lang="en-US" dirty="0"/>
              <a:t> </a:t>
            </a:r>
            <a:r>
              <a:rPr lang="en-US" dirty="0" err="1"/>
              <a:t>sisään</a:t>
            </a:r>
            <a:r>
              <a:rPr lang="en-US" dirty="0"/>
              <a:t> </a:t>
            </a:r>
            <a:r>
              <a:rPr lang="en-US" dirty="0" err="1"/>
              <a:t>SISUun</a:t>
            </a:r>
            <a:r>
              <a:rPr lang="en-US" dirty="0"/>
              <a:t>. </a:t>
            </a:r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ensin</a:t>
            </a:r>
            <a:r>
              <a:rPr lang="en-US" dirty="0"/>
              <a:t> </a:t>
            </a:r>
            <a:r>
              <a:rPr lang="en-US" dirty="0" err="1"/>
              <a:t>sivuaine</a:t>
            </a:r>
            <a:r>
              <a:rPr lang="en-US" dirty="0"/>
              <a:t> </a:t>
            </a:r>
            <a:r>
              <a:rPr lang="en-US" dirty="0" err="1"/>
              <a:t>toisessa</a:t>
            </a:r>
            <a:r>
              <a:rPr lang="en-US" dirty="0"/>
              <a:t> </a:t>
            </a:r>
            <a:r>
              <a:rPr lang="en-US" dirty="0" err="1"/>
              <a:t>yliopistossa</a:t>
            </a:r>
            <a:r>
              <a:rPr lang="en-US" dirty="0"/>
              <a:t> </a:t>
            </a:r>
            <a:r>
              <a:rPr lang="en-US" dirty="0" err="1"/>
              <a:t>kohtaan</a:t>
            </a:r>
            <a:r>
              <a:rPr lang="en-US" dirty="0"/>
              <a:t> </a:t>
            </a:r>
            <a:r>
              <a:rPr lang="en-US" dirty="0" err="1"/>
              <a:t>sivuaine</a:t>
            </a:r>
            <a:r>
              <a:rPr lang="en-US" dirty="0"/>
              <a:t> </a:t>
            </a:r>
            <a:r>
              <a:rPr lang="en-US" dirty="0" err="1"/>
              <a:t>koodilla</a:t>
            </a:r>
            <a:r>
              <a:rPr lang="en-US" dirty="0"/>
              <a:t> CHEM3042</a:t>
            </a:r>
            <a:endParaRPr lang="fi-FI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15394"/>
            <a:ext cx="10515600" cy="417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13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Mene</a:t>
            </a:r>
            <a:r>
              <a:rPr lang="en-US" dirty="0"/>
              <a:t> </a:t>
            </a:r>
            <a:r>
              <a:rPr lang="en-US" dirty="0" err="1"/>
              <a:t>päävalikkoon</a:t>
            </a:r>
            <a:r>
              <a:rPr lang="en-US" dirty="0"/>
              <a:t> ja </a:t>
            </a:r>
            <a:r>
              <a:rPr lang="en-US" dirty="0" err="1"/>
              <a:t>vaihda</a:t>
            </a:r>
            <a:r>
              <a:rPr lang="en-US" dirty="0"/>
              <a:t> </a:t>
            </a:r>
            <a:r>
              <a:rPr lang="en-US" dirty="0" err="1"/>
              <a:t>haku</a:t>
            </a:r>
            <a:r>
              <a:rPr lang="en-US" dirty="0"/>
              <a:t> </a:t>
            </a:r>
            <a:r>
              <a:rPr lang="en-US" dirty="0" err="1"/>
              <a:t>kohdasta</a:t>
            </a:r>
            <a:r>
              <a:rPr lang="en-US" dirty="0"/>
              <a:t> Aalto-</a:t>
            </a:r>
            <a:r>
              <a:rPr lang="en-US" dirty="0" err="1"/>
              <a:t>yliopisto</a:t>
            </a:r>
            <a:r>
              <a:rPr lang="en-US" dirty="0"/>
              <a:t> </a:t>
            </a:r>
            <a:r>
              <a:rPr lang="en-US" dirty="0" err="1"/>
              <a:t>Helsingin</a:t>
            </a:r>
            <a:r>
              <a:rPr lang="en-US" dirty="0"/>
              <a:t> </a:t>
            </a:r>
            <a:r>
              <a:rPr lang="en-US" dirty="0" err="1"/>
              <a:t>yliopistoksi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71284"/>
            <a:ext cx="9890476" cy="486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8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Hae</a:t>
            </a:r>
            <a:r>
              <a:rPr lang="en-US" dirty="0"/>
              <a:t> </a:t>
            </a:r>
            <a:r>
              <a:rPr lang="en-US" dirty="0" err="1"/>
              <a:t>kursseja</a:t>
            </a:r>
            <a:r>
              <a:rPr lang="en-US" dirty="0"/>
              <a:t> </a:t>
            </a:r>
            <a:r>
              <a:rPr lang="en-US" dirty="0" err="1"/>
              <a:t>joita</a:t>
            </a:r>
            <a:r>
              <a:rPr lang="en-US" dirty="0"/>
              <a:t> </a:t>
            </a:r>
            <a:r>
              <a:rPr lang="en-US" dirty="0" err="1"/>
              <a:t>haluat</a:t>
            </a:r>
            <a:r>
              <a:rPr lang="en-US" dirty="0"/>
              <a:t> </a:t>
            </a:r>
            <a:r>
              <a:rPr lang="en-US" dirty="0" err="1"/>
              <a:t>sivuaineeseen</a:t>
            </a:r>
            <a:r>
              <a:rPr lang="en-US" dirty="0"/>
              <a:t> </a:t>
            </a:r>
            <a:r>
              <a:rPr lang="en-US" dirty="0" err="1"/>
              <a:t>nimellä</a:t>
            </a:r>
            <a:r>
              <a:rPr lang="en-US" dirty="0"/>
              <a:t> tai </a:t>
            </a:r>
            <a:r>
              <a:rPr lang="en-US" dirty="0" err="1"/>
              <a:t>koodilla</a:t>
            </a:r>
            <a:r>
              <a:rPr lang="en-US" dirty="0"/>
              <a:t> ja </a:t>
            </a:r>
            <a:r>
              <a:rPr lang="en-US" dirty="0" err="1"/>
              <a:t>valitse</a:t>
            </a:r>
            <a:r>
              <a:rPr lang="en-US" dirty="0"/>
              <a:t> 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jälkeen</a:t>
            </a:r>
            <a:r>
              <a:rPr lang="en-US" dirty="0"/>
              <a:t> </a:t>
            </a:r>
            <a:r>
              <a:rPr lang="en-US" dirty="0" err="1"/>
              <a:t>Lisää</a:t>
            </a:r>
            <a:r>
              <a:rPr lang="en-US" dirty="0"/>
              <a:t> </a:t>
            </a:r>
            <a:r>
              <a:rPr lang="en-US" dirty="0" err="1"/>
              <a:t>muistilistalle</a:t>
            </a:r>
            <a:endParaRPr lang="fi-FI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86" y="1690688"/>
            <a:ext cx="9112270" cy="435133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8624237" y="3734603"/>
            <a:ext cx="1578542" cy="57089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071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Mene</a:t>
            </a:r>
            <a:r>
              <a:rPr lang="en-US" dirty="0"/>
              <a:t> </a:t>
            </a:r>
            <a:r>
              <a:rPr lang="en-US" dirty="0" err="1"/>
              <a:t>opintojen</a:t>
            </a:r>
            <a:r>
              <a:rPr lang="en-US" dirty="0"/>
              <a:t> </a:t>
            </a:r>
            <a:r>
              <a:rPr lang="en-US" dirty="0" err="1"/>
              <a:t>rakenne-sivulle</a:t>
            </a:r>
            <a:r>
              <a:rPr lang="en-US" dirty="0"/>
              <a:t> ja </a:t>
            </a:r>
            <a:r>
              <a:rPr lang="en-US" dirty="0" err="1"/>
              <a:t>klikkaa</a:t>
            </a:r>
            <a:r>
              <a:rPr lang="en-US" dirty="0"/>
              <a:t> </a:t>
            </a:r>
            <a:r>
              <a:rPr lang="en-US" dirty="0" err="1"/>
              <a:t>sijoita</a:t>
            </a:r>
            <a:r>
              <a:rPr lang="en-US" dirty="0"/>
              <a:t> </a:t>
            </a:r>
            <a:r>
              <a:rPr lang="en-US" dirty="0" err="1"/>
              <a:t>suunnitelmaan</a:t>
            </a:r>
            <a:r>
              <a:rPr lang="en-US" dirty="0"/>
              <a:t> </a:t>
            </a:r>
            <a:r>
              <a:rPr lang="en-US" dirty="0" err="1"/>
              <a:t>painiketta</a:t>
            </a:r>
            <a:r>
              <a:rPr lang="en-US" dirty="0"/>
              <a:t>, </a:t>
            </a:r>
            <a:r>
              <a:rPr lang="en-US" dirty="0" err="1"/>
              <a:t>näin</a:t>
            </a:r>
            <a:r>
              <a:rPr lang="en-US" dirty="0"/>
              <a:t> </a:t>
            </a:r>
            <a:r>
              <a:rPr lang="en-US" dirty="0" err="1"/>
              <a:t>sinulle</a:t>
            </a:r>
            <a:r>
              <a:rPr lang="en-US" dirty="0"/>
              <a:t> </a:t>
            </a:r>
            <a:r>
              <a:rPr lang="en-US" dirty="0" err="1"/>
              <a:t>avautuu</a:t>
            </a:r>
            <a:r>
              <a:rPr lang="en-US" dirty="0"/>
              <a:t> </a:t>
            </a:r>
            <a:r>
              <a:rPr lang="en-US" dirty="0" err="1"/>
              <a:t>muistilistan</a:t>
            </a:r>
            <a:r>
              <a:rPr lang="en-US" dirty="0"/>
              <a:t> </a:t>
            </a:r>
            <a:r>
              <a:rPr lang="en-US" dirty="0" err="1"/>
              <a:t>kurssit</a:t>
            </a:r>
            <a:endParaRPr lang="fi-FI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1130" y="1931503"/>
            <a:ext cx="9120981" cy="435133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 rot="5400000">
            <a:off x="743275" y="5193581"/>
            <a:ext cx="1557157" cy="71826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9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434" y="365125"/>
            <a:ext cx="4635366" cy="4072121"/>
          </a:xfrm>
        </p:spPr>
        <p:txBody>
          <a:bodyPr>
            <a:noAutofit/>
          </a:bodyPr>
          <a:lstStyle/>
          <a:p>
            <a:r>
              <a:rPr lang="en-US" sz="3200" dirty="0" err="1"/>
              <a:t>Valitse</a:t>
            </a:r>
            <a:r>
              <a:rPr lang="en-US" sz="3200" dirty="0"/>
              <a:t> </a:t>
            </a:r>
            <a:r>
              <a:rPr lang="en-US" sz="3200" dirty="0" err="1"/>
              <a:t>kurssi</a:t>
            </a:r>
            <a:r>
              <a:rPr lang="en-US" sz="3200" dirty="0"/>
              <a:t> ja </a:t>
            </a:r>
            <a:r>
              <a:rPr lang="en-US" sz="3200" dirty="0" err="1"/>
              <a:t>lisää</a:t>
            </a:r>
            <a:r>
              <a:rPr lang="en-US" sz="3200" dirty="0"/>
              <a:t> se </a:t>
            </a:r>
            <a:r>
              <a:rPr lang="en-US" sz="3200" dirty="0" err="1"/>
              <a:t>sivuaineen</a:t>
            </a:r>
            <a:r>
              <a:rPr lang="en-US" sz="3200" dirty="0"/>
              <a:t> </a:t>
            </a:r>
            <a:r>
              <a:rPr lang="en-US" sz="3200" dirty="0" err="1"/>
              <a:t>alle</a:t>
            </a:r>
            <a:r>
              <a:rPr lang="en-US" sz="3200" dirty="0"/>
              <a:t>. </a:t>
            </a:r>
            <a:r>
              <a:rPr lang="en-US" sz="3200" dirty="0" err="1"/>
              <a:t>Paina</a:t>
            </a:r>
            <a:r>
              <a:rPr lang="en-US" sz="3200" dirty="0"/>
              <a:t> </a:t>
            </a:r>
            <a:r>
              <a:rPr lang="en-US" sz="3200" dirty="0" err="1"/>
              <a:t>lopuksi</a:t>
            </a:r>
            <a:r>
              <a:rPr lang="en-US" sz="3200" dirty="0"/>
              <a:t> </a:t>
            </a:r>
            <a:r>
              <a:rPr lang="en-US" sz="3200" dirty="0" err="1"/>
              <a:t>vahvista</a:t>
            </a:r>
            <a:r>
              <a:rPr lang="en-US" sz="3200" dirty="0"/>
              <a:t> </a:t>
            </a:r>
            <a:r>
              <a:rPr lang="en-US" sz="3200" dirty="0" err="1"/>
              <a:t>painiketta</a:t>
            </a:r>
            <a:r>
              <a:rPr lang="en-US" sz="3200" dirty="0"/>
              <a:t>. </a:t>
            </a:r>
            <a:r>
              <a:rPr lang="en-US" sz="3200" dirty="0" err="1"/>
              <a:t>Lisää</a:t>
            </a:r>
            <a:r>
              <a:rPr lang="en-US" sz="3200" dirty="0"/>
              <a:t> </a:t>
            </a:r>
            <a:r>
              <a:rPr lang="en-US" sz="3200" dirty="0" err="1"/>
              <a:t>kursseja</a:t>
            </a:r>
            <a:r>
              <a:rPr lang="en-US" sz="3200" dirty="0"/>
              <a:t> </a:t>
            </a:r>
            <a:r>
              <a:rPr lang="en-US" sz="3200" dirty="0" err="1"/>
              <a:t>niin</a:t>
            </a:r>
            <a:r>
              <a:rPr lang="en-US" sz="3200" dirty="0"/>
              <a:t> </a:t>
            </a:r>
            <a:r>
              <a:rPr lang="en-US" sz="3200" dirty="0" err="1"/>
              <a:t>että</a:t>
            </a:r>
            <a:r>
              <a:rPr lang="en-US" sz="3200" dirty="0"/>
              <a:t> </a:t>
            </a:r>
            <a:r>
              <a:rPr lang="en-US" sz="3200" dirty="0" err="1"/>
              <a:t>saat</a:t>
            </a:r>
            <a:r>
              <a:rPr lang="en-US" sz="3200" dirty="0"/>
              <a:t> 20-25 op </a:t>
            </a:r>
            <a:r>
              <a:rPr lang="en-US" sz="3200" dirty="0" err="1"/>
              <a:t>sivuaineeseen</a:t>
            </a:r>
            <a:r>
              <a:rPr lang="en-US" sz="3200" dirty="0"/>
              <a:t>. Jos </a:t>
            </a:r>
            <a:r>
              <a:rPr lang="en-US" sz="3200" dirty="0" err="1"/>
              <a:t>määrä</a:t>
            </a:r>
            <a:r>
              <a:rPr lang="en-US" sz="3200" dirty="0"/>
              <a:t> </a:t>
            </a:r>
            <a:r>
              <a:rPr lang="en-US" sz="3200" dirty="0" err="1"/>
              <a:t>menee</a:t>
            </a:r>
            <a:r>
              <a:rPr lang="en-US" sz="3200" dirty="0"/>
              <a:t> 25 op </a:t>
            </a:r>
            <a:r>
              <a:rPr lang="en-US" sz="3200" dirty="0" err="1"/>
              <a:t>yli</a:t>
            </a:r>
            <a:r>
              <a:rPr lang="en-US" sz="3200" dirty="0"/>
              <a:t>, </a:t>
            </a:r>
            <a:r>
              <a:rPr lang="en-US" sz="3200" dirty="0" err="1"/>
              <a:t>voit</a:t>
            </a:r>
            <a:r>
              <a:rPr lang="en-US" sz="3200" dirty="0"/>
              <a:t> </a:t>
            </a:r>
            <a:r>
              <a:rPr lang="en-US" sz="3200" dirty="0" err="1"/>
              <a:t>laitaa</a:t>
            </a:r>
            <a:r>
              <a:rPr lang="en-US" sz="3200" dirty="0"/>
              <a:t> </a:t>
            </a:r>
            <a:r>
              <a:rPr lang="en-US" sz="3200" dirty="0" err="1"/>
              <a:t>kursseja</a:t>
            </a:r>
            <a:r>
              <a:rPr lang="en-US" sz="3200" dirty="0"/>
              <a:t> </a:t>
            </a:r>
            <a:r>
              <a:rPr lang="en-US" sz="3200" dirty="0" err="1"/>
              <a:t>myös</a:t>
            </a:r>
            <a:r>
              <a:rPr lang="en-US" sz="3200" dirty="0"/>
              <a:t> </a:t>
            </a:r>
            <a:r>
              <a:rPr lang="en-US" sz="3200" dirty="0" err="1"/>
              <a:t>vapaavalintaisiin</a:t>
            </a:r>
            <a:r>
              <a:rPr lang="en-US" sz="3200" dirty="0"/>
              <a:t> </a:t>
            </a:r>
            <a:r>
              <a:rPr lang="en-US" sz="3200" dirty="0" err="1"/>
              <a:t>opintoihin</a:t>
            </a:r>
            <a:endParaRPr lang="fi-FI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79" y="770022"/>
            <a:ext cx="6187227" cy="24450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79" y="3388092"/>
            <a:ext cx="6253290" cy="236781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57951" y="1370526"/>
            <a:ext cx="1016000" cy="39089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Oval 7"/>
          <p:cNvSpPr/>
          <p:nvPr/>
        </p:nvSpPr>
        <p:spPr>
          <a:xfrm>
            <a:off x="4745256" y="2037566"/>
            <a:ext cx="682317" cy="44575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Oval 8"/>
          <p:cNvSpPr/>
          <p:nvPr/>
        </p:nvSpPr>
        <p:spPr>
          <a:xfrm>
            <a:off x="5912876" y="4389120"/>
            <a:ext cx="863309" cy="46479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1955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92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Miten lisätä HY:n kursseja HOPSiin</vt:lpstr>
      <vt:lpstr>Kirjaudu sisään SISUun. Lisää ensin sivuaine toisessa yliopistossa kohtaan sivuaine koodilla CHEM3042</vt:lpstr>
      <vt:lpstr>Mene päävalikkoon ja vaihda haku kohdasta Aalto-yliopisto Helsingin yliopistoksi</vt:lpstr>
      <vt:lpstr>Hae kursseja joita haluat sivuaineeseen nimellä tai koodilla ja valitse sen jälkeen Lisää muistilistalle</vt:lpstr>
      <vt:lpstr>Mene opintojen rakenne-sivulle ja klikkaa sijoita suunnitelmaan painiketta, näin sinulle avautuu muistilistan kurssit</vt:lpstr>
      <vt:lpstr>Valitse kurssi ja lisää se sivuaineen alle. Paina lopuksi vahvista painiketta. Lisää kursseja niin että saat 20-25 op sivuaineeseen. Jos määrä menee 25 op yli, voit laitaa kursseja myös vapaavalintaisiin opintoihin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Miten lisätä HY:n kursseja HOPSiin</dc:title>
  <dc:creator>Huitula Lauri</dc:creator>
  <cp:lastModifiedBy>Arppe Niina</cp:lastModifiedBy>
  <cp:revision>6</cp:revision>
  <dcterms:created xsi:type="dcterms:W3CDTF">2019-07-23T11:04:13Z</dcterms:created>
  <dcterms:modified xsi:type="dcterms:W3CDTF">2020-11-12T05:50:29Z</dcterms:modified>
</cp:coreProperties>
</file>