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1"/>
    <p:sldMasterId id="2147483726" r:id="rId2"/>
    <p:sldMasterId id="2147483735" r:id="rId3"/>
    <p:sldMasterId id="2147483749" r:id="rId4"/>
  </p:sldMasterIdLst>
  <p:notesMasterIdLst>
    <p:notesMasterId r:id="rId25"/>
  </p:notesMasterIdLst>
  <p:sldIdLst>
    <p:sldId id="256" r:id="rId5"/>
    <p:sldId id="286" r:id="rId6"/>
    <p:sldId id="287" r:id="rId7"/>
    <p:sldId id="289" r:id="rId8"/>
    <p:sldId id="288"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sorterViewPr>
    <p:cViewPr varScale="1">
      <p:scale>
        <a:sx n="100" d="100"/>
        <a:sy n="100" d="100"/>
      </p:scale>
      <p:origin x="0" y="-5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D2C46A-9987-4CCD-A4E1-E98975B612F3}" type="doc">
      <dgm:prSet loTypeId="urn:microsoft.com/office/officeart/2005/8/layout/venn1" loCatId="relationship" qsTypeId="urn:microsoft.com/office/officeart/2005/8/quickstyle/simple3" qsCatId="simple" csTypeId="urn:microsoft.com/office/officeart/2005/8/colors/accent1_2" csCatId="accent1"/>
      <dgm:spPr/>
      <dgm:t>
        <a:bodyPr/>
        <a:lstStyle/>
        <a:p>
          <a:endParaRPr lang="fi-FI"/>
        </a:p>
      </dgm:t>
    </dgm:pt>
    <dgm:pt modelId="{449E7BCC-633A-452E-A0B6-06A0F7A59027}">
      <dgm:prSet/>
      <dgm:spPr/>
      <dgm:t>
        <a:bodyPr/>
        <a:lstStyle/>
        <a:p>
          <a:r>
            <a:rPr lang="fi-FI" b="1"/>
            <a:t>Kollektiivinen </a:t>
          </a:r>
          <a:endParaRPr lang="fi-FI"/>
        </a:p>
      </dgm:t>
    </dgm:pt>
    <dgm:pt modelId="{0832F2BD-A73A-45FD-81C2-D3D3E653245F}" type="parTrans" cxnId="{10D05EF2-CA46-441C-AB90-B109BEAA6C92}">
      <dgm:prSet/>
      <dgm:spPr/>
      <dgm:t>
        <a:bodyPr/>
        <a:lstStyle/>
        <a:p>
          <a:endParaRPr lang="fi-FI"/>
        </a:p>
      </dgm:t>
    </dgm:pt>
    <dgm:pt modelId="{388D463C-D79B-4F21-9548-4AF7062CD5DA}" type="sibTrans" cxnId="{10D05EF2-CA46-441C-AB90-B109BEAA6C92}">
      <dgm:prSet/>
      <dgm:spPr/>
      <dgm:t>
        <a:bodyPr/>
        <a:lstStyle/>
        <a:p>
          <a:endParaRPr lang="fi-FI"/>
        </a:p>
      </dgm:t>
    </dgm:pt>
    <dgm:pt modelId="{B870E2C2-09BB-41BC-9149-E8C9ED5B8ED3}">
      <dgm:prSet/>
      <dgm:spPr/>
      <dgm:t>
        <a:bodyPr/>
        <a:lstStyle/>
        <a:p>
          <a:r>
            <a:rPr lang="fi-FI" b="1"/>
            <a:t>Automatisoitu </a:t>
          </a:r>
          <a:endParaRPr lang="fi-FI"/>
        </a:p>
      </dgm:t>
    </dgm:pt>
    <dgm:pt modelId="{EBE4D9D3-0176-41AB-9414-CAB04777DF5D}" type="parTrans" cxnId="{77EFDE24-70A9-4C20-9463-1D57C78F821E}">
      <dgm:prSet/>
      <dgm:spPr/>
      <dgm:t>
        <a:bodyPr/>
        <a:lstStyle/>
        <a:p>
          <a:endParaRPr lang="fi-FI"/>
        </a:p>
      </dgm:t>
    </dgm:pt>
    <dgm:pt modelId="{18AB60D5-8743-40B2-B4C6-29EA8ADFEF8B}" type="sibTrans" cxnId="{77EFDE24-70A9-4C20-9463-1D57C78F821E}">
      <dgm:prSet/>
      <dgm:spPr/>
      <dgm:t>
        <a:bodyPr/>
        <a:lstStyle/>
        <a:p>
          <a:endParaRPr lang="fi-FI"/>
        </a:p>
      </dgm:t>
    </dgm:pt>
    <dgm:pt modelId="{1A26234B-144A-48C3-BF17-9B4822A7F321}">
      <dgm:prSet/>
      <dgm:spPr/>
      <dgm:t>
        <a:bodyPr/>
        <a:lstStyle/>
        <a:p>
          <a:r>
            <a:rPr lang="fi-FI"/>
            <a:t>Sähköinen järjestelmä </a:t>
          </a:r>
        </a:p>
      </dgm:t>
    </dgm:pt>
    <dgm:pt modelId="{B09B9A91-4F35-4C91-AAC8-67AA201FBD06}" type="parTrans" cxnId="{807AA57A-7900-4D92-B66A-9C939F9039D7}">
      <dgm:prSet/>
      <dgm:spPr/>
      <dgm:t>
        <a:bodyPr/>
        <a:lstStyle/>
        <a:p>
          <a:endParaRPr lang="fi-FI"/>
        </a:p>
      </dgm:t>
    </dgm:pt>
    <dgm:pt modelId="{F5900264-D095-4406-9855-18A32868B7CA}" type="sibTrans" cxnId="{807AA57A-7900-4D92-B66A-9C939F9039D7}">
      <dgm:prSet/>
      <dgm:spPr/>
      <dgm:t>
        <a:bodyPr/>
        <a:lstStyle/>
        <a:p>
          <a:endParaRPr lang="fi-FI"/>
        </a:p>
      </dgm:t>
    </dgm:pt>
    <dgm:pt modelId="{FDA9164E-64AB-47FF-A09F-BFB7615038B9}">
      <dgm:prSet/>
      <dgm:spPr/>
      <dgm:t>
        <a:bodyPr/>
        <a:lstStyle/>
        <a:p>
          <a:r>
            <a:rPr lang="fi-FI"/>
            <a:t>Kaupankäynti ja sen kohteet ovat elektronisia arvo-osuuksia arvo-osuustileillä </a:t>
          </a:r>
        </a:p>
      </dgm:t>
    </dgm:pt>
    <dgm:pt modelId="{C3D08BFA-EA33-4B2F-A588-78AD3880DE2E}" type="parTrans" cxnId="{F76C6230-741F-4850-8E22-7DED554BC808}">
      <dgm:prSet/>
      <dgm:spPr/>
      <dgm:t>
        <a:bodyPr/>
        <a:lstStyle/>
        <a:p>
          <a:endParaRPr lang="fi-FI"/>
        </a:p>
      </dgm:t>
    </dgm:pt>
    <dgm:pt modelId="{634C1ADC-1BED-43AE-90AB-3B19EA564281}" type="sibTrans" cxnId="{F76C6230-741F-4850-8E22-7DED554BC808}">
      <dgm:prSet/>
      <dgm:spPr/>
      <dgm:t>
        <a:bodyPr/>
        <a:lstStyle/>
        <a:p>
          <a:endParaRPr lang="fi-FI"/>
        </a:p>
      </dgm:t>
    </dgm:pt>
    <dgm:pt modelId="{4C7A662A-01CA-493B-89E3-15C3D3DD7A7F}">
      <dgm:prSet/>
      <dgm:spPr/>
      <dgm:t>
        <a:bodyPr/>
        <a:lstStyle/>
        <a:p>
          <a:r>
            <a:rPr lang="fi-FI" b="1"/>
            <a:t>Anonyymi </a:t>
          </a:r>
          <a:endParaRPr lang="fi-FI"/>
        </a:p>
      </dgm:t>
    </dgm:pt>
    <dgm:pt modelId="{BB021FF6-CDB9-4072-8B61-7B80C6FA58B2}" type="parTrans" cxnId="{A0F13F75-50BD-4870-A149-1FACC67C2CE4}">
      <dgm:prSet/>
      <dgm:spPr/>
      <dgm:t>
        <a:bodyPr/>
        <a:lstStyle/>
        <a:p>
          <a:endParaRPr lang="fi-FI"/>
        </a:p>
      </dgm:t>
    </dgm:pt>
    <dgm:pt modelId="{8A220B94-2348-4D71-B4F7-C31AE09B924A}" type="sibTrans" cxnId="{A0F13F75-50BD-4870-A149-1FACC67C2CE4}">
      <dgm:prSet/>
      <dgm:spPr/>
      <dgm:t>
        <a:bodyPr/>
        <a:lstStyle/>
        <a:p>
          <a:endParaRPr lang="fi-FI"/>
        </a:p>
      </dgm:t>
    </dgm:pt>
    <dgm:pt modelId="{8B6E705E-8C49-4071-903E-22317B548170}" type="pres">
      <dgm:prSet presAssocID="{27D2C46A-9987-4CCD-A4E1-E98975B612F3}" presName="compositeShape" presStyleCnt="0">
        <dgm:presLayoutVars>
          <dgm:chMax val="7"/>
          <dgm:dir/>
          <dgm:resizeHandles val="exact"/>
        </dgm:presLayoutVars>
      </dgm:prSet>
      <dgm:spPr/>
    </dgm:pt>
    <dgm:pt modelId="{AB42A779-7EBE-4D44-AC98-EF5EB48B18FC}" type="pres">
      <dgm:prSet presAssocID="{449E7BCC-633A-452E-A0B6-06A0F7A59027}" presName="circ1" presStyleLbl="vennNode1" presStyleIdx="0" presStyleCnt="3"/>
      <dgm:spPr/>
    </dgm:pt>
    <dgm:pt modelId="{9A0F8FDD-FFF6-443C-B9A6-470BDD9CC44E}" type="pres">
      <dgm:prSet presAssocID="{449E7BCC-633A-452E-A0B6-06A0F7A59027}" presName="circ1Tx" presStyleLbl="revTx" presStyleIdx="0" presStyleCnt="0">
        <dgm:presLayoutVars>
          <dgm:chMax val="0"/>
          <dgm:chPref val="0"/>
          <dgm:bulletEnabled val="1"/>
        </dgm:presLayoutVars>
      </dgm:prSet>
      <dgm:spPr/>
    </dgm:pt>
    <dgm:pt modelId="{D6377328-8345-4212-98C5-447DC543C0DC}" type="pres">
      <dgm:prSet presAssocID="{B870E2C2-09BB-41BC-9149-E8C9ED5B8ED3}" presName="circ2" presStyleLbl="vennNode1" presStyleIdx="1" presStyleCnt="3"/>
      <dgm:spPr/>
    </dgm:pt>
    <dgm:pt modelId="{4C055ECC-A765-4572-914E-DDA60C90C840}" type="pres">
      <dgm:prSet presAssocID="{B870E2C2-09BB-41BC-9149-E8C9ED5B8ED3}" presName="circ2Tx" presStyleLbl="revTx" presStyleIdx="0" presStyleCnt="0">
        <dgm:presLayoutVars>
          <dgm:chMax val="0"/>
          <dgm:chPref val="0"/>
          <dgm:bulletEnabled val="1"/>
        </dgm:presLayoutVars>
      </dgm:prSet>
      <dgm:spPr/>
    </dgm:pt>
    <dgm:pt modelId="{626075FA-BA7F-4D14-A7F4-B783C0A51A01}" type="pres">
      <dgm:prSet presAssocID="{4C7A662A-01CA-493B-89E3-15C3D3DD7A7F}" presName="circ3" presStyleLbl="vennNode1" presStyleIdx="2" presStyleCnt="3"/>
      <dgm:spPr/>
    </dgm:pt>
    <dgm:pt modelId="{6D8340EA-C9B5-40CA-ABDA-E65F8D416ACD}" type="pres">
      <dgm:prSet presAssocID="{4C7A662A-01CA-493B-89E3-15C3D3DD7A7F}" presName="circ3Tx" presStyleLbl="revTx" presStyleIdx="0" presStyleCnt="0">
        <dgm:presLayoutVars>
          <dgm:chMax val="0"/>
          <dgm:chPref val="0"/>
          <dgm:bulletEnabled val="1"/>
        </dgm:presLayoutVars>
      </dgm:prSet>
      <dgm:spPr/>
    </dgm:pt>
  </dgm:ptLst>
  <dgm:cxnLst>
    <dgm:cxn modelId="{5E0AFE0C-9AB6-40D1-B50C-0D3A13BAA998}" type="presOf" srcId="{449E7BCC-633A-452E-A0B6-06A0F7A59027}" destId="{9A0F8FDD-FFF6-443C-B9A6-470BDD9CC44E}" srcOrd="1" destOrd="0" presId="urn:microsoft.com/office/officeart/2005/8/layout/venn1"/>
    <dgm:cxn modelId="{C7C39C11-2929-4EBE-B4C8-72913E72B37A}" type="presOf" srcId="{4C7A662A-01CA-493B-89E3-15C3D3DD7A7F}" destId="{6D8340EA-C9B5-40CA-ABDA-E65F8D416ACD}" srcOrd="1" destOrd="0" presId="urn:microsoft.com/office/officeart/2005/8/layout/venn1"/>
    <dgm:cxn modelId="{77EFDE24-70A9-4C20-9463-1D57C78F821E}" srcId="{27D2C46A-9987-4CCD-A4E1-E98975B612F3}" destId="{B870E2C2-09BB-41BC-9149-E8C9ED5B8ED3}" srcOrd="1" destOrd="0" parTransId="{EBE4D9D3-0176-41AB-9414-CAB04777DF5D}" sibTransId="{18AB60D5-8743-40B2-B4C6-29EA8ADFEF8B}"/>
    <dgm:cxn modelId="{F76C6230-741F-4850-8E22-7DED554BC808}" srcId="{B870E2C2-09BB-41BC-9149-E8C9ED5B8ED3}" destId="{FDA9164E-64AB-47FF-A09F-BFB7615038B9}" srcOrd="1" destOrd="0" parTransId="{C3D08BFA-EA33-4B2F-A588-78AD3880DE2E}" sibTransId="{634C1ADC-1BED-43AE-90AB-3B19EA564281}"/>
    <dgm:cxn modelId="{F3CA9039-4DC3-4BF8-8F59-AFCDE88448AA}" type="presOf" srcId="{27D2C46A-9987-4CCD-A4E1-E98975B612F3}" destId="{8B6E705E-8C49-4071-903E-22317B548170}" srcOrd="0" destOrd="0" presId="urn:microsoft.com/office/officeart/2005/8/layout/venn1"/>
    <dgm:cxn modelId="{DFB6A639-DF7E-4703-A36B-79B8C9C54E88}" type="presOf" srcId="{FDA9164E-64AB-47FF-A09F-BFB7615038B9}" destId="{D6377328-8345-4212-98C5-447DC543C0DC}" srcOrd="0" destOrd="2" presId="urn:microsoft.com/office/officeart/2005/8/layout/venn1"/>
    <dgm:cxn modelId="{2DF83D72-259B-4CB4-A4BF-8D6E98DD5190}" type="presOf" srcId="{B870E2C2-09BB-41BC-9149-E8C9ED5B8ED3}" destId="{D6377328-8345-4212-98C5-447DC543C0DC}" srcOrd="0" destOrd="0" presId="urn:microsoft.com/office/officeart/2005/8/layout/venn1"/>
    <dgm:cxn modelId="{A0F13F75-50BD-4870-A149-1FACC67C2CE4}" srcId="{27D2C46A-9987-4CCD-A4E1-E98975B612F3}" destId="{4C7A662A-01CA-493B-89E3-15C3D3DD7A7F}" srcOrd="2" destOrd="0" parTransId="{BB021FF6-CDB9-4072-8B61-7B80C6FA58B2}" sibTransId="{8A220B94-2348-4D71-B4F7-C31AE09B924A}"/>
    <dgm:cxn modelId="{807AA57A-7900-4D92-B66A-9C939F9039D7}" srcId="{B870E2C2-09BB-41BC-9149-E8C9ED5B8ED3}" destId="{1A26234B-144A-48C3-BF17-9B4822A7F321}" srcOrd="0" destOrd="0" parTransId="{B09B9A91-4F35-4C91-AAC8-67AA201FBD06}" sibTransId="{F5900264-D095-4406-9855-18A32868B7CA}"/>
    <dgm:cxn modelId="{D4186A89-2BFB-4399-A421-53A7B6E5D2D3}" type="presOf" srcId="{B870E2C2-09BB-41BC-9149-E8C9ED5B8ED3}" destId="{4C055ECC-A765-4572-914E-DDA60C90C840}" srcOrd="1" destOrd="0" presId="urn:microsoft.com/office/officeart/2005/8/layout/venn1"/>
    <dgm:cxn modelId="{9E9E3CC1-C2F0-4BEB-A62D-C5916A5CF05D}" type="presOf" srcId="{1A26234B-144A-48C3-BF17-9B4822A7F321}" destId="{4C055ECC-A765-4572-914E-DDA60C90C840}" srcOrd="1" destOrd="1" presId="urn:microsoft.com/office/officeart/2005/8/layout/venn1"/>
    <dgm:cxn modelId="{4A9F8CD5-3379-4EBD-A6A6-C2ABE5820F0E}" type="presOf" srcId="{1A26234B-144A-48C3-BF17-9B4822A7F321}" destId="{D6377328-8345-4212-98C5-447DC543C0DC}" srcOrd="0" destOrd="1" presId="urn:microsoft.com/office/officeart/2005/8/layout/venn1"/>
    <dgm:cxn modelId="{D72638D7-EF9A-4050-A6F6-DD61FA8607CC}" type="presOf" srcId="{FDA9164E-64AB-47FF-A09F-BFB7615038B9}" destId="{4C055ECC-A765-4572-914E-DDA60C90C840}" srcOrd="1" destOrd="2" presId="urn:microsoft.com/office/officeart/2005/8/layout/venn1"/>
    <dgm:cxn modelId="{92B497D7-1D68-4F53-8B60-06DB1FDABB7B}" type="presOf" srcId="{449E7BCC-633A-452E-A0B6-06A0F7A59027}" destId="{AB42A779-7EBE-4D44-AC98-EF5EB48B18FC}" srcOrd="0" destOrd="0" presId="urn:microsoft.com/office/officeart/2005/8/layout/venn1"/>
    <dgm:cxn modelId="{F84F58EF-D589-45C1-BB16-0D47E734E493}" type="presOf" srcId="{4C7A662A-01CA-493B-89E3-15C3D3DD7A7F}" destId="{626075FA-BA7F-4D14-A7F4-B783C0A51A01}" srcOrd="0" destOrd="0" presId="urn:microsoft.com/office/officeart/2005/8/layout/venn1"/>
    <dgm:cxn modelId="{10D05EF2-CA46-441C-AB90-B109BEAA6C92}" srcId="{27D2C46A-9987-4CCD-A4E1-E98975B612F3}" destId="{449E7BCC-633A-452E-A0B6-06A0F7A59027}" srcOrd="0" destOrd="0" parTransId="{0832F2BD-A73A-45FD-81C2-D3D3E653245F}" sibTransId="{388D463C-D79B-4F21-9548-4AF7062CD5DA}"/>
    <dgm:cxn modelId="{438B330F-02E7-40DD-84ED-47FAF22E4536}" type="presParOf" srcId="{8B6E705E-8C49-4071-903E-22317B548170}" destId="{AB42A779-7EBE-4D44-AC98-EF5EB48B18FC}" srcOrd="0" destOrd="0" presId="urn:microsoft.com/office/officeart/2005/8/layout/venn1"/>
    <dgm:cxn modelId="{E34212E4-456F-4F69-A7AA-BB3589550DA1}" type="presParOf" srcId="{8B6E705E-8C49-4071-903E-22317B548170}" destId="{9A0F8FDD-FFF6-443C-B9A6-470BDD9CC44E}" srcOrd="1" destOrd="0" presId="urn:microsoft.com/office/officeart/2005/8/layout/venn1"/>
    <dgm:cxn modelId="{3D646177-5918-47BA-947E-25AC54F309AE}" type="presParOf" srcId="{8B6E705E-8C49-4071-903E-22317B548170}" destId="{D6377328-8345-4212-98C5-447DC543C0DC}" srcOrd="2" destOrd="0" presId="urn:microsoft.com/office/officeart/2005/8/layout/venn1"/>
    <dgm:cxn modelId="{0EB4385C-F72C-47E4-A090-661DDAA9D6B3}" type="presParOf" srcId="{8B6E705E-8C49-4071-903E-22317B548170}" destId="{4C055ECC-A765-4572-914E-DDA60C90C840}" srcOrd="3" destOrd="0" presId="urn:microsoft.com/office/officeart/2005/8/layout/venn1"/>
    <dgm:cxn modelId="{456A416F-59E2-4414-BDD2-72436F85B9E7}" type="presParOf" srcId="{8B6E705E-8C49-4071-903E-22317B548170}" destId="{626075FA-BA7F-4D14-A7F4-B783C0A51A01}" srcOrd="4" destOrd="0" presId="urn:microsoft.com/office/officeart/2005/8/layout/venn1"/>
    <dgm:cxn modelId="{7F37926C-9B0E-4BF1-9998-B8C3D2DAB1EB}" type="presParOf" srcId="{8B6E705E-8C49-4071-903E-22317B548170}" destId="{6D8340EA-C9B5-40CA-ABDA-E65F8D416AC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67B9424-E7F6-45BB-A072-58A918A5EB6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i-FI"/>
        </a:p>
      </dgm:t>
    </dgm:pt>
    <dgm:pt modelId="{4C1C36C3-7FF0-49D9-BDC5-739C3E95D7A0}">
      <dgm:prSet/>
      <dgm:spPr/>
      <dgm:t>
        <a:bodyPr/>
        <a:lstStyle/>
        <a:p>
          <a:r>
            <a:rPr lang="en-US" b="1" i="0" baseline="0"/>
            <a:t>Systeeminen riski (markkinariski) </a:t>
          </a:r>
          <a:endParaRPr lang="fi-FI"/>
        </a:p>
      </dgm:t>
    </dgm:pt>
    <dgm:pt modelId="{1050A4E2-6759-4F6A-98C3-5B3E14C3E7DE}" type="parTrans" cxnId="{709EB3CC-1487-40B1-A551-80896B82E5BC}">
      <dgm:prSet/>
      <dgm:spPr/>
      <dgm:t>
        <a:bodyPr/>
        <a:lstStyle/>
        <a:p>
          <a:endParaRPr lang="fi-FI"/>
        </a:p>
      </dgm:t>
    </dgm:pt>
    <dgm:pt modelId="{C48F5E21-9209-4211-8252-302877AE5793}" type="sibTrans" cxnId="{709EB3CC-1487-40B1-A551-80896B82E5BC}">
      <dgm:prSet/>
      <dgm:spPr/>
      <dgm:t>
        <a:bodyPr/>
        <a:lstStyle/>
        <a:p>
          <a:endParaRPr lang="fi-FI"/>
        </a:p>
      </dgm:t>
    </dgm:pt>
    <dgm:pt modelId="{A4501EF9-96F4-4E59-AA3D-F5AF7EFF6F7D}">
      <dgm:prSet/>
      <dgm:spPr/>
      <dgm:t>
        <a:bodyPr/>
        <a:lstStyle/>
        <a:p>
          <a:r>
            <a:rPr lang="en-US" b="0" i="0" baseline="0" dirty="0" err="1"/>
            <a:t>Salkun</a:t>
          </a:r>
          <a:r>
            <a:rPr lang="en-US" b="0" i="0" baseline="0" dirty="0"/>
            <a:t> </a:t>
          </a:r>
          <a:r>
            <a:rPr lang="en-US" b="0" i="0" baseline="0" dirty="0" err="1"/>
            <a:t>hajauttaminen</a:t>
          </a:r>
          <a:r>
            <a:rPr lang="en-US" b="0" i="0" baseline="0" dirty="0"/>
            <a:t> </a:t>
          </a:r>
          <a:r>
            <a:rPr lang="en-US" b="0" i="0" baseline="0" dirty="0" err="1"/>
            <a:t>ei</a:t>
          </a:r>
          <a:r>
            <a:rPr lang="en-US" b="0" i="0" baseline="0" dirty="0"/>
            <a:t> </a:t>
          </a:r>
          <a:r>
            <a:rPr lang="en-US" b="0" i="0" baseline="0"/>
            <a:t>suojaa</a:t>
          </a:r>
          <a:endParaRPr lang="fi-FI" dirty="0"/>
        </a:p>
      </dgm:t>
    </dgm:pt>
    <dgm:pt modelId="{75BF5AB5-7513-4BCD-8844-2C6435FFD630}" type="parTrans" cxnId="{1BB123D1-9062-4E71-B422-F16B24CA7FA8}">
      <dgm:prSet/>
      <dgm:spPr/>
      <dgm:t>
        <a:bodyPr/>
        <a:lstStyle/>
        <a:p>
          <a:endParaRPr lang="fi-FI"/>
        </a:p>
      </dgm:t>
    </dgm:pt>
    <dgm:pt modelId="{B2377C23-01CC-4010-A503-B34B19706E4E}" type="sibTrans" cxnId="{1BB123D1-9062-4E71-B422-F16B24CA7FA8}">
      <dgm:prSet/>
      <dgm:spPr/>
      <dgm:t>
        <a:bodyPr/>
        <a:lstStyle/>
        <a:p>
          <a:endParaRPr lang="fi-FI"/>
        </a:p>
      </dgm:t>
    </dgm:pt>
    <dgm:pt modelId="{DE5B4F82-6DAC-4816-91B7-C1830C05C817}">
      <dgm:prSet/>
      <dgm:spPr/>
      <dgm:t>
        <a:bodyPr/>
        <a:lstStyle/>
        <a:p>
          <a:r>
            <a:rPr lang="en-US" b="0" i="0" baseline="0"/>
            <a:t>Ei oikeuta vahingonkorvaukseen</a:t>
          </a:r>
          <a:endParaRPr lang="fi-FI"/>
        </a:p>
      </dgm:t>
    </dgm:pt>
    <dgm:pt modelId="{AF98424A-30DA-4C21-A12E-49F7630CACEF}" type="parTrans" cxnId="{C74DBB34-CB7E-49E5-A1B3-4D31AC1A7044}">
      <dgm:prSet/>
      <dgm:spPr/>
      <dgm:t>
        <a:bodyPr/>
        <a:lstStyle/>
        <a:p>
          <a:endParaRPr lang="fi-FI"/>
        </a:p>
      </dgm:t>
    </dgm:pt>
    <dgm:pt modelId="{E16C4C76-C600-4520-ADC1-A6D68929197B}" type="sibTrans" cxnId="{C74DBB34-CB7E-49E5-A1B3-4D31AC1A7044}">
      <dgm:prSet/>
      <dgm:spPr/>
      <dgm:t>
        <a:bodyPr/>
        <a:lstStyle/>
        <a:p>
          <a:endParaRPr lang="fi-FI"/>
        </a:p>
      </dgm:t>
    </dgm:pt>
    <dgm:pt modelId="{349EDA8D-B3A3-4A7E-8C08-87BA69B7BB55}">
      <dgm:prSet/>
      <dgm:spPr/>
      <dgm:t>
        <a:bodyPr/>
        <a:lstStyle/>
        <a:p>
          <a:r>
            <a:rPr lang="en-US" b="1" i="0" baseline="0"/>
            <a:t>Ei-systeeminen riski </a:t>
          </a:r>
          <a:endParaRPr lang="fi-FI"/>
        </a:p>
      </dgm:t>
    </dgm:pt>
    <dgm:pt modelId="{506A5594-6A07-457A-8F18-6FD2915B8DC8}" type="parTrans" cxnId="{110AEF7D-B226-40D4-BB40-94CE6C8926EA}">
      <dgm:prSet/>
      <dgm:spPr/>
      <dgm:t>
        <a:bodyPr/>
        <a:lstStyle/>
        <a:p>
          <a:endParaRPr lang="fi-FI"/>
        </a:p>
      </dgm:t>
    </dgm:pt>
    <dgm:pt modelId="{0CCE4CF2-5F49-4D99-9285-0F35DA3FEF01}" type="sibTrans" cxnId="{110AEF7D-B226-40D4-BB40-94CE6C8926EA}">
      <dgm:prSet/>
      <dgm:spPr/>
      <dgm:t>
        <a:bodyPr/>
        <a:lstStyle/>
        <a:p>
          <a:endParaRPr lang="fi-FI"/>
        </a:p>
      </dgm:t>
    </dgm:pt>
    <dgm:pt modelId="{96370E5D-01A0-4A28-BDE0-122CBB6E48DF}">
      <dgm:prSet/>
      <dgm:spPr/>
      <dgm:t>
        <a:bodyPr/>
        <a:lstStyle/>
        <a:p>
          <a:r>
            <a:rPr lang="en-US" b="0" i="0" baseline="0"/>
            <a:t>ß –kerroin: arvopaperin ja koko markkinan volatiliteetin välinen suhde</a:t>
          </a:r>
          <a:endParaRPr lang="fi-FI"/>
        </a:p>
      </dgm:t>
    </dgm:pt>
    <dgm:pt modelId="{A8AC7560-E2C2-4FD7-B048-235BBDA3838A}" type="parTrans" cxnId="{83798B42-D5C4-430E-AD37-6280C9EE9F06}">
      <dgm:prSet/>
      <dgm:spPr/>
      <dgm:t>
        <a:bodyPr/>
        <a:lstStyle/>
        <a:p>
          <a:endParaRPr lang="fi-FI"/>
        </a:p>
      </dgm:t>
    </dgm:pt>
    <dgm:pt modelId="{7F6DB096-295A-43C9-80BA-39018306A5FA}" type="sibTrans" cxnId="{83798B42-D5C4-430E-AD37-6280C9EE9F06}">
      <dgm:prSet/>
      <dgm:spPr/>
      <dgm:t>
        <a:bodyPr/>
        <a:lstStyle/>
        <a:p>
          <a:endParaRPr lang="fi-FI"/>
        </a:p>
      </dgm:t>
    </dgm:pt>
    <dgm:pt modelId="{EACBD81F-6A3A-4462-8A33-AA1FCF0B879B}">
      <dgm:prSet/>
      <dgm:spPr/>
      <dgm:t>
        <a:bodyPr/>
        <a:lstStyle/>
        <a:p>
          <a:r>
            <a:rPr lang="en-US" b="0" i="0" baseline="0"/>
            <a:t>ß –kerroin voi olla apuväline virheellisen tiedon vaikutuksen pelkistämiseksi arvopaperin kurssikehityksestä tappion arvioinnissa </a:t>
          </a:r>
          <a:endParaRPr lang="fi-FI"/>
        </a:p>
      </dgm:t>
    </dgm:pt>
    <dgm:pt modelId="{BE92F377-E32F-4C4B-AEB5-C50ACF4ACDAA}" type="parTrans" cxnId="{EB3B53D4-D524-42FF-BF49-6C91172108A6}">
      <dgm:prSet/>
      <dgm:spPr/>
      <dgm:t>
        <a:bodyPr/>
        <a:lstStyle/>
        <a:p>
          <a:endParaRPr lang="fi-FI"/>
        </a:p>
      </dgm:t>
    </dgm:pt>
    <dgm:pt modelId="{AC79C911-07FD-4F65-AC34-341F9833D3A2}" type="sibTrans" cxnId="{EB3B53D4-D524-42FF-BF49-6C91172108A6}">
      <dgm:prSet/>
      <dgm:spPr/>
      <dgm:t>
        <a:bodyPr/>
        <a:lstStyle/>
        <a:p>
          <a:endParaRPr lang="fi-FI"/>
        </a:p>
      </dgm:t>
    </dgm:pt>
    <dgm:pt modelId="{4FEF4F2A-7045-41FC-9B59-E15852D97233}" type="pres">
      <dgm:prSet presAssocID="{E67B9424-E7F6-45BB-A072-58A918A5EB68}" presName="vert0" presStyleCnt="0">
        <dgm:presLayoutVars>
          <dgm:dir/>
          <dgm:animOne val="branch"/>
          <dgm:animLvl val="lvl"/>
        </dgm:presLayoutVars>
      </dgm:prSet>
      <dgm:spPr/>
    </dgm:pt>
    <dgm:pt modelId="{B46E1410-5AEA-4066-BE29-925AB88E6351}" type="pres">
      <dgm:prSet presAssocID="{4C1C36C3-7FF0-49D9-BDC5-739C3E95D7A0}" presName="thickLine" presStyleLbl="alignNode1" presStyleIdx="0" presStyleCnt="2"/>
      <dgm:spPr/>
    </dgm:pt>
    <dgm:pt modelId="{3639A4CD-5A77-4A66-856A-350788667413}" type="pres">
      <dgm:prSet presAssocID="{4C1C36C3-7FF0-49D9-BDC5-739C3E95D7A0}" presName="horz1" presStyleCnt="0"/>
      <dgm:spPr/>
    </dgm:pt>
    <dgm:pt modelId="{F5CE4D51-2264-414C-8642-6C67E9D7DAF2}" type="pres">
      <dgm:prSet presAssocID="{4C1C36C3-7FF0-49D9-BDC5-739C3E95D7A0}" presName="tx1" presStyleLbl="revTx" presStyleIdx="0" presStyleCnt="6"/>
      <dgm:spPr/>
    </dgm:pt>
    <dgm:pt modelId="{3C8CA71E-4A28-4FDA-9E87-E522329C6F43}" type="pres">
      <dgm:prSet presAssocID="{4C1C36C3-7FF0-49D9-BDC5-739C3E95D7A0}" presName="vert1" presStyleCnt="0"/>
      <dgm:spPr/>
    </dgm:pt>
    <dgm:pt modelId="{16AC3EC3-4302-4A28-AA5E-2F9D3C05E4B6}" type="pres">
      <dgm:prSet presAssocID="{A4501EF9-96F4-4E59-AA3D-F5AF7EFF6F7D}" presName="vertSpace2a" presStyleCnt="0"/>
      <dgm:spPr/>
    </dgm:pt>
    <dgm:pt modelId="{A0E4084E-828F-439B-87D5-0340766C9B37}" type="pres">
      <dgm:prSet presAssocID="{A4501EF9-96F4-4E59-AA3D-F5AF7EFF6F7D}" presName="horz2" presStyleCnt="0"/>
      <dgm:spPr/>
    </dgm:pt>
    <dgm:pt modelId="{5732A3B7-CF9E-44CB-9803-1D6384A5CB2A}" type="pres">
      <dgm:prSet presAssocID="{A4501EF9-96F4-4E59-AA3D-F5AF7EFF6F7D}" presName="horzSpace2" presStyleCnt="0"/>
      <dgm:spPr/>
    </dgm:pt>
    <dgm:pt modelId="{36EB6FB5-FE81-40F4-8049-355737A6AC5B}" type="pres">
      <dgm:prSet presAssocID="{A4501EF9-96F4-4E59-AA3D-F5AF7EFF6F7D}" presName="tx2" presStyleLbl="revTx" presStyleIdx="1" presStyleCnt="6"/>
      <dgm:spPr/>
    </dgm:pt>
    <dgm:pt modelId="{B673289E-6416-423F-87AC-A040035575AB}" type="pres">
      <dgm:prSet presAssocID="{A4501EF9-96F4-4E59-AA3D-F5AF7EFF6F7D}" presName="vert2" presStyleCnt="0"/>
      <dgm:spPr/>
    </dgm:pt>
    <dgm:pt modelId="{93D14B9A-2009-40C8-9397-C43A93D687CF}" type="pres">
      <dgm:prSet presAssocID="{A4501EF9-96F4-4E59-AA3D-F5AF7EFF6F7D}" presName="thinLine2b" presStyleLbl="callout" presStyleIdx="0" presStyleCnt="4"/>
      <dgm:spPr/>
    </dgm:pt>
    <dgm:pt modelId="{5EB3DEE8-4419-4663-8EA3-0D285675B094}" type="pres">
      <dgm:prSet presAssocID="{A4501EF9-96F4-4E59-AA3D-F5AF7EFF6F7D}" presName="vertSpace2b" presStyleCnt="0"/>
      <dgm:spPr/>
    </dgm:pt>
    <dgm:pt modelId="{79E3C71D-EF17-451B-B6A4-336D82C32314}" type="pres">
      <dgm:prSet presAssocID="{DE5B4F82-6DAC-4816-91B7-C1830C05C817}" presName="horz2" presStyleCnt="0"/>
      <dgm:spPr/>
    </dgm:pt>
    <dgm:pt modelId="{3CD09796-8A50-4CDF-A92D-2F145450D184}" type="pres">
      <dgm:prSet presAssocID="{DE5B4F82-6DAC-4816-91B7-C1830C05C817}" presName="horzSpace2" presStyleCnt="0"/>
      <dgm:spPr/>
    </dgm:pt>
    <dgm:pt modelId="{74DCFB8A-2F25-4E81-9817-571BF973CEF5}" type="pres">
      <dgm:prSet presAssocID="{DE5B4F82-6DAC-4816-91B7-C1830C05C817}" presName="tx2" presStyleLbl="revTx" presStyleIdx="2" presStyleCnt="6"/>
      <dgm:spPr/>
    </dgm:pt>
    <dgm:pt modelId="{7411CFF4-EE3B-4153-9A6E-A88E8B364E8C}" type="pres">
      <dgm:prSet presAssocID="{DE5B4F82-6DAC-4816-91B7-C1830C05C817}" presName="vert2" presStyleCnt="0"/>
      <dgm:spPr/>
    </dgm:pt>
    <dgm:pt modelId="{E0684887-A728-4B4B-A6AC-9204932FF6B3}" type="pres">
      <dgm:prSet presAssocID="{DE5B4F82-6DAC-4816-91B7-C1830C05C817}" presName="thinLine2b" presStyleLbl="callout" presStyleIdx="1" presStyleCnt="4"/>
      <dgm:spPr/>
    </dgm:pt>
    <dgm:pt modelId="{B0BD7F3D-882D-45F8-81D8-700624CBF030}" type="pres">
      <dgm:prSet presAssocID="{DE5B4F82-6DAC-4816-91B7-C1830C05C817}" presName="vertSpace2b" presStyleCnt="0"/>
      <dgm:spPr/>
    </dgm:pt>
    <dgm:pt modelId="{1ECB3DEA-C6E5-4F74-AECB-7BA3EAB97832}" type="pres">
      <dgm:prSet presAssocID="{349EDA8D-B3A3-4A7E-8C08-87BA69B7BB55}" presName="thickLine" presStyleLbl="alignNode1" presStyleIdx="1" presStyleCnt="2"/>
      <dgm:spPr/>
    </dgm:pt>
    <dgm:pt modelId="{942733DA-3E5E-48F6-B796-CA12FFFD402A}" type="pres">
      <dgm:prSet presAssocID="{349EDA8D-B3A3-4A7E-8C08-87BA69B7BB55}" presName="horz1" presStyleCnt="0"/>
      <dgm:spPr/>
    </dgm:pt>
    <dgm:pt modelId="{FF89B8F6-2F59-4F80-9BEA-4A0D34CB0BE5}" type="pres">
      <dgm:prSet presAssocID="{349EDA8D-B3A3-4A7E-8C08-87BA69B7BB55}" presName="tx1" presStyleLbl="revTx" presStyleIdx="3" presStyleCnt="6"/>
      <dgm:spPr/>
    </dgm:pt>
    <dgm:pt modelId="{C9C72BFF-3C89-490E-88C1-CC81C7023354}" type="pres">
      <dgm:prSet presAssocID="{349EDA8D-B3A3-4A7E-8C08-87BA69B7BB55}" presName="vert1" presStyleCnt="0"/>
      <dgm:spPr/>
    </dgm:pt>
    <dgm:pt modelId="{9D91A7F4-1FDC-4C2D-B373-4487164D2A96}" type="pres">
      <dgm:prSet presAssocID="{96370E5D-01A0-4A28-BDE0-122CBB6E48DF}" presName="vertSpace2a" presStyleCnt="0"/>
      <dgm:spPr/>
    </dgm:pt>
    <dgm:pt modelId="{FD90DD98-B59A-4496-8EF1-89CA88CDA46B}" type="pres">
      <dgm:prSet presAssocID="{96370E5D-01A0-4A28-BDE0-122CBB6E48DF}" presName="horz2" presStyleCnt="0"/>
      <dgm:spPr/>
    </dgm:pt>
    <dgm:pt modelId="{08F8EE1A-FBC9-4D00-8768-CD5BFED1F9FB}" type="pres">
      <dgm:prSet presAssocID="{96370E5D-01A0-4A28-BDE0-122CBB6E48DF}" presName="horzSpace2" presStyleCnt="0"/>
      <dgm:spPr/>
    </dgm:pt>
    <dgm:pt modelId="{883B140D-1B5C-4530-97EA-4A1C4AE61D7D}" type="pres">
      <dgm:prSet presAssocID="{96370E5D-01A0-4A28-BDE0-122CBB6E48DF}" presName="tx2" presStyleLbl="revTx" presStyleIdx="4" presStyleCnt="6"/>
      <dgm:spPr/>
    </dgm:pt>
    <dgm:pt modelId="{0D72C743-0AD6-42AD-8C91-100741D5873C}" type="pres">
      <dgm:prSet presAssocID="{96370E5D-01A0-4A28-BDE0-122CBB6E48DF}" presName="vert2" presStyleCnt="0"/>
      <dgm:spPr/>
    </dgm:pt>
    <dgm:pt modelId="{3C7A4460-297D-444B-9F72-4DB194F398C4}" type="pres">
      <dgm:prSet presAssocID="{96370E5D-01A0-4A28-BDE0-122CBB6E48DF}" presName="thinLine2b" presStyleLbl="callout" presStyleIdx="2" presStyleCnt="4"/>
      <dgm:spPr/>
    </dgm:pt>
    <dgm:pt modelId="{6974F6CD-6FB3-4FF9-A3E6-C5C2B0D697D8}" type="pres">
      <dgm:prSet presAssocID="{96370E5D-01A0-4A28-BDE0-122CBB6E48DF}" presName="vertSpace2b" presStyleCnt="0"/>
      <dgm:spPr/>
    </dgm:pt>
    <dgm:pt modelId="{5005980F-34C6-41E0-84EB-411743D84F80}" type="pres">
      <dgm:prSet presAssocID="{EACBD81F-6A3A-4462-8A33-AA1FCF0B879B}" presName="horz2" presStyleCnt="0"/>
      <dgm:spPr/>
    </dgm:pt>
    <dgm:pt modelId="{0DEFEBDE-4F0F-4C73-AF34-5B362E356091}" type="pres">
      <dgm:prSet presAssocID="{EACBD81F-6A3A-4462-8A33-AA1FCF0B879B}" presName="horzSpace2" presStyleCnt="0"/>
      <dgm:spPr/>
    </dgm:pt>
    <dgm:pt modelId="{233555DD-54A8-4DD8-9B3A-668D95DA44D7}" type="pres">
      <dgm:prSet presAssocID="{EACBD81F-6A3A-4462-8A33-AA1FCF0B879B}" presName="tx2" presStyleLbl="revTx" presStyleIdx="5" presStyleCnt="6"/>
      <dgm:spPr/>
    </dgm:pt>
    <dgm:pt modelId="{5AB7C8C1-B201-4317-9624-42FB0AB44271}" type="pres">
      <dgm:prSet presAssocID="{EACBD81F-6A3A-4462-8A33-AA1FCF0B879B}" presName="vert2" presStyleCnt="0"/>
      <dgm:spPr/>
    </dgm:pt>
    <dgm:pt modelId="{8428B7D2-B600-4BE2-B47A-ED6D76E415F8}" type="pres">
      <dgm:prSet presAssocID="{EACBD81F-6A3A-4462-8A33-AA1FCF0B879B}" presName="thinLine2b" presStyleLbl="callout" presStyleIdx="3" presStyleCnt="4"/>
      <dgm:spPr/>
    </dgm:pt>
    <dgm:pt modelId="{BF097BDC-BF5F-4473-B603-B8680C3BD373}" type="pres">
      <dgm:prSet presAssocID="{EACBD81F-6A3A-4462-8A33-AA1FCF0B879B}" presName="vertSpace2b" presStyleCnt="0"/>
      <dgm:spPr/>
    </dgm:pt>
  </dgm:ptLst>
  <dgm:cxnLst>
    <dgm:cxn modelId="{3B7E760C-2085-4193-A427-5494C5B35E17}" type="presOf" srcId="{4C1C36C3-7FF0-49D9-BDC5-739C3E95D7A0}" destId="{F5CE4D51-2264-414C-8642-6C67E9D7DAF2}" srcOrd="0" destOrd="0" presId="urn:microsoft.com/office/officeart/2008/layout/LinedList"/>
    <dgm:cxn modelId="{5D1C1412-E381-406B-A373-F848F66ECE6F}" type="presOf" srcId="{A4501EF9-96F4-4E59-AA3D-F5AF7EFF6F7D}" destId="{36EB6FB5-FE81-40F4-8049-355737A6AC5B}" srcOrd="0" destOrd="0" presId="urn:microsoft.com/office/officeart/2008/layout/LinedList"/>
    <dgm:cxn modelId="{C74DBB34-CB7E-49E5-A1B3-4D31AC1A7044}" srcId="{4C1C36C3-7FF0-49D9-BDC5-739C3E95D7A0}" destId="{DE5B4F82-6DAC-4816-91B7-C1830C05C817}" srcOrd="1" destOrd="0" parTransId="{AF98424A-30DA-4C21-A12E-49F7630CACEF}" sibTransId="{E16C4C76-C600-4520-ADC1-A6D68929197B}"/>
    <dgm:cxn modelId="{83798B42-D5C4-430E-AD37-6280C9EE9F06}" srcId="{349EDA8D-B3A3-4A7E-8C08-87BA69B7BB55}" destId="{96370E5D-01A0-4A28-BDE0-122CBB6E48DF}" srcOrd="0" destOrd="0" parTransId="{A8AC7560-E2C2-4FD7-B048-235BBDA3838A}" sibTransId="{7F6DB096-295A-43C9-80BA-39018306A5FA}"/>
    <dgm:cxn modelId="{1736006A-5299-4CD4-912E-D53A82899C68}" type="presOf" srcId="{DE5B4F82-6DAC-4816-91B7-C1830C05C817}" destId="{74DCFB8A-2F25-4E81-9817-571BF973CEF5}" srcOrd="0" destOrd="0" presId="urn:microsoft.com/office/officeart/2008/layout/LinedList"/>
    <dgm:cxn modelId="{6B83AC4B-5C96-47DD-816B-86EC62F71D61}" type="presOf" srcId="{96370E5D-01A0-4A28-BDE0-122CBB6E48DF}" destId="{883B140D-1B5C-4530-97EA-4A1C4AE61D7D}" srcOrd="0" destOrd="0" presId="urn:microsoft.com/office/officeart/2008/layout/LinedList"/>
    <dgm:cxn modelId="{6B03227B-7EBC-4577-A08E-FFAED77E829C}" type="presOf" srcId="{EACBD81F-6A3A-4462-8A33-AA1FCF0B879B}" destId="{233555DD-54A8-4DD8-9B3A-668D95DA44D7}" srcOrd="0" destOrd="0" presId="urn:microsoft.com/office/officeart/2008/layout/LinedList"/>
    <dgm:cxn modelId="{110AEF7D-B226-40D4-BB40-94CE6C8926EA}" srcId="{E67B9424-E7F6-45BB-A072-58A918A5EB68}" destId="{349EDA8D-B3A3-4A7E-8C08-87BA69B7BB55}" srcOrd="1" destOrd="0" parTransId="{506A5594-6A07-457A-8F18-6FD2915B8DC8}" sibTransId="{0CCE4CF2-5F49-4D99-9285-0F35DA3FEF01}"/>
    <dgm:cxn modelId="{FEAC7684-8E5E-46DE-A875-968DA74A5E0E}" type="presOf" srcId="{349EDA8D-B3A3-4A7E-8C08-87BA69B7BB55}" destId="{FF89B8F6-2F59-4F80-9BEA-4A0D34CB0BE5}" srcOrd="0" destOrd="0" presId="urn:microsoft.com/office/officeart/2008/layout/LinedList"/>
    <dgm:cxn modelId="{7B4D8792-501F-46E8-B967-5863AF82DB62}" type="presOf" srcId="{E67B9424-E7F6-45BB-A072-58A918A5EB68}" destId="{4FEF4F2A-7045-41FC-9B59-E15852D97233}" srcOrd="0" destOrd="0" presId="urn:microsoft.com/office/officeart/2008/layout/LinedList"/>
    <dgm:cxn modelId="{709EB3CC-1487-40B1-A551-80896B82E5BC}" srcId="{E67B9424-E7F6-45BB-A072-58A918A5EB68}" destId="{4C1C36C3-7FF0-49D9-BDC5-739C3E95D7A0}" srcOrd="0" destOrd="0" parTransId="{1050A4E2-6759-4F6A-98C3-5B3E14C3E7DE}" sibTransId="{C48F5E21-9209-4211-8252-302877AE5793}"/>
    <dgm:cxn modelId="{1BB123D1-9062-4E71-B422-F16B24CA7FA8}" srcId="{4C1C36C3-7FF0-49D9-BDC5-739C3E95D7A0}" destId="{A4501EF9-96F4-4E59-AA3D-F5AF7EFF6F7D}" srcOrd="0" destOrd="0" parTransId="{75BF5AB5-7513-4BCD-8844-2C6435FFD630}" sibTransId="{B2377C23-01CC-4010-A503-B34B19706E4E}"/>
    <dgm:cxn modelId="{EB3B53D4-D524-42FF-BF49-6C91172108A6}" srcId="{349EDA8D-B3A3-4A7E-8C08-87BA69B7BB55}" destId="{EACBD81F-6A3A-4462-8A33-AA1FCF0B879B}" srcOrd="1" destOrd="0" parTransId="{BE92F377-E32F-4C4B-AEB5-C50ACF4ACDAA}" sibTransId="{AC79C911-07FD-4F65-AC34-341F9833D3A2}"/>
    <dgm:cxn modelId="{D129DFF8-2BB5-454E-A81F-D06728427541}" type="presParOf" srcId="{4FEF4F2A-7045-41FC-9B59-E15852D97233}" destId="{B46E1410-5AEA-4066-BE29-925AB88E6351}" srcOrd="0" destOrd="0" presId="urn:microsoft.com/office/officeart/2008/layout/LinedList"/>
    <dgm:cxn modelId="{FDBE96CC-75A0-44E9-9F42-218E8A406D74}" type="presParOf" srcId="{4FEF4F2A-7045-41FC-9B59-E15852D97233}" destId="{3639A4CD-5A77-4A66-856A-350788667413}" srcOrd="1" destOrd="0" presId="urn:microsoft.com/office/officeart/2008/layout/LinedList"/>
    <dgm:cxn modelId="{7106B752-2059-4039-8336-A816F36CD85F}" type="presParOf" srcId="{3639A4CD-5A77-4A66-856A-350788667413}" destId="{F5CE4D51-2264-414C-8642-6C67E9D7DAF2}" srcOrd="0" destOrd="0" presId="urn:microsoft.com/office/officeart/2008/layout/LinedList"/>
    <dgm:cxn modelId="{D52A4EC0-61AB-4122-8965-7379397779E1}" type="presParOf" srcId="{3639A4CD-5A77-4A66-856A-350788667413}" destId="{3C8CA71E-4A28-4FDA-9E87-E522329C6F43}" srcOrd="1" destOrd="0" presId="urn:microsoft.com/office/officeart/2008/layout/LinedList"/>
    <dgm:cxn modelId="{09260B9A-0AF9-4894-9DAE-EBAF4A6BC33F}" type="presParOf" srcId="{3C8CA71E-4A28-4FDA-9E87-E522329C6F43}" destId="{16AC3EC3-4302-4A28-AA5E-2F9D3C05E4B6}" srcOrd="0" destOrd="0" presId="urn:microsoft.com/office/officeart/2008/layout/LinedList"/>
    <dgm:cxn modelId="{F0492B11-B795-4526-92C6-542BBDAB3605}" type="presParOf" srcId="{3C8CA71E-4A28-4FDA-9E87-E522329C6F43}" destId="{A0E4084E-828F-439B-87D5-0340766C9B37}" srcOrd="1" destOrd="0" presId="urn:microsoft.com/office/officeart/2008/layout/LinedList"/>
    <dgm:cxn modelId="{24D9CD89-81E2-4506-89E4-2A65EEE3AE8D}" type="presParOf" srcId="{A0E4084E-828F-439B-87D5-0340766C9B37}" destId="{5732A3B7-CF9E-44CB-9803-1D6384A5CB2A}" srcOrd="0" destOrd="0" presId="urn:microsoft.com/office/officeart/2008/layout/LinedList"/>
    <dgm:cxn modelId="{9D6FEF75-A9C4-4A13-8772-7CB7010E4F06}" type="presParOf" srcId="{A0E4084E-828F-439B-87D5-0340766C9B37}" destId="{36EB6FB5-FE81-40F4-8049-355737A6AC5B}" srcOrd="1" destOrd="0" presId="urn:microsoft.com/office/officeart/2008/layout/LinedList"/>
    <dgm:cxn modelId="{825DE047-3CBA-473D-ABF1-EE11C5034FEA}" type="presParOf" srcId="{A0E4084E-828F-439B-87D5-0340766C9B37}" destId="{B673289E-6416-423F-87AC-A040035575AB}" srcOrd="2" destOrd="0" presId="urn:microsoft.com/office/officeart/2008/layout/LinedList"/>
    <dgm:cxn modelId="{234CD570-FEF7-4082-AC30-9F51715876BB}" type="presParOf" srcId="{3C8CA71E-4A28-4FDA-9E87-E522329C6F43}" destId="{93D14B9A-2009-40C8-9397-C43A93D687CF}" srcOrd="2" destOrd="0" presId="urn:microsoft.com/office/officeart/2008/layout/LinedList"/>
    <dgm:cxn modelId="{F39CE463-5FC6-45A9-88F9-D97DA3A085DC}" type="presParOf" srcId="{3C8CA71E-4A28-4FDA-9E87-E522329C6F43}" destId="{5EB3DEE8-4419-4663-8EA3-0D285675B094}" srcOrd="3" destOrd="0" presId="urn:microsoft.com/office/officeart/2008/layout/LinedList"/>
    <dgm:cxn modelId="{4A29407D-2B82-441A-A368-ECCB30547DDC}" type="presParOf" srcId="{3C8CA71E-4A28-4FDA-9E87-E522329C6F43}" destId="{79E3C71D-EF17-451B-B6A4-336D82C32314}" srcOrd="4" destOrd="0" presId="urn:microsoft.com/office/officeart/2008/layout/LinedList"/>
    <dgm:cxn modelId="{4C328315-A6DA-48D0-9181-DEABE63B19D5}" type="presParOf" srcId="{79E3C71D-EF17-451B-B6A4-336D82C32314}" destId="{3CD09796-8A50-4CDF-A92D-2F145450D184}" srcOrd="0" destOrd="0" presId="urn:microsoft.com/office/officeart/2008/layout/LinedList"/>
    <dgm:cxn modelId="{5A1DB02F-3E15-4D57-A602-D05F0D452D43}" type="presParOf" srcId="{79E3C71D-EF17-451B-B6A4-336D82C32314}" destId="{74DCFB8A-2F25-4E81-9817-571BF973CEF5}" srcOrd="1" destOrd="0" presId="urn:microsoft.com/office/officeart/2008/layout/LinedList"/>
    <dgm:cxn modelId="{E938BA63-0885-4707-B4B2-AE7D0FDE25D0}" type="presParOf" srcId="{79E3C71D-EF17-451B-B6A4-336D82C32314}" destId="{7411CFF4-EE3B-4153-9A6E-A88E8B364E8C}" srcOrd="2" destOrd="0" presId="urn:microsoft.com/office/officeart/2008/layout/LinedList"/>
    <dgm:cxn modelId="{26286A6B-316D-47D8-9550-7C5E96F860C4}" type="presParOf" srcId="{3C8CA71E-4A28-4FDA-9E87-E522329C6F43}" destId="{E0684887-A728-4B4B-A6AC-9204932FF6B3}" srcOrd="5" destOrd="0" presId="urn:microsoft.com/office/officeart/2008/layout/LinedList"/>
    <dgm:cxn modelId="{2C81A4FA-D1A1-4A65-B0CF-745A41044D02}" type="presParOf" srcId="{3C8CA71E-4A28-4FDA-9E87-E522329C6F43}" destId="{B0BD7F3D-882D-45F8-81D8-700624CBF030}" srcOrd="6" destOrd="0" presId="urn:microsoft.com/office/officeart/2008/layout/LinedList"/>
    <dgm:cxn modelId="{9F58E955-8D5D-4838-8F82-6CF34497CE74}" type="presParOf" srcId="{4FEF4F2A-7045-41FC-9B59-E15852D97233}" destId="{1ECB3DEA-C6E5-4F74-AECB-7BA3EAB97832}" srcOrd="2" destOrd="0" presId="urn:microsoft.com/office/officeart/2008/layout/LinedList"/>
    <dgm:cxn modelId="{A68161BC-4EE5-4233-B87F-AEB8D8DAB7F1}" type="presParOf" srcId="{4FEF4F2A-7045-41FC-9B59-E15852D97233}" destId="{942733DA-3E5E-48F6-B796-CA12FFFD402A}" srcOrd="3" destOrd="0" presId="urn:microsoft.com/office/officeart/2008/layout/LinedList"/>
    <dgm:cxn modelId="{79EE9962-1E50-4A2B-B701-22D5CA321874}" type="presParOf" srcId="{942733DA-3E5E-48F6-B796-CA12FFFD402A}" destId="{FF89B8F6-2F59-4F80-9BEA-4A0D34CB0BE5}" srcOrd="0" destOrd="0" presId="urn:microsoft.com/office/officeart/2008/layout/LinedList"/>
    <dgm:cxn modelId="{FD060F00-36FA-4021-8130-7F449651B9B1}" type="presParOf" srcId="{942733DA-3E5E-48F6-B796-CA12FFFD402A}" destId="{C9C72BFF-3C89-490E-88C1-CC81C7023354}" srcOrd="1" destOrd="0" presId="urn:microsoft.com/office/officeart/2008/layout/LinedList"/>
    <dgm:cxn modelId="{375F1F5F-A5CC-4E39-B182-2FBF0E41D922}" type="presParOf" srcId="{C9C72BFF-3C89-490E-88C1-CC81C7023354}" destId="{9D91A7F4-1FDC-4C2D-B373-4487164D2A96}" srcOrd="0" destOrd="0" presId="urn:microsoft.com/office/officeart/2008/layout/LinedList"/>
    <dgm:cxn modelId="{114A3FEF-8921-4247-82E1-F42EB627C352}" type="presParOf" srcId="{C9C72BFF-3C89-490E-88C1-CC81C7023354}" destId="{FD90DD98-B59A-4496-8EF1-89CA88CDA46B}" srcOrd="1" destOrd="0" presId="urn:microsoft.com/office/officeart/2008/layout/LinedList"/>
    <dgm:cxn modelId="{6ADA2FFF-2015-4C08-8D99-30F95C613677}" type="presParOf" srcId="{FD90DD98-B59A-4496-8EF1-89CA88CDA46B}" destId="{08F8EE1A-FBC9-4D00-8768-CD5BFED1F9FB}" srcOrd="0" destOrd="0" presId="urn:microsoft.com/office/officeart/2008/layout/LinedList"/>
    <dgm:cxn modelId="{453FDE41-F1E2-49C2-9AA6-7D0C1F92691A}" type="presParOf" srcId="{FD90DD98-B59A-4496-8EF1-89CA88CDA46B}" destId="{883B140D-1B5C-4530-97EA-4A1C4AE61D7D}" srcOrd="1" destOrd="0" presId="urn:microsoft.com/office/officeart/2008/layout/LinedList"/>
    <dgm:cxn modelId="{A2E5D5B0-94B6-4CFA-B2EE-A494CB5D8E4B}" type="presParOf" srcId="{FD90DD98-B59A-4496-8EF1-89CA88CDA46B}" destId="{0D72C743-0AD6-42AD-8C91-100741D5873C}" srcOrd="2" destOrd="0" presId="urn:microsoft.com/office/officeart/2008/layout/LinedList"/>
    <dgm:cxn modelId="{8F2594EF-B410-49BF-BFE2-D3B317ABAED8}" type="presParOf" srcId="{C9C72BFF-3C89-490E-88C1-CC81C7023354}" destId="{3C7A4460-297D-444B-9F72-4DB194F398C4}" srcOrd="2" destOrd="0" presId="urn:microsoft.com/office/officeart/2008/layout/LinedList"/>
    <dgm:cxn modelId="{69BD4482-979E-4ACE-A5E5-3E35EB7271A1}" type="presParOf" srcId="{C9C72BFF-3C89-490E-88C1-CC81C7023354}" destId="{6974F6CD-6FB3-4FF9-A3E6-C5C2B0D697D8}" srcOrd="3" destOrd="0" presId="urn:microsoft.com/office/officeart/2008/layout/LinedList"/>
    <dgm:cxn modelId="{3D6AA729-C183-4A6E-8E32-E23154313433}" type="presParOf" srcId="{C9C72BFF-3C89-490E-88C1-CC81C7023354}" destId="{5005980F-34C6-41E0-84EB-411743D84F80}" srcOrd="4" destOrd="0" presId="urn:microsoft.com/office/officeart/2008/layout/LinedList"/>
    <dgm:cxn modelId="{B205E654-BFA8-44D1-9929-98B693062883}" type="presParOf" srcId="{5005980F-34C6-41E0-84EB-411743D84F80}" destId="{0DEFEBDE-4F0F-4C73-AF34-5B362E356091}" srcOrd="0" destOrd="0" presId="urn:microsoft.com/office/officeart/2008/layout/LinedList"/>
    <dgm:cxn modelId="{7F1B3691-029F-45FA-8702-01FCBC27DD10}" type="presParOf" srcId="{5005980F-34C6-41E0-84EB-411743D84F80}" destId="{233555DD-54A8-4DD8-9B3A-668D95DA44D7}" srcOrd="1" destOrd="0" presId="urn:microsoft.com/office/officeart/2008/layout/LinedList"/>
    <dgm:cxn modelId="{8C17A42B-A655-47D1-9ADD-CC9453FB310B}" type="presParOf" srcId="{5005980F-34C6-41E0-84EB-411743D84F80}" destId="{5AB7C8C1-B201-4317-9624-42FB0AB44271}" srcOrd="2" destOrd="0" presId="urn:microsoft.com/office/officeart/2008/layout/LinedList"/>
    <dgm:cxn modelId="{E6282A87-361C-4A08-B89B-00CF37280C38}" type="presParOf" srcId="{C9C72BFF-3C89-490E-88C1-CC81C7023354}" destId="{8428B7D2-B600-4BE2-B47A-ED6D76E415F8}" srcOrd="5" destOrd="0" presId="urn:microsoft.com/office/officeart/2008/layout/LinedList"/>
    <dgm:cxn modelId="{E9029D51-CDD7-4DD4-9E46-F9820046E87F}" type="presParOf" srcId="{C9C72BFF-3C89-490E-88C1-CC81C7023354}" destId="{BF097BDC-BF5F-4473-B603-B8680C3BD373}"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F37E2C8-DD61-4D91-AB42-1FEB6C367772}" type="doc">
      <dgm:prSet loTypeId="urn:microsoft.com/office/officeart/2005/8/layout/hierarchy4" loCatId="list" qsTypeId="urn:microsoft.com/office/officeart/2005/8/quickstyle/simple1" qsCatId="simple" csTypeId="urn:microsoft.com/office/officeart/2005/8/colors/accent2_1" csCatId="accent2"/>
      <dgm:spPr/>
      <dgm:t>
        <a:bodyPr/>
        <a:lstStyle/>
        <a:p>
          <a:endParaRPr lang="fi-FI"/>
        </a:p>
      </dgm:t>
    </dgm:pt>
    <dgm:pt modelId="{545AA5B1-88CC-4F41-817A-22D0A3910B94}">
      <dgm:prSet/>
      <dgm:spPr/>
      <dgm:t>
        <a:bodyPr/>
        <a:lstStyle/>
        <a:p>
          <a:r>
            <a:rPr lang="fi-FI" b="1" i="0" baseline="0"/>
            <a:t>Matemaattisia teoreettisia malleja, joilla on useita käytännön sovelluksia </a:t>
          </a:r>
          <a:endParaRPr lang="fi-FI"/>
        </a:p>
      </dgm:t>
    </dgm:pt>
    <dgm:pt modelId="{6EBEC85C-62C1-425E-A5F7-77AE0405E7EB}" type="parTrans" cxnId="{FF36BA91-DAF5-4ABB-88C6-438F0AB08C62}">
      <dgm:prSet/>
      <dgm:spPr/>
      <dgm:t>
        <a:bodyPr/>
        <a:lstStyle/>
        <a:p>
          <a:endParaRPr lang="fi-FI"/>
        </a:p>
      </dgm:t>
    </dgm:pt>
    <dgm:pt modelId="{F5781A7D-A972-4807-89A9-56125B913F4E}" type="sibTrans" cxnId="{FF36BA91-DAF5-4ABB-88C6-438F0AB08C62}">
      <dgm:prSet/>
      <dgm:spPr/>
      <dgm:t>
        <a:bodyPr/>
        <a:lstStyle/>
        <a:p>
          <a:endParaRPr lang="fi-FI"/>
        </a:p>
      </dgm:t>
    </dgm:pt>
    <dgm:pt modelId="{A35F3C72-2B8F-4409-ADDF-192F626AFCAD}">
      <dgm:prSet/>
      <dgm:spPr/>
      <dgm:t>
        <a:bodyPr/>
        <a:lstStyle/>
        <a:p>
          <a:r>
            <a:rPr lang="fi-FI" b="0" i="0" baseline="0"/>
            <a:t>Capital-asset pricing model (CAPM): </a:t>
          </a:r>
          <a:endParaRPr lang="fi-FI"/>
        </a:p>
      </dgm:t>
    </dgm:pt>
    <dgm:pt modelId="{C6F1BF78-D8C1-49CC-91E0-08D407872F9D}" type="parTrans" cxnId="{6D02ACB4-DC92-4A21-821B-CB6493D223D3}">
      <dgm:prSet/>
      <dgm:spPr/>
      <dgm:t>
        <a:bodyPr/>
        <a:lstStyle/>
        <a:p>
          <a:endParaRPr lang="fi-FI"/>
        </a:p>
      </dgm:t>
    </dgm:pt>
    <dgm:pt modelId="{BB1AE027-DE5B-4538-B9AD-E8B51F3C385A}" type="sibTrans" cxnId="{6D02ACB4-DC92-4A21-821B-CB6493D223D3}">
      <dgm:prSet/>
      <dgm:spPr/>
      <dgm:t>
        <a:bodyPr/>
        <a:lstStyle/>
        <a:p>
          <a:endParaRPr lang="fi-FI"/>
        </a:p>
      </dgm:t>
    </dgm:pt>
    <dgm:pt modelId="{51CE58A1-4585-4D59-9246-D022A9F68B0A}">
      <dgm:prSet/>
      <dgm:spPr/>
      <dgm:t>
        <a:bodyPr/>
        <a:lstStyle/>
        <a:p>
          <a:r>
            <a:rPr lang="fi-FI" b="0" i="1" baseline="0"/>
            <a:t>Arvopaperin tuottovaatimus: riskittömän kohteen tuotto + </a:t>
          </a:r>
          <a:r>
            <a:rPr lang="el-GR" b="0" i="1" baseline="0"/>
            <a:t>β</a:t>
          </a:r>
          <a:r>
            <a:rPr lang="fi-FI" b="0" i="1" baseline="-25000"/>
            <a:t>1</a:t>
          </a:r>
          <a:r>
            <a:rPr lang="fi-FI" i="1"/>
            <a:t>*</a:t>
          </a:r>
          <a:r>
            <a:rPr lang="fi-FI" b="0" i="1" baseline="0"/>
            <a:t>(odotettu markkinatuotto – riskitön tuotto) </a:t>
          </a:r>
          <a:endParaRPr lang="fi-FI"/>
        </a:p>
      </dgm:t>
    </dgm:pt>
    <dgm:pt modelId="{5EFE0777-703A-47AC-908A-BF4303C948F4}" type="parTrans" cxnId="{0699023A-7AC6-44CD-B8AC-19A7192A329C}">
      <dgm:prSet/>
      <dgm:spPr/>
      <dgm:t>
        <a:bodyPr/>
        <a:lstStyle/>
        <a:p>
          <a:endParaRPr lang="fi-FI"/>
        </a:p>
      </dgm:t>
    </dgm:pt>
    <dgm:pt modelId="{0298544B-AA8A-492A-8FC0-67BE80E7E480}" type="sibTrans" cxnId="{0699023A-7AC6-44CD-B8AC-19A7192A329C}">
      <dgm:prSet/>
      <dgm:spPr/>
      <dgm:t>
        <a:bodyPr/>
        <a:lstStyle/>
        <a:p>
          <a:endParaRPr lang="fi-FI"/>
        </a:p>
      </dgm:t>
    </dgm:pt>
    <dgm:pt modelId="{E8069081-CEC8-47CE-8500-ABE90BF36E65}">
      <dgm:prSet/>
      <dgm:spPr/>
      <dgm:t>
        <a:bodyPr/>
        <a:lstStyle/>
        <a:p>
          <a:r>
            <a:rPr lang="fi-FI" b="0" i="0" baseline="0"/>
            <a:t>Black – Scholes –optiohinnoittelumalli</a:t>
          </a:r>
          <a:endParaRPr lang="fi-FI"/>
        </a:p>
      </dgm:t>
    </dgm:pt>
    <dgm:pt modelId="{91938025-74A8-4FAB-8057-0C3E5BDD8490}" type="parTrans" cxnId="{086CE8C2-D9F9-4745-BFE2-BA80E371F71D}">
      <dgm:prSet/>
      <dgm:spPr/>
      <dgm:t>
        <a:bodyPr/>
        <a:lstStyle/>
        <a:p>
          <a:endParaRPr lang="fi-FI"/>
        </a:p>
      </dgm:t>
    </dgm:pt>
    <dgm:pt modelId="{9D863840-632A-4879-94C4-5164B3006B01}" type="sibTrans" cxnId="{086CE8C2-D9F9-4745-BFE2-BA80E371F71D}">
      <dgm:prSet/>
      <dgm:spPr/>
      <dgm:t>
        <a:bodyPr/>
        <a:lstStyle/>
        <a:p>
          <a:endParaRPr lang="fi-FI"/>
        </a:p>
      </dgm:t>
    </dgm:pt>
    <dgm:pt modelId="{F261F4CF-1B25-47C9-BC5F-81BCE513794C}">
      <dgm:prSet/>
      <dgm:spPr/>
      <dgm:t>
        <a:bodyPr/>
        <a:lstStyle/>
        <a:p>
          <a:r>
            <a:rPr lang="fi-FI" b="0" i="1" baseline="0"/>
            <a:t>Oikea hinta: ei mahdollista arbitraasia (riskitöntä tuottoa) rakentamalla salkkua option ja kohde-etuuden (osakkeen) </a:t>
          </a:r>
          <a:r>
            <a:rPr lang="fi-FI" i="1"/>
            <a:t>lyhyistä / pitkistä positioista</a:t>
          </a:r>
          <a:r>
            <a:rPr lang="fi-FI" b="0" i="1" baseline="0"/>
            <a:t> </a:t>
          </a:r>
          <a:endParaRPr lang="fi-FI"/>
        </a:p>
      </dgm:t>
    </dgm:pt>
    <dgm:pt modelId="{03364118-CB0B-497E-BB38-497BDF61E5C9}" type="parTrans" cxnId="{AA448787-0296-4E1E-8964-65844F53CE59}">
      <dgm:prSet/>
      <dgm:spPr/>
      <dgm:t>
        <a:bodyPr/>
        <a:lstStyle/>
        <a:p>
          <a:endParaRPr lang="fi-FI"/>
        </a:p>
      </dgm:t>
    </dgm:pt>
    <dgm:pt modelId="{480C9252-D63E-4347-B31A-17BF07676167}" type="sibTrans" cxnId="{AA448787-0296-4E1E-8964-65844F53CE59}">
      <dgm:prSet/>
      <dgm:spPr/>
      <dgm:t>
        <a:bodyPr/>
        <a:lstStyle/>
        <a:p>
          <a:endParaRPr lang="fi-FI"/>
        </a:p>
      </dgm:t>
    </dgm:pt>
    <dgm:pt modelId="{A6D57745-B70B-4E7D-A0AB-D67C02257F2F}" type="pres">
      <dgm:prSet presAssocID="{7F37E2C8-DD61-4D91-AB42-1FEB6C367772}" presName="Name0" presStyleCnt="0">
        <dgm:presLayoutVars>
          <dgm:chPref val="1"/>
          <dgm:dir/>
          <dgm:animOne val="branch"/>
          <dgm:animLvl val="lvl"/>
          <dgm:resizeHandles/>
        </dgm:presLayoutVars>
      </dgm:prSet>
      <dgm:spPr/>
    </dgm:pt>
    <dgm:pt modelId="{E5892D25-BDEF-453A-BB6A-1EEE3E7CA363}" type="pres">
      <dgm:prSet presAssocID="{545AA5B1-88CC-4F41-817A-22D0A3910B94}" presName="vertOne" presStyleCnt="0"/>
      <dgm:spPr/>
    </dgm:pt>
    <dgm:pt modelId="{9E88319F-B62B-4633-BF0D-E505FAAFBCFF}" type="pres">
      <dgm:prSet presAssocID="{545AA5B1-88CC-4F41-817A-22D0A3910B94}" presName="txOne" presStyleLbl="node0" presStyleIdx="0" presStyleCnt="1">
        <dgm:presLayoutVars>
          <dgm:chPref val="3"/>
        </dgm:presLayoutVars>
      </dgm:prSet>
      <dgm:spPr/>
    </dgm:pt>
    <dgm:pt modelId="{06F5F8E7-E04A-4F6E-AC5E-F0056CC839B3}" type="pres">
      <dgm:prSet presAssocID="{545AA5B1-88CC-4F41-817A-22D0A3910B94}" presName="parTransOne" presStyleCnt="0"/>
      <dgm:spPr/>
    </dgm:pt>
    <dgm:pt modelId="{95B6C7B7-52F6-4E7B-928B-8F9830A1EC1D}" type="pres">
      <dgm:prSet presAssocID="{545AA5B1-88CC-4F41-817A-22D0A3910B94}" presName="horzOne" presStyleCnt="0"/>
      <dgm:spPr/>
    </dgm:pt>
    <dgm:pt modelId="{91B7F41C-F1B5-4555-B02E-180957980BE1}" type="pres">
      <dgm:prSet presAssocID="{A35F3C72-2B8F-4409-ADDF-192F626AFCAD}" presName="vertTwo" presStyleCnt="0"/>
      <dgm:spPr/>
    </dgm:pt>
    <dgm:pt modelId="{BEC30934-FBAF-4A53-B33A-6D2689776300}" type="pres">
      <dgm:prSet presAssocID="{A35F3C72-2B8F-4409-ADDF-192F626AFCAD}" presName="txTwo" presStyleLbl="node2" presStyleIdx="0" presStyleCnt="2">
        <dgm:presLayoutVars>
          <dgm:chPref val="3"/>
        </dgm:presLayoutVars>
      </dgm:prSet>
      <dgm:spPr/>
    </dgm:pt>
    <dgm:pt modelId="{635E9B7D-3F00-423E-BF9F-118A6A3BF07E}" type="pres">
      <dgm:prSet presAssocID="{A35F3C72-2B8F-4409-ADDF-192F626AFCAD}" presName="parTransTwo" presStyleCnt="0"/>
      <dgm:spPr/>
    </dgm:pt>
    <dgm:pt modelId="{2C32C6AE-FD2E-4ADD-9296-8FF8FE66DB89}" type="pres">
      <dgm:prSet presAssocID="{A35F3C72-2B8F-4409-ADDF-192F626AFCAD}" presName="horzTwo" presStyleCnt="0"/>
      <dgm:spPr/>
    </dgm:pt>
    <dgm:pt modelId="{B60ABCBB-0D3F-4156-BC50-8E785F193E3B}" type="pres">
      <dgm:prSet presAssocID="{51CE58A1-4585-4D59-9246-D022A9F68B0A}" presName="vertThree" presStyleCnt="0"/>
      <dgm:spPr/>
    </dgm:pt>
    <dgm:pt modelId="{D77D2E48-9C6D-4869-A424-BE307EF6ECDF}" type="pres">
      <dgm:prSet presAssocID="{51CE58A1-4585-4D59-9246-D022A9F68B0A}" presName="txThree" presStyleLbl="node3" presStyleIdx="0" presStyleCnt="2">
        <dgm:presLayoutVars>
          <dgm:chPref val="3"/>
        </dgm:presLayoutVars>
      </dgm:prSet>
      <dgm:spPr/>
    </dgm:pt>
    <dgm:pt modelId="{23EA4324-187D-4FA9-ABD2-A457CD5F9FC4}" type="pres">
      <dgm:prSet presAssocID="{51CE58A1-4585-4D59-9246-D022A9F68B0A}" presName="horzThree" presStyleCnt="0"/>
      <dgm:spPr/>
    </dgm:pt>
    <dgm:pt modelId="{9C40F855-D6B5-432B-8451-7300CCE15B4C}" type="pres">
      <dgm:prSet presAssocID="{BB1AE027-DE5B-4538-B9AD-E8B51F3C385A}" presName="sibSpaceTwo" presStyleCnt="0"/>
      <dgm:spPr/>
    </dgm:pt>
    <dgm:pt modelId="{72E760DD-6E8E-47A4-95AF-D0DA1F15CF28}" type="pres">
      <dgm:prSet presAssocID="{E8069081-CEC8-47CE-8500-ABE90BF36E65}" presName="vertTwo" presStyleCnt="0"/>
      <dgm:spPr/>
    </dgm:pt>
    <dgm:pt modelId="{0803FC0F-34A0-421F-9C29-C1D810E00A5D}" type="pres">
      <dgm:prSet presAssocID="{E8069081-CEC8-47CE-8500-ABE90BF36E65}" presName="txTwo" presStyleLbl="node2" presStyleIdx="1" presStyleCnt="2">
        <dgm:presLayoutVars>
          <dgm:chPref val="3"/>
        </dgm:presLayoutVars>
      </dgm:prSet>
      <dgm:spPr/>
    </dgm:pt>
    <dgm:pt modelId="{668F33D2-2DAF-4758-AE41-C7E9A72C1398}" type="pres">
      <dgm:prSet presAssocID="{E8069081-CEC8-47CE-8500-ABE90BF36E65}" presName="parTransTwo" presStyleCnt="0"/>
      <dgm:spPr/>
    </dgm:pt>
    <dgm:pt modelId="{09CD059E-C8A8-4103-8FBA-9D1F14B3B720}" type="pres">
      <dgm:prSet presAssocID="{E8069081-CEC8-47CE-8500-ABE90BF36E65}" presName="horzTwo" presStyleCnt="0"/>
      <dgm:spPr/>
    </dgm:pt>
    <dgm:pt modelId="{D17C84D3-3E1D-49CD-A626-493CD6F43C6F}" type="pres">
      <dgm:prSet presAssocID="{F261F4CF-1B25-47C9-BC5F-81BCE513794C}" presName="vertThree" presStyleCnt="0"/>
      <dgm:spPr/>
    </dgm:pt>
    <dgm:pt modelId="{1454658B-A2C6-4608-88E2-6F45830A1880}" type="pres">
      <dgm:prSet presAssocID="{F261F4CF-1B25-47C9-BC5F-81BCE513794C}" presName="txThree" presStyleLbl="node3" presStyleIdx="1" presStyleCnt="2">
        <dgm:presLayoutVars>
          <dgm:chPref val="3"/>
        </dgm:presLayoutVars>
      </dgm:prSet>
      <dgm:spPr/>
    </dgm:pt>
    <dgm:pt modelId="{66047A04-433A-4304-BF8B-DFF3ABCFE0FC}" type="pres">
      <dgm:prSet presAssocID="{F261F4CF-1B25-47C9-BC5F-81BCE513794C}" presName="horzThree" presStyleCnt="0"/>
      <dgm:spPr/>
    </dgm:pt>
  </dgm:ptLst>
  <dgm:cxnLst>
    <dgm:cxn modelId="{91C4CD02-2E2F-4D30-BFD7-2C5E37C63B20}" type="presOf" srcId="{E8069081-CEC8-47CE-8500-ABE90BF36E65}" destId="{0803FC0F-34A0-421F-9C29-C1D810E00A5D}" srcOrd="0" destOrd="0" presId="urn:microsoft.com/office/officeart/2005/8/layout/hierarchy4"/>
    <dgm:cxn modelId="{0699023A-7AC6-44CD-B8AC-19A7192A329C}" srcId="{A35F3C72-2B8F-4409-ADDF-192F626AFCAD}" destId="{51CE58A1-4585-4D59-9246-D022A9F68B0A}" srcOrd="0" destOrd="0" parTransId="{5EFE0777-703A-47AC-908A-BF4303C948F4}" sibTransId="{0298544B-AA8A-492A-8FC0-67BE80E7E480}"/>
    <dgm:cxn modelId="{F04F893A-C3A5-49D2-9C0D-442061981216}" type="presOf" srcId="{A35F3C72-2B8F-4409-ADDF-192F626AFCAD}" destId="{BEC30934-FBAF-4A53-B33A-6D2689776300}" srcOrd="0" destOrd="0" presId="urn:microsoft.com/office/officeart/2005/8/layout/hierarchy4"/>
    <dgm:cxn modelId="{D9F69A3A-CD64-48E3-8AA3-250245663E11}" type="presOf" srcId="{545AA5B1-88CC-4F41-817A-22D0A3910B94}" destId="{9E88319F-B62B-4633-BF0D-E505FAAFBCFF}" srcOrd="0" destOrd="0" presId="urn:microsoft.com/office/officeart/2005/8/layout/hierarchy4"/>
    <dgm:cxn modelId="{5BD07C86-89F7-4009-A4BB-B2D0CFC54BB3}" type="presOf" srcId="{F261F4CF-1B25-47C9-BC5F-81BCE513794C}" destId="{1454658B-A2C6-4608-88E2-6F45830A1880}" srcOrd="0" destOrd="0" presId="urn:microsoft.com/office/officeart/2005/8/layout/hierarchy4"/>
    <dgm:cxn modelId="{AA448787-0296-4E1E-8964-65844F53CE59}" srcId="{E8069081-CEC8-47CE-8500-ABE90BF36E65}" destId="{F261F4CF-1B25-47C9-BC5F-81BCE513794C}" srcOrd="0" destOrd="0" parTransId="{03364118-CB0B-497E-BB38-497BDF61E5C9}" sibTransId="{480C9252-D63E-4347-B31A-17BF07676167}"/>
    <dgm:cxn modelId="{FF36BA91-DAF5-4ABB-88C6-438F0AB08C62}" srcId="{7F37E2C8-DD61-4D91-AB42-1FEB6C367772}" destId="{545AA5B1-88CC-4F41-817A-22D0A3910B94}" srcOrd="0" destOrd="0" parTransId="{6EBEC85C-62C1-425E-A5F7-77AE0405E7EB}" sibTransId="{F5781A7D-A972-4807-89A9-56125B913F4E}"/>
    <dgm:cxn modelId="{6D02ACB4-DC92-4A21-821B-CB6493D223D3}" srcId="{545AA5B1-88CC-4F41-817A-22D0A3910B94}" destId="{A35F3C72-2B8F-4409-ADDF-192F626AFCAD}" srcOrd="0" destOrd="0" parTransId="{C6F1BF78-D8C1-49CC-91E0-08D407872F9D}" sibTransId="{BB1AE027-DE5B-4538-B9AD-E8B51F3C385A}"/>
    <dgm:cxn modelId="{6FD83CC2-599F-40D6-BE0B-09B354DB18EB}" type="presOf" srcId="{51CE58A1-4585-4D59-9246-D022A9F68B0A}" destId="{D77D2E48-9C6D-4869-A424-BE307EF6ECDF}" srcOrd="0" destOrd="0" presId="urn:microsoft.com/office/officeart/2005/8/layout/hierarchy4"/>
    <dgm:cxn modelId="{086CE8C2-D9F9-4745-BFE2-BA80E371F71D}" srcId="{545AA5B1-88CC-4F41-817A-22D0A3910B94}" destId="{E8069081-CEC8-47CE-8500-ABE90BF36E65}" srcOrd="1" destOrd="0" parTransId="{91938025-74A8-4FAB-8057-0C3E5BDD8490}" sibTransId="{9D863840-632A-4879-94C4-5164B3006B01}"/>
    <dgm:cxn modelId="{C1A95EE1-AE0A-46E0-9C45-CF1783D0984F}" type="presOf" srcId="{7F37E2C8-DD61-4D91-AB42-1FEB6C367772}" destId="{A6D57745-B70B-4E7D-A0AB-D67C02257F2F}" srcOrd="0" destOrd="0" presId="urn:microsoft.com/office/officeart/2005/8/layout/hierarchy4"/>
    <dgm:cxn modelId="{CADD60B4-8020-45EA-8404-561999BF94C9}" type="presParOf" srcId="{A6D57745-B70B-4E7D-A0AB-D67C02257F2F}" destId="{E5892D25-BDEF-453A-BB6A-1EEE3E7CA363}" srcOrd="0" destOrd="0" presId="urn:microsoft.com/office/officeart/2005/8/layout/hierarchy4"/>
    <dgm:cxn modelId="{CE32F176-D187-43DC-B30C-BDE1F5F63843}" type="presParOf" srcId="{E5892D25-BDEF-453A-BB6A-1EEE3E7CA363}" destId="{9E88319F-B62B-4633-BF0D-E505FAAFBCFF}" srcOrd="0" destOrd="0" presId="urn:microsoft.com/office/officeart/2005/8/layout/hierarchy4"/>
    <dgm:cxn modelId="{17571BB1-EA89-4A82-879C-BAA648DE2801}" type="presParOf" srcId="{E5892D25-BDEF-453A-BB6A-1EEE3E7CA363}" destId="{06F5F8E7-E04A-4F6E-AC5E-F0056CC839B3}" srcOrd="1" destOrd="0" presId="urn:microsoft.com/office/officeart/2005/8/layout/hierarchy4"/>
    <dgm:cxn modelId="{46DD9275-8760-4D92-90EC-8AB11077F57F}" type="presParOf" srcId="{E5892D25-BDEF-453A-BB6A-1EEE3E7CA363}" destId="{95B6C7B7-52F6-4E7B-928B-8F9830A1EC1D}" srcOrd="2" destOrd="0" presId="urn:microsoft.com/office/officeart/2005/8/layout/hierarchy4"/>
    <dgm:cxn modelId="{3F8067B2-EECF-4894-BD94-C9295B9F8ECA}" type="presParOf" srcId="{95B6C7B7-52F6-4E7B-928B-8F9830A1EC1D}" destId="{91B7F41C-F1B5-4555-B02E-180957980BE1}" srcOrd="0" destOrd="0" presId="urn:microsoft.com/office/officeart/2005/8/layout/hierarchy4"/>
    <dgm:cxn modelId="{AB2FBBEB-7DA5-43B4-AF4B-7BC7F5548A82}" type="presParOf" srcId="{91B7F41C-F1B5-4555-B02E-180957980BE1}" destId="{BEC30934-FBAF-4A53-B33A-6D2689776300}" srcOrd="0" destOrd="0" presId="urn:microsoft.com/office/officeart/2005/8/layout/hierarchy4"/>
    <dgm:cxn modelId="{9A5A5F57-E301-4BB5-85B1-82E345FBDCB7}" type="presParOf" srcId="{91B7F41C-F1B5-4555-B02E-180957980BE1}" destId="{635E9B7D-3F00-423E-BF9F-118A6A3BF07E}" srcOrd="1" destOrd="0" presId="urn:microsoft.com/office/officeart/2005/8/layout/hierarchy4"/>
    <dgm:cxn modelId="{FFDC7994-E0EE-4221-9B82-4FA95B6B154F}" type="presParOf" srcId="{91B7F41C-F1B5-4555-B02E-180957980BE1}" destId="{2C32C6AE-FD2E-4ADD-9296-8FF8FE66DB89}" srcOrd="2" destOrd="0" presId="urn:microsoft.com/office/officeart/2005/8/layout/hierarchy4"/>
    <dgm:cxn modelId="{6C27E759-33D5-431D-9F40-944DB01BC557}" type="presParOf" srcId="{2C32C6AE-FD2E-4ADD-9296-8FF8FE66DB89}" destId="{B60ABCBB-0D3F-4156-BC50-8E785F193E3B}" srcOrd="0" destOrd="0" presId="urn:microsoft.com/office/officeart/2005/8/layout/hierarchy4"/>
    <dgm:cxn modelId="{3FB3A62B-FE63-4AD2-A55D-2EA6EF73451B}" type="presParOf" srcId="{B60ABCBB-0D3F-4156-BC50-8E785F193E3B}" destId="{D77D2E48-9C6D-4869-A424-BE307EF6ECDF}" srcOrd="0" destOrd="0" presId="urn:microsoft.com/office/officeart/2005/8/layout/hierarchy4"/>
    <dgm:cxn modelId="{2898EE9A-3803-42EF-875D-A09BEA18E6FC}" type="presParOf" srcId="{B60ABCBB-0D3F-4156-BC50-8E785F193E3B}" destId="{23EA4324-187D-4FA9-ABD2-A457CD5F9FC4}" srcOrd="1" destOrd="0" presId="urn:microsoft.com/office/officeart/2005/8/layout/hierarchy4"/>
    <dgm:cxn modelId="{FB58A14C-73EA-4120-9A6E-777B6C77FDD0}" type="presParOf" srcId="{95B6C7B7-52F6-4E7B-928B-8F9830A1EC1D}" destId="{9C40F855-D6B5-432B-8451-7300CCE15B4C}" srcOrd="1" destOrd="0" presId="urn:microsoft.com/office/officeart/2005/8/layout/hierarchy4"/>
    <dgm:cxn modelId="{72E49A81-20FB-4708-A789-34F41566F3E8}" type="presParOf" srcId="{95B6C7B7-52F6-4E7B-928B-8F9830A1EC1D}" destId="{72E760DD-6E8E-47A4-95AF-D0DA1F15CF28}" srcOrd="2" destOrd="0" presId="urn:microsoft.com/office/officeart/2005/8/layout/hierarchy4"/>
    <dgm:cxn modelId="{CC2DD2C0-4C25-4EF9-9663-D94201EB4DB2}" type="presParOf" srcId="{72E760DD-6E8E-47A4-95AF-D0DA1F15CF28}" destId="{0803FC0F-34A0-421F-9C29-C1D810E00A5D}" srcOrd="0" destOrd="0" presId="urn:microsoft.com/office/officeart/2005/8/layout/hierarchy4"/>
    <dgm:cxn modelId="{BA1ED2FC-79AE-4C7D-8F91-DC689923E706}" type="presParOf" srcId="{72E760DD-6E8E-47A4-95AF-D0DA1F15CF28}" destId="{668F33D2-2DAF-4758-AE41-C7E9A72C1398}" srcOrd="1" destOrd="0" presId="urn:microsoft.com/office/officeart/2005/8/layout/hierarchy4"/>
    <dgm:cxn modelId="{B78317E4-D060-4104-97C5-3FD14869C20D}" type="presParOf" srcId="{72E760DD-6E8E-47A4-95AF-D0DA1F15CF28}" destId="{09CD059E-C8A8-4103-8FBA-9D1F14B3B720}" srcOrd="2" destOrd="0" presId="urn:microsoft.com/office/officeart/2005/8/layout/hierarchy4"/>
    <dgm:cxn modelId="{74721F47-F72E-462F-A273-EF24761C2D43}" type="presParOf" srcId="{09CD059E-C8A8-4103-8FBA-9D1F14B3B720}" destId="{D17C84D3-3E1D-49CD-A626-493CD6F43C6F}" srcOrd="0" destOrd="0" presId="urn:microsoft.com/office/officeart/2005/8/layout/hierarchy4"/>
    <dgm:cxn modelId="{85BA269A-25E0-4975-A4DE-A299F0FABEAC}" type="presParOf" srcId="{D17C84D3-3E1D-49CD-A626-493CD6F43C6F}" destId="{1454658B-A2C6-4608-88E2-6F45830A1880}" srcOrd="0" destOrd="0" presId="urn:microsoft.com/office/officeart/2005/8/layout/hierarchy4"/>
    <dgm:cxn modelId="{DEDD09D8-B05C-4DDF-9739-E7C513508B89}" type="presParOf" srcId="{D17C84D3-3E1D-49CD-A626-493CD6F43C6F}" destId="{66047A04-433A-4304-BF8B-DFF3ABCFE0F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64F955E-420A-4B1B-9D3F-D370F787CDEE}" type="doc">
      <dgm:prSet loTypeId="urn:microsoft.com/office/officeart/2005/8/layout/process1" loCatId="process" qsTypeId="urn:microsoft.com/office/officeart/2005/8/quickstyle/3d5" qsCatId="3D" csTypeId="urn:microsoft.com/office/officeart/2005/8/colors/accent2_1" csCatId="accent2"/>
      <dgm:spPr/>
      <dgm:t>
        <a:bodyPr/>
        <a:lstStyle/>
        <a:p>
          <a:endParaRPr lang="fi-FI"/>
        </a:p>
      </dgm:t>
    </dgm:pt>
    <dgm:pt modelId="{5DA284A8-95C6-4725-8355-EFBF1766F7ED}">
      <dgm:prSet/>
      <dgm:spPr/>
      <dgm:t>
        <a:bodyPr/>
        <a:lstStyle/>
        <a:p>
          <a:r>
            <a:rPr lang="fi-FI" b="1" i="0" baseline="0"/>
            <a:t>KKO 2009:1 (kohta 45): Korkein oikeus toteaa, ettei voida osoittaa yhtä kaikkiin tapauksiin soveltuvaa tapaa arvioida sitä, miten sisäpiirintieto vaikuttaa arvopaperin kurssiin. Jos kysymys on yksittäisestä, kurssia voimakkaasti korottavasta tai laskevasta tiedosta, jonka vaikutus ilmenee välittömästi sen tultua markkinoille, arvio voidaan pääosin perustaa tiedon julkistamista välittömästi edeltävän ja sen julkistamisen jälkeisen kurssin erotukseen. Silloin kun markkinoille tulee samanaikaisesti tai pitemmällä aikajaksolla runsaasti muutakin arvopaperin kurssiin vaikuttavaa tietoa, yksittäisen tiedon vaikutusta on huomattavasti vaikeampi arvioida. Tällaisessa tilanteessa ei yleensä ole mahdollista tarkasti osoittaa yksittäisten tekijöiden, kuten markkinoilla olevan tietyn tiedon vaikutusta.</a:t>
          </a:r>
          <a:endParaRPr lang="fi-FI"/>
        </a:p>
      </dgm:t>
    </dgm:pt>
    <dgm:pt modelId="{AA2CF6B8-DD80-4358-9628-ADF507144D00}" type="parTrans" cxnId="{327A2437-C525-4E73-B474-613C04923FB5}">
      <dgm:prSet/>
      <dgm:spPr/>
      <dgm:t>
        <a:bodyPr/>
        <a:lstStyle/>
        <a:p>
          <a:endParaRPr lang="fi-FI"/>
        </a:p>
      </dgm:t>
    </dgm:pt>
    <dgm:pt modelId="{22C403F0-3EAC-4745-9CF5-6E89E8CC4821}" type="sibTrans" cxnId="{327A2437-C525-4E73-B474-613C04923FB5}">
      <dgm:prSet/>
      <dgm:spPr/>
      <dgm:t>
        <a:bodyPr/>
        <a:lstStyle/>
        <a:p>
          <a:endParaRPr lang="fi-FI"/>
        </a:p>
      </dgm:t>
    </dgm:pt>
    <dgm:pt modelId="{F8F9E453-8CB2-42F8-9DF0-6413F961E6F1}">
      <dgm:prSet/>
      <dgm:spPr/>
      <dgm:t>
        <a:bodyPr/>
        <a:lstStyle/>
        <a:p>
          <a:r>
            <a:rPr lang="fi-FI" b="1" i="0" baseline="0" dirty="0" err="1"/>
            <a:t>Dannenberg</a:t>
          </a:r>
          <a:r>
            <a:rPr lang="fi-FI" b="1" dirty="0"/>
            <a:t> ja </a:t>
          </a:r>
          <a:r>
            <a:rPr lang="fi-FI" b="1" i="0" baseline="0" dirty="0"/>
            <a:t>Turtiainen (2013) arvostelevat ratkaisua subjektiivisuudesta ja </a:t>
          </a:r>
          <a:r>
            <a:rPr lang="fi-FI" b="1" dirty="0"/>
            <a:t>ylimalkaisuudesta, joka voi johtaa esimerkiksi liian alhaisiin korvauksiin </a:t>
          </a:r>
          <a:endParaRPr lang="fi-FI" dirty="0"/>
        </a:p>
      </dgm:t>
    </dgm:pt>
    <dgm:pt modelId="{E5FF0E6E-6EF8-4197-A842-DEDEB1879CF6}" type="parTrans" cxnId="{81895C83-2B8D-4DD0-BA5B-E1AD1D65EB79}">
      <dgm:prSet/>
      <dgm:spPr/>
      <dgm:t>
        <a:bodyPr/>
        <a:lstStyle/>
        <a:p>
          <a:endParaRPr lang="fi-FI"/>
        </a:p>
      </dgm:t>
    </dgm:pt>
    <dgm:pt modelId="{155C993C-81A9-45DD-87FE-8373063B655B}" type="sibTrans" cxnId="{81895C83-2B8D-4DD0-BA5B-E1AD1D65EB79}">
      <dgm:prSet/>
      <dgm:spPr/>
      <dgm:t>
        <a:bodyPr/>
        <a:lstStyle/>
        <a:p>
          <a:endParaRPr lang="fi-FI"/>
        </a:p>
      </dgm:t>
    </dgm:pt>
    <dgm:pt modelId="{897F2792-846C-4B2A-89ED-C41BC2FDE9FC}">
      <dgm:prSet/>
      <dgm:spPr/>
      <dgm:t>
        <a:bodyPr/>
        <a:lstStyle/>
        <a:p>
          <a:r>
            <a:rPr lang="fi-FI" b="1" i="0" baseline="0"/>
            <a:t>Oikeusvarmuus ja oikeudenmukainen oikeudenkäynti voivat edellyttä</a:t>
          </a:r>
          <a:r>
            <a:rPr lang="fi-FI" b="1"/>
            <a:t>ä tarkempien menetelmien käyttämistä </a:t>
          </a:r>
          <a:endParaRPr lang="fi-FI"/>
        </a:p>
      </dgm:t>
    </dgm:pt>
    <dgm:pt modelId="{9D6CFAEA-B695-4D2B-B380-BA77CBDBCCD5}" type="parTrans" cxnId="{7A6CE38D-4B17-4A4E-A01D-5EEF59D63A10}">
      <dgm:prSet/>
      <dgm:spPr/>
      <dgm:t>
        <a:bodyPr/>
        <a:lstStyle/>
        <a:p>
          <a:endParaRPr lang="fi-FI"/>
        </a:p>
      </dgm:t>
    </dgm:pt>
    <dgm:pt modelId="{A8926D25-5391-4DE9-82D3-EEC2BE0EF106}" type="sibTrans" cxnId="{7A6CE38D-4B17-4A4E-A01D-5EEF59D63A10}">
      <dgm:prSet/>
      <dgm:spPr/>
      <dgm:t>
        <a:bodyPr/>
        <a:lstStyle/>
        <a:p>
          <a:endParaRPr lang="fi-FI"/>
        </a:p>
      </dgm:t>
    </dgm:pt>
    <dgm:pt modelId="{9630B3C4-BAA8-4F7D-A965-D8B87CF3DFC0}" type="pres">
      <dgm:prSet presAssocID="{164F955E-420A-4B1B-9D3F-D370F787CDEE}" presName="Name0" presStyleCnt="0">
        <dgm:presLayoutVars>
          <dgm:dir/>
          <dgm:resizeHandles val="exact"/>
        </dgm:presLayoutVars>
      </dgm:prSet>
      <dgm:spPr/>
    </dgm:pt>
    <dgm:pt modelId="{42FAD3C3-76C9-4CEF-9D0A-9FF81CDE5D2D}" type="pres">
      <dgm:prSet presAssocID="{5DA284A8-95C6-4725-8355-EFBF1766F7ED}" presName="node" presStyleLbl="node1" presStyleIdx="0" presStyleCnt="3">
        <dgm:presLayoutVars>
          <dgm:bulletEnabled val="1"/>
        </dgm:presLayoutVars>
      </dgm:prSet>
      <dgm:spPr/>
    </dgm:pt>
    <dgm:pt modelId="{299F0993-9344-48CD-86D6-8ECC5B3529E8}" type="pres">
      <dgm:prSet presAssocID="{22C403F0-3EAC-4745-9CF5-6E89E8CC4821}" presName="sibTrans" presStyleLbl="sibTrans2D1" presStyleIdx="0" presStyleCnt="2"/>
      <dgm:spPr/>
    </dgm:pt>
    <dgm:pt modelId="{44FDF34D-7219-4668-AEE1-7DB660425B61}" type="pres">
      <dgm:prSet presAssocID="{22C403F0-3EAC-4745-9CF5-6E89E8CC4821}" presName="connectorText" presStyleLbl="sibTrans2D1" presStyleIdx="0" presStyleCnt="2"/>
      <dgm:spPr/>
    </dgm:pt>
    <dgm:pt modelId="{0E62046E-8CC1-4F7B-A8A4-0891BEB015D8}" type="pres">
      <dgm:prSet presAssocID="{F8F9E453-8CB2-42F8-9DF0-6413F961E6F1}" presName="node" presStyleLbl="node1" presStyleIdx="1" presStyleCnt="3">
        <dgm:presLayoutVars>
          <dgm:bulletEnabled val="1"/>
        </dgm:presLayoutVars>
      </dgm:prSet>
      <dgm:spPr/>
    </dgm:pt>
    <dgm:pt modelId="{DE3C2E7D-EF04-4378-8E9B-6034B31329F8}" type="pres">
      <dgm:prSet presAssocID="{155C993C-81A9-45DD-87FE-8373063B655B}" presName="sibTrans" presStyleLbl="sibTrans2D1" presStyleIdx="1" presStyleCnt="2"/>
      <dgm:spPr/>
    </dgm:pt>
    <dgm:pt modelId="{BCBB5A10-5F0C-4DED-9BD7-F9CAC31DB2A7}" type="pres">
      <dgm:prSet presAssocID="{155C993C-81A9-45DD-87FE-8373063B655B}" presName="connectorText" presStyleLbl="sibTrans2D1" presStyleIdx="1" presStyleCnt="2"/>
      <dgm:spPr/>
    </dgm:pt>
    <dgm:pt modelId="{C6CB5ABA-0ED0-4548-8FE3-1F5B72AC2511}" type="pres">
      <dgm:prSet presAssocID="{897F2792-846C-4B2A-89ED-C41BC2FDE9FC}" presName="node" presStyleLbl="node1" presStyleIdx="2" presStyleCnt="3">
        <dgm:presLayoutVars>
          <dgm:bulletEnabled val="1"/>
        </dgm:presLayoutVars>
      </dgm:prSet>
      <dgm:spPr/>
    </dgm:pt>
  </dgm:ptLst>
  <dgm:cxnLst>
    <dgm:cxn modelId="{74ED130B-7977-4DB9-8257-A0BF009A9F3B}" type="presOf" srcId="{155C993C-81A9-45DD-87FE-8373063B655B}" destId="{DE3C2E7D-EF04-4378-8E9B-6034B31329F8}" srcOrd="0" destOrd="0" presId="urn:microsoft.com/office/officeart/2005/8/layout/process1"/>
    <dgm:cxn modelId="{327A2437-C525-4E73-B474-613C04923FB5}" srcId="{164F955E-420A-4B1B-9D3F-D370F787CDEE}" destId="{5DA284A8-95C6-4725-8355-EFBF1766F7ED}" srcOrd="0" destOrd="0" parTransId="{AA2CF6B8-DD80-4358-9628-ADF507144D00}" sibTransId="{22C403F0-3EAC-4745-9CF5-6E89E8CC4821}"/>
    <dgm:cxn modelId="{4CD1905D-C7F9-411C-A945-DB1D61075B60}" type="presOf" srcId="{5DA284A8-95C6-4725-8355-EFBF1766F7ED}" destId="{42FAD3C3-76C9-4CEF-9D0A-9FF81CDE5D2D}" srcOrd="0" destOrd="0" presId="urn:microsoft.com/office/officeart/2005/8/layout/process1"/>
    <dgm:cxn modelId="{81895C83-2B8D-4DD0-BA5B-E1AD1D65EB79}" srcId="{164F955E-420A-4B1B-9D3F-D370F787CDEE}" destId="{F8F9E453-8CB2-42F8-9DF0-6413F961E6F1}" srcOrd="1" destOrd="0" parTransId="{E5FF0E6E-6EF8-4197-A842-DEDEB1879CF6}" sibTransId="{155C993C-81A9-45DD-87FE-8373063B655B}"/>
    <dgm:cxn modelId="{CCAD158C-79AF-4B02-A056-597B38A4751F}" type="presOf" srcId="{F8F9E453-8CB2-42F8-9DF0-6413F961E6F1}" destId="{0E62046E-8CC1-4F7B-A8A4-0891BEB015D8}" srcOrd="0" destOrd="0" presId="urn:microsoft.com/office/officeart/2005/8/layout/process1"/>
    <dgm:cxn modelId="{7A6CE38D-4B17-4A4E-A01D-5EEF59D63A10}" srcId="{164F955E-420A-4B1B-9D3F-D370F787CDEE}" destId="{897F2792-846C-4B2A-89ED-C41BC2FDE9FC}" srcOrd="2" destOrd="0" parTransId="{9D6CFAEA-B695-4D2B-B380-BA77CBDBCCD5}" sibTransId="{A8926D25-5391-4DE9-82D3-EEC2BE0EF106}"/>
    <dgm:cxn modelId="{F74CE19C-2221-4ACC-B27D-F98F67CB529B}" type="presOf" srcId="{22C403F0-3EAC-4745-9CF5-6E89E8CC4821}" destId="{299F0993-9344-48CD-86D6-8ECC5B3529E8}" srcOrd="0" destOrd="0" presId="urn:microsoft.com/office/officeart/2005/8/layout/process1"/>
    <dgm:cxn modelId="{318E3FC6-90EC-4D8A-B6C5-BC2C490C0AFE}" type="presOf" srcId="{164F955E-420A-4B1B-9D3F-D370F787CDEE}" destId="{9630B3C4-BAA8-4F7D-A965-D8B87CF3DFC0}" srcOrd="0" destOrd="0" presId="urn:microsoft.com/office/officeart/2005/8/layout/process1"/>
    <dgm:cxn modelId="{F1A20DD0-11CC-4284-8B53-0FD90CAD105D}" type="presOf" srcId="{155C993C-81A9-45DD-87FE-8373063B655B}" destId="{BCBB5A10-5F0C-4DED-9BD7-F9CAC31DB2A7}" srcOrd="1" destOrd="0" presId="urn:microsoft.com/office/officeart/2005/8/layout/process1"/>
    <dgm:cxn modelId="{3C18CED8-02CC-472D-BE16-8A7F9890CC65}" type="presOf" srcId="{22C403F0-3EAC-4745-9CF5-6E89E8CC4821}" destId="{44FDF34D-7219-4668-AEE1-7DB660425B61}" srcOrd="1" destOrd="0" presId="urn:microsoft.com/office/officeart/2005/8/layout/process1"/>
    <dgm:cxn modelId="{E129DFE1-CE35-4236-867E-82EB1BB51480}" type="presOf" srcId="{897F2792-846C-4B2A-89ED-C41BC2FDE9FC}" destId="{C6CB5ABA-0ED0-4548-8FE3-1F5B72AC2511}" srcOrd="0" destOrd="0" presId="urn:microsoft.com/office/officeart/2005/8/layout/process1"/>
    <dgm:cxn modelId="{CAF0EA84-69FD-4EFB-ACD8-FDD32AF20276}" type="presParOf" srcId="{9630B3C4-BAA8-4F7D-A965-D8B87CF3DFC0}" destId="{42FAD3C3-76C9-4CEF-9D0A-9FF81CDE5D2D}" srcOrd="0" destOrd="0" presId="urn:microsoft.com/office/officeart/2005/8/layout/process1"/>
    <dgm:cxn modelId="{FFFC88CF-78D8-429D-8CF1-528D7D9EBABD}" type="presParOf" srcId="{9630B3C4-BAA8-4F7D-A965-D8B87CF3DFC0}" destId="{299F0993-9344-48CD-86D6-8ECC5B3529E8}" srcOrd="1" destOrd="0" presId="urn:microsoft.com/office/officeart/2005/8/layout/process1"/>
    <dgm:cxn modelId="{3FE5286A-B747-41FC-A394-3CFD6DB54732}" type="presParOf" srcId="{299F0993-9344-48CD-86D6-8ECC5B3529E8}" destId="{44FDF34D-7219-4668-AEE1-7DB660425B61}" srcOrd="0" destOrd="0" presId="urn:microsoft.com/office/officeart/2005/8/layout/process1"/>
    <dgm:cxn modelId="{0D2F6006-A72C-45F1-9BD2-A48F15FC4D46}" type="presParOf" srcId="{9630B3C4-BAA8-4F7D-A965-D8B87CF3DFC0}" destId="{0E62046E-8CC1-4F7B-A8A4-0891BEB015D8}" srcOrd="2" destOrd="0" presId="urn:microsoft.com/office/officeart/2005/8/layout/process1"/>
    <dgm:cxn modelId="{86153719-13B7-44CA-A500-DC5AD12097DB}" type="presParOf" srcId="{9630B3C4-BAA8-4F7D-A965-D8B87CF3DFC0}" destId="{DE3C2E7D-EF04-4378-8E9B-6034B31329F8}" srcOrd="3" destOrd="0" presId="urn:microsoft.com/office/officeart/2005/8/layout/process1"/>
    <dgm:cxn modelId="{F65B1D15-D3E5-4A9B-9C68-DCDC324C14AB}" type="presParOf" srcId="{DE3C2E7D-EF04-4378-8E9B-6034B31329F8}" destId="{BCBB5A10-5F0C-4DED-9BD7-F9CAC31DB2A7}" srcOrd="0" destOrd="0" presId="urn:microsoft.com/office/officeart/2005/8/layout/process1"/>
    <dgm:cxn modelId="{7F8D32D4-EAA2-4F3E-B24F-E0C6AFADC0C2}" type="presParOf" srcId="{9630B3C4-BAA8-4F7D-A965-D8B87CF3DFC0}" destId="{C6CB5ABA-0ED0-4548-8FE3-1F5B72AC251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B5F0959-C7CC-445B-8F1E-0DF2302F5638}"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fi-FI"/>
        </a:p>
      </dgm:t>
    </dgm:pt>
    <dgm:pt modelId="{94B8297B-24CD-46AF-90E4-C043CF70520F}">
      <dgm:prSet/>
      <dgm:spPr/>
      <dgm:t>
        <a:bodyPr/>
        <a:lstStyle/>
        <a:p>
          <a:r>
            <a:rPr lang="fi-FI" b="1" i="0" baseline="0"/>
            <a:t>Tiedonantohäiriövahinko tulisi yleensä korvata vain niille sijoittajille, jotka ovat käyneet kauppaa häiriön vaikutusaikana arvopapereilla, joihin häiriö on vaikuttanut. </a:t>
          </a:r>
          <a:endParaRPr lang="fi-FI"/>
        </a:p>
      </dgm:t>
    </dgm:pt>
    <dgm:pt modelId="{9E58A717-2C3F-422D-BD12-C8E2D89D7A82}" type="parTrans" cxnId="{56CFC4A2-ED58-4630-97A0-4821AB3A1873}">
      <dgm:prSet/>
      <dgm:spPr/>
      <dgm:t>
        <a:bodyPr/>
        <a:lstStyle/>
        <a:p>
          <a:endParaRPr lang="fi-FI"/>
        </a:p>
      </dgm:t>
    </dgm:pt>
    <dgm:pt modelId="{C89584FE-EE27-4344-B727-D5EDCDC80330}" type="sibTrans" cxnId="{56CFC4A2-ED58-4630-97A0-4821AB3A1873}">
      <dgm:prSet/>
      <dgm:spPr/>
      <dgm:t>
        <a:bodyPr/>
        <a:lstStyle/>
        <a:p>
          <a:endParaRPr lang="fi-FI"/>
        </a:p>
      </dgm:t>
    </dgm:pt>
    <dgm:pt modelId="{AC451A40-D22D-4F89-BA1C-C75D27EA8546}">
      <dgm:prSet/>
      <dgm:spPr/>
      <dgm:t>
        <a:bodyPr/>
        <a:lstStyle/>
        <a:p>
          <a:r>
            <a:rPr lang="fi-FI" b="1" i="0" baseline="0"/>
            <a:t>Virheellisen informaation vaikutusajan katsotaan yleensä päättyvän, kun informaatio oikaistaan. </a:t>
          </a:r>
          <a:endParaRPr lang="fi-FI"/>
        </a:p>
      </dgm:t>
    </dgm:pt>
    <dgm:pt modelId="{96E2D97C-D56B-4841-B2B8-547B32057901}" type="parTrans" cxnId="{F22A76EA-B866-47F8-ABB1-9EF729E48913}">
      <dgm:prSet/>
      <dgm:spPr/>
      <dgm:t>
        <a:bodyPr/>
        <a:lstStyle/>
        <a:p>
          <a:endParaRPr lang="fi-FI"/>
        </a:p>
      </dgm:t>
    </dgm:pt>
    <dgm:pt modelId="{A1078D22-6D3F-46D3-9AE5-E1C92127812B}" type="sibTrans" cxnId="{F22A76EA-B866-47F8-ABB1-9EF729E48913}">
      <dgm:prSet/>
      <dgm:spPr/>
      <dgm:t>
        <a:bodyPr/>
        <a:lstStyle/>
        <a:p>
          <a:endParaRPr lang="fi-FI"/>
        </a:p>
      </dgm:t>
    </dgm:pt>
    <dgm:pt modelId="{98942A65-900E-4EAE-A4FA-A69FF9498E1C}">
      <dgm:prSet/>
      <dgm:spPr/>
      <dgm:t>
        <a:bodyPr/>
        <a:lstStyle/>
        <a:p>
          <a:r>
            <a:rPr lang="fi-FI" b="1"/>
            <a:t>Päätöstä olla sijoittamatta ei yleensä pidetä korvattavan vahingon perusteena kuten ei myöskään häiriön vaikutusta liikkeeseenlaskijan muihin arvopapereihin, ellei kyse ole markkinoiden väärinkäytöstä. </a:t>
          </a:r>
          <a:endParaRPr lang="fi-FI"/>
        </a:p>
      </dgm:t>
    </dgm:pt>
    <dgm:pt modelId="{97D00CE9-FC97-4556-8983-644FD62C275A}" type="parTrans" cxnId="{250F2A83-84D1-4497-B125-A1BC658E3F2F}">
      <dgm:prSet/>
      <dgm:spPr/>
      <dgm:t>
        <a:bodyPr/>
        <a:lstStyle/>
        <a:p>
          <a:endParaRPr lang="fi-FI"/>
        </a:p>
      </dgm:t>
    </dgm:pt>
    <dgm:pt modelId="{D62DF6B3-1BF7-4946-B30B-5AA44E8D4D00}" type="sibTrans" cxnId="{250F2A83-84D1-4497-B125-A1BC658E3F2F}">
      <dgm:prSet/>
      <dgm:spPr/>
      <dgm:t>
        <a:bodyPr/>
        <a:lstStyle/>
        <a:p>
          <a:endParaRPr lang="fi-FI"/>
        </a:p>
      </dgm:t>
    </dgm:pt>
    <dgm:pt modelId="{6AAFEDEF-4C01-441E-873B-3C19EC7EF9BA}" type="pres">
      <dgm:prSet presAssocID="{4B5F0959-C7CC-445B-8F1E-0DF2302F5638}" presName="linear" presStyleCnt="0">
        <dgm:presLayoutVars>
          <dgm:animLvl val="lvl"/>
          <dgm:resizeHandles val="exact"/>
        </dgm:presLayoutVars>
      </dgm:prSet>
      <dgm:spPr/>
    </dgm:pt>
    <dgm:pt modelId="{A11AAE29-64CC-4DBA-B4F8-22BD614C949B}" type="pres">
      <dgm:prSet presAssocID="{94B8297B-24CD-46AF-90E4-C043CF70520F}" presName="parentText" presStyleLbl="node1" presStyleIdx="0" presStyleCnt="3">
        <dgm:presLayoutVars>
          <dgm:chMax val="0"/>
          <dgm:bulletEnabled val="1"/>
        </dgm:presLayoutVars>
      </dgm:prSet>
      <dgm:spPr/>
    </dgm:pt>
    <dgm:pt modelId="{D8C89943-0896-4CAB-97A9-CC8F042C25F6}" type="pres">
      <dgm:prSet presAssocID="{C89584FE-EE27-4344-B727-D5EDCDC80330}" presName="spacer" presStyleCnt="0"/>
      <dgm:spPr/>
    </dgm:pt>
    <dgm:pt modelId="{2C220D2A-7064-468F-98D7-E5D8A1BBD48F}" type="pres">
      <dgm:prSet presAssocID="{AC451A40-D22D-4F89-BA1C-C75D27EA8546}" presName="parentText" presStyleLbl="node1" presStyleIdx="1" presStyleCnt="3">
        <dgm:presLayoutVars>
          <dgm:chMax val="0"/>
          <dgm:bulletEnabled val="1"/>
        </dgm:presLayoutVars>
      </dgm:prSet>
      <dgm:spPr/>
    </dgm:pt>
    <dgm:pt modelId="{52AC0422-EC6D-4A12-BDC7-4BA69990325B}" type="pres">
      <dgm:prSet presAssocID="{A1078D22-6D3F-46D3-9AE5-E1C92127812B}" presName="spacer" presStyleCnt="0"/>
      <dgm:spPr/>
    </dgm:pt>
    <dgm:pt modelId="{93CBB282-499A-4ABA-AF5A-7290522EAB33}" type="pres">
      <dgm:prSet presAssocID="{98942A65-900E-4EAE-A4FA-A69FF9498E1C}" presName="parentText" presStyleLbl="node1" presStyleIdx="2" presStyleCnt="3">
        <dgm:presLayoutVars>
          <dgm:chMax val="0"/>
          <dgm:bulletEnabled val="1"/>
        </dgm:presLayoutVars>
      </dgm:prSet>
      <dgm:spPr/>
    </dgm:pt>
  </dgm:ptLst>
  <dgm:cxnLst>
    <dgm:cxn modelId="{618F125D-4E36-4980-AD46-706AEC36C864}" type="presOf" srcId="{94B8297B-24CD-46AF-90E4-C043CF70520F}" destId="{A11AAE29-64CC-4DBA-B4F8-22BD614C949B}" srcOrd="0" destOrd="0" presId="urn:microsoft.com/office/officeart/2005/8/layout/vList2"/>
    <dgm:cxn modelId="{250F2A83-84D1-4497-B125-A1BC658E3F2F}" srcId="{4B5F0959-C7CC-445B-8F1E-0DF2302F5638}" destId="{98942A65-900E-4EAE-A4FA-A69FF9498E1C}" srcOrd="2" destOrd="0" parTransId="{97D00CE9-FC97-4556-8983-644FD62C275A}" sibTransId="{D62DF6B3-1BF7-4946-B30B-5AA44E8D4D00}"/>
    <dgm:cxn modelId="{63458C88-D0A3-462D-8039-0C767F557D51}" type="presOf" srcId="{4B5F0959-C7CC-445B-8F1E-0DF2302F5638}" destId="{6AAFEDEF-4C01-441E-873B-3C19EC7EF9BA}" srcOrd="0" destOrd="0" presId="urn:microsoft.com/office/officeart/2005/8/layout/vList2"/>
    <dgm:cxn modelId="{3C98C08C-222E-46D5-B762-B95D6F300F0C}" type="presOf" srcId="{AC451A40-D22D-4F89-BA1C-C75D27EA8546}" destId="{2C220D2A-7064-468F-98D7-E5D8A1BBD48F}" srcOrd="0" destOrd="0" presId="urn:microsoft.com/office/officeart/2005/8/layout/vList2"/>
    <dgm:cxn modelId="{56CFC4A2-ED58-4630-97A0-4821AB3A1873}" srcId="{4B5F0959-C7CC-445B-8F1E-0DF2302F5638}" destId="{94B8297B-24CD-46AF-90E4-C043CF70520F}" srcOrd="0" destOrd="0" parTransId="{9E58A717-2C3F-422D-BD12-C8E2D89D7A82}" sibTransId="{C89584FE-EE27-4344-B727-D5EDCDC80330}"/>
    <dgm:cxn modelId="{5B351CAE-02EA-4403-956C-4981967AF088}" type="presOf" srcId="{98942A65-900E-4EAE-A4FA-A69FF9498E1C}" destId="{93CBB282-499A-4ABA-AF5A-7290522EAB33}" srcOrd="0" destOrd="0" presId="urn:microsoft.com/office/officeart/2005/8/layout/vList2"/>
    <dgm:cxn modelId="{F22A76EA-B866-47F8-ABB1-9EF729E48913}" srcId="{4B5F0959-C7CC-445B-8F1E-0DF2302F5638}" destId="{AC451A40-D22D-4F89-BA1C-C75D27EA8546}" srcOrd="1" destOrd="0" parTransId="{96E2D97C-D56B-4841-B2B8-547B32057901}" sibTransId="{A1078D22-6D3F-46D3-9AE5-E1C92127812B}"/>
    <dgm:cxn modelId="{8315012D-00B0-497E-9C1A-F6A2B8EEB411}" type="presParOf" srcId="{6AAFEDEF-4C01-441E-873B-3C19EC7EF9BA}" destId="{A11AAE29-64CC-4DBA-B4F8-22BD614C949B}" srcOrd="0" destOrd="0" presId="urn:microsoft.com/office/officeart/2005/8/layout/vList2"/>
    <dgm:cxn modelId="{76B67C90-729B-4169-9791-AF3B873B75E2}" type="presParOf" srcId="{6AAFEDEF-4C01-441E-873B-3C19EC7EF9BA}" destId="{D8C89943-0896-4CAB-97A9-CC8F042C25F6}" srcOrd="1" destOrd="0" presId="urn:microsoft.com/office/officeart/2005/8/layout/vList2"/>
    <dgm:cxn modelId="{1AD13403-777A-4DD5-AD37-DB7508934A04}" type="presParOf" srcId="{6AAFEDEF-4C01-441E-873B-3C19EC7EF9BA}" destId="{2C220D2A-7064-468F-98D7-E5D8A1BBD48F}" srcOrd="2" destOrd="0" presId="urn:microsoft.com/office/officeart/2005/8/layout/vList2"/>
    <dgm:cxn modelId="{D213929E-E825-47A1-9280-4AA42BCD5064}" type="presParOf" srcId="{6AAFEDEF-4C01-441E-873B-3C19EC7EF9BA}" destId="{52AC0422-EC6D-4A12-BDC7-4BA69990325B}" srcOrd="3" destOrd="0" presId="urn:microsoft.com/office/officeart/2005/8/layout/vList2"/>
    <dgm:cxn modelId="{3DD42094-D76B-4451-8873-3E70E94343EB}" type="presParOf" srcId="{6AAFEDEF-4C01-441E-873B-3C19EC7EF9BA}" destId="{93CBB282-499A-4ABA-AF5A-7290522EAB3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0E5A36-DAA6-4CEF-9C5E-A397E907551D}" type="doc">
      <dgm:prSet loTypeId="urn:microsoft.com/office/officeart/2005/8/layout/hList1" loCatId="list" qsTypeId="urn:microsoft.com/office/officeart/2005/8/quickstyle/simple3" qsCatId="simple" csTypeId="urn:microsoft.com/office/officeart/2005/8/colors/colorful5" csCatId="colorful"/>
      <dgm:spPr/>
      <dgm:t>
        <a:bodyPr/>
        <a:lstStyle/>
        <a:p>
          <a:endParaRPr lang="fi-FI"/>
        </a:p>
      </dgm:t>
    </dgm:pt>
    <dgm:pt modelId="{58576FC3-512D-4227-94CE-50937B9BB34D}">
      <dgm:prSet/>
      <dgm:spPr/>
      <dgm:t>
        <a:bodyPr/>
        <a:lstStyle/>
        <a:p>
          <a:r>
            <a:rPr lang="fi-FI" b="1"/>
            <a:t>Suoramyynti</a:t>
          </a:r>
          <a:endParaRPr lang="fi-FI"/>
        </a:p>
      </dgm:t>
    </dgm:pt>
    <dgm:pt modelId="{06E8245F-3226-440D-80E0-9E538CE580EB}" type="parTrans" cxnId="{D9B3F706-30EC-44B2-8958-EFBE11DBE60B}">
      <dgm:prSet/>
      <dgm:spPr/>
      <dgm:t>
        <a:bodyPr/>
        <a:lstStyle/>
        <a:p>
          <a:endParaRPr lang="fi-FI"/>
        </a:p>
      </dgm:t>
    </dgm:pt>
    <dgm:pt modelId="{0CAA8058-BFFD-4B44-B9EB-56B87A8A134B}" type="sibTrans" cxnId="{D9B3F706-30EC-44B2-8958-EFBE11DBE60B}">
      <dgm:prSet/>
      <dgm:spPr/>
      <dgm:t>
        <a:bodyPr/>
        <a:lstStyle/>
        <a:p>
          <a:endParaRPr lang="fi-FI"/>
        </a:p>
      </dgm:t>
    </dgm:pt>
    <dgm:pt modelId="{4CC2B91D-4B1D-4192-8FEB-845CE320B94E}">
      <dgm:prSet/>
      <dgm:spPr/>
      <dgm:t>
        <a:bodyPr/>
        <a:lstStyle/>
        <a:p>
          <a:r>
            <a:rPr lang="fi-FI"/>
            <a:t>Sopimusoikeusperusteiset myyjän tiedonantovelvollisuudet ja ostajan selonottovelvollisuudet kohdistuvat vastapuoleen </a:t>
          </a:r>
        </a:p>
      </dgm:t>
    </dgm:pt>
    <dgm:pt modelId="{A169B7DD-9846-42D3-BC37-0FAB9B65401F}" type="parTrans" cxnId="{52F1031D-FF75-4BA4-A709-80CCB79B34F4}">
      <dgm:prSet/>
      <dgm:spPr/>
      <dgm:t>
        <a:bodyPr/>
        <a:lstStyle/>
        <a:p>
          <a:endParaRPr lang="fi-FI"/>
        </a:p>
      </dgm:t>
    </dgm:pt>
    <dgm:pt modelId="{DA49711F-3CF1-4CB5-9D75-084489393AD7}" type="sibTrans" cxnId="{52F1031D-FF75-4BA4-A709-80CCB79B34F4}">
      <dgm:prSet/>
      <dgm:spPr/>
      <dgm:t>
        <a:bodyPr/>
        <a:lstStyle/>
        <a:p>
          <a:endParaRPr lang="fi-FI"/>
        </a:p>
      </dgm:t>
    </dgm:pt>
    <dgm:pt modelId="{0470C0FB-BF37-47AF-8F34-2F70D098D80B}">
      <dgm:prSet/>
      <dgm:spPr/>
      <dgm:t>
        <a:bodyPr/>
        <a:lstStyle/>
        <a:p>
          <a:r>
            <a:rPr lang="fi-FI"/>
            <a:t>Velvoitteen rikkominen (sopimusrikkomus) on vahingon välttämätön ja riittävä edellytys </a:t>
          </a:r>
        </a:p>
      </dgm:t>
    </dgm:pt>
    <dgm:pt modelId="{EE0B52A6-F5DD-468D-A5E8-432086C6F054}" type="parTrans" cxnId="{9A01A7B0-9552-483C-9E3C-6AAD768072BD}">
      <dgm:prSet/>
      <dgm:spPr/>
      <dgm:t>
        <a:bodyPr/>
        <a:lstStyle/>
        <a:p>
          <a:endParaRPr lang="fi-FI"/>
        </a:p>
      </dgm:t>
    </dgm:pt>
    <dgm:pt modelId="{CAB4C9BC-8ABE-4F73-AAFA-67F939D17C66}" type="sibTrans" cxnId="{9A01A7B0-9552-483C-9E3C-6AAD768072BD}">
      <dgm:prSet/>
      <dgm:spPr/>
      <dgm:t>
        <a:bodyPr/>
        <a:lstStyle/>
        <a:p>
          <a:endParaRPr lang="fi-FI"/>
        </a:p>
      </dgm:t>
    </dgm:pt>
    <dgm:pt modelId="{5DFAA718-B119-4F33-B798-F7B72119F224}">
      <dgm:prSet/>
      <dgm:spPr/>
      <dgm:t>
        <a:bodyPr/>
        <a:lstStyle/>
        <a:p>
          <a:r>
            <a:rPr lang="fi-FI" b="1"/>
            <a:t>Kaupankäynti markkinoilla </a:t>
          </a:r>
          <a:endParaRPr lang="fi-FI"/>
        </a:p>
      </dgm:t>
    </dgm:pt>
    <dgm:pt modelId="{6E62A680-A3B9-4DD1-B6C7-24AA97CE5695}" type="parTrans" cxnId="{1C299209-ED3C-4933-826A-36FA004316BD}">
      <dgm:prSet/>
      <dgm:spPr/>
      <dgm:t>
        <a:bodyPr/>
        <a:lstStyle/>
        <a:p>
          <a:endParaRPr lang="fi-FI"/>
        </a:p>
      </dgm:t>
    </dgm:pt>
    <dgm:pt modelId="{9EA44535-2B48-4B2B-868F-2C50DE9424C1}" type="sibTrans" cxnId="{1C299209-ED3C-4933-826A-36FA004316BD}">
      <dgm:prSet/>
      <dgm:spPr/>
      <dgm:t>
        <a:bodyPr/>
        <a:lstStyle/>
        <a:p>
          <a:endParaRPr lang="fi-FI"/>
        </a:p>
      </dgm:t>
    </dgm:pt>
    <dgm:pt modelId="{B2FC31AE-B1E1-455D-8B59-B95992A830FE}">
      <dgm:prSet/>
      <dgm:spPr/>
      <dgm:t>
        <a:bodyPr/>
        <a:lstStyle/>
        <a:p>
          <a:r>
            <a:rPr lang="fi-FI"/>
            <a:t>Arvopaperimarkkinaoikeudelliset, markkinoille yleensä kohdistuvat tiedonantovelvollisuudet , </a:t>
          </a:r>
        </a:p>
      </dgm:t>
    </dgm:pt>
    <dgm:pt modelId="{0181BC5D-65A8-4E61-AA4D-86A3AB340D16}" type="parTrans" cxnId="{364BED56-9DFC-4AF0-A4AB-30F9119E8AE7}">
      <dgm:prSet/>
      <dgm:spPr/>
      <dgm:t>
        <a:bodyPr/>
        <a:lstStyle/>
        <a:p>
          <a:endParaRPr lang="fi-FI"/>
        </a:p>
      </dgm:t>
    </dgm:pt>
    <dgm:pt modelId="{EE25900C-9360-42A5-8FC4-2FC1AD64B347}" type="sibTrans" cxnId="{364BED56-9DFC-4AF0-A4AB-30F9119E8AE7}">
      <dgm:prSet/>
      <dgm:spPr/>
      <dgm:t>
        <a:bodyPr/>
        <a:lstStyle/>
        <a:p>
          <a:endParaRPr lang="fi-FI"/>
        </a:p>
      </dgm:t>
    </dgm:pt>
    <dgm:pt modelId="{6EF1D72D-43CB-4FA1-B6BA-65FBC69B417E}">
      <dgm:prSet/>
      <dgm:spPr/>
      <dgm:t>
        <a:bodyPr/>
        <a:lstStyle/>
        <a:p>
          <a:r>
            <a:rPr lang="fi-FI"/>
            <a:t>jotka eivät kohdistu mihinkään konkreettiseen transaktioon eivätkä vastapuoleen </a:t>
          </a:r>
        </a:p>
      </dgm:t>
    </dgm:pt>
    <dgm:pt modelId="{5DA884F8-7011-4372-AD30-20D0B63AE364}" type="parTrans" cxnId="{8A2FEF2B-42C4-42C0-87AA-E584C1D5D4BE}">
      <dgm:prSet/>
      <dgm:spPr/>
      <dgm:t>
        <a:bodyPr/>
        <a:lstStyle/>
        <a:p>
          <a:endParaRPr lang="fi-FI"/>
        </a:p>
      </dgm:t>
    </dgm:pt>
    <dgm:pt modelId="{3628D6C8-0DCB-4800-92C6-6E33EA3E8EBB}" type="sibTrans" cxnId="{8A2FEF2B-42C4-42C0-87AA-E584C1D5D4BE}">
      <dgm:prSet/>
      <dgm:spPr/>
      <dgm:t>
        <a:bodyPr/>
        <a:lstStyle/>
        <a:p>
          <a:endParaRPr lang="fi-FI"/>
        </a:p>
      </dgm:t>
    </dgm:pt>
    <dgm:pt modelId="{0915F768-2B88-41F5-BF48-E1159AF8746B}">
      <dgm:prSet/>
      <dgm:spPr/>
      <dgm:t>
        <a:bodyPr/>
        <a:lstStyle/>
        <a:p>
          <a:r>
            <a:rPr lang="fi-FI"/>
            <a:t>Vastapuolta voi olla mahdoton edes määrittää </a:t>
          </a:r>
        </a:p>
      </dgm:t>
    </dgm:pt>
    <dgm:pt modelId="{E382BBCA-35EF-4891-AA77-B85D8E501D4F}" type="parTrans" cxnId="{66D46E42-0D51-48F3-9C37-D6A55DA9EA9F}">
      <dgm:prSet/>
      <dgm:spPr/>
      <dgm:t>
        <a:bodyPr/>
        <a:lstStyle/>
        <a:p>
          <a:endParaRPr lang="fi-FI"/>
        </a:p>
      </dgm:t>
    </dgm:pt>
    <dgm:pt modelId="{53913A1D-D8AB-4EE1-8E7A-F86C7526CB30}" type="sibTrans" cxnId="{66D46E42-0D51-48F3-9C37-D6A55DA9EA9F}">
      <dgm:prSet/>
      <dgm:spPr/>
      <dgm:t>
        <a:bodyPr/>
        <a:lstStyle/>
        <a:p>
          <a:endParaRPr lang="fi-FI"/>
        </a:p>
      </dgm:t>
    </dgm:pt>
    <dgm:pt modelId="{FBAACBC6-27CD-47EB-BAA1-68074400ACDB}" type="pres">
      <dgm:prSet presAssocID="{FA0E5A36-DAA6-4CEF-9C5E-A397E907551D}" presName="Name0" presStyleCnt="0">
        <dgm:presLayoutVars>
          <dgm:dir/>
          <dgm:animLvl val="lvl"/>
          <dgm:resizeHandles val="exact"/>
        </dgm:presLayoutVars>
      </dgm:prSet>
      <dgm:spPr/>
    </dgm:pt>
    <dgm:pt modelId="{E828CF4A-F6A7-4BC2-9571-6D38EA3FD516}" type="pres">
      <dgm:prSet presAssocID="{58576FC3-512D-4227-94CE-50937B9BB34D}" presName="composite" presStyleCnt="0"/>
      <dgm:spPr/>
    </dgm:pt>
    <dgm:pt modelId="{5ABF8E23-C069-48C0-84ED-71244BEE71DB}" type="pres">
      <dgm:prSet presAssocID="{58576FC3-512D-4227-94CE-50937B9BB34D}" presName="parTx" presStyleLbl="alignNode1" presStyleIdx="0" presStyleCnt="2">
        <dgm:presLayoutVars>
          <dgm:chMax val="0"/>
          <dgm:chPref val="0"/>
          <dgm:bulletEnabled val="1"/>
        </dgm:presLayoutVars>
      </dgm:prSet>
      <dgm:spPr/>
    </dgm:pt>
    <dgm:pt modelId="{0BF24310-7E47-443E-92C9-037D0244E1B6}" type="pres">
      <dgm:prSet presAssocID="{58576FC3-512D-4227-94CE-50937B9BB34D}" presName="desTx" presStyleLbl="alignAccFollowNode1" presStyleIdx="0" presStyleCnt="2">
        <dgm:presLayoutVars>
          <dgm:bulletEnabled val="1"/>
        </dgm:presLayoutVars>
      </dgm:prSet>
      <dgm:spPr/>
    </dgm:pt>
    <dgm:pt modelId="{148FCB66-68A6-44F8-8927-CD2D9EDA14CD}" type="pres">
      <dgm:prSet presAssocID="{0CAA8058-BFFD-4B44-B9EB-56B87A8A134B}" presName="space" presStyleCnt="0"/>
      <dgm:spPr/>
    </dgm:pt>
    <dgm:pt modelId="{77E61DBF-5079-4642-AD77-A40C7B2CE83E}" type="pres">
      <dgm:prSet presAssocID="{5DFAA718-B119-4F33-B798-F7B72119F224}" presName="composite" presStyleCnt="0"/>
      <dgm:spPr/>
    </dgm:pt>
    <dgm:pt modelId="{CB4586E2-1C2F-4BB9-AF97-DA669BE081B8}" type="pres">
      <dgm:prSet presAssocID="{5DFAA718-B119-4F33-B798-F7B72119F224}" presName="parTx" presStyleLbl="alignNode1" presStyleIdx="1" presStyleCnt="2">
        <dgm:presLayoutVars>
          <dgm:chMax val="0"/>
          <dgm:chPref val="0"/>
          <dgm:bulletEnabled val="1"/>
        </dgm:presLayoutVars>
      </dgm:prSet>
      <dgm:spPr/>
    </dgm:pt>
    <dgm:pt modelId="{4364049A-A623-4644-833A-197AB9AFE045}" type="pres">
      <dgm:prSet presAssocID="{5DFAA718-B119-4F33-B798-F7B72119F224}" presName="desTx" presStyleLbl="alignAccFollowNode1" presStyleIdx="1" presStyleCnt="2">
        <dgm:presLayoutVars>
          <dgm:bulletEnabled val="1"/>
        </dgm:presLayoutVars>
      </dgm:prSet>
      <dgm:spPr/>
    </dgm:pt>
  </dgm:ptLst>
  <dgm:cxnLst>
    <dgm:cxn modelId="{D9B3F706-30EC-44B2-8958-EFBE11DBE60B}" srcId="{FA0E5A36-DAA6-4CEF-9C5E-A397E907551D}" destId="{58576FC3-512D-4227-94CE-50937B9BB34D}" srcOrd="0" destOrd="0" parTransId="{06E8245F-3226-440D-80E0-9E538CE580EB}" sibTransId="{0CAA8058-BFFD-4B44-B9EB-56B87A8A134B}"/>
    <dgm:cxn modelId="{1C299209-ED3C-4933-826A-36FA004316BD}" srcId="{FA0E5A36-DAA6-4CEF-9C5E-A397E907551D}" destId="{5DFAA718-B119-4F33-B798-F7B72119F224}" srcOrd="1" destOrd="0" parTransId="{6E62A680-A3B9-4DD1-B6C7-24AA97CE5695}" sibTransId="{9EA44535-2B48-4B2B-868F-2C50DE9424C1}"/>
    <dgm:cxn modelId="{52F1031D-FF75-4BA4-A709-80CCB79B34F4}" srcId="{58576FC3-512D-4227-94CE-50937B9BB34D}" destId="{4CC2B91D-4B1D-4192-8FEB-845CE320B94E}" srcOrd="0" destOrd="0" parTransId="{A169B7DD-9846-42D3-BC37-0FAB9B65401F}" sibTransId="{DA49711F-3CF1-4CB5-9D75-084489393AD7}"/>
    <dgm:cxn modelId="{8A2FEF2B-42C4-42C0-87AA-E584C1D5D4BE}" srcId="{5DFAA718-B119-4F33-B798-F7B72119F224}" destId="{6EF1D72D-43CB-4FA1-B6BA-65FBC69B417E}" srcOrd="1" destOrd="0" parTransId="{5DA884F8-7011-4372-AD30-20D0B63AE364}" sibTransId="{3628D6C8-0DCB-4800-92C6-6E33EA3E8EBB}"/>
    <dgm:cxn modelId="{66D46E42-0D51-48F3-9C37-D6A55DA9EA9F}" srcId="{5DFAA718-B119-4F33-B798-F7B72119F224}" destId="{0915F768-2B88-41F5-BF48-E1159AF8746B}" srcOrd="2" destOrd="0" parTransId="{E382BBCA-35EF-4891-AA77-B85D8E501D4F}" sibTransId="{53913A1D-D8AB-4EE1-8E7A-F86C7526CB30}"/>
    <dgm:cxn modelId="{E4673E4C-88C2-4F67-8567-CDCF79957F10}" type="presOf" srcId="{FA0E5A36-DAA6-4CEF-9C5E-A397E907551D}" destId="{FBAACBC6-27CD-47EB-BAA1-68074400ACDB}" srcOrd="0" destOrd="0" presId="urn:microsoft.com/office/officeart/2005/8/layout/hList1"/>
    <dgm:cxn modelId="{220B3374-8B7D-4ECF-A7AC-A533BBCCB384}" type="presOf" srcId="{6EF1D72D-43CB-4FA1-B6BA-65FBC69B417E}" destId="{4364049A-A623-4644-833A-197AB9AFE045}" srcOrd="0" destOrd="1" presId="urn:microsoft.com/office/officeart/2005/8/layout/hList1"/>
    <dgm:cxn modelId="{364BED56-9DFC-4AF0-A4AB-30F9119E8AE7}" srcId="{5DFAA718-B119-4F33-B798-F7B72119F224}" destId="{B2FC31AE-B1E1-455D-8B59-B95992A830FE}" srcOrd="0" destOrd="0" parTransId="{0181BC5D-65A8-4E61-AA4D-86A3AB340D16}" sibTransId="{EE25900C-9360-42A5-8FC4-2FC1AD64B347}"/>
    <dgm:cxn modelId="{1E266E7C-BEE6-46EC-9B7D-EDFCC1A7E031}" type="presOf" srcId="{0470C0FB-BF37-47AF-8F34-2F70D098D80B}" destId="{0BF24310-7E47-443E-92C9-037D0244E1B6}" srcOrd="0" destOrd="1" presId="urn:microsoft.com/office/officeart/2005/8/layout/hList1"/>
    <dgm:cxn modelId="{7AAE0496-6BDA-4DEA-A301-383E4039202F}" type="presOf" srcId="{B2FC31AE-B1E1-455D-8B59-B95992A830FE}" destId="{4364049A-A623-4644-833A-197AB9AFE045}" srcOrd="0" destOrd="0" presId="urn:microsoft.com/office/officeart/2005/8/layout/hList1"/>
    <dgm:cxn modelId="{1D4F1497-A240-4A5B-B7B4-80AEF04A0AAF}" type="presOf" srcId="{58576FC3-512D-4227-94CE-50937B9BB34D}" destId="{5ABF8E23-C069-48C0-84ED-71244BEE71DB}" srcOrd="0" destOrd="0" presId="urn:microsoft.com/office/officeart/2005/8/layout/hList1"/>
    <dgm:cxn modelId="{75869197-1DEB-408B-9289-D0182FD1B6EA}" type="presOf" srcId="{5DFAA718-B119-4F33-B798-F7B72119F224}" destId="{CB4586E2-1C2F-4BB9-AF97-DA669BE081B8}" srcOrd="0" destOrd="0" presId="urn:microsoft.com/office/officeart/2005/8/layout/hList1"/>
    <dgm:cxn modelId="{9A01A7B0-9552-483C-9E3C-6AAD768072BD}" srcId="{58576FC3-512D-4227-94CE-50937B9BB34D}" destId="{0470C0FB-BF37-47AF-8F34-2F70D098D80B}" srcOrd="1" destOrd="0" parTransId="{EE0B52A6-F5DD-468D-A5E8-432086C6F054}" sibTransId="{CAB4C9BC-8ABE-4F73-AAFA-67F939D17C66}"/>
    <dgm:cxn modelId="{6F3D86EB-21F7-4533-B62D-018993BF02EB}" type="presOf" srcId="{4CC2B91D-4B1D-4192-8FEB-845CE320B94E}" destId="{0BF24310-7E47-443E-92C9-037D0244E1B6}" srcOrd="0" destOrd="0" presId="urn:microsoft.com/office/officeart/2005/8/layout/hList1"/>
    <dgm:cxn modelId="{CD1F74F1-9496-4795-8333-D84CDC48CA6C}" type="presOf" srcId="{0915F768-2B88-41F5-BF48-E1159AF8746B}" destId="{4364049A-A623-4644-833A-197AB9AFE045}" srcOrd="0" destOrd="2" presId="urn:microsoft.com/office/officeart/2005/8/layout/hList1"/>
    <dgm:cxn modelId="{7DB31703-1D39-4FB7-AA66-AEDE8C88D100}" type="presParOf" srcId="{FBAACBC6-27CD-47EB-BAA1-68074400ACDB}" destId="{E828CF4A-F6A7-4BC2-9571-6D38EA3FD516}" srcOrd="0" destOrd="0" presId="urn:microsoft.com/office/officeart/2005/8/layout/hList1"/>
    <dgm:cxn modelId="{E68002F2-B3C4-45D2-AC50-1734D410CA08}" type="presParOf" srcId="{E828CF4A-F6A7-4BC2-9571-6D38EA3FD516}" destId="{5ABF8E23-C069-48C0-84ED-71244BEE71DB}" srcOrd="0" destOrd="0" presId="urn:microsoft.com/office/officeart/2005/8/layout/hList1"/>
    <dgm:cxn modelId="{98AC73A5-F819-49D8-80BF-A91C95B218C8}" type="presParOf" srcId="{E828CF4A-F6A7-4BC2-9571-6D38EA3FD516}" destId="{0BF24310-7E47-443E-92C9-037D0244E1B6}" srcOrd="1" destOrd="0" presId="urn:microsoft.com/office/officeart/2005/8/layout/hList1"/>
    <dgm:cxn modelId="{C780429A-8224-4472-8EF4-1389D441D581}" type="presParOf" srcId="{FBAACBC6-27CD-47EB-BAA1-68074400ACDB}" destId="{148FCB66-68A6-44F8-8927-CD2D9EDA14CD}" srcOrd="1" destOrd="0" presId="urn:microsoft.com/office/officeart/2005/8/layout/hList1"/>
    <dgm:cxn modelId="{1E52CF48-C70E-4C48-9410-E693E8CAB534}" type="presParOf" srcId="{FBAACBC6-27CD-47EB-BAA1-68074400ACDB}" destId="{77E61DBF-5079-4642-AD77-A40C7B2CE83E}" srcOrd="2" destOrd="0" presId="urn:microsoft.com/office/officeart/2005/8/layout/hList1"/>
    <dgm:cxn modelId="{27C63DA0-6417-43A0-B18B-60B6E187F3B6}" type="presParOf" srcId="{77E61DBF-5079-4642-AD77-A40C7B2CE83E}" destId="{CB4586E2-1C2F-4BB9-AF97-DA669BE081B8}" srcOrd="0" destOrd="0" presId="urn:microsoft.com/office/officeart/2005/8/layout/hList1"/>
    <dgm:cxn modelId="{1CF4FD42-5224-4B61-AE10-CCF06FC4B534}" type="presParOf" srcId="{77E61DBF-5079-4642-AD77-A40C7B2CE83E}" destId="{4364049A-A623-4644-833A-197AB9AFE04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D40643-9B7D-432F-B627-0062DAB554C7}" type="doc">
      <dgm:prSet loTypeId="urn:microsoft.com/office/officeart/2005/8/layout/process4" loCatId="list" qsTypeId="urn:microsoft.com/office/officeart/2005/8/quickstyle/3d3" qsCatId="3D" csTypeId="urn:microsoft.com/office/officeart/2005/8/colors/accent1_2" csCatId="accent1"/>
      <dgm:spPr/>
      <dgm:t>
        <a:bodyPr/>
        <a:lstStyle/>
        <a:p>
          <a:endParaRPr lang="fi-FI"/>
        </a:p>
      </dgm:t>
    </dgm:pt>
    <dgm:pt modelId="{85CF644C-8BC4-41BD-84DA-0EB5E72B4682}">
      <dgm:prSet/>
      <dgm:spPr/>
      <dgm:t>
        <a:bodyPr/>
        <a:lstStyle/>
        <a:p>
          <a:r>
            <a:rPr lang="en-US" b="1" i="0" baseline="0"/>
            <a:t>Kauppa todettiin pätemättömäksi OikTL 33§:n nojalla: </a:t>
          </a:r>
          <a:endParaRPr lang="fi-FI"/>
        </a:p>
      </dgm:t>
    </dgm:pt>
    <dgm:pt modelId="{C2C73300-81A5-4B9E-B5EF-4F006E538B1A}" type="parTrans" cxnId="{50C65013-0E43-4111-955E-2ABF38968A39}">
      <dgm:prSet/>
      <dgm:spPr/>
      <dgm:t>
        <a:bodyPr/>
        <a:lstStyle/>
        <a:p>
          <a:endParaRPr lang="fi-FI"/>
        </a:p>
      </dgm:t>
    </dgm:pt>
    <dgm:pt modelId="{3A2E1A69-8CDE-4D11-94FB-4631A8AD1537}" type="sibTrans" cxnId="{50C65013-0E43-4111-955E-2ABF38968A39}">
      <dgm:prSet/>
      <dgm:spPr/>
      <dgm:t>
        <a:bodyPr/>
        <a:lstStyle/>
        <a:p>
          <a:endParaRPr lang="fi-FI"/>
        </a:p>
      </dgm:t>
    </dgm:pt>
    <dgm:pt modelId="{FC031A60-FA14-4CAF-B59C-64DEAE0876EE}">
      <dgm:prSet/>
      <dgm:spPr/>
      <dgm:t>
        <a:bodyPr/>
        <a:lstStyle/>
        <a:p>
          <a:r>
            <a:rPr lang="en-US" b="1" i="0" baseline="0"/>
            <a:t>Sopimushetkellä myyjä ei tiennyt arvopaperien arvoon olennaisesti vaikuttavista seikoista</a:t>
          </a:r>
          <a:r>
            <a:rPr lang="en-US" b="1"/>
            <a:t>, </a:t>
          </a:r>
          <a:endParaRPr lang="fi-FI"/>
        </a:p>
      </dgm:t>
    </dgm:pt>
    <dgm:pt modelId="{88003CF8-EE5C-4E24-B84A-966D176DED67}" type="parTrans" cxnId="{14BAAB23-B4FD-478D-86F2-3B823244871A}">
      <dgm:prSet/>
      <dgm:spPr/>
      <dgm:t>
        <a:bodyPr/>
        <a:lstStyle/>
        <a:p>
          <a:endParaRPr lang="fi-FI"/>
        </a:p>
      </dgm:t>
    </dgm:pt>
    <dgm:pt modelId="{BC59FD1E-8DA2-47B3-AB62-D5F433ADD380}" type="sibTrans" cxnId="{14BAAB23-B4FD-478D-86F2-3B823244871A}">
      <dgm:prSet/>
      <dgm:spPr/>
      <dgm:t>
        <a:bodyPr/>
        <a:lstStyle/>
        <a:p>
          <a:endParaRPr lang="fi-FI"/>
        </a:p>
      </dgm:t>
    </dgm:pt>
    <dgm:pt modelId="{6FC4ED24-15A7-4AE1-8535-632E899F6A52}">
      <dgm:prSet/>
      <dgm:spPr/>
      <dgm:t>
        <a:bodyPr/>
        <a:lstStyle/>
        <a:p>
          <a:r>
            <a:rPr lang="en-US" b="1" i="0" baseline="0"/>
            <a:t>mutta ostaja tiesi</a:t>
          </a:r>
          <a:endParaRPr lang="fi-FI"/>
        </a:p>
      </dgm:t>
    </dgm:pt>
    <dgm:pt modelId="{63ADF4BA-8F46-4D3C-850B-E769E87AAF51}" type="parTrans" cxnId="{9E64D3A9-3882-4794-A1A8-BB082D66C146}">
      <dgm:prSet/>
      <dgm:spPr/>
      <dgm:t>
        <a:bodyPr/>
        <a:lstStyle/>
        <a:p>
          <a:endParaRPr lang="fi-FI"/>
        </a:p>
      </dgm:t>
    </dgm:pt>
    <dgm:pt modelId="{C12A1682-41BC-4015-8F61-9D65B8900DA0}" type="sibTrans" cxnId="{9E64D3A9-3882-4794-A1A8-BB082D66C146}">
      <dgm:prSet/>
      <dgm:spPr/>
      <dgm:t>
        <a:bodyPr/>
        <a:lstStyle/>
        <a:p>
          <a:endParaRPr lang="fi-FI"/>
        </a:p>
      </dgm:t>
    </dgm:pt>
    <dgm:pt modelId="{58364486-70EB-4333-8114-CE7CEE86BEA3}">
      <dgm:prSet/>
      <dgm:spPr/>
      <dgm:t>
        <a:bodyPr/>
        <a:lstStyle/>
        <a:p>
          <a:r>
            <a:rPr lang="en-US" b="1" i="0" baseline="0"/>
            <a:t>ja todennäköisesti ymmärsi niiden merkityksen</a:t>
          </a:r>
          <a:r>
            <a:rPr lang="en-US" b="1"/>
            <a:t> toisen osapuolen myyntipäätökselle</a:t>
          </a:r>
          <a:r>
            <a:rPr lang="en-US" b="1" i="0" baseline="0"/>
            <a:t>.  </a:t>
          </a:r>
          <a:endParaRPr lang="fi-FI"/>
        </a:p>
      </dgm:t>
    </dgm:pt>
    <dgm:pt modelId="{B1586B16-3521-4C27-8C9F-7E21BC45DB98}" type="parTrans" cxnId="{AF5FA35F-5F67-4000-9864-7A78D21DB275}">
      <dgm:prSet/>
      <dgm:spPr/>
      <dgm:t>
        <a:bodyPr/>
        <a:lstStyle/>
        <a:p>
          <a:endParaRPr lang="fi-FI"/>
        </a:p>
      </dgm:t>
    </dgm:pt>
    <dgm:pt modelId="{FAD2A027-1685-4E67-BAFF-FAAA759F1C47}" type="sibTrans" cxnId="{AF5FA35F-5F67-4000-9864-7A78D21DB275}">
      <dgm:prSet/>
      <dgm:spPr/>
      <dgm:t>
        <a:bodyPr/>
        <a:lstStyle/>
        <a:p>
          <a:endParaRPr lang="fi-FI"/>
        </a:p>
      </dgm:t>
    </dgm:pt>
    <dgm:pt modelId="{54CE0D88-EADF-4BFF-AB29-C8AFE61C977D}" type="pres">
      <dgm:prSet presAssocID="{9DD40643-9B7D-432F-B627-0062DAB554C7}" presName="Name0" presStyleCnt="0">
        <dgm:presLayoutVars>
          <dgm:dir/>
          <dgm:animLvl val="lvl"/>
          <dgm:resizeHandles val="exact"/>
        </dgm:presLayoutVars>
      </dgm:prSet>
      <dgm:spPr/>
    </dgm:pt>
    <dgm:pt modelId="{8772980C-893F-43D5-8DF2-4375A0C738B4}" type="pres">
      <dgm:prSet presAssocID="{58364486-70EB-4333-8114-CE7CEE86BEA3}" presName="boxAndChildren" presStyleCnt="0"/>
      <dgm:spPr/>
    </dgm:pt>
    <dgm:pt modelId="{49D559DD-BA09-4162-A578-EE23ED1AB42B}" type="pres">
      <dgm:prSet presAssocID="{58364486-70EB-4333-8114-CE7CEE86BEA3}" presName="parentTextBox" presStyleLbl="node1" presStyleIdx="0" presStyleCnt="4"/>
      <dgm:spPr/>
    </dgm:pt>
    <dgm:pt modelId="{2FB5EB5D-788F-4DED-BA8C-43C67F848D30}" type="pres">
      <dgm:prSet presAssocID="{C12A1682-41BC-4015-8F61-9D65B8900DA0}" presName="sp" presStyleCnt="0"/>
      <dgm:spPr/>
    </dgm:pt>
    <dgm:pt modelId="{F4C51B7F-4CDA-497A-A764-3467951064DF}" type="pres">
      <dgm:prSet presAssocID="{6FC4ED24-15A7-4AE1-8535-632E899F6A52}" presName="arrowAndChildren" presStyleCnt="0"/>
      <dgm:spPr/>
    </dgm:pt>
    <dgm:pt modelId="{95872BE5-894B-4E38-8F3C-B5CA940BB413}" type="pres">
      <dgm:prSet presAssocID="{6FC4ED24-15A7-4AE1-8535-632E899F6A52}" presName="parentTextArrow" presStyleLbl="node1" presStyleIdx="1" presStyleCnt="4"/>
      <dgm:spPr/>
    </dgm:pt>
    <dgm:pt modelId="{02F7974A-9F1C-48E4-8122-2CB23A212D5F}" type="pres">
      <dgm:prSet presAssocID="{BC59FD1E-8DA2-47B3-AB62-D5F433ADD380}" presName="sp" presStyleCnt="0"/>
      <dgm:spPr/>
    </dgm:pt>
    <dgm:pt modelId="{B47798E2-4CBA-43B5-A061-DB3C4671229D}" type="pres">
      <dgm:prSet presAssocID="{FC031A60-FA14-4CAF-B59C-64DEAE0876EE}" presName="arrowAndChildren" presStyleCnt="0"/>
      <dgm:spPr/>
    </dgm:pt>
    <dgm:pt modelId="{A3FB6AC9-A115-4DA2-9CAA-D179EB043230}" type="pres">
      <dgm:prSet presAssocID="{FC031A60-FA14-4CAF-B59C-64DEAE0876EE}" presName="parentTextArrow" presStyleLbl="node1" presStyleIdx="2" presStyleCnt="4"/>
      <dgm:spPr/>
    </dgm:pt>
    <dgm:pt modelId="{91E248A2-0599-41C0-9813-D7B7553EE018}" type="pres">
      <dgm:prSet presAssocID="{3A2E1A69-8CDE-4D11-94FB-4631A8AD1537}" presName="sp" presStyleCnt="0"/>
      <dgm:spPr/>
    </dgm:pt>
    <dgm:pt modelId="{3D36D557-7B45-4201-B476-4D21FCDED29E}" type="pres">
      <dgm:prSet presAssocID="{85CF644C-8BC4-41BD-84DA-0EB5E72B4682}" presName="arrowAndChildren" presStyleCnt="0"/>
      <dgm:spPr/>
    </dgm:pt>
    <dgm:pt modelId="{284A9C68-602F-4718-93A1-A7ABACC2FB40}" type="pres">
      <dgm:prSet presAssocID="{85CF644C-8BC4-41BD-84DA-0EB5E72B4682}" presName="parentTextArrow" presStyleLbl="node1" presStyleIdx="3" presStyleCnt="4"/>
      <dgm:spPr/>
    </dgm:pt>
  </dgm:ptLst>
  <dgm:cxnLst>
    <dgm:cxn modelId="{50C65013-0E43-4111-955E-2ABF38968A39}" srcId="{9DD40643-9B7D-432F-B627-0062DAB554C7}" destId="{85CF644C-8BC4-41BD-84DA-0EB5E72B4682}" srcOrd="0" destOrd="0" parTransId="{C2C73300-81A5-4B9E-B5EF-4F006E538B1A}" sibTransId="{3A2E1A69-8CDE-4D11-94FB-4631A8AD1537}"/>
    <dgm:cxn modelId="{14BAAB23-B4FD-478D-86F2-3B823244871A}" srcId="{9DD40643-9B7D-432F-B627-0062DAB554C7}" destId="{FC031A60-FA14-4CAF-B59C-64DEAE0876EE}" srcOrd="1" destOrd="0" parTransId="{88003CF8-EE5C-4E24-B84A-966D176DED67}" sibTransId="{BC59FD1E-8DA2-47B3-AB62-D5F433ADD380}"/>
    <dgm:cxn modelId="{AF5FA35F-5F67-4000-9864-7A78D21DB275}" srcId="{9DD40643-9B7D-432F-B627-0062DAB554C7}" destId="{58364486-70EB-4333-8114-CE7CEE86BEA3}" srcOrd="3" destOrd="0" parTransId="{B1586B16-3521-4C27-8C9F-7E21BC45DB98}" sibTransId="{FAD2A027-1685-4E67-BAFF-FAAA759F1C47}"/>
    <dgm:cxn modelId="{8B005B49-3EF6-4CF0-8553-4F835AC57521}" type="presOf" srcId="{FC031A60-FA14-4CAF-B59C-64DEAE0876EE}" destId="{A3FB6AC9-A115-4DA2-9CAA-D179EB043230}" srcOrd="0" destOrd="0" presId="urn:microsoft.com/office/officeart/2005/8/layout/process4"/>
    <dgm:cxn modelId="{77D8E558-86F0-4C89-ADA3-100AAE61F2AD}" type="presOf" srcId="{85CF644C-8BC4-41BD-84DA-0EB5E72B4682}" destId="{284A9C68-602F-4718-93A1-A7ABACC2FB40}" srcOrd="0" destOrd="0" presId="urn:microsoft.com/office/officeart/2005/8/layout/process4"/>
    <dgm:cxn modelId="{C8992193-5F5F-4180-AB94-47637F922BE9}" type="presOf" srcId="{58364486-70EB-4333-8114-CE7CEE86BEA3}" destId="{49D559DD-BA09-4162-A578-EE23ED1AB42B}" srcOrd="0" destOrd="0" presId="urn:microsoft.com/office/officeart/2005/8/layout/process4"/>
    <dgm:cxn modelId="{9E64D3A9-3882-4794-A1A8-BB082D66C146}" srcId="{9DD40643-9B7D-432F-B627-0062DAB554C7}" destId="{6FC4ED24-15A7-4AE1-8535-632E899F6A52}" srcOrd="2" destOrd="0" parTransId="{63ADF4BA-8F46-4D3C-850B-E769E87AAF51}" sibTransId="{C12A1682-41BC-4015-8F61-9D65B8900DA0}"/>
    <dgm:cxn modelId="{5FD4A6C1-412A-4446-B51A-2F62E9D7F044}" type="presOf" srcId="{9DD40643-9B7D-432F-B627-0062DAB554C7}" destId="{54CE0D88-EADF-4BFF-AB29-C8AFE61C977D}" srcOrd="0" destOrd="0" presId="urn:microsoft.com/office/officeart/2005/8/layout/process4"/>
    <dgm:cxn modelId="{1ED627D4-CEA8-4B24-A71E-4D4706C3EE6E}" type="presOf" srcId="{6FC4ED24-15A7-4AE1-8535-632E899F6A52}" destId="{95872BE5-894B-4E38-8F3C-B5CA940BB413}" srcOrd="0" destOrd="0" presId="urn:microsoft.com/office/officeart/2005/8/layout/process4"/>
    <dgm:cxn modelId="{28EC55E3-5BAE-4045-AA59-DB8BC3E2B14A}" type="presParOf" srcId="{54CE0D88-EADF-4BFF-AB29-C8AFE61C977D}" destId="{8772980C-893F-43D5-8DF2-4375A0C738B4}" srcOrd="0" destOrd="0" presId="urn:microsoft.com/office/officeart/2005/8/layout/process4"/>
    <dgm:cxn modelId="{413A95C0-6AA1-4979-B4D1-8CB7E7186A55}" type="presParOf" srcId="{8772980C-893F-43D5-8DF2-4375A0C738B4}" destId="{49D559DD-BA09-4162-A578-EE23ED1AB42B}" srcOrd="0" destOrd="0" presId="urn:microsoft.com/office/officeart/2005/8/layout/process4"/>
    <dgm:cxn modelId="{15D590D5-3A41-4108-BCD2-B05BC0055FC4}" type="presParOf" srcId="{54CE0D88-EADF-4BFF-AB29-C8AFE61C977D}" destId="{2FB5EB5D-788F-4DED-BA8C-43C67F848D30}" srcOrd="1" destOrd="0" presId="urn:microsoft.com/office/officeart/2005/8/layout/process4"/>
    <dgm:cxn modelId="{EB8BBBF5-5D9F-4F6D-B2E2-736CDD0C437B}" type="presParOf" srcId="{54CE0D88-EADF-4BFF-AB29-C8AFE61C977D}" destId="{F4C51B7F-4CDA-497A-A764-3467951064DF}" srcOrd="2" destOrd="0" presId="urn:microsoft.com/office/officeart/2005/8/layout/process4"/>
    <dgm:cxn modelId="{D9E8DD8C-9C9F-4A00-9BA0-46BCF2F95453}" type="presParOf" srcId="{F4C51B7F-4CDA-497A-A764-3467951064DF}" destId="{95872BE5-894B-4E38-8F3C-B5CA940BB413}" srcOrd="0" destOrd="0" presId="urn:microsoft.com/office/officeart/2005/8/layout/process4"/>
    <dgm:cxn modelId="{1CBDBE63-0775-4188-A8F1-639C90469173}" type="presParOf" srcId="{54CE0D88-EADF-4BFF-AB29-C8AFE61C977D}" destId="{02F7974A-9F1C-48E4-8122-2CB23A212D5F}" srcOrd="3" destOrd="0" presId="urn:microsoft.com/office/officeart/2005/8/layout/process4"/>
    <dgm:cxn modelId="{02BF7439-DBF7-425F-958A-FD62658F60A7}" type="presParOf" srcId="{54CE0D88-EADF-4BFF-AB29-C8AFE61C977D}" destId="{B47798E2-4CBA-43B5-A061-DB3C4671229D}" srcOrd="4" destOrd="0" presId="urn:microsoft.com/office/officeart/2005/8/layout/process4"/>
    <dgm:cxn modelId="{AE4E3973-7E6D-4AB5-A384-ACC9301E9138}" type="presParOf" srcId="{B47798E2-4CBA-43B5-A061-DB3C4671229D}" destId="{A3FB6AC9-A115-4DA2-9CAA-D179EB043230}" srcOrd="0" destOrd="0" presId="urn:microsoft.com/office/officeart/2005/8/layout/process4"/>
    <dgm:cxn modelId="{FA6652AB-8DA6-4C99-85C5-62715BAF265C}" type="presParOf" srcId="{54CE0D88-EADF-4BFF-AB29-C8AFE61C977D}" destId="{91E248A2-0599-41C0-9813-D7B7553EE018}" srcOrd="5" destOrd="0" presId="urn:microsoft.com/office/officeart/2005/8/layout/process4"/>
    <dgm:cxn modelId="{81495100-78FC-4EEC-A1D0-64EB89A5CEF5}" type="presParOf" srcId="{54CE0D88-EADF-4BFF-AB29-C8AFE61C977D}" destId="{3D36D557-7B45-4201-B476-4D21FCDED29E}" srcOrd="6" destOrd="0" presId="urn:microsoft.com/office/officeart/2005/8/layout/process4"/>
    <dgm:cxn modelId="{B27ED426-C247-4CD7-9DB2-EE24ECB09B1C}" type="presParOf" srcId="{3D36D557-7B45-4201-B476-4D21FCDED29E}" destId="{284A9C68-602F-4718-93A1-A7ABACC2FB4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2C62F1-E4A2-44A1-9267-60BCA0B3422A}"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fi-FI"/>
        </a:p>
      </dgm:t>
    </dgm:pt>
    <dgm:pt modelId="{93F553DA-93F7-4D46-A2EF-0E290F7E9304}">
      <dgm:prSet/>
      <dgm:spPr/>
      <dgm:t>
        <a:bodyPr/>
        <a:lstStyle/>
        <a:p>
          <a:r>
            <a:rPr lang="en-US" b="1" i="0" baseline="0"/>
            <a:t>Markkinariski – korvattava vahinko? </a:t>
          </a:r>
          <a:endParaRPr lang="fi-FI"/>
        </a:p>
      </dgm:t>
    </dgm:pt>
    <dgm:pt modelId="{09D98E55-4A59-44E6-9B2E-4E7FC135DCDA}" type="parTrans" cxnId="{5CC2AE1D-03CD-4788-A841-9203DC047D58}">
      <dgm:prSet/>
      <dgm:spPr/>
      <dgm:t>
        <a:bodyPr/>
        <a:lstStyle/>
        <a:p>
          <a:endParaRPr lang="fi-FI"/>
        </a:p>
      </dgm:t>
    </dgm:pt>
    <dgm:pt modelId="{8D078DF3-0E80-4694-8CB1-01B9AFAAD560}" type="sibTrans" cxnId="{5CC2AE1D-03CD-4788-A841-9203DC047D58}">
      <dgm:prSet/>
      <dgm:spPr/>
      <dgm:t>
        <a:bodyPr/>
        <a:lstStyle/>
        <a:p>
          <a:endParaRPr lang="fi-FI"/>
        </a:p>
      </dgm:t>
    </dgm:pt>
    <dgm:pt modelId="{4A7B7008-3E9B-4EF8-ADD5-049A9DB45A13}">
      <dgm:prSet/>
      <dgm:spPr/>
      <dgm:t>
        <a:bodyPr/>
        <a:lstStyle/>
        <a:p>
          <a:r>
            <a:rPr lang="en-US" b="1" i="0" baseline="0"/>
            <a:t>Hintamuutoksiin vaikuttavien tekijöiden pelkistäminen vaikeaa</a:t>
          </a:r>
          <a:endParaRPr lang="fi-FI"/>
        </a:p>
      </dgm:t>
    </dgm:pt>
    <dgm:pt modelId="{31B3F602-1BEC-43BD-AF79-B219B5A22E4F}" type="parTrans" cxnId="{19D3C60B-D076-48AF-AFAD-0BACDA72AA85}">
      <dgm:prSet/>
      <dgm:spPr/>
      <dgm:t>
        <a:bodyPr/>
        <a:lstStyle/>
        <a:p>
          <a:endParaRPr lang="fi-FI"/>
        </a:p>
      </dgm:t>
    </dgm:pt>
    <dgm:pt modelId="{3EEB8D7A-4BE5-440E-B6E5-D28D02F046BD}" type="sibTrans" cxnId="{19D3C60B-D076-48AF-AFAD-0BACDA72AA85}">
      <dgm:prSet/>
      <dgm:spPr/>
      <dgm:t>
        <a:bodyPr/>
        <a:lstStyle/>
        <a:p>
          <a:endParaRPr lang="fi-FI"/>
        </a:p>
      </dgm:t>
    </dgm:pt>
    <dgm:pt modelId="{DC639842-8BCA-4C32-930B-C0008F323DAD}">
      <dgm:prSet/>
      <dgm:spPr/>
      <dgm:t>
        <a:bodyPr/>
        <a:lstStyle/>
        <a:p>
          <a:r>
            <a:rPr lang="en-US"/>
            <a:t>Markkinapsykologia ym. </a:t>
          </a:r>
          <a:endParaRPr lang="fi-FI"/>
        </a:p>
      </dgm:t>
    </dgm:pt>
    <dgm:pt modelId="{1FE75FB3-A0E5-471E-A309-4F8038B7948E}" type="parTrans" cxnId="{8EC4F135-152E-4C71-B553-82EE04B4869F}">
      <dgm:prSet/>
      <dgm:spPr/>
      <dgm:t>
        <a:bodyPr/>
        <a:lstStyle/>
        <a:p>
          <a:endParaRPr lang="fi-FI"/>
        </a:p>
      </dgm:t>
    </dgm:pt>
    <dgm:pt modelId="{B282E673-3CD9-42FE-9127-B069CA84F013}" type="sibTrans" cxnId="{8EC4F135-152E-4C71-B553-82EE04B4869F}">
      <dgm:prSet/>
      <dgm:spPr/>
      <dgm:t>
        <a:bodyPr/>
        <a:lstStyle/>
        <a:p>
          <a:endParaRPr lang="fi-FI"/>
        </a:p>
      </dgm:t>
    </dgm:pt>
    <dgm:pt modelId="{747CA1C0-8596-459C-BCD0-5559BF40CF82}">
      <dgm:prSet/>
      <dgm:spPr/>
      <dgm:t>
        <a:bodyPr/>
        <a:lstStyle/>
        <a:p>
          <a:r>
            <a:rPr lang="en-US" b="1" i="0" baseline="0"/>
            <a:t>Portfolioteoria </a:t>
          </a:r>
          <a:endParaRPr lang="fi-FI"/>
        </a:p>
      </dgm:t>
    </dgm:pt>
    <dgm:pt modelId="{261FE9DA-D381-4794-AB97-38031BD49CD8}" type="parTrans" cxnId="{D9B345E7-25FF-44A1-B6CE-E17CFEE2D532}">
      <dgm:prSet/>
      <dgm:spPr/>
      <dgm:t>
        <a:bodyPr/>
        <a:lstStyle/>
        <a:p>
          <a:endParaRPr lang="fi-FI"/>
        </a:p>
      </dgm:t>
    </dgm:pt>
    <dgm:pt modelId="{4F53001E-E591-4263-9C53-300C902C13BA}" type="sibTrans" cxnId="{D9B345E7-25FF-44A1-B6CE-E17CFEE2D532}">
      <dgm:prSet/>
      <dgm:spPr/>
      <dgm:t>
        <a:bodyPr/>
        <a:lstStyle/>
        <a:p>
          <a:endParaRPr lang="fi-FI"/>
        </a:p>
      </dgm:t>
    </dgm:pt>
    <dgm:pt modelId="{9A5F4312-269D-421C-B137-1581D7AB95D4}">
      <dgm:prSet/>
      <dgm:spPr/>
      <dgm:t>
        <a:bodyPr/>
        <a:lstStyle/>
        <a:p>
          <a:r>
            <a:rPr lang="en-US" b="1" i="0" baseline="0"/>
            <a:t>Lisääntyneen riskin merkitys kausaliteettiarvioinnissa?</a:t>
          </a:r>
          <a:endParaRPr lang="fi-FI"/>
        </a:p>
      </dgm:t>
    </dgm:pt>
    <dgm:pt modelId="{120D579D-E196-4E73-A21E-57E317C70B24}" type="parTrans" cxnId="{9847BC09-25C9-40E3-A005-0A8900CBB6AD}">
      <dgm:prSet/>
      <dgm:spPr/>
      <dgm:t>
        <a:bodyPr/>
        <a:lstStyle/>
        <a:p>
          <a:endParaRPr lang="fi-FI"/>
        </a:p>
      </dgm:t>
    </dgm:pt>
    <dgm:pt modelId="{B2BF8C21-EC5C-4918-8C65-21B73E7AB334}" type="sibTrans" cxnId="{9847BC09-25C9-40E3-A005-0A8900CBB6AD}">
      <dgm:prSet/>
      <dgm:spPr/>
      <dgm:t>
        <a:bodyPr/>
        <a:lstStyle/>
        <a:p>
          <a:endParaRPr lang="fi-FI"/>
        </a:p>
      </dgm:t>
    </dgm:pt>
    <dgm:pt modelId="{7CA4CBA9-200C-43C2-9234-07F0C4AA8E44}" type="pres">
      <dgm:prSet presAssocID="{B92C62F1-E4A2-44A1-9267-60BCA0B3422A}" presName="compositeShape" presStyleCnt="0">
        <dgm:presLayoutVars>
          <dgm:dir/>
          <dgm:resizeHandles/>
        </dgm:presLayoutVars>
      </dgm:prSet>
      <dgm:spPr/>
    </dgm:pt>
    <dgm:pt modelId="{3EE197ED-7167-48C5-97EB-87CF7AB522FE}" type="pres">
      <dgm:prSet presAssocID="{B92C62F1-E4A2-44A1-9267-60BCA0B3422A}" presName="pyramid" presStyleLbl="node1" presStyleIdx="0" presStyleCnt="1"/>
      <dgm:spPr/>
    </dgm:pt>
    <dgm:pt modelId="{23ADEA34-E38C-4BE3-B24E-A193782FB68D}" type="pres">
      <dgm:prSet presAssocID="{B92C62F1-E4A2-44A1-9267-60BCA0B3422A}" presName="theList" presStyleCnt="0"/>
      <dgm:spPr/>
    </dgm:pt>
    <dgm:pt modelId="{47D8EDA1-1B5F-44FE-A399-BACCB7E82ED6}" type="pres">
      <dgm:prSet presAssocID="{93F553DA-93F7-4D46-A2EF-0E290F7E9304}" presName="aNode" presStyleLbl="fgAcc1" presStyleIdx="0" presStyleCnt="4">
        <dgm:presLayoutVars>
          <dgm:bulletEnabled val="1"/>
        </dgm:presLayoutVars>
      </dgm:prSet>
      <dgm:spPr/>
    </dgm:pt>
    <dgm:pt modelId="{B219BAED-E8C7-48C7-9EDC-947582E92F79}" type="pres">
      <dgm:prSet presAssocID="{93F553DA-93F7-4D46-A2EF-0E290F7E9304}" presName="aSpace" presStyleCnt="0"/>
      <dgm:spPr/>
    </dgm:pt>
    <dgm:pt modelId="{C732EB53-21DA-4A26-B6A1-3B153B1BE5B1}" type="pres">
      <dgm:prSet presAssocID="{4A7B7008-3E9B-4EF8-ADD5-049A9DB45A13}" presName="aNode" presStyleLbl="fgAcc1" presStyleIdx="1" presStyleCnt="4">
        <dgm:presLayoutVars>
          <dgm:bulletEnabled val="1"/>
        </dgm:presLayoutVars>
      </dgm:prSet>
      <dgm:spPr/>
    </dgm:pt>
    <dgm:pt modelId="{A456B57E-5500-4E67-9D96-E9908E04C5C7}" type="pres">
      <dgm:prSet presAssocID="{4A7B7008-3E9B-4EF8-ADD5-049A9DB45A13}" presName="aSpace" presStyleCnt="0"/>
      <dgm:spPr/>
    </dgm:pt>
    <dgm:pt modelId="{7E4A1324-CE7F-454B-A4BA-A8741A538B9B}" type="pres">
      <dgm:prSet presAssocID="{747CA1C0-8596-459C-BCD0-5559BF40CF82}" presName="aNode" presStyleLbl="fgAcc1" presStyleIdx="2" presStyleCnt="4">
        <dgm:presLayoutVars>
          <dgm:bulletEnabled val="1"/>
        </dgm:presLayoutVars>
      </dgm:prSet>
      <dgm:spPr/>
    </dgm:pt>
    <dgm:pt modelId="{D73C76C3-AD8B-47FB-A9E6-A0C0EC115DB3}" type="pres">
      <dgm:prSet presAssocID="{747CA1C0-8596-459C-BCD0-5559BF40CF82}" presName="aSpace" presStyleCnt="0"/>
      <dgm:spPr/>
    </dgm:pt>
    <dgm:pt modelId="{038147C5-0479-41E1-B071-DE27C3F08DB1}" type="pres">
      <dgm:prSet presAssocID="{9A5F4312-269D-421C-B137-1581D7AB95D4}" presName="aNode" presStyleLbl="fgAcc1" presStyleIdx="3" presStyleCnt="4">
        <dgm:presLayoutVars>
          <dgm:bulletEnabled val="1"/>
        </dgm:presLayoutVars>
      </dgm:prSet>
      <dgm:spPr/>
    </dgm:pt>
    <dgm:pt modelId="{DD5F00BE-EBAF-4A39-B8D5-1A7B6AFD870F}" type="pres">
      <dgm:prSet presAssocID="{9A5F4312-269D-421C-B137-1581D7AB95D4}" presName="aSpace" presStyleCnt="0"/>
      <dgm:spPr/>
    </dgm:pt>
  </dgm:ptLst>
  <dgm:cxnLst>
    <dgm:cxn modelId="{9847BC09-25C9-40E3-A005-0A8900CBB6AD}" srcId="{B92C62F1-E4A2-44A1-9267-60BCA0B3422A}" destId="{9A5F4312-269D-421C-B137-1581D7AB95D4}" srcOrd="3" destOrd="0" parTransId="{120D579D-E196-4E73-A21E-57E317C70B24}" sibTransId="{B2BF8C21-EC5C-4918-8C65-21B73E7AB334}"/>
    <dgm:cxn modelId="{19D3C60B-D076-48AF-AFAD-0BACDA72AA85}" srcId="{B92C62F1-E4A2-44A1-9267-60BCA0B3422A}" destId="{4A7B7008-3E9B-4EF8-ADD5-049A9DB45A13}" srcOrd="1" destOrd="0" parTransId="{31B3F602-1BEC-43BD-AF79-B219B5A22E4F}" sibTransId="{3EEB8D7A-4BE5-440E-B6E5-D28D02F046BD}"/>
    <dgm:cxn modelId="{5CC2AE1D-03CD-4788-A841-9203DC047D58}" srcId="{B92C62F1-E4A2-44A1-9267-60BCA0B3422A}" destId="{93F553DA-93F7-4D46-A2EF-0E290F7E9304}" srcOrd="0" destOrd="0" parTransId="{09D98E55-4A59-44E6-9B2E-4E7FC135DCDA}" sibTransId="{8D078DF3-0E80-4694-8CB1-01B9AFAAD560}"/>
    <dgm:cxn modelId="{58DD1A1E-2B8D-439D-AE80-0F5E54BE6B84}" type="presOf" srcId="{B92C62F1-E4A2-44A1-9267-60BCA0B3422A}" destId="{7CA4CBA9-200C-43C2-9234-07F0C4AA8E44}" srcOrd="0" destOrd="0" presId="urn:microsoft.com/office/officeart/2005/8/layout/pyramid2"/>
    <dgm:cxn modelId="{8EC4F135-152E-4C71-B553-82EE04B4869F}" srcId="{4A7B7008-3E9B-4EF8-ADD5-049A9DB45A13}" destId="{DC639842-8BCA-4C32-930B-C0008F323DAD}" srcOrd="0" destOrd="0" parTransId="{1FE75FB3-A0E5-471E-A309-4F8038B7948E}" sibTransId="{B282E673-3CD9-42FE-9127-B069CA84F013}"/>
    <dgm:cxn modelId="{843992A1-5C6A-45BE-ADED-8E99E557518A}" type="presOf" srcId="{9A5F4312-269D-421C-B137-1581D7AB95D4}" destId="{038147C5-0479-41E1-B071-DE27C3F08DB1}" srcOrd="0" destOrd="0" presId="urn:microsoft.com/office/officeart/2005/8/layout/pyramid2"/>
    <dgm:cxn modelId="{90A507A3-645C-4F4D-AD41-81D4C13FA8C0}" type="presOf" srcId="{DC639842-8BCA-4C32-930B-C0008F323DAD}" destId="{C732EB53-21DA-4A26-B6A1-3B153B1BE5B1}" srcOrd="0" destOrd="1" presId="urn:microsoft.com/office/officeart/2005/8/layout/pyramid2"/>
    <dgm:cxn modelId="{C6E76BA3-0BC1-48F9-86FE-2EDEC1D5656F}" type="presOf" srcId="{93F553DA-93F7-4D46-A2EF-0E290F7E9304}" destId="{47D8EDA1-1B5F-44FE-A399-BACCB7E82ED6}" srcOrd="0" destOrd="0" presId="urn:microsoft.com/office/officeart/2005/8/layout/pyramid2"/>
    <dgm:cxn modelId="{662B37AF-4805-491D-9CFE-3286D4F40A35}" type="presOf" srcId="{747CA1C0-8596-459C-BCD0-5559BF40CF82}" destId="{7E4A1324-CE7F-454B-A4BA-A8741A538B9B}" srcOrd="0" destOrd="0" presId="urn:microsoft.com/office/officeart/2005/8/layout/pyramid2"/>
    <dgm:cxn modelId="{D9B345E7-25FF-44A1-B6CE-E17CFEE2D532}" srcId="{B92C62F1-E4A2-44A1-9267-60BCA0B3422A}" destId="{747CA1C0-8596-459C-BCD0-5559BF40CF82}" srcOrd="2" destOrd="0" parTransId="{261FE9DA-D381-4794-AB97-38031BD49CD8}" sibTransId="{4F53001E-E591-4263-9C53-300C902C13BA}"/>
    <dgm:cxn modelId="{8A1734EB-C708-485E-9B36-BFC04B5E4C00}" type="presOf" srcId="{4A7B7008-3E9B-4EF8-ADD5-049A9DB45A13}" destId="{C732EB53-21DA-4A26-B6A1-3B153B1BE5B1}" srcOrd="0" destOrd="0" presId="urn:microsoft.com/office/officeart/2005/8/layout/pyramid2"/>
    <dgm:cxn modelId="{40649D17-6A3A-4C6E-AFEF-2C9464E6D3B3}" type="presParOf" srcId="{7CA4CBA9-200C-43C2-9234-07F0C4AA8E44}" destId="{3EE197ED-7167-48C5-97EB-87CF7AB522FE}" srcOrd="0" destOrd="0" presId="urn:microsoft.com/office/officeart/2005/8/layout/pyramid2"/>
    <dgm:cxn modelId="{CD1D2393-2EB4-4D56-A64E-2AF9813B3EEF}" type="presParOf" srcId="{7CA4CBA9-200C-43C2-9234-07F0C4AA8E44}" destId="{23ADEA34-E38C-4BE3-B24E-A193782FB68D}" srcOrd="1" destOrd="0" presId="urn:microsoft.com/office/officeart/2005/8/layout/pyramid2"/>
    <dgm:cxn modelId="{F7500FAC-0567-4FDF-8A1E-73EF2D1FFF98}" type="presParOf" srcId="{23ADEA34-E38C-4BE3-B24E-A193782FB68D}" destId="{47D8EDA1-1B5F-44FE-A399-BACCB7E82ED6}" srcOrd="0" destOrd="0" presId="urn:microsoft.com/office/officeart/2005/8/layout/pyramid2"/>
    <dgm:cxn modelId="{2465D9BB-135D-4D98-8973-A3322DF8ABF2}" type="presParOf" srcId="{23ADEA34-E38C-4BE3-B24E-A193782FB68D}" destId="{B219BAED-E8C7-48C7-9EDC-947582E92F79}" srcOrd="1" destOrd="0" presId="urn:microsoft.com/office/officeart/2005/8/layout/pyramid2"/>
    <dgm:cxn modelId="{EF8B9622-1552-4384-979C-8C4358AE2E53}" type="presParOf" srcId="{23ADEA34-E38C-4BE3-B24E-A193782FB68D}" destId="{C732EB53-21DA-4A26-B6A1-3B153B1BE5B1}" srcOrd="2" destOrd="0" presId="urn:microsoft.com/office/officeart/2005/8/layout/pyramid2"/>
    <dgm:cxn modelId="{71BF6B87-61EA-448E-9887-8E2142C94544}" type="presParOf" srcId="{23ADEA34-E38C-4BE3-B24E-A193782FB68D}" destId="{A456B57E-5500-4E67-9D96-E9908E04C5C7}" srcOrd="3" destOrd="0" presId="urn:microsoft.com/office/officeart/2005/8/layout/pyramid2"/>
    <dgm:cxn modelId="{AD336D56-FBD9-4673-94E3-18C83E6F9D43}" type="presParOf" srcId="{23ADEA34-E38C-4BE3-B24E-A193782FB68D}" destId="{7E4A1324-CE7F-454B-A4BA-A8741A538B9B}" srcOrd="4" destOrd="0" presId="urn:microsoft.com/office/officeart/2005/8/layout/pyramid2"/>
    <dgm:cxn modelId="{5D6E6636-1459-44BF-92B9-64586F290C1A}" type="presParOf" srcId="{23ADEA34-E38C-4BE3-B24E-A193782FB68D}" destId="{D73C76C3-AD8B-47FB-A9E6-A0C0EC115DB3}" srcOrd="5" destOrd="0" presId="urn:microsoft.com/office/officeart/2005/8/layout/pyramid2"/>
    <dgm:cxn modelId="{D4326965-4F32-4C58-81D3-8EE46868F9A9}" type="presParOf" srcId="{23ADEA34-E38C-4BE3-B24E-A193782FB68D}" destId="{038147C5-0479-41E1-B071-DE27C3F08DB1}" srcOrd="6" destOrd="0" presId="urn:microsoft.com/office/officeart/2005/8/layout/pyramid2"/>
    <dgm:cxn modelId="{A263870C-FC68-4E09-9FC5-EA48C8F45602}" type="presParOf" srcId="{23ADEA34-E38C-4BE3-B24E-A193782FB68D}" destId="{DD5F00BE-EBAF-4A39-B8D5-1A7B6AFD870F}"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194290-C28A-4DFC-B956-A94EC65DEF70}" type="doc">
      <dgm:prSet loTypeId="urn:microsoft.com/office/officeart/2005/8/layout/target3" loCatId="relationship" qsTypeId="urn:microsoft.com/office/officeart/2005/8/quickstyle/3d5" qsCatId="3D" csTypeId="urn:microsoft.com/office/officeart/2005/8/colors/colorful3" csCatId="colorful"/>
      <dgm:spPr/>
      <dgm:t>
        <a:bodyPr/>
        <a:lstStyle/>
        <a:p>
          <a:endParaRPr lang="fi-FI"/>
        </a:p>
      </dgm:t>
    </dgm:pt>
    <dgm:pt modelId="{33D35579-DE52-4324-A838-DC40D5F6183E}">
      <dgm:prSet/>
      <dgm:spPr/>
      <dgm:t>
        <a:bodyPr/>
        <a:lstStyle/>
        <a:p>
          <a:r>
            <a:rPr lang="en-US"/>
            <a:t>Esim. tiedonantovelvollisuuksien rikkominen: </a:t>
          </a:r>
          <a:endParaRPr lang="fi-FI"/>
        </a:p>
      </dgm:t>
    </dgm:pt>
    <dgm:pt modelId="{1A6E7EAD-8633-41C8-835F-D38857BDA7F8}" type="parTrans" cxnId="{3B4FEC88-6F18-4521-822B-7205AFFECFDB}">
      <dgm:prSet/>
      <dgm:spPr/>
      <dgm:t>
        <a:bodyPr/>
        <a:lstStyle/>
        <a:p>
          <a:endParaRPr lang="fi-FI"/>
        </a:p>
      </dgm:t>
    </dgm:pt>
    <dgm:pt modelId="{D185DB55-E1A3-4AF0-B539-40F413888DBE}" type="sibTrans" cxnId="{3B4FEC88-6F18-4521-822B-7205AFFECFDB}">
      <dgm:prSet/>
      <dgm:spPr/>
      <dgm:t>
        <a:bodyPr/>
        <a:lstStyle/>
        <a:p>
          <a:endParaRPr lang="fi-FI"/>
        </a:p>
      </dgm:t>
    </dgm:pt>
    <dgm:pt modelId="{53A1F13C-4B0E-4B3B-82E8-B6361DAB95FC}">
      <dgm:prSet/>
      <dgm:spPr/>
      <dgm:t>
        <a:bodyPr/>
        <a:lstStyle/>
        <a:p>
          <a:r>
            <a:rPr lang="en-US"/>
            <a:t>Edellyttääkö kausaliteetti todistettua luottamusta information?</a:t>
          </a:r>
          <a:r>
            <a:rPr lang="fi-FI"/>
            <a:t> </a:t>
          </a:r>
        </a:p>
      </dgm:t>
    </dgm:pt>
    <dgm:pt modelId="{3F3FCC0F-F75C-41E7-8235-0B7DF676002A}" type="parTrans" cxnId="{71949947-921A-4481-A894-C5AD7429FCF0}">
      <dgm:prSet/>
      <dgm:spPr/>
      <dgm:t>
        <a:bodyPr/>
        <a:lstStyle/>
        <a:p>
          <a:endParaRPr lang="fi-FI"/>
        </a:p>
      </dgm:t>
    </dgm:pt>
    <dgm:pt modelId="{3A366BFC-0771-4996-AEDD-C2F4604EE2C6}" type="sibTrans" cxnId="{71949947-921A-4481-A894-C5AD7429FCF0}">
      <dgm:prSet/>
      <dgm:spPr/>
      <dgm:t>
        <a:bodyPr/>
        <a:lstStyle/>
        <a:p>
          <a:endParaRPr lang="fi-FI"/>
        </a:p>
      </dgm:t>
    </dgm:pt>
    <dgm:pt modelId="{AF814637-EC1C-429E-A7DA-F7FF78E8A41F}">
      <dgm:prSet/>
      <dgm:spPr/>
      <dgm:t>
        <a:bodyPr/>
        <a:lstStyle/>
        <a:p>
          <a:r>
            <a:rPr lang="en-US"/>
            <a:t>“</a:t>
          </a:r>
          <a:r>
            <a:rPr lang="en-US" b="0" i="0" baseline="0"/>
            <a:t>Would have purchased anyway” –argumentti? </a:t>
          </a:r>
          <a:endParaRPr lang="fi-FI"/>
        </a:p>
      </dgm:t>
    </dgm:pt>
    <dgm:pt modelId="{DD65A6D7-F388-472C-85CF-06741EF66AFF}" type="parTrans" cxnId="{D13C1995-9D84-4447-A3C3-88FF26695F07}">
      <dgm:prSet/>
      <dgm:spPr/>
      <dgm:t>
        <a:bodyPr/>
        <a:lstStyle/>
        <a:p>
          <a:endParaRPr lang="fi-FI"/>
        </a:p>
      </dgm:t>
    </dgm:pt>
    <dgm:pt modelId="{C569B37E-7B91-4D25-8AA4-9FD348962D3A}" type="sibTrans" cxnId="{D13C1995-9D84-4447-A3C3-88FF26695F07}">
      <dgm:prSet/>
      <dgm:spPr/>
      <dgm:t>
        <a:bodyPr/>
        <a:lstStyle/>
        <a:p>
          <a:endParaRPr lang="fi-FI"/>
        </a:p>
      </dgm:t>
    </dgm:pt>
    <dgm:pt modelId="{F75B4861-92F0-44E3-874D-75417A33CD22}">
      <dgm:prSet/>
      <dgm:spPr/>
      <dgm:t>
        <a:bodyPr/>
        <a:lstStyle/>
        <a:p>
          <a:r>
            <a:rPr lang="en-US" b="0" i="0" baseline="0"/>
            <a:t>Tällaista luottamusta ei ehkä tarvita </a:t>
          </a:r>
          <a:endParaRPr lang="fi-FI"/>
        </a:p>
      </dgm:t>
    </dgm:pt>
    <dgm:pt modelId="{700578AD-FEF2-4731-B162-8B3CC4435AD5}" type="parTrans" cxnId="{65014D3B-BEF2-44A2-B8C8-9A9C0C0540FA}">
      <dgm:prSet/>
      <dgm:spPr/>
      <dgm:t>
        <a:bodyPr/>
        <a:lstStyle/>
        <a:p>
          <a:endParaRPr lang="fi-FI"/>
        </a:p>
      </dgm:t>
    </dgm:pt>
    <dgm:pt modelId="{AA45BED0-FF91-44D0-A85E-2E785CDCE4F2}" type="sibTrans" cxnId="{65014D3B-BEF2-44A2-B8C8-9A9C0C0540FA}">
      <dgm:prSet/>
      <dgm:spPr/>
      <dgm:t>
        <a:bodyPr/>
        <a:lstStyle/>
        <a:p>
          <a:endParaRPr lang="fi-FI"/>
        </a:p>
      </dgm:t>
    </dgm:pt>
    <dgm:pt modelId="{EEDE73FF-A6FF-4AB6-893A-A202FE6F3FCB}">
      <dgm:prSet/>
      <dgm:spPr/>
      <dgm:t>
        <a:bodyPr/>
        <a:lstStyle/>
        <a:p>
          <a:r>
            <a:rPr lang="en-US"/>
            <a:t>Käytännössä luottamuksen todistaminen on hankalaa </a:t>
          </a:r>
          <a:endParaRPr lang="fi-FI"/>
        </a:p>
      </dgm:t>
    </dgm:pt>
    <dgm:pt modelId="{406439A7-F4DA-4772-A96B-28CE0705E368}" type="parTrans" cxnId="{7B1B74CB-67AE-425A-BF19-0D3F27909657}">
      <dgm:prSet/>
      <dgm:spPr/>
      <dgm:t>
        <a:bodyPr/>
        <a:lstStyle/>
        <a:p>
          <a:endParaRPr lang="fi-FI"/>
        </a:p>
      </dgm:t>
    </dgm:pt>
    <dgm:pt modelId="{0E9801D3-9B99-4EE1-AD7A-35267F264CB6}" type="sibTrans" cxnId="{7B1B74CB-67AE-425A-BF19-0D3F27909657}">
      <dgm:prSet/>
      <dgm:spPr/>
      <dgm:t>
        <a:bodyPr/>
        <a:lstStyle/>
        <a:p>
          <a:endParaRPr lang="fi-FI"/>
        </a:p>
      </dgm:t>
    </dgm:pt>
    <dgm:pt modelId="{261857D8-7C81-4BC7-9657-3359F729DE7D}">
      <dgm:prSet/>
      <dgm:spPr/>
      <dgm:t>
        <a:bodyPr/>
        <a:lstStyle/>
        <a:p>
          <a:r>
            <a:rPr lang="fi-FI" b="0" i="0" baseline="0"/>
            <a:t>Normien tarkoituksena on turvata markkinoiden luotettava toiminta</a:t>
          </a:r>
          <a:endParaRPr lang="fi-FI"/>
        </a:p>
      </dgm:t>
    </dgm:pt>
    <dgm:pt modelId="{A07E8489-0881-4449-80B5-13D6E6972478}" type="parTrans" cxnId="{3CC5984D-5CD7-4D00-8617-E16A55093A8E}">
      <dgm:prSet/>
      <dgm:spPr/>
      <dgm:t>
        <a:bodyPr/>
        <a:lstStyle/>
        <a:p>
          <a:endParaRPr lang="fi-FI"/>
        </a:p>
      </dgm:t>
    </dgm:pt>
    <dgm:pt modelId="{F39D8584-F4C5-484C-957A-ACEDA15D6C9C}" type="sibTrans" cxnId="{3CC5984D-5CD7-4D00-8617-E16A55093A8E}">
      <dgm:prSet/>
      <dgm:spPr/>
      <dgm:t>
        <a:bodyPr/>
        <a:lstStyle/>
        <a:p>
          <a:endParaRPr lang="fi-FI"/>
        </a:p>
      </dgm:t>
    </dgm:pt>
    <dgm:pt modelId="{B17757E0-44EA-4D16-9A5E-3D1666DE40E4}" type="pres">
      <dgm:prSet presAssocID="{60194290-C28A-4DFC-B956-A94EC65DEF70}" presName="Name0" presStyleCnt="0">
        <dgm:presLayoutVars>
          <dgm:chMax val="7"/>
          <dgm:dir/>
          <dgm:animLvl val="lvl"/>
          <dgm:resizeHandles val="exact"/>
        </dgm:presLayoutVars>
      </dgm:prSet>
      <dgm:spPr/>
    </dgm:pt>
    <dgm:pt modelId="{F5BBBF7F-90BD-4FFE-A84F-5374DF26BDCF}" type="pres">
      <dgm:prSet presAssocID="{33D35579-DE52-4324-A838-DC40D5F6183E}" presName="circle1" presStyleLbl="node1" presStyleIdx="0" presStyleCnt="5"/>
      <dgm:spPr/>
    </dgm:pt>
    <dgm:pt modelId="{BDE5858E-37C9-45E0-9EF9-82D29BA9FDD0}" type="pres">
      <dgm:prSet presAssocID="{33D35579-DE52-4324-A838-DC40D5F6183E}" presName="space" presStyleCnt="0"/>
      <dgm:spPr/>
    </dgm:pt>
    <dgm:pt modelId="{14D2C94D-3347-4539-B4F4-52745400847B}" type="pres">
      <dgm:prSet presAssocID="{33D35579-DE52-4324-A838-DC40D5F6183E}" presName="rect1" presStyleLbl="alignAcc1" presStyleIdx="0" presStyleCnt="5"/>
      <dgm:spPr/>
    </dgm:pt>
    <dgm:pt modelId="{B16AAAE6-3E5C-4BEC-97ED-796019A0E5B2}" type="pres">
      <dgm:prSet presAssocID="{53A1F13C-4B0E-4B3B-82E8-B6361DAB95FC}" presName="vertSpace2" presStyleLbl="node1" presStyleIdx="0" presStyleCnt="5"/>
      <dgm:spPr/>
    </dgm:pt>
    <dgm:pt modelId="{72E30E67-82B4-4A2B-8990-FC463D5D06DC}" type="pres">
      <dgm:prSet presAssocID="{53A1F13C-4B0E-4B3B-82E8-B6361DAB95FC}" presName="circle2" presStyleLbl="node1" presStyleIdx="1" presStyleCnt="5"/>
      <dgm:spPr/>
    </dgm:pt>
    <dgm:pt modelId="{BB450EFB-63AB-4AF0-8CE6-6B8B586021E6}" type="pres">
      <dgm:prSet presAssocID="{53A1F13C-4B0E-4B3B-82E8-B6361DAB95FC}" presName="rect2" presStyleLbl="alignAcc1" presStyleIdx="1" presStyleCnt="5"/>
      <dgm:spPr/>
    </dgm:pt>
    <dgm:pt modelId="{097F0067-F69C-4130-9B74-387B5942CB5B}" type="pres">
      <dgm:prSet presAssocID="{F75B4861-92F0-44E3-874D-75417A33CD22}" presName="vertSpace3" presStyleLbl="node1" presStyleIdx="1" presStyleCnt="5"/>
      <dgm:spPr/>
    </dgm:pt>
    <dgm:pt modelId="{C0930AA6-9980-4A1E-AFC2-5F13F2A33897}" type="pres">
      <dgm:prSet presAssocID="{F75B4861-92F0-44E3-874D-75417A33CD22}" presName="circle3" presStyleLbl="node1" presStyleIdx="2" presStyleCnt="5"/>
      <dgm:spPr/>
    </dgm:pt>
    <dgm:pt modelId="{53071AED-E1B4-4E60-A8DA-2374CB37F18C}" type="pres">
      <dgm:prSet presAssocID="{F75B4861-92F0-44E3-874D-75417A33CD22}" presName="rect3" presStyleLbl="alignAcc1" presStyleIdx="2" presStyleCnt="5"/>
      <dgm:spPr/>
    </dgm:pt>
    <dgm:pt modelId="{7E3AEDDE-9F09-48D7-B4ED-C546A9C8927D}" type="pres">
      <dgm:prSet presAssocID="{EEDE73FF-A6FF-4AB6-893A-A202FE6F3FCB}" presName="vertSpace4" presStyleLbl="node1" presStyleIdx="2" presStyleCnt="5"/>
      <dgm:spPr/>
    </dgm:pt>
    <dgm:pt modelId="{4496EE71-E380-4F8A-88B4-29FBCA9FA397}" type="pres">
      <dgm:prSet presAssocID="{EEDE73FF-A6FF-4AB6-893A-A202FE6F3FCB}" presName="circle4" presStyleLbl="node1" presStyleIdx="3" presStyleCnt="5"/>
      <dgm:spPr/>
    </dgm:pt>
    <dgm:pt modelId="{85FD0404-E8A8-46BF-98FE-63ABF1108AE5}" type="pres">
      <dgm:prSet presAssocID="{EEDE73FF-A6FF-4AB6-893A-A202FE6F3FCB}" presName="rect4" presStyleLbl="alignAcc1" presStyleIdx="3" presStyleCnt="5"/>
      <dgm:spPr/>
    </dgm:pt>
    <dgm:pt modelId="{05B1BC84-507A-496C-9BEA-905339457FAB}" type="pres">
      <dgm:prSet presAssocID="{261857D8-7C81-4BC7-9657-3359F729DE7D}" presName="vertSpace5" presStyleLbl="node1" presStyleIdx="3" presStyleCnt="5"/>
      <dgm:spPr/>
    </dgm:pt>
    <dgm:pt modelId="{7EE4783A-E01F-4506-9525-90CA7A3C960D}" type="pres">
      <dgm:prSet presAssocID="{261857D8-7C81-4BC7-9657-3359F729DE7D}" presName="circle5" presStyleLbl="node1" presStyleIdx="4" presStyleCnt="5"/>
      <dgm:spPr/>
    </dgm:pt>
    <dgm:pt modelId="{22C62708-2758-4122-A152-5DF7298E2ECB}" type="pres">
      <dgm:prSet presAssocID="{261857D8-7C81-4BC7-9657-3359F729DE7D}" presName="rect5" presStyleLbl="alignAcc1" presStyleIdx="4" presStyleCnt="5"/>
      <dgm:spPr/>
    </dgm:pt>
    <dgm:pt modelId="{603DB1A8-BD84-4B36-9F1E-A922E5011DAD}" type="pres">
      <dgm:prSet presAssocID="{33D35579-DE52-4324-A838-DC40D5F6183E}" presName="rect1ParTx" presStyleLbl="alignAcc1" presStyleIdx="4" presStyleCnt="5">
        <dgm:presLayoutVars>
          <dgm:chMax val="1"/>
          <dgm:bulletEnabled val="1"/>
        </dgm:presLayoutVars>
      </dgm:prSet>
      <dgm:spPr/>
    </dgm:pt>
    <dgm:pt modelId="{B293E737-E36F-4F71-A1EB-0AFF8EF5833D}" type="pres">
      <dgm:prSet presAssocID="{33D35579-DE52-4324-A838-DC40D5F6183E}" presName="rect1ChTx" presStyleLbl="alignAcc1" presStyleIdx="4" presStyleCnt="5">
        <dgm:presLayoutVars>
          <dgm:bulletEnabled val="1"/>
        </dgm:presLayoutVars>
      </dgm:prSet>
      <dgm:spPr/>
    </dgm:pt>
    <dgm:pt modelId="{F83178C6-E01D-4E85-AF19-4AC5A711DA17}" type="pres">
      <dgm:prSet presAssocID="{53A1F13C-4B0E-4B3B-82E8-B6361DAB95FC}" presName="rect2ParTx" presStyleLbl="alignAcc1" presStyleIdx="4" presStyleCnt="5">
        <dgm:presLayoutVars>
          <dgm:chMax val="1"/>
          <dgm:bulletEnabled val="1"/>
        </dgm:presLayoutVars>
      </dgm:prSet>
      <dgm:spPr/>
    </dgm:pt>
    <dgm:pt modelId="{A40B9D0A-FC19-4706-BB1B-816D3E78AE0C}" type="pres">
      <dgm:prSet presAssocID="{53A1F13C-4B0E-4B3B-82E8-B6361DAB95FC}" presName="rect2ChTx" presStyleLbl="alignAcc1" presStyleIdx="4" presStyleCnt="5">
        <dgm:presLayoutVars>
          <dgm:bulletEnabled val="1"/>
        </dgm:presLayoutVars>
      </dgm:prSet>
      <dgm:spPr/>
    </dgm:pt>
    <dgm:pt modelId="{BFB3E680-9783-47A9-9F0D-E289ED085A47}" type="pres">
      <dgm:prSet presAssocID="{F75B4861-92F0-44E3-874D-75417A33CD22}" presName="rect3ParTx" presStyleLbl="alignAcc1" presStyleIdx="4" presStyleCnt="5">
        <dgm:presLayoutVars>
          <dgm:chMax val="1"/>
          <dgm:bulletEnabled val="1"/>
        </dgm:presLayoutVars>
      </dgm:prSet>
      <dgm:spPr/>
    </dgm:pt>
    <dgm:pt modelId="{0455DD8E-7EFC-48C9-8CFC-44F8FA37F48C}" type="pres">
      <dgm:prSet presAssocID="{F75B4861-92F0-44E3-874D-75417A33CD22}" presName="rect3ChTx" presStyleLbl="alignAcc1" presStyleIdx="4" presStyleCnt="5">
        <dgm:presLayoutVars>
          <dgm:bulletEnabled val="1"/>
        </dgm:presLayoutVars>
      </dgm:prSet>
      <dgm:spPr/>
    </dgm:pt>
    <dgm:pt modelId="{20D6F238-9BC3-4F01-9A75-8C3C4D093ACE}" type="pres">
      <dgm:prSet presAssocID="{EEDE73FF-A6FF-4AB6-893A-A202FE6F3FCB}" presName="rect4ParTx" presStyleLbl="alignAcc1" presStyleIdx="4" presStyleCnt="5">
        <dgm:presLayoutVars>
          <dgm:chMax val="1"/>
          <dgm:bulletEnabled val="1"/>
        </dgm:presLayoutVars>
      </dgm:prSet>
      <dgm:spPr/>
    </dgm:pt>
    <dgm:pt modelId="{8AE03511-6A7B-41A4-A93B-3EA047D3A3D5}" type="pres">
      <dgm:prSet presAssocID="{EEDE73FF-A6FF-4AB6-893A-A202FE6F3FCB}" presName="rect4ChTx" presStyleLbl="alignAcc1" presStyleIdx="4" presStyleCnt="5">
        <dgm:presLayoutVars>
          <dgm:bulletEnabled val="1"/>
        </dgm:presLayoutVars>
      </dgm:prSet>
      <dgm:spPr/>
    </dgm:pt>
    <dgm:pt modelId="{B3A805DE-0634-44F0-8153-9D2EF2B3E762}" type="pres">
      <dgm:prSet presAssocID="{261857D8-7C81-4BC7-9657-3359F729DE7D}" presName="rect5ParTx" presStyleLbl="alignAcc1" presStyleIdx="4" presStyleCnt="5">
        <dgm:presLayoutVars>
          <dgm:chMax val="1"/>
          <dgm:bulletEnabled val="1"/>
        </dgm:presLayoutVars>
      </dgm:prSet>
      <dgm:spPr/>
    </dgm:pt>
    <dgm:pt modelId="{EF1C5720-B2CB-4040-A796-31C77C32386A}" type="pres">
      <dgm:prSet presAssocID="{261857D8-7C81-4BC7-9657-3359F729DE7D}" presName="rect5ChTx" presStyleLbl="alignAcc1" presStyleIdx="4" presStyleCnt="5">
        <dgm:presLayoutVars>
          <dgm:bulletEnabled val="1"/>
        </dgm:presLayoutVars>
      </dgm:prSet>
      <dgm:spPr/>
    </dgm:pt>
  </dgm:ptLst>
  <dgm:cxnLst>
    <dgm:cxn modelId="{A8230C06-96CB-4BA4-9DC9-BB4008BE43E0}" type="presOf" srcId="{EEDE73FF-A6FF-4AB6-893A-A202FE6F3FCB}" destId="{20D6F238-9BC3-4F01-9A75-8C3C4D093ACE}" srcOrd="1" destOrd="0" presId="urn:microsoft.com/office/officeart/2005/8/layout/target3"/>
    <dgm:cxn modelId="{9A860507-54C1-40D1-AD1C-C8D7F5FC91A5}" type="presOf" srcId="{60194290-C28A-4DFC-B956-A94EC65DEF70}" destId="{B17757E0-44EA-4D16-9A5E-3D1666DE40E4}" srcOrd="0" destOrd="0" presId="urn:microsoft.com/office/officeart/2005/8/layout/target3"/>
    <dgm:cxn modelId="{91278F0E-FF6B-4051-8E15-75F66A1E5FBF}" type="presOf" srcId="{261857D8-7C81-4BC7-9657-3359F729DE7D}" destId="{B3A805DE-0634-44F0-8153-9D2EF2B3E762}" srcOrd="1" destOrd="0" presId="urn:microsoft.com/office/officeart/2005/8/layout/target3"/>
    <dgm:cxn modelId="{933A6838-B4FB-485F-B30F-A0F3E2035A70}" type="presOf" srcId="{33D35579-DE52-4324-A838-DC40D5F6183E}" destId="{14D2C94D-3347-4539-B4F4-52745400847B}" srcOrd="0" destOrd="0" presId="urn:microsoft.com/office/officeart/2005/8/layout/target3"/>
    <dgm:cxn modelId="{65014D3B-BEF2-44A2-B8C8-9A9C0C0540FA}" srcId="{60194290-C28A-4DFC-B956-A94EC65DEF70}" destId="{F75B4861-92F0-44E3-874D-75417A33CD22}" srcOrd="2" destOrd="0" parTransId="{700578AD-FEF2-4731-B162-8B3CC4435AD5}" sibTransId="{AA45BED0-FF91-44D0-A85E-2E785CDCE4F2}"/>
    <dgm:cxn modelId="{71949947-921A-4481-A894-C5AD7429FCF0}" srcId="{60194290-C28A-4DFC-B956-A94EC65DEF70}" destId="{53A1F13C-4B0E-4B3B-82E8-B6361DAB95FC}" srcOrd="1" destOrd="0" parTransId="{3F3FCC0F-F75C-41E7-8235-0B7DF676002A}" sibTransId="{3A366BFC-0771-4996-AEDD-C2F4604EE2C6}"/>
    <dgm:cxn modelId="{3CC5984D-5CD7-4D00-8617-E16A55093A8E}" srcId="{60194290-C28A-4DFC-B956-A94EC65DEF70}" destId="{261857D8-7C81-4BC7-9657-3359F729DE7D}" srcOrd="4" destOrd="0" parTransId="{A07E8489-0881-4449-80B5-13D6E6972478}" sibTransId="{F39D8584-F4C5-484C-957A-ACEDA15D6C9C}"/>
    <dgm:cxn modelId="{7366CA55-E7C5-49CC-94DA-0AB1F86EFC19}" type="presOf" srcId="{53A1F13C-4B0E-4B3B-82E8-B6361DAB95FC}" destId="{F83178C6-E01D-4E85-AF19-4AC5A711DA17}" srcOrd="1" destOrd="0" presId="urn:microsoft.com/office/officeart/2005/8/layout/target3"/>
    <dgm:cxn modelId="{A9DDCA59-5559-4FEC-A95E-33258976C1E2}" type="presOf" srcId="{33D35579-DE52-4324-A838-DC40D5F6183E}" destId="{603DB1A8-BD84-4B36-9F1E-A922E5011DAD}" srcOrd="1" destOrd="0" presId="urn:microsoft.com/office/officeart/2005/8/layout/target3"/>
    <dgm:cxn modelId="{0211A882-79B9-44C2-92C4-B0EEF8C44080}" type="presOf" srcId="{F75B4861-92F0-44E3-874D-75417A33CD22}" destId="{BFB3E680-9783-47A9-9F0D-E289ED085A47}" srcOrd="1" destOrd="0" presId="urn:microsoft.com/office/officeart/2005/8/layout/target3"/>
    <dgm:cxn modelId="{F3242A87-FD2F-4878-B1E9-9A7E13B5A407}" type="presOf" srcId="{261857D8-7C81-4BC7-9657-3359F729DE7D}" destId="{22C62708-2758-4122-A152-5DF7298E2ECB}" srcOrd="0" destOrd="0" presId="urn:microsoft.com/office/officeart/2005/8/layout/target3"/>
    <dgm:cxn modelId="{3B4FEC88-6F18-4521-822B-7205AFFECFDB}" srcId="{60194290-C28A-4DFC-B956-A94EC65DEF70}" destId="{33D35579-DE52-4324-A838-DC40D5F6183E}" srcOrd="0" destOrd="0" parTransId="{1A6E7EAD-8633-41C8-835F-D38857BDA7F8}" sibTransId="{D185DB55-E1A3-4AF0-B539-40F413888DBE}"/>
    <dgm:cxn modelId="{887D1193-5CAA-49F3-8DE7-963AA5467D1F}" type="presOf" srcId="{F75B4861-92F0-44E3-874D-75417A33CD22}" destId="{53071AED-E1B4-4E60-A8DA-2374CB37F18C}" srcOrd="0" destOrd="0" presId="urn:microsoft.com/office/officeart/2005/8/layout/target3"/>
    <dgm:cxn modelId="{D13C1995-9D84-4447-A3C3-88FF26695F07}" srcId="{53A1F13C-4B0E-4B3B-82E8-B6361DAB95FC}" destId="{AF814637-EC1C-429E-A7DA-F7FF78E8A41F}" srcOrd="0" destOrd="0" parTransId="{DD65A6D7-F388-472C-85CF-06741EF66AFF}" sibTransId="{C569B37E-7B91-4D25-8AA4-9FD348962D3A}"/>
    <dgm:cxn modelId="{3871A69C-EB7C-4E49-9FB9-B321044C8EE1}" type="presOf" srcId="{53A1F13C-4B0E-4B3B-82E8-B6361DAB95FC}" destId="{BB450EFB-63AB-4AF0-8CE6-6B8B586021E6}" srcOrd="0" destOrd="0" presId="urn:microsoft.com/office/officeart/2005/8/layout/target3"/>
    <dgm:cxn modelId="{7B1B74CB-67AE-425A-BF19-0D3F27909657}" srcId="{60194290-C28A-4DFC-B956-A94EC65DEF70}" destId="{EEDE73FF-A6FF-4AB6-893A-A202FE6F3FCB}" srcOrd="3" destOrd="0" parTransId="{406439A7-F4DA-4772-A96B-28CE0705E368}" sibTransId="{0E9801D3-9B99-4EE1-AD7A-35267F264CB6}"/>
    <dgm:cxn modelId="{B8C906E2-25D7-425C-862D-3F391650AB7C}" type="presOf" srcId="{EEDE73FF-A6FF-4AB6-893A-A202FE6F3FCB}" destId="{85FD0404-E8A8-46BF-98FE-63ABF1108AE5}" srcOrd="0" destOrd="0" presId="urn:microsoft.com/office/officeart/2005/8/layout/target3"/>
    <dgm:cxn modelId="{1FDDFCEE-F16D-410F-9E12-504B4DB473AF}" type="presOf" srcId="{AF814637-EC1C-429E-A7DA-F7FF78E8A41F}" destId="{A40B9D0A-FC19-4706-BB1B-816D3E78AE0C}" srcOrd="0" destOrd="0" presId="urn:microsoft.com/office/officeart/2005/8/layout/target3"/>
    <dgm:cxn modelId="{93561013-A1C7-4415-AC49-621A7D6BF4DA}" type="presParOf" srcId="{B17757E0-44EA-4D16-9A5E-3D1666DE40E4}" destId="{F5BBBF7F-90BD-4FFE-A84F-5374DF26BDCF}" srcOrd="0" destOrd="0" presId="urn:microsoft.com/office/officeart/2005/8/layout/target3"/>
    <dgm:cxn modelId="{93900D7C-E052-4506-9EEC-4D82F8C33E03}" type="presParOf" srcId="{B17757E0-44EA-4D16-9A5E-3D1666DE40E4}" destId="{BDE5858E-37C9-45E0-9EF9-82D29BA9FDD0}" srcOrd="1" destOrd="0" presId="urn:microsoft.com/office/officeart/2005/8/layout/target3"/>
    <dgm:cxn modelId="{3F0F31A4-D6B3-4B95-8B71-F69BC65B49E7}" type="presParOf" srcId="{B17757E0-44EA-4D16-9A5E-3D1666DE40E4}" destId="{14D2C94D-3347-4539-B4F4-52745400847B}" srcOrd="2" destOrd="0" presId="urn:microsoft.com/office/officeart/2005/8/layout/target3"/>
    <dgm:cxn modelId="{AACD3637-1B8A-4C32-9353-00E5D076D374}" type="presParOf" srcId="{B17757E0-44EA-4D16-9A5E-3D1666DE40E4}" destId="{B16AAAE6-3E5C-4BEC-97ED-796019A0E5B2}" srcOrd="3" destOrd="0" presId="urn:microsoft.com/office/officeart/2005/8/layout/target3"/>
    <dgm:cxn modelId="{D686069E-A9EC-417C-B33C-E4FA53DF3317}" type="presParOf" srcId="{B17757E0-44EA-4D16-9A5E-3D1666DE40E4}" destId="{72E30E67-82B4-4A2B-8990-FC463D5D06DC}" srcOrd="4" destOrd="0" presId="urn:microsoft.com/office/officeart/2005/8/layout/target3"/>
    <dgm:cxn modelId="{71E0D8BD-028E-4530-BA95-A0FB2B697238}" type="presParOf" srcId="{B17757E0-44EA-4D16-9A5E-3D1666DE40E4}" destId="{BB450EFB-63AB-4AF0-8CE6-6B8B586021E6}" srcOrd="5" destOrd="0" presId="urn:microsoft.com/office/officeart/2005/8/layout/target3"/>
    <dgm:cxn modelId="{B03280F7-9A54-47CD-8CC3-9683E6CF7C3B}" type="presParOf" srcId="{B17757E0-44EA-4D16-9A5E-3D1666DE40E4}" destId="{097F0067-F69C-4130-9B74-387B5942CB5B}" srcOrd="6" destOrd="0" presId="urn:microsoft.com/office/officeart/2005/8/layout/target3"/>
    <dgm:cxn modelId="{0F3A971E-AD27-42FC-A0DA-D34CA0699ECE}" type="presParOf" srcId="{B17757E0-44EA-4D16-9A5E-3D1666DE40E4}" destId="{C0930AA6-9980-4A1E-AFC2-5F13F2A33897}" srcOrd="7" destOrd="0" presId="urn:microsoft.com/office/officeart/2005/8/layout/target3"/>
    <dgm:cxn modelId="{99C1E6A2-5A17-4A7F-B191-339104B92275}" type="presParOf" srcId="{B17757E0-44EA-4D16-9A5E-3D1666DE40E4}" destId="{53071AED-E1B4-4E60-A8DA-2374CB37F18C}" srcOrd="8" destOrd="0" presId="urn:microsoft.com/office/officeart/2005/8/layout/target3"/>
    <dgm:cxn modelId="{CBEE0E16-6741-4616-A083-C521C47CAE32}" type="presParOf" srcId="{B17757E0-44EA-4D16-9A5E-3D1666DE40E4}" destId="{7E3AEDDE-9F09-48D7-B4ED-C546A9C8927D}" srcOrd="9" destOrd="0" presId="urn:microsoft.com/office/officeart/2005/8/layout/target3"/>
    <dgm:cxn modelId="{61E29FFC-86B5-4A0B-B487-4A7F1FC46555}" type="presParOf" srcId="{B17757E0-44EA-4D16-9A5E-3D1666DE40E4}" destId="{4496EE71-E380-4F8A-88B4-29FBCA9FA397}" srcOrd="10" destOrd="0" presId="urn:microsoft.com/office/officeart/2005/8/layout/target3"/>
    <dgm:cxn modelId="{CB493F21-6E03-43F1-9367-6325C3B172C5}" type="presParOf" srcId="{B17757E0-44EA-4D16-9A5E-3D1666DE40E4}" destId="{85FD0404-E8A8-46BF-98FE-63ABF1108AE5}" srcOrd="11" destOrd="0" presId="urn:microsoft.com/office/officeart/2005/8/layout/target3"/>
    <dgm:cxn modelId="{F8E36A6E-05C4-4D93-9CF4-138DFA1C90BE}" type="presParOf" srcId="{B17757E0-44EA-4D16-9A5E-3D1666DE40E4}" destId="{05B1BC84-507A-496C-9BEA-905339457FAB}" srcOrd="12" destOrd="0" presId="urn:microsoft.com/office/officeart/2005/8/layout/target3"/>
    <dgm:cxn modelId="{908E3C3F-66D9-4E8A-80D4-72D3FB3BA936}" type="presParOf" srcId="{B17757E0-44EA-4D16-9A5E-3D1666DE40E4}" destId="{7EE4783A-E01F-4506-9525-90CA7A3C960D}" srcOrd="13" destOrd="0" presId="urn:microsoft.com/office/officeart/2005/8/layout/target3"/>
    <dgm:cxn modelId="{0487F6F5-F172-4902-9B0E-A5A7C312B3F0}" type="presParOf" srcId="{B17757E0-44EA-4D16-9A5E-3D1666DE40E4}" destId="{22C62708-2758-4122-A152-5DF7298E2ECB}" srcOrd="14" destOrd="0" presId="urn:microsoft.com/office/officeart/2005/8/layout/target3"/>
    <dgm:cxn modelId="{B7018135-208C-4DFF-A720-72C23B6E8E8F}" type="presParOf" srcId="{B17757E0-44EA-4D16-9A5E-3D1666DE40E4}" destId="{603DB1A8-BD84-4B36-9F1E-A922E5011DAD}" srcOrd="15" destOrd="0" presId="urn:microsoft.com/office/officeart/2005/8/layout/target3"/>
    <dgm:cxn modelId="{B14C3360-512C-42E2-886A-6A4557365DD6}" type="presParOf" srcId="{B17757E0-44EA-4D16-9A5E-3D1666DE40E4}" destId="{B293E737-E36F-4F71-A1EB-0AFF8EF5833D}" srcOrd="16" destOrd="0" presId="urn:microsoft.com/office/officeart/2005/8/layout/target3"/>
    <dgm:cxn modelId="{48AB8E83-8811-480E-95FA-8AFA6FE890C7}" type="presParOf" srcId="{B17757E0-44EA-4D16-9A5E-3D1666DE40E4}" destId="{F83178C6-E01D-4E85-AF19-4AC5A711DA17}" srcOrd="17" destOrd="0" presId="urn:microsoft.com/office/officeart/2005/8/layout/target3"/>
    <dgm:cxn modelId="{64A1F689-0994-4E6F-B3EF-37F93335410A}" type="presParOf" srcId="{B17757E0-44EA-4D16-9A5E-3D1666DE40E4}" destId="{A40B9D0A-FC19-4706-BB1B-816D3E78AE0C}" srcOrd="18" destOrd="0" presId="urn:microsoft.com/office/officeart/2005/8/layout/target3"/>
    <dgm:cxn modelId="{55BBF538-7CEA-4956-A84E-44AA35E2B642}" type="presParOf" srcId="{B17757E0-44EA-4D16-9A5E-3D1666DE40E4}" destId="{BFB3E680-9783-47A9-9F0D-E289ED085A47}" srcOrd="19" destOrd="0" presId="urn:microsoft.com/office/officeart/2005/8/layout/target3"/>
    <dgm:cxn modelId="{2F259506-226E-4CEF-AC88-7F24BC63B5CF}" type="presParOf" srcId="{B17757E0-44EA-4D16-9A5E-3D1666DE40E4}" destId="{0455DD8E-7EFC-48C9-8CFC-44F8FA37F48C}" srcOrd="20" destOrd="0" presId="urn:microsoft.com/office/officeart/2005/8/layout/target3"/>
    <dgm:cxn modelId="{62AEAD2C-1519-4F07-BFCC-F85EFF8A1DC4}" type="presParOf" srcId="{B17757E0-44EA-4D16-9A5E-3D1666DE40E4}" destId="{20D6F238-9BC3-4F01-9A75-8C3C4D093ACE}" srcOrd="21" destOrd="0" presId="urn:microsoft.com/office/officeart/2005/8/layout/target3"/>
    <dgm:cxn modelId="{270AE303-1082-4349-9980-40DB6AF6F57B}" type="presParOf" srcId="{B17757E0-44EA-4D16-9A5E-3D1666DE40E4}" destId="{8AE03511-6A7B-41A4-A93B-3EA047D3A3D5}" srcOrd="22" destOrd="0" presId="urn:microsoft.com/office/officeart/2005/8/layout/target3"/>
    <dgm:cxn modelId="{6FE19DFC-17FB-4C0C-88C8-57D01D7D02E7}" type="presParOf" srcId="{B17757E0-44EA-4D16-9A5E-3D1666DE40E4}" destId="{B3A805DE-0634-44F0-8153-9D2EF2B3E762}" srcOrd="23" destOrd="0" presId="urn:microsoft.com/office/officeart/2005/8/layout/target3"/>
    <dgm:cxn modelId="{6A5CD479-E1DB-4075-ABBB-F7ED80619A0D}" type="presParOf" srcId="{B17757E0-44EA-4D16-9A5E-3D1666DE40E4}" destId="{EF1C5720-B2CB-4040-A796-31C77C32386A}" srcOrd="2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8587A6-2E2F-4464-8A4C-E20FDA9BDABD}" type="doc">
      <dgm:prSet loTypeId="urn:microsoft.com/office/officeart/2005/8/layout/hierarchy4" loCatId="list" qsTypeId="urn:microsoft.com/office/officeart/2005/8/quickstyle/3d5" qsCatId="3D" csTypeId="urn:microsoft.com/office/officeart/2005/8/colors/accent1_1" csCatId="accent1"/>
      <dgm:spPr/>
      <dgm:t>
        <a:bodyPr/>
        <a:lstStyle/>
        <a:p>
          <a:endParaRPr lang="fi-FI"/>
        </a:p>
      </dgm:t>
    </dgm:pt>
    <dgm:pt modelId="{332AD6E5-C3D1-4E46-8FF3-157A342E6849}">
      <dgm:prSet/>
      <dgm:spPr/>
      <dgm:t>
        <a:bodyPr/>
        <a:lstStyle/>
        <a:p>
          <a:r>
            <a:rPr lang="fi-FI" b="0" i="0" baseline="0"/>
            <a:t>Korvausvaatimuksen </a:t>
          </a:r>
          <a:r>
            <a:rPr lang="fi-FI"/>
            <a:t>hyväksymisedellytykset (USA:n oikeuskäytäntö): </a:t>
          </a:r>
          <a:r>
            <a:rPr lang="fi-FI" b="0" i="0" baseline="0"/>
            <a:t> </a:t>
          </a:r>
          <a:endParaRPr lang="fi-FI"/>
        </a:p>
      </dgm:t>
    </dgm:pt>
    <dgm:pt modelId="{BD4A3A9C-9CE4-46CF-B285-93E0F0EF1811}" type="parTrans" cxnId="{32E1AE83-8C00-46C3-AA07-1BD51077FC20}">
      <dgm:prSet/>
      <dgm:spPr/>
      <dgm:t>
        <a:bodyPr/>
        <a:lstStyle/>
        <a:p>
          <a:endParaRPr lang="fi-FI"/>
        </a:p>
      </dgm:t>
    </dgm:pt>
    <dgm:pt modelId="{CD316AC7-F068-48DC-9E55-69B3E64D803E}" type="sibTrans" cxnId="{32E1AE83-8C00-46C3-AA07-1BD51077FC20}">
      <dgm:prSet/>
      <dgm:spPr/>
      <dgm:t>
        <a:bodyPr/>
        <a:lstStyle/>
        <a:p>
          <a:endParaRPr lang="fi-FI"/>
        </a:p>
      </dgm:t>
    </dgm:pt>
    <dgm:pt modelId="{0E3EB384-3077-48EF-B551-BFD1E906477F}">
      <dgm:prSet/>
      <dgm:spPr/>
      <dgm:t>
        <a:bodyPr/>
        <a:lstStyle/>
        <a:p>
          <a:r>
            <a:rPr lang="fi-FI" b="0" i="0" baseline="0"/>
            <a:t>(1) </a:t>
          </a:r>
          <a:r>
            <a:rPr lang="fi-FI"/>
            <a:t>vastaajan toimesta oli julkaistu markkinoille puutteellista tai virheellistä </a:t>
          </a:r>
          <a:r>
            <a:rPr lang="fi-FI" b="0" i="0" baseline="0"/>
            <a:t>informaatiota</a:t>
          </a:r>
          <a:endParaRPr lang="fi-FI"/>
        </a:p>
      </dgm:t>
    </dgm:pt>
    <dgm:pt modelId="{64283128-D11B-4A0D-8610-C9004B50E678}" type="parTrans" cxnId="{4B51C65C-F625-423B-8314-D3127570FFF7}">
      <dgm:prSet/>
      <dgm:spPr/>
      <dgm:t>
        <a:bodyPr/>
        <a:lstStyle/>
        <a:p>
          <a:endParaRPr lang="fi-FI"/>
        </a:p>
      </dgm:t>
    </dgm:pt>
    <dgm:pt modelId="{6155A6C2-D3B8-4076-9CE8-2C6D7C83F73C}" type="sibTrans" cxnId="{4B51C65C-F625-423B-8314-D3127570FFF7}">
      <dgm:prSet/>
      <dgm:spPr/>
      <dgm:t>
        <a:bodyPr/>
        <a:lstStyle/>
        <a:p>
          <a:endParaRPr lang="fi-FI"/>
        </a:p>
      </dgm:t>
    </dgm:pt>
    <dgm:pt modelId="{B64CA0A7-D37A-42BE-9915-6FCA958D6981}">
      <dgm:prSet/>
      <dgm:spPr/>
      <dgm:t>
        <a:bodyPr/>
        <a:lstStyle/>
        <a:p>
          <a:r>
            <a:rPr lang="fi-FI" b="0" i="0" baseline="0"/>
            <a:t>(2) informaation puutteellisuus tai virheellisyys oli olennainen </a:t>
          </a:r>
          <a:endParaRPr lang="fi-FI"/>
        </a:p>
      </dgm:t>
    </dgm:pt>
    <dgm:pt modelId="{F68DB134-5160-4E3F-9E67-1ED168299DA6}" type="parTrans" cxnId="{2024848A-5CF1-4733-855E-AF5E7EC082EC}">
      <dgm:prSet/>
      <dgm:spPr/>
      <dgm:t>
        <a:bodyPr/>
        <a:lstStyle/>
        <a:p>
          <a:endParaRPr lang="fi-FI"/>
        </a:p>
      </dgm:t>
    </dgm:pt>
    <dgm:pt modelId="{CBBD60A6-5173-423E-94A6-57D9DB037F85}" type="sibTrans" cxnId="{2024848A-5CF1-4733-855E-AF5E7EC082EC}">
      <dgm:prSet/>
      <dgm:spPr/>
      <dgm:t>
        <a:bodyPr/>
        <a:lstStyle/>
        <a:p>
          <a:endParaRPr lang="fi-FI"/>
        </a:p>
      </dgm:t>
    </dgm:pt>
    <dgm:pt modelId="{3C6AAD68-35F5-480E-8A3D-DD8E9D54DA17}">
      <dgm:prSet/>
      <dgm:spPr/>
      <dgm:t>
        <a:bodyPr/>
        <a:lstStyle/>
        <a:p>
          <a:r>
            <a:rPr lang="fi-FI" b="0" i="0" baseline="0"/>
            <a:t>(3) arvopapereilla käytiin kauppaa tehokkailla markkinoilla</a:t>
          </a:r>
          <a:endParaRPr lang="fi-FI"/>
        </a:p>
      </dgm:t>
    </dgm:pt>
    <dgm:pt modelId="{D6725636-5B23-4A56-B063-8FAE0C403802}" type="parTrans" cxnId="{44CB04AA-401C-4FB2-A476-1DEAA002C1C0}">
      <dgm:prSet/>
      <dgm:spPr/>
      <dgm:t>
        <a:bodyPr/>
        <a:lstStyle/>
        <a:p>
          <a:endParaRPr lang="fi-FI"/>
        </a:p>
      </dgm:t>
    </dgm:pt>
    <dgm:pt modelId="{6B63F8A6-1ECC-46F9-8945-203B3D13FD62}" type="sibTrans" cxnId="{44CB04AA-401C-4FB2-A476-1DEAA002C1C0}">
      <dgm:prSet/>
      <dgm:spPr/>
      <dgm:t>
        <a:bodyPr/>
        <a:lstStyle/>
        <a:p>
          <a:endParaRPr lang="fi-FI"/>
        </a:p>
      </dgm:t>
    </dgm:pt>
    <dgm:pt modelId="{E7283996-456B-4DBA-924D-47D8157DF60F}">
      <dgm:prSet/>
      <dgm:spPr/>
      <dgm:t>
        <a:bodyPr/>
        <a:lstStyle/>
        <a:p>
          <a:r>
            <a:rPr lang="fi-FI" b="0" i="0" baseline="0"/>
            <a:t>(4) informaation puutteellisuus tai virheellisyys oli omiaan saamaan normaalin sijoittajan arvioimaan </a:t>
          </a:r>
          <a:r>
            <a:rPr lang="fi-FI"/>
            <a:t>väärin kyseisen arvopaperin arvoa</a:t>
          </a:r>
          <a:r>
            <a:rPr lang="fi-FI" b="0" i="0" baseline="0"/>
            <a:t>, ja </a:t>
          </a:r>
          <a:endParaRPr lang="fi-FI"/>
        </a:p>
      </dgm:t>
    </dgm:pt>
    <dgm:pt modelId="{6F0FE794-E5EC-4D0D-BC92-977F5919E04A}" type="parTrans" cxnId="{B5AD88A7-6CF1-4CCD-8E04-665213009279}">
      <dgm:prSet/>
      <dgm:spPr/>
      <dgm:t>
        <a:bodyPr/>
        <a:lstStyle/>
        <a:p>
          <a:endParaRPr lang="fi-FI"/>
        </a:p>
      </dgm:t>
    </dgm:pt>
    <dgm:pt modelId="{0AB02FC6-7D31-4D49-97F0-FB463F09B3DC}" type="sibTrans" cxnId="{B5AD88A7-6CF1-4CCD-8E04-665213009279}">
      <dgm:prSet/>
      <dgm:spPr/>
      <dgm:t>
        <a:bodyPr/>
        <a:lstStyle/>
        <a:p>
          <a:endParaRPr lang="fi-FI"/>
        </a:p>
      </dgm:t>
    </dgm:pt>
    <dgm:pt modelId="{D54ACF84-4A09-4D7B-8206-912E89B9E6E3}">
      <dgm:prSet/>
      <dgm:spPr/>
      <dgm:t>
        <a:bodyPr/>
        <a:lstStyle/>
        <a:p>
          <a:r>
            <a:rPr lang="fi-FI" b="0" i="0" baseline="0"/>
            <a:t>(5) kantaja kävi kauppaa väärän informaation julkaisemisen ja korjaamisen välisenä aikana </a:t>
          </a:r>
          <a:endParaRPr lang="fi-FI"/>
        </a:p>
      </dgm:t>
    </dgm:pt>
    <dgm:pt modelId="{72124B6B-5BDB-45DF-9664-8A89E5E9C051}" type="parTrans" cxnId="{D2F51CF8-79FA-40BF-89DA-FFA8794A3A21}">
      <dgm:prSet/>
      <dgm:spPr/>
      <dgm:t>
        <a:bodyPr/>
        <a:lstStyle/>
        <a:p>
          <a:endParaRPr lang="fi-FI"/>
        </a:p>
      </dgm:t>
    </dgm:pt>
    <dgm:pt modelId="{9034BEDA-6AB6-4820-B042-EB4B6865FC91}" type="sibTrans" cxnId="{D2F51CF8-79FA-40BF-89DA-FFA8794A3A21}">
      <dgm:prSet/>
      <dgm:spPr/>
      <dgm:t>
        <a:bodyPr/>
        <a:lstStyle/>
        <a:p>
          <a:endParaRPr lang="fi-FI"/>
        </a:p>
      </dgm:t>
    </dgm:pt>
    <dgm:pt modelId="{C782CB43-648D-4D0E-946B-8E0EBC70F45F}" type="pres">
      <dgm:prSet presAssocID="{7F8587A6-2E2F-4464-8A4C-E20FDA9BDABD}" presName="Name0" presStyleCnt="0">
        <dgm:presLayoutVars>
          <dgm:chPref val="1"/>
          <dgm:dir/>
          <dgm:animOne val="branch"/>
          <dgm:animLvl val="lvl"/>
          <dgm:resizeHandles/>
        </dgm:presLayoutVars>
      </dgm:prSet>
      <dgm:spPr/>
    </dgm:pt>
    <dgm:pt modelId="{1D6FE414-40C8-46E5-8DCC-2972376B8A58}" type="pres">
      <dgm:prSet presAssocID="{332AD6E5-C3D1-4E46-8FF3-157A342E6849}" presName="vertOne" presStyleCnt="0"/>
      <dgm:spPr/>
    </dgm:pt>
    <dgm:pt modelId="{94DD872C-E25A-4A62-A257-474F10C5223B}" type="pres">
      <dgm:prSet presAssocID="{332AD6E5-C3D1-4E46-8FF3-157A342E6849}" presName="txOne" presStyleLbl="node0" presStyleIdx="0" presStyleCnt="1">
        <dgm:presLayoutVars>
          <dgm:chPref val="3"/>
        </dgm:presLayoutVars>
      </dgm:prSet>
      <dgm:spPr/>
    </dgm:pt>
    <dgm:pt modelId="{1DE154F9-F802-44C7-ABA5-7D741090CC41}" type="pres">
      <dgm:prSet presAssocID="{332AD6E5-C3D1-4E46-8FF3-157A342E6849}" presName="parTransOne" presStyleCnt="0"/>
      <dgm:spPr/>
    </dgm:pt>
    <dgm:pt modelId="{243B18E3-2DF7-4E03-84B4-57C8873482D3}" type="pres">
      <dgm:prSet presAssocID="{332AD6E5-C3D1-4E46-8FF3-157A342E6849}" presName="horzOne" presStyleCnt="0"/>
      <dgm:spPr/>
    </dgm:pt>
    <dgm:pt modelId="{C150B3C7-CC7A-4DB4-B0E0-DB52254778B7}" type="pres">
      <dgm:prSet presAssocID="{0E3EB384-3077-48EF-B551-BFD1E906477F}" presName="vertTwo" presStyleCnt="0"/>
      <dgm:spPr/>
    </dgm:pt>
    <dgm:pt modelId="{FC353B95-D5FE-46FC-933B-A43F5CC6F5D0}" type="pres">
      <dgm:prSet presAssocID="{0E3EB384-3077-48EF-B551-BFD1E906477F}" presName="txTwo" presStyleLbl="node2" presStyleIdx="0" presStyleCnt="5">
        <dgm:presLayoutVars>
          <dgm:chPref val="3"/>
        </dgm:presLayoutVars>
      </dgm:prSet>
      <dgm:spPr/>
    </dgm:pt>
    <dgm:pt modelId="{0D3187AA-EDE1-4957-8D0D-824BDFBC25C7}" type="pres">
      <dgm:prSet presAssocID="{0E3EB384-3077-48EF-B551-BFD1E906477F}" presName="horzTwo" presStyleCnt="0"/>
      <dgm:spPr/>
    </dgm:pt>
    <dgm:pt modelId="{E16206E1-8E59-4286-BCB1-3BB835BE8584}" type="pres">
      <dgm:prSet presAssocID="{6155A6C2-D3B8-4076-9CE8-2C6D7C83F73C}" presName="sibSpaceTwo" presStyleCnt="0"/>
      <dgm:spPr/>
    </dgm:pt>
    <dgm:pt modelId="{358E7F18-AC04-4CD4-8F54-BA8B9D8EF836}" type="pres">
      <dgm:prSet presAssocID="{B64CA0A7-D37A-42BE-9915-6FCA958D6981}" presName="vertTwo" presStyleCnt="0"/>
      <dgm:spPr/>
    </dgm:pt>
    <dgm:pt modelId="{0CB88517-1D88-44D4-8072-FBE8CCB6B734}" type="pres">
      <dgm:prSet presAssocID="{B64CA0A7-D37A-42BE-9915-6FCA958D6981}" presName="txTwo" presStyleLbl="node2" presStyleIdx="1" presStyleCnt="5">
        <dgm:presLayoutVars>
          <dgm:chPref val="3"/>
        </dgm:presLayoutVars>
      </dgm:prSet>
      <dgm:spPr/>
    </dgm:pt>
    <dgm:pt modelId="{89DEE53F-3E5D-4E03-9287-AFEC9AC9D701}" type="pres">
      <dgm:prSet presAssocID="{B64CA0A7-D37A-42BE-9915-6FCA958D6981}" presName="horzTwo" presStyleCnt="0"/>
      <dgm:spPr/>
    </dgm:pt>
    <dgm:pt modelId="{554DE770-F2EA-4D5F-B637-24CA80FAF86D}" type="pres">
      <dgm:prSet presAssocID="{CBBD60A6-5173-423E-94A6-57D9DB037F85}" presName="sibSpaceTwo" presStyleCnt="0"/>
      <dgm:spPr/>
    </dgm:pt>
    <dgm:pt modelId="{21A7073B-DBDE-4214-A751-E0B5256B3B08}" type="pres">
      <dgm:prSet presAssocID="{3C6AAD68-35F5-480E-8A3D-DD8E9D54DA17}" presName="vertTwo" presStyleCnt="0"/>
      <dgm:spPr/>
    </dgm:pt>
    <dgm:pt modelId="{F8C4432A-D5AE-4F7F-BE7F-60DC7060F3C9}" type="pres">
      <dgm:prSet presAssocID="{3C6AAD68-35F5-480E-8A3D-DD8E9D54DA17}" presName="txTwo" presStyleLbl="node2" presStyleIdx="2" presStyleCnt="5">
        <dgm:presLayoutVars>
          <dgm:chPref val="3"/>
        </dgm:presLayoutVars>
      </dgm:prSet>
      <dgm:spPr/>
    </dgm:pt>
    <dgm:pt modelId="{540356A9-D3D3-47E3-BDA9-BB70664E26A1}" type="pres">
      <dgm:prSet presAssocID="{3C6AAD68-35F5-480E-8A3D-DD8E9D54DA17}" presName="horzTwo" presStyleCnt="0"/>
      <dgm:spPr/>
    </dgm:pt>
    <dgm:pt modelId="{E315514B-4E71-4704-A4D8-4372C2EC0A86}" type="pres">
      <dgm:prSet presAssocID="{6B63F8A6-1ECC-46F9-8945-203B3D13FD62}" presName="sibSpaceTwo" presStyleCnt="0"/>
      <dgm:spPr/>
    </dgm:pt>
    <dgm:pt modelId="{DAFCE2C7-1459-4416-BDB7-643A531A4D5F}" type="pres">
      <dgm:prSet presAssocID="{E7283996-456B-4DBA-924D-47D8157DF60F}" presName="vertTwo" presStyleCnt="0"/>
      <dgm:spPr/>
    </dgm:pt>
    <dgm:pt modelId="{075E91FD-5804-4226-9DE8-503D8970803F}" type="pres">
      <dgm:prSet presAssocID="{E7283996-456B-4DBA-924D-47D8157DF60F}" presName="txTwo" presStyleLbl="node2" presStyleIdx="3" presStyleCnt="5">
        <dgm:presLayoutVars>
          <dgm:chPref val="3"/>
        </dgm:presLayoutVars>
      </dgm:prSet>
      <dgm:spPr/>
    </dgm:pt>
    <dgm:pt modelId="{0C0718D5-C1F3-4190-B3C6-91F90A05A8B0}" type="pres">
      <dgm:prSet presAssocID="{E7283996-456B-4DBA-924D-47D8157DF60F}" presName="horzTwo" presStyleCnt="0"/>
      <dgm:spPr/>
    </dgm:pt>
    <dgm:pt modelId="{22AA6FFA-B7DE-499B-B9A0-4F471B985F1E}" type="pres">
      <dgm:prSet presAssocID="{0AB02FC6-7D31-4D49-97F0-FB463F09B3DC}" presName="sibSpaceTwo" presStyleCnt="0"/>
      <dgm:spPr/>
    </dgm:pt>
    <dgm:pt modelId="{5E9DA29D-7BE3-446C-92E2-2327AC28ECF2}" type="pres">
      <dgm:prSet presAssocID="{D54ACF84-4A09-4D7B-8206-912E89B9E6E3}" presName="vertTwo" presStyleCnt="0"/>
      <dgm:spPr/>
    </dgm:pt>
    <dgm:pt modelId="{597DF52B-AD44-4C79-ACBB-1DAF817C47D5}" type="pres">
      <dgm:prSet presAssocID="{D54ACF84-4A09-4D7B-8206-912E89B9E6E3}" presName="txTwo" presStyleLbl="node2" presStyleIdx="4" presStyleCnt="5">
        <dgm:presLayoutVars>
          <dgm:chPref val="3"/>
        </dgm:presLayoutVars>
      </dgm:prSet>
      <dgm:spPr/>
    </dgm:pt>
    <dgm:pt modelId="{BEB0BA4A-7E27-44D2-93FD-2B627F2EDDA1}" type="pres">
      <dgm:prSet presAssocID="{D54ACF84-4A09-4D7B-8206-912E89B9E6E3}" presName="horzTwo" presStyleCnt="0"/>
      <dgm:spPr/>
    </dgm:pt>
  </dgm:ptLst>
  <dgm:cxnLst>
    <dgm:cxn modelId="{4B51C65C-F625-423B-8314-D3127570FFF7}" srcId="{332AD6E5-C3D1-4E46-8FF3-157A342E6849}" destId="{0E3EB384-3077-48EF-B551-BFD1E906477F}" srcOrd="0" destOrd="0" parTransId="{64283128-D11B-4A0D-8610-C9004B50E678}" sibTransId="{6155A6C2-D3B8-4076-9CE8-2C6D7C83F73C}"/>
    <dgm:cxn modelId="{AD511348-2FF4-4863-856E-3B7CB02E527C}" type="presOf" srcId="{7F8587A6-2E2F-4464-8A4C-E20FDA9BDABD}" destId="{C782CB43-648D-4D0E-946B-8E0EBC70F45F}" srcOrd="0" destOrd="0" presId="urn:microsoft.com/office/officeart/2005/8/layout/hierarchy4"/>
    <dgm:cxn modelId="{32E1AE83-8C00-46C3-AA07-1BD51077FC20}" srcId="{7F8587A6-2E2F-4464-8A4C-E20FDA9BDABD}" destId="{332AD6E5-C3D1-4E46-8FF3-157A342E6849}" srcOrd="0" destOrd="0" parTransId="{BD4A3A9C-9CE4-46CF-B285-93E0F0EF1811}" sibTransId="{CD316AC7-F068-48DC-9E55-69B3E64D803E}"/>
    <dgm:cxn modelId="{2024848A-5CF1-4733-855E-AF5E7EC082EC}" srcId="{332AD6E5-C3D1-4E46-8FF3-157A342E6849}" destId="{B64CA0A7-D37A-42BE-9915-6FCA958D6981}" srcOrd="1" destOrd="0" parTransId="{F68DB134-5160-4E3F-9E67-1ED168299DA6}" sibTransId="{CBBD60A6-5173-423E-94A6-57D9DB037F85}"/>
    <dgm:cxn modelId="{B5AD88A7-6CF1-4CCD-8E04-665213009279}" srcId="{332AD6E5-C3D1-4E46-8FF3-157A342E6849}" destId="{E7283996-456B-4DBA-924D-47D8157DF60F}" srcOrd="3" destOrd="0" parTransId="{6F0FE794-E5EC-4D0D-BC92-977F5919E04A}" sibTransId="{0AB02FC6-7D31-4D49-97F0-FB463F09B3DC}"/>
    <dgm:cxn modelId="{44CB04AA-401C-4FB2-A476-1DEAA002C1C0}" srcId="{332AD6E5-C3D1-4E46-8FF3-157A342E6849}" destId="{3C6AAD68-35F5-480E-8A3D-DD8E9D54DA17}" srcOrd="2" destOrd="0" parTransId="{D6725636-5B23-4A56-B063-8FAE0C403802}" sibTransId="{6B63F8A6-1ECC-46F9-8945-203B3D13FD62}"/>
    <dgm:cxn modelId="{E20D6CAA-536E-4286-8C93-9CF50FB632FB}" type="presOf" srcId="{3C6AAD68-35F5-480E-8A3D-DD8E9D54DA17}" destId="{F8C4432A-D5AE-4F7F-BE7F-60DC7060F3C9}" srcOrd="0" destOrd="0" presId="urn:microsoft.com/office/officeart/2005/8/layout/hierarchy4"/>
    <dgm:cxn modelId="{50392FAD-1ABB-4804-953F-D34B0FD4474A}" type="presOf" srcId="{0E3EB384-3077-48EF-B551-BFD1E906477F}" destId="{FC353B95-D5FE-46FC-933B-A43F5CC6F5D0}" srcOrd="0" destOrd="0" presId="urn:microsoft.com/office/officeart/2005/8/layout/hierarchy4"/>
    <dgm:cxn modelId="{649C37C9-742F-402F-B200-4C399D76D9BD}" type="presOf" srcId="{E7283996-456B-4DBA-924D-47D8157DF60F}" destId="{075E91FD-5804-4226-9DE8-503D8970803F}" srcOrd="0" destOrd="0" presId="urn:microsoft.com/office/officeart/2005/8/layout/hierarchy4"/>
    <dgm:cxn modelId="{B67068D5-F8A1-4F78-9E93-E69546CC281A}" type="presOf" srcId="{332AD6E5-C3D1-4E46-8FF3-157A342E6849}" destId="{94DD872C-E25A-4A62-A257-474F10C5223B}" srcOrd="0" destOrd="0" presId="urn:microsoft.com/office/officeart/2005/8/layout/hierarchy4"/>
    <dgm:cxn modelId="{7FBBDDE2-2A7E-44FD-A3E6-B5B35718A843}" type="presOf" srcId="{D54ACF84-4A09-4D7B-8206-912E89B9E6E3}" destId="{597DF52B-AD44-4C79-ACBB-1DAF817C47D5}" srcOrd="0" destOrd="0" presId="urn:microsoft.com/office/officeart/2005/8/layout/hierarchy4"/>
    <dgm:cxn modelId="{CB350BEE-CD0F-4E8C-914A-8EFBFCB59E84}" type="presOf" srcId="{B64CA0A7-D37A-42BE-9915-6FCA958D6981}" destId="{0CB88517-1D88-44D4-8072-FBE8CCB6B734}" srcOrd="0" destOrd="0" presId="urn:microsoft.com/office/officeart/2005/8/layout/hierarchy4"/>
    <dgm:cxn modelId="{D2F51CF8-79FA-40BF-89DA-FFA8794A3A21}" srcId="{332AD6E5-C3D1-4E46-8FF3-157A342E6849}" destId="{D54ACF84-4A09-4D7B-8206-912E89B9E6E3}" srcOrd="4" destOrd="0" parTransId="{72124B6B-5BDB-45DF-9664-8A89E5E9C051}" sibTransId="{9034BEDA-6AB6-4820-B042-EB4B6865FC91}"/>
    <dgm:cxn modelId="{F48ECDBF-E845-448D-876D-6477BAC6D52C}" type="presParOf" srcId="{C782CB43-648D-4D0E-946B-8E0EBC70F45F}" destId="{1D6FE414-40C8-46E5-8DCC-2972376B8A58}" srcOrd="0" destOrd="0" presId="urn:microsoft.com/office/officeart/2005/8/layout/hierarchy4"/>
    <dgm:cxn modelId="{EFB09763-7FD4-4B95-8B4D-DFE0948781DA}" type="presParOf" srcId="{1D6FE414-40C8-46E5-8DCC-2972376B8A58}" destId="{94DD872C-E25A-4A62-A257-474F10C5223B}" srcOrd="0" destOrd="0" presId="urn:microsoft.com/office/officeart/2005/8/layout/hierarchy4"/>
    <dgm:cxn modelId="{B7BED7D7-48E4-469C-9ACA-E276970BE913}" type="presParOf" srcId="{1D6FE414-40C8-46E5-8DCC-2972376B8A58}" destId="{1DE154F9-F802-44C7-ABA5-7D741090CC41}" srcOrd="1" destOrd="0" presId="urn:microsoft.com/office/officeart/2005/8/layout/hierarchy4"/>
    <dgm:cxn modelId="{86EE2CB5-BFF8-4A68-B21F-74BB9B5C4621}" type="presParOf" srcId="{1D6FE414-40C8-46E5-8DCC-2972376B8A58}" destId="{243B18E3-2DF7-4E03-84B4-57C8873482D3}" srcOrd="2" destOrd="0" presId="urn:microsoft.com/office/officeart/2005/8/layout/hierarchy4"/>
    <dgm:cxn modelId="{A222CD09-0ADA-4CCB-8CCC-04971DDE4342}" type="presParOf" srcId="{243B18E3-2DF7-4E03-84B4-57C8873482D3}" destId="{C150B3C7-CC7A-4DB4-B0E0-DB52254778B7}" srcOrd="0" destOrd="0" presId="urn:microsoft.com/office/officeart/2005/8/layout/hierarchy4"/>
    <dgm:cxn modelId="{EC034B50-4724-45E6-9263-4F089E979DED}" type="presParOf" srcId="{C150B3C7-CC7A-4DB4-B0E0-DB52254778B7}" destId="{FC353B95-D5FE-46FC-933B-A43F5CC6F5D0}" srcOrd="0" destOrd="0" presId="urn:microsoft.com/office/officeart/2005/8/layout/hierarchy4"/>
    <dgm:cxn modelId="{0092EB1F-DED9-4A40-8564-AF0524728E15}" type="presParOf" srcId="{C150B3C7-CC7A-4DB4-B0E0-DB52254778B7}" destId="{0D3187AA-EDE1-4957-8D0D-824BDFBC25C7}" srcOrd="1" destOrd="0" presId="urn:microsoft.com/office/officeart/2005/8/layout/hierarchy4"/>
    <dgm:cxn modelId="{12CF5341-4310-43FB-B2BE-289773011888}" type="presParOf" srcId="{243B18E3-2DF7-4E03-84B4-57C8873482D3}" destId="{E16206E1-8E59-4286-BCB1-3BB835BE8584}" srcOrd="1" destOrd="0" presId="urn:microsoft.com/office/officeart/2005/8/layout/hierarchy4"/>
    <dgm:cxn modelId="{4C4298E0-429A-4553-B22D-A3F15D38A0B0}" type="presParOf" srcId="{243B18E3-2DF7-4E03-84B4-57C8873482D3}" destId="{358E7F18-AC04-4CD4-8F54-BA8B9D8EF836}" srcOrd="2" destOrd="0" presId="urn:microsoft.com/office/officeart/2005/8/layout/hierarchy4"/>
    <dgm:cxn modelId="{7BBA1EBB-AABF-4039-9913-D9C9005A2F3D}" type="presParOf" srcId="{358E7F18-AC04-4CD4-8F54-BA8B9D8EF836}" destId="{0CB88517-1D88-44D4-8072-FBE8CCB6B734}" srcOrd="0" destOrd="0" presId="urn:microsoft.com/office/officeart/2005/8/layout/hierarchy4"/>
    <dgm:cxn modelId="{37267D25-FC0E-4D39-821D-B1286E1CE02B}" type="presParOf" srcId="{358E7F18-AC04-4CD4-8F54-BA8B9D8EF836}" destId="{89DEE53F-3E5D-4E03-9287-AFEC9AC9D701}" srcOrd="1" destOrd="0" presId="urn:microsoft.com/office/officeart/2005/8/layout/hierarchy4"/>
    <dgm:cxn modelId="{73AC5200-AAAC-4CCA-B122-5BF7C535A695}" type="presParOf" srcId="{243B18E3-2DF7-4E03-84B4-57C8873482D3}" destId="{554DE770-F2EA-4D5F-B637-24CA80FAF86D}" srcOrd="3" destOrd="0" presId="urn:microsoft.com/office/officeart/2005/8/layout/hierarchy4"/>
    <dgm:cxn modelId="{49D5B4DA-D68A-45E3-AD48-F352459BC96D}" type="presParOf" srcId="{243B18E3-2DF7-4E03-84B4-57C8873482D3}" destId="{21A7073B-DBDE-4214-A751-E0B5256B3B08}" srcOrd="4" destOrd="0" presId="urn:microsoft.com/office/officeart/2005/8/layout/hierarchy4"/>
    <dgm:cxn modelId="{3F4ACC33-0DF3-4255-86D2-C72DE6256E82}" type="presParOf" srcId="{21A7073B-DBDE-4214-A751-E0B5256B3B08}" destId="{F8C4432A-D5AE-4F7F-BE7F-60DC7060F3C9}" srcOrd="0" destOrd="0" presId="urn:microsoft.com/office/officeart/2005/8/layout/hierarchy4"/>
    <dgm:cxn modelId="{F3371870-068C-4BC9-B3F9-A6297BA56A03}" type="presParOf" srcId="{21A7073B-DBDE-4214-A751-E0B5256B3B08}" destId="{540356A9-D3D3-47E3-BDA9-BB70664E26A1}" srcOrd="1" destOrd="0" presId="urn:microsoft.com/office/officeart/2005/8/layout/hierarchy4"/>
    <dgm:cxn modelId="{6F3AF541-694D-4515-AB7B-24D220CA6A3F}" type="presParOf" srcId="{243B18E3-2DF7-4E03-84B4-57C8873482D3}" destId="{E315514B-4E71-4704-A4D8-4372C2EC0A86}" srcOrd="5" destOrd="0" presId="urn:microsoft.com/office/officeart/2005/8/layout/hierarchy4"/>
    <dgm:cxn modelId="{C0206C6A-B205-46FD-9793-5E4F1EE55848}" type="presParOf" srcId="{243B18E3-2DF7-4E03-84B4-57C8873482D3}" destId="{DAFCE2C7-1459-4416-BDB7-643A531A4D5F}" srcOrd="6" destOrd="0" presId="urn:microsoft.com/office/officeart/2005/8/layout/hierarchy4"/>
    <dgm:cxn modelId="{598C8A5C-F471-4314-964F-289F0E33D00D}" type="presParOf" srcId="{DAFCE2C7-1459-4416-BDB7-643A531A4D5F}" destId="{075E91FD-5804-4226-9DE8-503D8970803F}" srcOrd="0" destOrd="0" presId="urn:microsoft.com/office/officeart/2005/8/layout/hierarchy4"/>
    <dgm:cxn modelId="{1393B54E-34EF-44EE-9F3F-73E515D788FD}" type="presParOf" srcId="{DAFCE2C7-1459-4416-BDB7-643A531A4D5F}" destId="{0C0718D5-C1F3-4190-B3C6-91F90A05A8B0}" srcOrd="1" destOrd="0" presId="urn:microsoft.com/office/officeart/2005/8/layout/hierarchy4"/>
    <dgm:cxn modelId="{63D0A128-9907-4542-9A6B-65C3FE9CF247}" type="presParOf" srcId="{243B18E3-2DF7-4E03-84B4-57C8873482D3}" destId="{22AA6FFA-B7DE-499B-B9A0-4F471B985F1E}" srcOrd="7" destOrd="0" presId="urn:microsoft.com/office/officeart/2005/8/layout/hierarchy4"/>
    <dgm:cxn modelId="{6421CFB6-A8C5-482E-BE6C-8CA021C9FC19}" type="presParOf" srcId="{243B18E3-2DF7-4E03-84B4-57C8873482D3}" destId="{5E9DA29D-7BE3-446C-92E2-2327AC28ECF2}" srcOrd="8" destOrd="0" presId="urn:microsoft.com/office/officeart/2005/8/layout/hierarchy4"/>
    <dgm:cxn modelId="{CAF78530-7014-4263-A8A1-7BA4E09544AA}" type="presParOf" srcId="{5E9DA29D-7BE3-446C-92E2-2327AC28ECF2}" destId="{597DF52B-AD44-4C79-ACBB-1DAF817C47D5}" srcOrd="0" destOrd="0" presId="urn:microsoft.com/office/officeart/2005/8/layout/hierarchy4"/>
    <dgm:cxn modelId="{AAC9200B-A12A-4643-9AD7-82A41C4634F7}" type="presParOf" srcId="{5E9DA29D-7BE3-446C-92E2-2327AC28ECF2}" destId="{BEB0BA4A-7E27-44D2-93FD-2B627F2EDDA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0024FC-2213-469A-9C27-4F5CFF4E223B}" type="doc">
      <dgm:prSet loTypeId="urn:microsoft.com/office/officeart/2005/8/layout/orgChart1" loCatId="hierarchy" qsTypeId="urn:microsoft.com/office/officeart/2005/8/quickstyle/simple1" qsCatId="simple" csTypeId="urn:microsoft.com/office/officeart/2005/8/colors/accent0_2" csCatId="mainScheme"/>
      <dgm:spPr/>
      <dgm:t>
        <a:bodyPr/>
        <a:lstStyle/>
        <a:p>
          <a:endParaRPr lang="fi-FI"/>
        </a:p>
      </dgm:t>
    </dgm:pt>
    <dgm:pt modelId="{3C45EE8D-9A63-427A-9E70-03C30320E825}">
      <dgm:prSet/>
      <dgm:spPr/>
      <dgm:t>
        <a:bodyPr/>
        <a:lstStyle/>
        <a:p>
          <a:r>
            <a:rPr lang="fi-FI"/>
            <a:t>Markkinoiden tehokkuus </a:t>
          </a:r>
        </a:p>
      </dgm:t>
    </dgm:pt>
    <dgm:pt modelId="{8B5B69DE-CAE7-4B9A-973E-C1B665B25221}" type="parTrans" cxnId="{5D829229-F185-45AA-BCEF-8C811DBA7389}">
      <dgm:prSet/>
      <dgm:spPr/>
      <dgm:t>
        <a:bodyPr/>
        <a:lstStyle/>
        <a:p>
          <a:endParaRPr lang="fi-FI"/>
        </a:p>
      </dgm:t>
    </dgm:pt>
    <dgm:pt modelId="{CD459BE6-D7BE-4822-8065-1CFE54E528EA}" type="sibTrans" cxnId="{5D829229-F185-45AA-BCEF-8C811DBA7389}">
      <dgm:prSet/>
      <dgm:spPr/>
      <dgm:t>
        <a:bodyPr/>
        <a:lstStyle/>
        <a:p>
          <a:endParaRPr lang="fi-FI"/>
        </a:p>
      </dgm:t>
    </dgm:pt>
    <dgm:pt modelId="{686BD0DC-71F5-445B-B4B7-793227D8ACE6}">
      <dgm:prSet/>
      <dgm:spPr/>
      <dgm:t>
        <a:bodyPr/>
        <a:lstStyle/>
        <a:p>
          <a:r>
            <a:rPr lang="fi-FI"/>
            <a:t>Informatiivinen tehokkuus </a:t>
          </a:r>
        </a:p>
      </dgm:t>
    </dgm:pt>
    <dgm:pt modelId="{851E0B56-792E-4634-9ED1-DDECF9261406}" type="parTrans" cxnId="{EA43FBA8-9B33-46BD-A610-295F7F7D7ADC}">
      <dgm:prSet/>
      <dgm:spPr/>
      <dgm:t>
        <a:bodyPr/>
        <a:lstStyle/>
        <a:p>
          <a:endParaRPr lang="fi-FI"/>
        </a:p>
      </dgm:t>
    </dgm:pt>
    <dgm:pt modelId="{3F6C2350-E6DE-4B26-A139-0382C9940B94}" type="sibTrans" cxnId="{EA43FBA8-9B33-46BD-A610-295F7F7D7ADC}">
      <dgm:prSet/>
      <dgm:spPr/>
      <dgm:t>
        <a:bodyPr/>
        <a:lstStyle/>
        <a:p>
          <a:endParaRPr lang="fi-FI"/>
        </a:p>
      </dgm:t>
    </dgm:pt>
    <dgm:pt modelId="{DA8D7D2C-3519-48ED-A860-0DB4A20DCF36}">
      <dgm:prSet/>
      <dgm:spPr/>
      <dgm:t>
        <a:bodyPr/>
        <a:lstStyle/>
        <a:p>
          <a:r>
            <a:rPr lang="fi-FI"/>
            <a:t>Allokatiivinen tehokkuus </a:t>
          </a:r>
        </a:p>
      </dgm:t>
    </dgm:pt>
    <dgm:pt modelId="{6D533972-0E15-4687-A8D1-E314595C2A6D}" type="parTrans" cxnId="{EC4EE350-DA2C-4C82-ACA7-7871C70288C2}">
      <dgm:prSet/>
      <dgm:spPr/>
      <dgm:t>
        <a:bodyPr/>
        <a:lstStyle/>
        <a:p>
          <a:endParaRPr lang="fi-FI"/>
        </a:p>
      </dgm:t>
    </dgm:pt>
    <dgm:pt modelId="{039F0CEE-AC2F-4C81-AE68-8295049CF8CC}" type="sibTrans" cxnId="{EC4EE350-DA2C-4C82-ACA7-7871C70288C2}">
      <dgm:prSet/>
      <dgm:spPr/>
      <dgm:t>
        <a:bodyPr/>
        <a:lstStyle/>
        <a:p>
          <a:endParaRPr lang="fi-FI"/>
        </a:p>
      </dgm:t>
    </dgm:pt>
    <dgm:pt modelId="{8C1147C9-241F-4751-ADE8-89B64A602ED8}">
      <dgm:prSet/>
      <dgm:spPr/>
      <dgm:t>
        <a:bodyPr/>
        <a:lstStyle/>
        <a:p>
          <a:r>
            <a:rPr lang="fi-FI"/>
            <a:t>Operationaalinen tehokkuus </a:t>
          </a:r>
        </a:p>
      </dgm:t>
    </dgm:pt>
    <dgm:pt modelId="{9290EF68-240C-4377-8E55-3EF2CF2869D4}" type="parTrans" cxnId="{C7F8EB26-F836-453B-9F49-B9CF3D5BA669}">
      <dgm:prSet/>
      <dgm:spPr/>
      <dgm:t>
        <a:bodyPr/>
        <a:lstStyle/>
        <a:p>
          <a:endParaRPr lang="fi-FI"/>
        </a:p>
      </dgm:t>
    </dgm:pt>
    <dgm:pt modelId="{2E470E80-BC31-46A8-8939-0147E5355F46}" type="sibTrans" cxnId="{C7F8EB26-F836-453B-9F49-B9CF3D5BA669}">
      <dgm:prSet/>
      <dgm:spPr/>
      <dgm:t>
        <a:bodyPr/>
        <a:lstStyle/>
        <a:p>
          <a:endParaRPr lang="fi-FI"/>
        </a:p>
      </dgm:t>
    </dgm:pt>
    <dgm:pt modelId="{2B8E8986-E77B-4140-B32F-6C7729F43F75}" type="pres">
      <dgm:prSet presAssocID="{720024FC-2213-469A-9C27-4F5CFF4E223B}" presName="hierChild1" presStyleCnt="0">
        <dgm:presLayoutVars>
          <dgm:orgChart val="1"/>
          <dgm:chPref val="1"/>
          <dgm:dir/>
          <dgm:animOne val="branch"/>
          <dgm:animLvl val="lvl"/>
          <dgm:resizeHandles/>
        </dgm:presLayoutVars>
      </dgm:prSet>
      <dgm:spPr/>
    </dgm:pt>
    <dgm:pt modelId="{2523B8EB-24D9-447E-9519-F7FFCCBE7382}" type="pres">
      <dgm:prSet presAssocID="{3C45EE8D-9A63-427A-9E70-03C30320E825}" presName="hierRoot1" presStyleCnt="0">
        <dgm:presLayoutVars>
          <dgm:hierBranch val="init"/>
        </dgm:presLayoutVars>
      </dgm:prSet>
      <dgm:spPr/>
    </dgm:pt>
    <dgm:pt modelId="{2B972045-C584-4041-89E2-6731AC25E3E1}" type="pres">
      <dgm:prSet presAssocID="{3C45EE8D-9A63-427A-9E70-03C30320E825}" presName="rootComposite1" presStyleCnt="0"/>
      <dgm:spPr/>
    </dgm:pt>
    <dgm:pt modelId="{8E94367F-C0D6-4284-83A9-CC2709A5A4F2}" type="pres">
      <dgm:prSet presAssocID="{3C45EE8D-9A63-427A-9E70-03C30320E825}" presName="rootText1" presStyleLbl="node0" presStyleIdx="0" presStyleCnt="1">
        <dgm:presLayoutVars>
          <dgm:chPref val="3"/>
        </dgm:presLayoutVars>
      </dgm:prSet>
      <dgm:spPr/>
    </dgm:pt>
    <dgm:pt modelId="{08823905-89F5-46E5-A845-32947BFBCCA2}" type="pres">
      <dgm:prSet presAssocID="{3C45EE8D-9A63-427A-9E70-03C30320E825}" presName="rootConnector1" presStyleLbl="node1" presStyleIdx="0" presStyleCnt="0"/>
      <dgm:spPr/>
    </dgm:pt>
    <dgm:pt modelId="{2D7317AA-6058-405F-96B3-A693C35200CF}" type="pres">
      <dgm:prSet presAssocID="{3C45EE8D-9A63-427A-9E70-03C30320E825}" presName="hierChild2" presStyleCnt="0"/>
      <dgm:spPr/>
    </dgm:pt>
    <dgm:pt modelId="{2F1C79CB-02D1-4A25-8ECA-BA4B9A701700}" type="pres">
      <dgm:prSet presAssocID="{851E0B56-792E-4634-9ED1-DDECF9261406}" presName="Name37" presStyleLbl="parChTrans1D2" presStyleIdx="0" presStyleCnt="3"/>
      <dgm:spPr/>
    </dgm:pt>
    <dgm:pt modelId="{3EB6F334-2887-434A-B316-908A770A17C3}" type="pres">
      <dgm:prSet presAssocID="{686BD0DC-71F5-445B-B4B7-793227D8ACE6}" presName="hierRoot2" presStyleCnt="0">
        <dgm:presLayoutVars>
          <dgm:hierBranch val="init"/>
        </dgm:presLayoutVars>
      </dgm:prSet>
      <dgm:spPr/>
    </dgm:pt>
    <dgm:pt modelId="{3311DADA-92B5-405B-84E8-F3B8C874247A}" type="pres">
      <dgm:prSet presAssocID="{686BD0DC-71F5-445B-B4B7-793227D8ACE6}" presName="rootComposite" presStyleCnt="0"/>
      <dgm:spPr/>
    </dgm:pt>
    <dgm:pt modelId="{0A497CFF-B7F3-454A-A4E6-A157EE963CE4}" type="pres">
      <dgm:prSet presAssocID="{686BD0DC-71F5-445B-B4B7-793227D8ACE6}" presName="rootText" presStyleLbl="node2" presStyleIdx="0" presStyleCnt="3">
        <dgm:presLayoutVars>
          <dgm:chPref val="3"/>
        </dgm:presLayoutVars>
      </dgm:prSet>
      <dgm:spPr/>
    </dgm:pt>
    <dgm:pt modelId="{FE3EF031-2C3B-4CE7-BC77-44FF47746845}" type="pres">
      <dgm:prSet presAssocID="{686BD0DC-71F5-445B-B4B7-793227D8ACE6}" presName="rootConnector" presStyleLbl="node2" presStyleIdx="0" presStyleCnt="3"/>
      <dgm:spPr/>
    </dgm:pt>
    <dgm:pt modelId="{839B6552-EC63-49F5-9B28-FAAA1C86AC88}" type="pres">
      <dgm:prSet presAssocID="{686BD0DC-71F5-445B-B4B7-793227D8ACE6}" presName="hierChild4" presStyleCnt="0"/>
      <dgm:spPr/>
    </dgm:pt>
    <dgm:pt modelId="{E6920784-C173-428F-B512-39B87F4A188E}" type="pres">
      <dgm:prSet presAssocID="{686BD0DC-71F5-445B-B4B7-793227D8ACE6}" presName="hierChild5" presStyleCnt="0"/>
      <dgm:spPr/>
    </dgm:pt>
    <dgm:pt modelId="{C7FF97AE-0335-45AD-A2B4-44363388D31F}" type="pres">
      <dgm:prSet presAssocID="{6D533972-0E15-4687-A8D1-E314595C2A6D}" presName="Name37" presStyleLbl="parChTrans1D2" presStyleIdx="1" presStyleCnt="3"/>
      <dgm:spPr/>
    </dgm:pt>
    <dgm:pt modelId="{3C671FFD-771A-4430-99DC-AD34276BFCD8}" type="pres">
      <dgm:prSet presAssocID="{DA8D7D2C-3519-48ED-A860-0DB4A20DCF36}" presName="hierRoot2" presStyleCnt="0">
        <dgm:presLayoutVars>
          <dgm:hierBranch val="init"/>
        </dgm:presLayoutVars>
      </dgm:prSet>
      <dgm:spPr/>
    </dgm:pt>
    <dgm:pt modelId="{6449D88E-DBCE-41D3-ACD0-E5CE5F561B32}" type="pres">
      <dgm:prSet presAssocID="{DA8D7D2C-3519-48ED-A860-0DB4A20DCF36}" presName="rootComposite" presStyleCnt="0"/>
      <dgm:spPr/>
    </dgm:pt>
    <dgm:pt modelId="{0BBC64D3-FCA9-4A1C-AD75-AB650E353277}" type="pres">
      <dgm:prSet presAssocID="{DA8D7D2C-3519-48ED-A860-0DB4A20DCF36}" presName="rootText" presStyleLbl="node2" presStyleIdx="1" presStyleCnt="3">
        <dgm:presLayoutVars>
          <dgm:chPref val="3"/>
        </dgm:presLayoutVars>
      </dgm:prSet>
      <dgm:spPr/>
    </dgm:pt>
    <dgm:pt modelId="{4E80AFCC-602F-4553-A446-84BC38DA1FD3}" type="pres">
      <dgm:prSet presAssocID="{DA8D7D2C-3519-48ED-A860-0DB4A20DCF36}" presName="rootConnector" presStyleLbl="node2" presStyleIdx="1" presStyleCnt="3"/>
      <dgm:spPr/>
    </dgm:pt>
    <dgm:pt modelId="{A3F8152F-039E-4929-B014-10E9012320D1}" type="pres">
      <dgm:prSet presAssocID="{DA8D7D2C-3519-48ED-A860-0DB4A20DCF36}" presName="hierChild4" presStyleCnt="0"/>
      <dgm:spPr/>
    </dgm:pt>
    <dgm:pt modelId="{94C32B63-D1B1-400A-AFA0-D2E7A64AA6A6}" type="pres">
      <dgm:prSet presAssocID="{DA8D7D2C-3519-48ED-A860-0DB4A20DCF36}" presName="hierChild5" presStyleCnt="0"/>
      <dgm:spPr/>
    </dgm:pt>
    <dgm:pt modelId="{5731AC5C-6AA8-46AC-974A-75E7CD34D283}" type="pres">
      <dgm:prSet presAssocID="{9290EF68-240C-4377-8E55-3EF2CF2869D4}" presName="Name37" presStyleLbl="parChTrans1D2" presStyleIdx="2" presStyleCnt="3"/>
      <dgm:spPr/>
    </dgm:pt>
    <dgm:pt modelId="{49E530E6-4F03-4D61-A2C3-3ACD4633A46A}" type="pres">
      <dgm:prSet presAssocID="{8C1147C9-241F-4751-ADE8-89B64A602ED8}" presName="hierRoot2" presStyleCnt="0">
        <dgm:presLayoutVars>
          <dgm:hierBranch val="init"/>
        </dgm:presLayoutVars>
      </dgm:prSet>
      <dgm:spPr/>
    </dgm:pt>
    <dgm:pt modelId="{FB783521-36A6-4C1D-8350-33A3E3FA05AE}" type="pres">
      <dgm:prSet presAssocID="{8C1147C9-241F-4751-ADE8-89B64A602ED8}" presName="rootComposite" presStyleCnt="0"/>
      <dgm:spPr/>
    </dgm:pt>
    <dgm:pt modelId="{9DE8B235-9891-4201-882A-AD8FFA8BA06B}" type="pres">
      <dgm:prSet presAssocID="{8C1147C9-241F-4751-ADE8-89B64A602ED8}" presName="rootText" presStyleLbl="node2" presStyleIdx="2" presStyleCnt="3">
        <dgm:presLayoutVars>
          <dgm:chPref val="3"/>
        </dgm:presLayoutVars>
      </dgm:prSet>
      <dgm:spPr/>
    </dgm:pt>
    <dgm:pt modelId="{6EFE5B0F-BEDA-49E7-84A7-5C27D40AD18F}" type="pres">
      <dgm:prSet presAssocID="{8C1147C9-241F-4751-ADE8-89B64A602ED8}" presName="rootConnector" presStyleLbl="node2" presStyleIdx="2" presStyleCnt="3"/>
      <dgm:spPr/>
    </dgm:pt>
    <dgm:pt modelId="{BFA5AFA4-797B-4B4F-BB96-1AD47E12852C}" type="pres">
      <dgm:prSet presAssocID="{8C1147C9-241F-4751-ADE8-89B64A602ED8}" presName="hierChild4" presStyleCnt="0"/>
      <dgm:spPr/>
    </dgm:pt>
    <dgm:pt modelId="{841AD613-3B1D-47B9-8158-D9B4FC1AC1F0}" type="pres">
      <dgm:prSet presAssocID="{8C1147C9-241F-4751-ADE8-89B64A602ED8}" presName="hierChild5" presStyleCnt="0"/>
      <dgm:spPr/>
    </dgm:pt>
    <dgm:pt modelId="{FC9D37AB-939A-470A-BE06-C445CBCA6E06}" type="pres">
      <dgm:prSet presAssocID="{3C45EE8D-9A63-427A-9E70-03C30320E825}" presName="hierChild3" presStyleCnt="0"/>
      <dgm:spPr/>
    </dgm:pt>
  </dgm:ptLst>
  <dgm:cxnLst>
    <dgm:cxn modelId="{62E21217-88A4-47CD-AE91-E21FA56BA345}" type="presOf" srcId="{3C45EE8D-9A63-427A-9E70-03C30320E825}" destId="{8E94367F-C0D6-4284-83A9-CC2709A5A4F2}" srcOrd="0" destOrd="0" presId="urn:microsoft.com/office/officeart/2005/8/layout/orgChart1"/>
    <dgm:cxn modelId="{C7F8EB26-F836-453B-9F49-B9CF3D5BA669}" srcId="{3C45EE8D-9A63-427A-9E70-03C30320E825}" destId="{8C1147C9-241F-4751-ADE8-89B64A602ED8}" srcOrd="2" destOrd="0" parTransId="{9290EF68-240C-4377-8E55-3EF2CF2869D4}" sibTransId="{2E470E80-BC31-46A8-8939-0147E5355F46}"/>
    <dgm:cxn modelId="{5D829229-F185-45AA-BCEF-8C811DBA7389}" srcId="{720024FC-2213-469A-9C27-4F5CFF4E223B}" destId="{3C45EE8D-9A63-427A-9E70-03C30320E825}" srcOrd="0" destOrd="0" parTransId="{8B5B69DE-CAE7-4B9A-973E-C1B665B25221}" sibTransId="{CD459BE6-D7BE-4822-8065-1CFE54E528EA}"/>
    <dgm:cxn modelId="{1B4A4043-B41C-4F87-ACDF-02A3F1B6EA30}" type="presOf" srcId="{9290EF68-240C-4377-8E55-3EF2CF2869D4}" destId="{5731AC5C-6AA8-46AC-974A-75E7CD34D283}" srcOrd="0" destOrd="0" presId="urn:microsoft.com/office/officeart/2005/8/layout/orgChart1"/>
    <dgm:cxn modelId="{0FFA6865-7A82-4EEC-AF28-A366BE562719}" type="presOf" srcId="{686BD0DC-71F5-445B-B4B7-793227D8ACE6}" destId="{FE3EF031-2C3B-4CE7-BC77-44FF47746845}" srcOrd="1" destOrd="0" presId="urn:microsoft.com/office/officeart/2005/8/layout/orgChart1"/>
    <dgm:cxn modelId="{B1B3416F-7603-47C8-A9DA-CE66F0C057D6}" type="presOf" srcId="{720024FC-2213-469A-9C27-4F5CFF4E223B}" destId="{2B8E8986-E77B-4140-B32F-6C7729F43F75}" srcOrd="0" destOrd="0" presId="urn:microsoft.com/office/officeart/2005/8/layout/orgChart1"/>
    <dgm:cxn modelId="{EC4EE350-DA2C-4C82-ACA7-7871C70288C2}" srcId="{3C45EE8D-9A63-427A-9E70-03C30320E825}" destId="{DA8D7D2C-3519-48ED-A860-0DB4A20DCF36}" srcOrd="1" destOrd="0" parTransId="{6D533972-0E15-4687-A8D1-E314595C2A6D}" sibTransId="{039F0CEE-AC2F-4C81-AE68-8295049CF8CC}"/>
    <dgm:cxn modelId="{D0424D72-7255-4065-A006-4885AC54434E}" type="presOf" srcId="{3C45EE8D-9A63-427A-9E70-03C30320E825}" destId="{08823905-89F5-46E5-A845-32947BFBCCA2}" srcOrd="1" destOrd="0" presId="urn:microsoft.com/office/officeart/2005/8/layout/orgChart1"/>
    <dgm:cxn modelId="{78DE6D86-2828-4F48-B25C-6539E95346CE}" type="presOf" srcId="{686BD0DC-71F5-445B-B4B7-793227D8ACE6}" destId="{0A497CFF-B7F3-454A-A4E6-A157EE963CE4}" srcOrd="0" destOrd="0" presId="urn:microsoft.com/office/officeart/2005/8/layout/orgChart1"/>
    <dgm:cxn modelId="{E562FF86-6753-4522-82A0-FB9CD0852C33}" type="presOf" srcId="{8C1147C9-241F-4751-ADE8-89B64A602ED8}" destId="{9DE8B235-9891-4201-882A-AD8FFA8BA06B}" srcOrd="0" destOrd="0" presId="urn:microsoft.com/office/officeart/2005/8/layout/orgChart1"/>
    <dgm:cxn modelId="{67EDB691-731A-4435-98A8-C5EE867564AD}" type="presOf" srcId="{6D533972-0E15-4687-A8D1-E314595C2A6D}" destId="{C7FF97AE-0335-45AD-A2B4-44363388D31F}" srcOrd="0" destOrd="0" presId="urn:microsoft.com/office/officeart/2005/8/layout/orgChart1"/>
    <dgm:cxn modelId="{6DB32FA2-61B5-474D-923E-684E1C9C3877}" type="presOf" srcId="{851E0B56-792E-4634-9ED1-DDECF9261406}" destId="{2F1C79CB-02D1-4A25-8ECA-BA4B9A701700}" srcOrd="0" destOrd="0" presId="urn:microsoft.com/office/officeart/2005/8/layout/orgChart1"/>
    <dgm:cxn modelId="{EA43FBA8-9B33-46BD-A610-295F7F7D7ADC}" srcId="{3C45EE8D-9A63-427A-9E70-03C30320E825}" destId="{686BD0DC-71F5-445B-B4B7-793227D8ACE6}" srcOrd="0" destOrd="0" parTransId="{851E0B56-792E-4634-9ED1-DDECF9261406}" sibTransId="{3F6C2350-E6DE-4B26-A139-0382C9940B94}"/>
    <dgm:cxn modelId="{8741ACB5-3635-43E6-9E64-FECDD95D9DC8}" type="presOf" srcId="{8C1147C9-241F-4751-ADE8-89B64A602ED8}" destId="{6EFE5B0F-BEDA-49E7-84A7-5C27D40AD18F}" srcOrd="1" destOrd="0" presId="urn:microsoft.com/office/officeart/2005/8/layout/orgChart1"/>
    <dgm:cxn modelId="{39FC57B6-E406-4A13-89A6-47F6BF9D931A}" type="presOf" srcId="{DA8D7D2C-3519-48ED-A860-0DB4A20DCF36}" destId="{4E80AFCC-602F-4553-A446-84BC38DA1FD3}" srcOrd="1" destOrd="0" presId="urn:microsoft.com/office/officeart/2005/8/layout/orgChart1"/>
    <dgm:cxn modelId="{35A2B0DA-B808-4931-A85D-A402D24485EF}" type="presOf" srcId="{DA8D7D2C-3519-48ED-A860-0DB4A20DCF36}" destId="{0BBC64D3-FCA9-4A1C-AD75-AB650E353277}" srcOrd="0" destOrd="0" presId="urn:microsoft.com/office/officeart/2005/8/layout/orgChart1"/>
    <dgm:cxn modelId="{1685FFE1-DD11-447F-889B-882CCF679303}" type="presParOf" srcId="{2B8E8986-E77B-4140-B32F-6C7729F43F75}" destId="{2523B8EB-24D9-447E-9519-F7FFCCBE7382}" srcOrd="0" destOrd="0" presId="urn:microsoft.com/office/officeart/2005/8/layout/orgChart1"/>
    <dgm:cxn modelId="{126791CE-89AC-47FA-8D00-34ABE04DAA10}" type="presParOf" srcId="{2523B8EB-24D9-447E-9519-F7FFCCBE7382}" destId="{2B972045-C584-4041-89E2-6731AC25E3E1}" srcOrd="0" destOrd="0" presId="urn:microsoft.com/office/officeart/2005/8/layout/orgChart1"/>
    <dgm:cxn modelId="{E8BE794F-EAE6-4BC9-A54D-0DCD65DFEEF1}" type="presParOf" srcId="{2B972045-C584-4041-89E2-6731AC25E3E1}" destId="{8E94367F-C0D6-4284-83A9-CC2709A5A4F2}" srcOrd="0" destOrd="0" presId="urn:microsoft.com/office/officeart/2005/8/layout/orgChart1"/>
    <dgm:cxn modelId="{C9A7C5AB-3EE1-46DE-896C-76B7E038CE8E}" type="presParOf" srcId="{2B972045-C584-4041-89E2-6731AC25E3E1}" destId="{08823905-89F5-46E5-A845-32947BFBCCA2}" srcOrd="1" destOrd="0" presId="urn:microsoft.com/office/officeart/2005/8/layout/orgChart1"/>
    <dgm:cxn modelId="{030D1448-BDB8-400E-B1AC-7C3746227E79}" type="presParOf" srcId="{2523B8EB-24D9-447E-9519-F7FFCCBE7382}" destId="{2D7317AA-6058-405F-96B3-A693C35200CF}" srcOrd="1" destOrd="0" presId="urn:microsoft.com/office/officeart/2005/8/layout/orgChart1"/>
    <dgm:cxn modelId="{6D82560D-BBC2-4D42-B46A-AE13FE133FE0}" type="presParOf" srcId="{2D7317AA-6058-405F-96B3-A693C35200CF}" destId="{2F1C79CB-02D1-4A25-8ECA-BA4B9A701700}" srcOrd="0" destOrd="0" presId="urn:microsoft.com/office/officeart/2005/8/layout/orgChart1"/>
    <dgm:cxn modelId="{A4AD96BC-9F8C-44B6-A258-0BA2C0854B5B}" type="presParOf" srcId="{2D7317AA-6058-405F-96B3-A693C35200CF}" destId="{3EB6F334-2887-434A-B316-908A770A17C3}" srcOrd="1" destOrd="0" presId="urn:microsoft.com/office/officeart/2005/8/layout/orgChart1"/>
    <dgm:cxn modelId="{29381ECB-29E9-4389-ACD1-EDA6EDA2DD09}" type="presParOf" srcId="{3EB6F334-2887-434A-B316-908A770A17C3}" destId="{3311DADA-92B5-405B-84E8-F3B8C874247A}" srcOrd="0" destOrd="0" presId="urn:microsoft.com/office/officeart/2005/8/layout/orgChart1"/>
    <dgm:cxn modelId="{B5EA82CF-1D45-4044-B83A-4C0DD8D67555}" type="presParOf" srcId="{3311DADA-92B5-405B-84E8-F3B8C874247A}" destId="{0A497CFF-B7F3-454A-A4E6-A157EE963CE4}" srcOrd="0" destOrd="0" presId="urn:microsoft.com/office/officeart/2005/8/layout/orgChart1"/>
    <dgm:cxn modelId="{00DB9C69-25F5-4FFE-8AD8-5F1CE0C84EB6}" type="presParOf" srcId="{3311DADA-92B5-405B-84E8-F3B8C874247A}" destId="{FE3EF031-2C3B-4CE7-BC77-44FF47746845}" srcOrd="1" destOrd="0" presId="urn:microsoft.com/office/officeart/2005/8/layout/orgChart1"/>
    <dgm:cxn modelId="{BF7E404B-98ED-471A-AE59-0A321681CD45}" type="presParOf" srcId="{3EB6F334-2887-434A-B316-908A770A17C3}" destId="{839B6552-EC63-49F5-9B28-FAAA1C86AC88}" srcOrd="1" destOrd="0" presId="urn:microsoft.com/office/officeart/2005/8/layout/orgChart1"/>
    <dgm:cxn modelId="{7B6491CA-A19F-4FE7-B8E9-984235C3560C}" type="presParOf" srcId="{3EB6F334-2887-434A-B316-908A770A17C3}" destId="{E6920784-C173-428F-B512-39B87F4A188E}" srcOrd="2" destOrd="0" presId="urn:microsoft.com/office/officeart/2005/8/layout/orgChart1"/>
    <dgm:cxn modelId="{AEE4003A-6AB3-4D25-ABCE-1737D1DFD08A}" type="presParOf" srcId="{2D7317AA-6058-405F-96B3-A693C35200CF}" destId="{C7FF97AE-0335-45AD-A2B4-44363388D31F}" srcOrd="2" destOrd="0" presId="urn:microsoft.com/office/officeart/2005/8/layout/orgChart1"/>
    <dgm:cxn modelId="{C6451254-8716-47CF-BF7D-F01F3A521AD6}" type="presParOf" srcId="{2D7317AA-6058-405F-96B3-A693C35200CF}" destId="{3C671FFD-771A-4430-99DC-AD34276BFCD8}" srcOrd="3" destOrd="0" presId="urn:microsoft.com/office/officeart/2005/8/layout/orgChart1"/>
    <dgm:cxn modelId="{3E7CE2B0-0DFC-4563-9EEB-0EC018C1CA17}" type="presParOf" srcId="{3C671FFD-771A-4430-99DC-AD34276BFCD8}" destId="{6449D88E-DBCE-41D3-ACD0-E5CE5F561B32}" srcOrd="0" destOrd="0" presId="urn:microsoft.com/office/officeart/2005/8/layout/orgChart1"/>
    <dgm:cxn modelId="{41AD16BB-9911-42BA-807C-4DFA058B3B54}" type="presParOf" srcId="{6449D88E-DBCE-41D3-ACD0-E5CE5F561B32}" destId="{0BBC64D3-FCA9-4A1C-AD75-AB650E353277}" srcOrd="0" destOrd="0" presId="urn:microsoft.com/office/officeart/2005/8/layout/orgChart1"/>
    <dgm:cxn modelId="{31EFF2A3-B65C-45AE-BF2E-632A85D1E992}" type="presParOf" srcId="{6449D88E-DBCE-41D3-ACD0-E5CE5F561B32}" destId="{4E80AFCC-602F-4553-A446-84BC38DA1FD3}" srcOrd="1" destOrd="0" presId="urn:microsoft.com/office/officeart/2005/8/layout/orgChart1"/>
    <dgm:cxn modelId="{797ECE48-4B16-4984-BC59-3706B08459C7}" type="presParOf" srcId="{3C671FFD-771A-4430-99DC-AD34276BFCD8}" destId="{A3F8152F-039E-4929-B014-10E9012320D1}" srcOrd="1" destOrd="0" presId="urn:microsoft.com/office/officeart/2005/8/layout/orgChart1"/>
    <dgm:cxn modelId="{1151F97B-6371-43F4-812B-87C37F1DDCFF}" type="presParOf" srcId="{3C671FFD-771A-4430-99DC-AD34276BFCD8}" destId="{94C32B63-D1B1-400A-AFA0-D2E7A64AA6A6}" srcOrd="2" destOrd="0" presId="urn:microsoft.com/office/officeart/2005/8/layout/orgChart1"/>
    <dgm:cxn modelId="{A3F63B05-3B1B-4D25-88AC-57EAA8310B57}" type="presParOf" srcId="{2D7317AA-6058-405F-96B3-A693C35200CF}" destId="{5731AC5C-6AA8-46AC-974A-75E7CD34D283}" srcOrd="4" destOrd="0" presId="urn:microsoft.com/office/officeart/2005/8/layout/orgChart1"/>
    <dgm:cxn modelId="{6ED88D34-8128-4D57-B29F-2A87B3ABC6AF}" type="presParOf" srcId="{2D7317AA-6058-405F-96B3-A693C35200CF}" destId="{49E530E6-4F03-4D61-A2C3-3ACD4633A46A}" srcOrd="5" destOrd="0" presId="urn:microsoft.com/office/officeart/2005/8/layout/orgChart1"/>
    <dgm:cxn modelId="{BB00A001-4745-4045-AB44-412361658683}" type="presParOf" srcId="{49E530E6-4F03-4D61-A2C3-3ACD4633A46A}" destId="{FB783521-36A6-4C1D-8350-33A3E3FA05AE}" srcOrd="0" destOrd="0" presId="urn:microsoft.com/office/officeart/2005/8/layout/orgChart1"/>
    <dgm:cxn modelId="{D24C5CD8-9495-45AD-8FA7-F4BC87620BD2}" type="presParOf" srcId="{FB783521-36A6-4C1D-8350-33A3E3FA05AE}" destId="{9DE8B235-9891-4201-882A-AD8FFA8BA06B}" srcOrd="0" destOrd="0" presId="urn:microsoft.com/office/officeart/2005/8/layout/orgChart1"/>
    <dgm:cxn modelId="{BCDEE331-2DAE-4E97-9D13-4DA069DD8A24}" type="presParOf" srcId="{FB783521-36A6-4C1D-8350-33A3E3FA05AE}" destId="{6EFE5B0F-BEDA-49E7-84A7-5C27D40AD18F}" srcOrd="1" destOrd="0" presId="urn:microsoft.com/office/officeart/2005/8/layout/orgChart1"/>
    <dgm:cxn modelId="{D733BA4D-9521-4E84-B604-6EB990373BA3}" type="presParOf" srcId="{49E530E6-4F03-4D61-A2C3-3ACD4633A46A}" destId="{BFA5AFA4-797B-4B4F-BB96-1AD47E12852C}" srcOrd="1" destOrd="0" presId="urn:microsoft.com/office/officeart/2005/8/layout/orgChart1"/>
    <dgm:cxn modelId="{239D9BB6-46A0-418A-8706-6124F55A4219}" type="presParOf" srcId="{49E530E6-4F03-4D61-A2C3-3ACD4633A46A}" destId="{841AD613-3B1D-47B9-8158-D9B4FC1AC1F0}" srcOrd="2" destOrd="0" presId="urn:microsoft.com/office/officeart/2005/8/layout/orgChart1"/>
    <dgm:cxn modelId="{84055658-5235-471F-9CF0-2DFC4ECBEC6F}" type="presParOf" srcId="{2523B8EB-24D9-447E-9519-F7FFCCBE7382}" destId="{FC9D37AB-939A-470A-BE06-C445CBCA6E0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1CF4623-48E3-4770-B6DE-AAE385F6C8C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E7164257-5F94-4081-96DC-965CE959D360}">
      <dgm:prSet/>
      <dgm:spPr/>
      <dgm:t>
        <a:bodyPr/>
        <a:lstStyle/>
        <a:p>
          <a:r>
            <a:rPr lang="fi-FI" b="1" i="0" baseline="0"/>
            <a:t>Heikko muoto</a:t>
          </a:r>
          <a:endParaRPr lang="fi-FI"/>
        </a:p>
      </dgm:t>
    </dgm:pt>
    <dgm:pt modelId="{537C98C7-8778-4684-8994-30184530AB82}" type="parTrans" cxnId="{396B0B2E-7A45-471E-B527-8B9A15353CA8}">
      <dgm:prSet/>
      <dgm:spPr/>
      <dgm:t>
        <a:bodyPr/>
        <a:lstStyle/>
        <a:p>
          <a:endParaRPr lang="fi-FI"/>
        </a:p>
      </dgm:t>
    </dgm:pt>
    <dgm:pt modelId="{157F5D43-94CF-4730-BCE5-7FCD3A556922}" type="sibTrans" cxnId="{396B0B2E-7A45-471E-B527-8B9A15353CA8}">
      <dgm:prSet/>
      <dgm:spPr/>
      <dgm:t>
        <a:bodyPr/>
        <a:lstStyle/>
        <a:p>
          <a:endParaRPr lang="fi-FI"/>
        </a:p>
      </dgm:t>
    </dgm:pt>
    <dgm:pt modelId="{0A2E3690-989E-4495-88ED-5A4C8B0D70F9}">
      <dgm:prSet/>
      <dgm:spPr/>
      <dgm:t>
        <a:bodyPr/>
        <a:lstStyle/>
        <a:p>
          <a:r>
            <a:rPr lang="fi-FI" b="0" i="0" baseline="0"/>
            <a:t>Arvopaperin historiallisen hintakehityksen perusteella ei vo</a:t>
          </a:r>
          <a:r>
            <a:rPr lang="fi-FI"/>
            <a:t>i arvioida tulevaa kehitystä (hinnoilla ei tällaista yhteyttä arvopaperin arvoon vaikuttavaan tietoon) </a:t>
          </a:r>
        </a:p>
      </dgm:t>
    </dgm:pt>
    <dgm:pt modelId="{26868021-41C7-4BD1-8BA9-C506F1260D65}" type="parTrans" cxnId="{FF8A3A41-404D-4625-BCDA-E98AE6E4D946}">
      <dgm:prSet/>
      <dgm:spPr/>
      <dgm:t>
        <a:bodyPr/>
        <a:lstStyle/>
        <a:p>
          <a:endParaRPr lang="fi-FI"/>
        </a:p>
      </dgm:t>
    </dgm:pt>
    <dgm:pt modelId="{3CE8972B-F6A2-436A-894E-4B59A49B4355}" type="sibTrans" cxnId="{FF8A3A41-404D-4625-BCDA-E98AE6E4D946}">
      <dgm:prSet/>
      <dgm:spPr/>
      <dgm:t>
        <a:bodyPr/>
        <a:lstStyle/>
        <a:p>
          <a:endParaRPr lang="fi-FI"/>
        </a:p>
      </dgm:t>
    </dgm:pt>
    <dgm:pt modelId="{8E79C713-B298-49DC-B078-BC14FC9C5A53}">
      <dgm:prSet/>
      <dgm:spPr/>
      <dgm:t>
        <a:bodyPr/>
        <a:lstStyle/>
        <a:p>
          <a:r>
            <a:rPr lang="fi-FI" b="1" i="0" baseline="0"/>
            <a:t>Keskivahva muoto </a:t>
          </a:r>
          <a:endParaRPr lang="fi-FI"/>
        </a:p>
      </dgm:t>
    </dgm:pt>
    <dgm:pt modelId="{A5F05300-A6B7-4D23-B56C-71CF93152B5F}" type="parTrans" cxnId="{B7C53F22-D374-4059-81BA-D40EA8FA28F7}">
      <dgm:prSet/>
      <dgm:spPr/>
      <dgm:t>
        <a:bodyPr/>
        <a:lstStyle/>
        <a:p>
          <a:endParaRPr lang="fi-FI"/>
        </a:p>
      </dgm:t>
    </dgm:pt>
    <dgm:pt modelId="{EDEFE1B2-CB25-48EE-A7CC-D9E2F2EF60B6}" type="sibTrans" cxnId="{B7C53F22-D374-4059-81BA-D40EA8FA28F7}">
      <dgm:prSet/>
      <dgm:spPr/>
      <dgm:t>
        <a:bodyPr/>
        <a:lstStyle/>
        <a:p>
          <a:endParaRPr lang="fi-FI"/>
        </a:p>
      </dgm:t>
    </dgm:pt>
    <dgm:pt modelId="{A29E79BF-A3A5-4390-8C3B-F30B6C27C88D}">
      <dgm:prSet/>
      <dgm:spPr/>
      <dgm:t>
        <a:bodyPr/>
        <a:lstStyle/>
        <a:p>
          <a:r>
            <a:rPr lang="fi-FI" b="0" i="0" baseline="0"/>
            <a:t>Markkinahinnat heijastavat kaikkea markkinoilla saatavilla olevaa tietoa</a:t>
          </a:r>
          <a:endParaRPr lang="fi-FI"/>
        </a:p>
      </dgm:t>
    </dgm:pt>
    <dgm:pt modelId="{C9DBE68F-D45C-4A7F-BCAF-E9AC976E4287}" type="parTrans" cxnId="{67375AB2-4907-46E0-86FC-B9393DEE3F56}">
      <dgm:prSet/>
      <dgm:spPr/>
      <dgm:t>
        <a:bodyPr/>
        <a:lstStyle/>
        <a:p>
          <a:endParaRPr lang="fi-FI"/>
        </a:p>
      </dgm:t>
    </dgm:pt>
    <dgm:pt modelId="{BD0EA9CA-04CF-4FC2-8ABB-B348D405B9F2}" type="sibTrans" cxnId="{67375AB2-4907-46E0-86FC-B9393DEE3F56}">
      <dgm:prSet/>
      <dgm:spPr/>
      <dgm:t>
        <a:bodyPr/>
        <a:lstStyle/>
        <a:p>
          <a:endParaRPr lang="fi-FI"/>
        </a:p>
      </dgm:t>
    </dgm:pt>
    <dgm:pt modelId="{B91048E6-05BB-4234-AB88-C1C0C5E4ADE3}">
      <dgm:prSet/>
      <dgm:spPr/>
      <dgm:t>
        <a:bodyPr/>
        <a:lstStyle/>
        <a:p>
          <a:r>
            <a:rPr lang="fi-FI" b="1" i="0" baseline="0"/>
            <a:t>Vahva muoto</a:t>
          </a:r>
          <a:endParaRPr lang="fi-FI"/>
        </a:p>
      </dgm:t>
    </dgm:pt>
    <dgm:pt modelId="{690FF126-D52F-4ACE-8EA6-1401E995CEFD}" type="parTrans" cxnId="{E612005C-2008-474D-8D54-A4DCCB93AB53}">
      <dgm:prSet/>
      <dgm:spPr/>
      <dgm:t>
        <a:bodyPr/>
        <a:lstStyle/>
        <a:p>
          <a:endParaRPr lang="fi-FI"/>
        </a:p>
      </dgm:t>
    </dgm:pt>
    <dgm:pt modelId="{904225B3-A86B-416C-9734-39FC61D58DAD}" type="sibTrans" cxnId="{E612005C-2008-474D-8D54-A4DCCB93AB53}">
      <dgm:prSet/>
      <dgm:spPr/>
      <dgm:t>
        <a:bodyPr/>
        <a:lstStyle/>
        <a:p>
          <a:endParaRPr lang="fi-FI"/>
        </a:p>
      </dgm:t>
    </dgm:pt>
    <dgm:pt modelId="{DAC3590A-D0B3-47C8-B9FF-C1552A1E7CAA}">
      <dgm:prSet/>
      <dgm:spPr/>
      <dgm:t>
        <a:bodyPr/>
        <a:lstStyle/>
        <a:p>
          <a:r>
            <a:rPr lang="fi-FI" b="0" i="0" baseline="0"/>
            <a:t>Markkinahinnat heijastavat myös ei-julkista informaatiota </a:t>
          </a:r>
          <a:endParaRPr lang="fi-FI"/>
        </a:p>
      </dgm:t>
    </dgm:pt>
    <dgm:pt modelId="{4E1A4060-2B4E-4314-A26E-6705834B9087}" type="parTrans" cxnId="{BA692FBF-2BEE-4FC6-BC95-0BF880990C68}">
      <dgm:prSet/>
      <dgm:spPr/>
      <dgm:t>
        <a:bodyPr/>
        <a:lstStyle/>
        <a:p>
          <a:endParaRPr lang="fi-FI"/>
        </a:p>
      </dgm:t>
    </dgm:pt>
    <dgm:pt modelId="{396CDCF2-F045-49FD-9694-11634CF792FC}" type="sibTrans" cxnId="{BA692FBF-2BEE-4FC6-BC95-0BF880990C68}">
      <dgm:prSet/>
      <dgm:spPr/>
      <dgm:t>
        <a:bodyPr/>
        <a:lstStyle/>
        <a:p>
          <a:endParaRPr lang="fi-FI"/>
        </a:p>
      </dgm:t>
    </dgm:pt>
    <dgm:pt modelId="{E4C9B7AC-FC9F-4400-A4F7-FE3D59439C87}" type="pres">
      <dgm:prSet presAssocID="{A1CF4623-48E3-4770-B6DE-AAE385F6C8C4}" presName="vert0" presStyleCnt="0">
        <dgm:presLayoutVars>
          <dgm:dir/>
          <dgm:animOne val="branch"/>
          <dgm:animLvl val="lvl"/>
        </dgm:presLayoutVars>
      </dgm:prSet>
      <dgm:spPr/>
    </dgm:pt>
    <dgm:pt modelId="{243B3D72-2E61-41EE-9376-799048CAD698}" type="pres">
      <dgm:prSet presAssocID="{E7164257-5F94-4081-96DC-965CE959D360}" presName="thickLine" presStyleLbl="alignNode1" presStyleIdx="0" presStyleCnt="3"/>
      <dgm:spPr/>
    </dgm:pt>
    <dgm:pt modelId="{8D626F4D-F928-42E9-BDAC-04916C6BC95A}" type="pres">
      <dgm:prSet presAssocID="{E7164257-5F94-4081-96DC-965CE959D360}" presName="horz1" presStyleCnt="0"/>
      <dgm:spPr/>
    </dgm:pt>
    <dgm:pt modelId="{A15EB79B-51AE-44B9-B647-06E87341B895}" type="pres">
      <dgm:prSet presAssocID="{E7164257-5F94-4081-96DC-965CE959D360}" presName="tx1" presStyleLbl="revTx" presStyleIdx="0" presStyleCnt="6"/>
      <dgm:spPr/>
    </dgm:pt>
    <dgm:pt modelId="{6F73BD52-4E70-4F01-A384-168A58B45DAF}" type="pres">
      <dgm:prSet presAssocID="{E7164257-5F94-4081-96DC-965CE959D360}" presName="vert1" presStyleCnt="0"/>
      <dgm:spPr/>
    </dgm:pt>
    <dgm:pt modelId="{B082AC3B-AB59-4C5A-8EB8-D20E07DFE5CC}" type="pres">
      <dgm:prSet presAssocID="{0A2E3690-989E-4495-88ED-5A4C8B0D70F9}" presName="vertSpace2a" presStyleCnt="0"/>
      <dgm:spPr/>
    </dgm:pt>
    <dgm:pt modelId="{8A3F3347-A286-4CCB-872D-25D352FA465C}" type="pres">
      <dgm:prSet presAssocID="{0A2E3690-989E-4495-88ED-5A4C8B0D70F9}" presName="horz2" presStyleCnt="0"/>
      <dgm:spPr/>
    </dgm:pt>
    <dgm:pt modelId="{CF4CBD06-BA1B-4F75-A380-2491CA3500D5}" type="pres">
      <dgm:prSet presAssocID="{0A2E3690-989E-4495-88ED-5A4C8B0D70F9}" presName="horzSpace2" presStyleCnt="0"/>
      <dgm:spPr/>
    </dgm:pt>
    <dgm:pt modelId="{D440D06B-3735-475C-ADD2-53D6080322A9}" type="pres">
      <dgm:prSet presAssocID="{0A2E3690-989E-4495-88ED-5A4C8B0D70F9}" presName="tx2" presStyleLbl="revTx" presStyleIdx="1" presStyleCnt="6"/>
      <dgm:spPr/>
    </dgm:pt>
    <dgm:pt modelId="{7D92870A-D334-42C0-92C4-F64091BA75F7}" type="pres">
      <dgm:prSet presAssocID="{0A2E3690-989E-4495-88ED-5A4C8B0D70F9}" presName="vert2" presStyleCnt="0"/>
      <dgm:spPr/>
    </dgm:pt>
    <dgm:pt modelId="{2AC23E54-B25E-47CF-83CD-18F6421B75F9}" type="pres">
      <dgm:prSet presAssocID="{0A2E3690-989E-4495-88ED-5A4C8B0D70F9}" presName="thinLine2b" presStyleLbl="callout" presStyleIdx="0" presStyleCnt="3"/>
      <dgm:spPr/>
    </dgm:pt>
    <dgm:pt modelId="{C675F4BD-41B1-4DDA-8AF7-D57BD5D7A70C}" type="pres">
      <dgm:prSet presAssocID="{0A2E3690-989E-4495-88ED-5A4C8B0D70F9}" presName="vertSpace2b" presStyleCnt="0"/>
      <dgm:spPr/>
    </dgm:pt>
    <dgm:pt modelId="{86882035-E914-4896-B4A4-E48EF81558A5}" type="pres">
      <dgm:prSet presAssocID="{8E79C713-B298-49DC-B078-BC14FC9C5A53}" presName="thickLine" presStyleLbl="alignNode1" presStyleIdx="1" presStyleCnt="3"/>
      <dgm:spPr/>
    </dgm:pt>
    <dgm:pt modelId="{0A49F8B0-24AD-4A6B-90F5-D08E56AA373F}" type="pres">
      <dgm:prSet presAssocID="{8E79C713-B298-49DC-B078-BC14FC9C5A53}" presName="horz1" presStyleCnt="0"/>
      <dgm:spPr/>
    </dgm:pt>
    <dgm:pt modelId="{D5DDACDC-BC28-4B06-A63A-C9BA4BF94132}" type="pres">
      <dgm:prSet presAssocID="{8E79C713-B298-49DC-B078-BC14FC9C5A53}" presName="tx1" presStyleLbl="revTx" presStyleIdx="2" presStyleCnt="6"/>
      <dgm:spPr/>
    </dgm:pt>
    <dgm:pt modelId="{77DAFF36-66DD-4BE8-9CD9-2EEA16254265}" type="pres">
      <dgm:prSet presAssocID="{8E79C713-B298-49DC-B078-BC14FC9C5A53}" presName="vert1" presStyleCnt="0"/>
      <dgm:spPr/>
    </dgm:pt>
    <dgm:pt modelId="{94F907F3-0A64-4E54-827F-B2A711BE88A3}" type="pres">
      <dgm:prSet presAssocID="{A29E79BF-A3A5-4390-8C3B-F30B6C27C88D}" presName="vertSpace2a" presStyleCnt="0"/>
      <dgm:spPr/>
    </dgm:pt>
    <dgm:pt modelId="{B31050EF-3F7A-405E-A1F3-AB8C84A95448}" type="pres">
      <dgm:prSet presAssocID="{A29E79BF-A3A5-4390-8C3B-F30B6C27C88D}" presName="horz2" presStyleCnt="0"/>
      <dgm:spPr/>
    </dgm:pt>
    <dgm:pt modelId="{3DBC01DB-1E90-4346-8213-E0368DAECC4E}" type="pres">
      <dgm:prSet presAssocID="{A29E79BF-A3A5-4390-8C3B-F30B6C27C88D}" presName="horzSpace2" presStyleCnt="0"/>
      <dgm:spPr/>
    </dgm:pt>
    <dgm:pt modelId="{234BAC20-46C5-452B-81F2-21AE5AD84F57}" type="pres">
      <dgm:prSet presAssocID="{A29E79BF-A3A5-4390-8C3B-F30B6C27C88D}" presName="tx2" presStyleLbl="revTx" presStyleIdx="3" presStyleCnt="6"/>
      <dgm:spPr/>
    </dgm:pt>
    <dgm:pt modelId="{DC0EBC18-80C5-4F21-B871-06070DA2E807}" type="pres">
      <dgm:prSet presAssocID="{A29E79BF-A3A5-4390-8C3B-F30B6C27C88D}" presName="vert2" presStyleCnt="0"/>
      <dgm:spPr/>
    </dgm:pt>
    <dgm:pt modelId="{62F1BA47-488B-4A42-B401-DD8424E78932}" type="pres">
      <dgm:prSet presAssocID="{A29E79BF-A3A5-4390-8C3B-F30B6C27C88D}" presName="thinLine2b" presStyleLbl="callout" presStyleIdx="1" presStyleCnt="3"/>
      <dgm:spPr/>
    </dgm:pt>
    <dgm:pt modelId="{F763D05C-41EC-44D7-AE74-DA38A5A817DF}" type="pres">
      <dgm:prSet presAssocID="{A29E79BF-A3A5-4390-8C3B-F30B6C27C88D}" presName="vertSpace2b" presStyleCnt="0"/>
      <dgm:spPr/>
    </dgm:pt>
    <dgm:pt modelId="{E550C26D-6C55-472B-B7FE-2CD1F117EFB5}" type="pres">
      <dgm:prSet presAssocID="{B91048E6-05BB-4234-AB88-C1C0C5E4ADE3}" presName="thickLine" presStyleLbl="alignNode1" presStyleIdx="2" presStyleCnt="3"/>
      <dgm:spPr/>
    </dgm:pt>
    <dgm:pt modelId="{164062CA-E2E3-4BD7-B7A5-D174B542E47F}" type="pres">
      <dgm:prSet presAssocID="{B91048E6-05BB-4234-AB88-C1C0C5E4ADE3}" presName="horz1" presStyleCnt="0"/>
      <dgm:spPr/>
    </dgm:pt>
    <dgm:pt modelId="{7B394808-2497-4DCF-9E45-E0D1194094BA}" type="pres">
      <dgm:prSet presAssocID="{B91048E6-05BB-4234-AB88-C1C0C5E4ADE3}" presName="tx1" presStyleLbl="revTx" presStyleIdx="4" presStyleCnt="6"/>
      <dgm:spPr/>
    </dgm:pt>
    <dgm:pt modelId="{95E7A4FD-9738-4027-B995-5AE8FC7EC77A}" type="pres">
      <dgm:prSet presAssocID="{B91048E6-05BB-4234-AB88-C1C0C5E4ADE3}" presName="vert1" presStyleCnt="0"/>
      <dgm:spPr/>
    </dgm:pt>
    <dgm:pt modelId="{514843DE-F4BC-4C12-B72F-DBD04B3ED749}" type="pres">
      <dgm:prSet presAssocID="{DAC3590A-D0B3-47C8-B9FF-C1552A1E7CAA}" presName="vertSpace2a" presStyleCnt="0"/>
      <dgm:spPr/>
    </dgm:pt>
    <dgm:pt modelId="{3E70DD50-6F4E-4A27-9979-90AF46DC1170}" type="pres">
      <dgm:prSet presAssocID="{DAC3590A-D0B3-47C8-B9FF-C1552A1E7CAA}" presName="horz2" presStyleCnt="0"/>
      <dgm:spPr/>
    </dgm:pt>
    <dgm:pt modelId="{AAD12843-43DD-482F-A3AF-DE10EE463777}" type="pres">
      <dgm:prSet presAssocID="{DAC3590A-D0B3-47C8-B9FF-C1552A1E7CAA}" presName="horzSpace2" presStyleCnt="0"/>
      <dgm:spPr/>
    </dgm:pt>
    <dgm:pt modelId="{29489679-99DD-415B-B967-448977C9BC0A}" type="pres">
      <dgm:prSet presAssocID="{DAC3590A-D0B3-47C8-B9FF-C1552A1E7CAA}" presName="tx2" presStyleLbl="revTx" presStyleIdx="5" presStyleCnt="6"/>
      <dgm:spPr/>
    </dgm:pt>
    <dgm:pt modelId="{ED376D37-FDC9-4934-8A2D-832A6D36A7D4}" type="pres">
      <dgm:prSet presAssocID="{DAC3590A-D0B3-47C8-B9FF-C1552A1E7CAA}" presName="vert2" presStyleCnt="0"/>
      <dgm:spPr/>
    </dgm:pt>
    <dgm:pt modelId="{97156236-0ADC-4C70-BCF7-7A641ADFE4A4}" type="pres">
      <dgm:prSet presAssocID="{DAC3590A-D0B3-47C8-B9FF-C1552A1E7CAA}" presName="thinLine2b" presStyleLbl="callout" presStyleIdx="2" presStyleCnt="3"/>
      <dgm:spPr/>
    </dgm:pt>
    <dgm:pt modelId="{5D2AA43D-9323-4A92-A7E0-1088F06E1D4D}" type="pres">
      <dgm:prSet presAssocID="{DAC3590A-D0B3-47C8-B9FF-C1552A1E7CAA}" presName="vertSpace2b" presStyleCnt="0"/>
      <dgm:spPr/>
    </dgm:pt>
  </dgm:ptLst>
  <dgm:cxnLst>
    <dgm:cxn modelId="{B7C53F22-D374-4059-81BA-D40EA8FA28F7}" srcId="{A1CF4623-48E3-4770-B6DE-AAE385F6C8C4}" destId="{8E79C713-B298-49DC-B078-BC14FC9C5A53}" srcOrd="1" destOrd="0" parTransId="{A5F05300-A6B7-4D23-B56C-71CF93152B5F}" sibTransId="{EDEFE1B2-CB25-48EE-A7CC-D9E2F2EF60B6}"/>
    <dgm:cxn modelId="{396B0B2E-7A45-471E-B527-8B9A15353CA8}" srcId="{A1CF4623-48E3-4770-B6DE-AAE385F6C8C4}" destId="{E7164257-5F94-4081-96DC-965CE959D360}" srcOrd="0" destOrd="0" parTransId="{537C98C7-8778-4684-8994-30184530AB82}" sibTransId="{157F5D43-94CF-4730-BCE5-7FCD3A556922}"/>
    <dgm:cxn modelId="{E612005C-2008-474D-8D54-A4DCCB93AB53}" srcId="{A1CF4623-48E3-4770-B6DE-AAE385F6C8C4}" destId="{B91048E6-05BB-4234-AB88-C1C0C5E4ADE3}" srcOrd="2" destOrd="0" parTransId="{690FF126-D52F-4ACE-8EA6-1401E995CEFD}" sibTransId="{904225B3-A86B-416C-9734-39FC61D58DAD}"/>
    <dgm:cxn modelId="{FF8A3A41-404D-4625-BCDA-E98AE6E4D946}" srcId="{E7164257-5F94-4081-96DC-965CE959D360}" destId="{0A2E3690-989E-4495-88ED-5A4C8B0D70F9}" srcOrd="0" destOrd="0" parTransId="{26868021-41C7-4BD1-8BA9-C506F1260D65}" sibTransId="{3CE8972B-F6A2-436A-894E-4B59A49B4355}"/>
    <dgm:cxn modelId="{2AEA2648-B7AB-4881-A872-A772BB339C05}" type="presOf" srcId="{A1CF4623-48E3-4770-B6DE-AAE385F6C8C4}" destId="{E4C9B7AC-FC9F-4400-A4F7-FE3D59439C87}" srcOrd="0" destOrd="0" presId="urn:microsoft.com/office/officeart/2008/layout/LinedList"/>
    <dgm:cxn modelId="{66D20D4C-B48D-4F09-8CDD-78C2271A2C5D}" type="presOf" srcId="{DAC3590A-D0B3-47C8-B9FF-C1552A1E7CAA}" destId="{29489679-99DD-415B-B967-448977C9BC0A}" srcOrd="0" destOrd="0" presId="urn:microsoft.com/office/officeart/2008/layout/LinedList"/>
    <dgm:cxn modelId="{A5404558-6FC4-44D1-9F3A-F2C434C286C1}" type="presOf" srcId="{E7164257-5F94-4081-96DC-965CE959D360}" destId="{A15EB79B-51AE-44B9-B647-06E87341B895}" srcOrd="0" destOrd="0" presId="urn:microsoft.com/office/officeart/2008/layout/LinedList"/>
    <dgm:cxn modelId="{67375AB2-4907-46E0-86FC-B9393DEE3F56}" srcId="{8E79C713-B298-49DC-B078-BC14FC9C5A53}" destId="{A29E79BF-A3A5-4390-8C3B-F30B6C27C88D}" srcOrd="0" destOrd="0" parTransId="{C9DBE68F-D45C-4A7F-BCAF-E9AC976E4287}" sibTransId="{BD0EA9CA-04CF-4FC2-8ABB-B348D405B9F2}"/>
    <dgm:cxn modelId="{BA692FBF-2BEE-4FC6-BC95-0BF880990C68}" srcId="{B91048E6-05BB-4234-AB88-C1C0C5E4ADE3}" destId="{DAC3590A-D0B3-47C8-B9FF-C1552A1E7CAA}" srcOrd="0" destOrd="0" parTransId="{4E1A4060-2B4E-4314-A26E-6705834B9087}" sibTransId="{396CDCF2-F045-49FD-9694-11634CF792FC}"/>
    <dgm:cxn modelId="{D9E1EBD4-B57A-4D51-8254-2A15D9063ADE}" type="presOf" srcId="{0A2E3690-989E-4495-88ED-5A4C8B0D70F9}" destId="{D440D06B-3735-475C-ADD2-53D6080322A9}" srcOrd="0" destOrd="0" presId="urn:microsoft.com/office/officeart/2008/layout/LinedList"/>
    <dgm:cxn modelId="{3B2E92E2-91BF-4F24-9DF6-681BBCB51340}" type="presOf" srcId="{8E79C713-B298-49DC-B078-BC14FC9C5A53}" destId="{D5DDACDC-BC28-4B06-A63A-C9BA4BF94132}" srcOrd="0" destOrd="0" presId="urn:microsoft.com/office/officeart/2008/layout/LinedList"/>
    <dgm:cxn modelId="{1949BEF8-EC72-40B0-AF69-B362B979E1FF}" type="presOf" srcId="{B91048E6-05BB-4234-AB88-C1C0C5E4ADE3}" destId="{7B394808-2497-4DCF-9E45-E0D1194094BA}" srcOrd="0" destOrd="0" presId="urn:microsoft.com/office/officeart/2008/layout/LinedList"/>
    <dgm:cxn modelId="{46CD92FA-D418-4C27-9B58-6264AF7EFE17}" type="presOf" srcId="{A29E79BF-A3A5-4390-8C3B-F30B6C27C88D}" destId="{234BAC20-46C5-452B-81F2-21AE5AD84F57}" srcOrd="0" destOrd="0" presId="urn:microsoft.com/office/officeart/2008/layout/LinedList"/>
    <dgm:cxn modelId="{9EC3126D-D15D-45EC-8F43-C9FC78303EDF}" type="presParOf" srcId="{E4C9B7AC-FC9F-4400-A4F7-FE3D59439C87}" destId="{243B3D72-2E61-41EE-9376-799048CAD698}" srcOrd="0" destOrd="0" presId="urn:microsoft.com/office/officeart/2008/layout/LinedList"/>
    <dgm:cxn modelId="{29D8F542-2326-4932-AAAA-52D316ADFEC3}" type="presParOf" srcId="{E4C9B7AC-FC9F-4400-A4F7-FE3D59439C87}" destId="{8D626F4D-F928-42E9-BDAC-04916C6BC95A}" srcOrd="1" destOrd="0" presId="urn:microsoft.com/office/officeart/2008/layout/LinedList"/>
    <dgm:cxn modelId="{CEFE8877-3127-4A2E-B462-C9B587BB9F57}" type="presParOf" srcId="{8D626F4D-F928-42E9-BDAC-04916C6BC95A}" destId="{A15EB79B-51AE-44B9-B647-06E87341B895}" srcOrd="0" destOrd="0" presId="urn:microsoft.com/office/officeart/2008/layout/LinedList"/>
    <dgm:cxn modelId="{64B86ED4-FB4E-4FF8-9986-597EE8B926D8}" type="presParOf" srcId="{8D626F4D-F928-42E9-BDAC-04916C6BC95A}" destId="{6F73BD52-4E70-4F01-A384-168A58B45DAF}" srcOrd="1" destOrd="0" presId="urn:microsoft.com/office/officeart/2008/layout/LinedList"/>
    <dgm:cxn modelId="{32182B6A-102A-4F51-A0E0-7C94FBCA12A6}" type="presParOf" srcId="{6F73BD52-4E70-4F01-A384-168A58B45DAF}" destId="{B082AC3B-AB59-4C5A-8EB8-D20E07DFE5CC}" srcOrd="0" destOrd="0" presId="urn:microsoft.com/office/officeart/2008/layout/LinedList"/>
    <dgm:cxn modelId="{D75BCAD1-40F3-492F-8D63-D40EEF8C87F2}" type="presParOf" srcId="{6F73BD52-4E70-4F01-A384-168A58B45DAF}" destId="{8A3F3347-A286-4CCB-872D-25D352FA465C}" srcOrd="1" destOrd="0" presId="urn:microsoft.com/office/officeart/2008/layout/LinedList"/>
    <dgm:cxn modelId="{29BB39A2-A62E-4724-8993-5CFCC0954868}" type="presParOf" srcId="{8A3F3347-A286-4CCB-872D-25D352FA465C}" destId="{CF4CBD06-BA1B-4F75-A380-2491CA3500D5}" srcOrd="0" destOrd="0" presId="urn:microsoft.com/office/officeart/2008/layout/LinedList"/>
    <dgm:cxn modelId="{566F218E-5B37-4C95-8350-B76017B55D95}" type="presParOf" srcId="{8A3F3347-A286-4CCB-872D-25D352FA465C}" destId="{D440D06B-3735-475C-ADD2-53D6080322A9}" srcOrd="1" destOrd="0" presId="urn:microsoft.com/office/officeart/2008/layout/LinedList"/>
    <dgm:cxn modelId="{F0225DE3-10B4-41EE-8A3B-74E38A4AC8A3}" type="presParOf" srcId="{8A3F3347-A286-4CCB-872D-25D352FA465C}" destId="{7D92870A-D334-42C0-92C4-F64091BA75F7}" srcOrd="2" destOrd="0" presId="urn:microsoft.com/office/officeart/2008/layout/LinedList"/>
    <dgm:cxn modelId="{06FB2228-2AD7-4BBF-82ED-C97E14E3C459}" type="presParOf" srcId="{6F73BD52-4E70-4F01-A384-168A58B45DAF}" destId="{2AC23E54-B25E-47CF-83CD-18F6421B75F9}" srcOrd="2" destOrd="0" presId="urn:microsoft.com/office/officeart/2008/layout/LinedList"/>
    <dgm:cxn modelId="{D1D00743-B965-4CC1-81DE-E5940022E289}" type="presParOf" srcId="{6F73BD52-4E70-4F01-A384-168A58B45DAF}" destId="{C675F4BD-41B1-4DDA-8AF7-D57BD5D7A70C}" srcOrd="3" destOrd="0" presId="urn:microsoft.com/office/officeart/2008/layout/LinedList"/>
    <dgm:cxn modelId="{2FCB8E1C-28FE-40E7-A63F-DDA4F7AF4C13}" type="presParOf" srcId="{E4C9B7AC-FC9F-4400-A4F7-FE3D59439C87}" destId="{86882035-E914-4896-B4A4-E48EF81558A5}" srcOrd="2" destOrd="0" presId="urn:microsoft.com/office/officeart/2008/layout/LinedList"/>
    <dgm:cxn modelId="{66662A0E-DB09-4658-8B5F-A4A25617F522}" type="presParOf" srcId="{E4C9B7AC-FC9F-4400-A4F7-FE3D59439C87}" destId="{0A49F8B0-24AD-4A6B-90F5-D08E56AA373F}" srcOrd="3" destOrd="0" presId="urn:microsoft.com/office/officeart/2008/layout/LinedList"/>
    <dgm:cxn modelId="{CA4F568F-2FC4-413C-85A0-D9C93E72AD84}" type="presParOf" srcId="{0A49F8B0-24AD-4A6B-90F5-D08E56AA373F}" destId="{D5DDACDC-BC28-4B06-A63A-C9BA4BF94132}" srcOrd="0" destOrd="0" presId="urn:microsoft.com/office/officeart/2008/layout/LinedList"/>
    <dgm:cxn modelId="{4C4AE20A-9FEB-4BB5-97A4-043C1B173995}" type="presParOf" srcId="{0A49F8B0-24AD-4A6B-90F5-D08E56AA373F}" destId="{77DAFF36-66DD-4BE8-9CD9-2EEA16254265}" srcOrd="1" destOrd="0" presId="urn:microsoft.com/office/officeart/2008/layout/LinedList"/>
    <dgm:cxn modelId="{A5329BA4-22A7-4582-BB16-9E889A24EF43}" type="presParOf" srcId="{77DAFF36-66DD-4BE8-9CD9-2EEA16254265}" destId="{94F907F3-0A64-4E54-827F-B2A711BE88A3}" srcOrd="0" destOrd="0" presId="urn:microsoft.com/office/officeart/2008/layout/LinedList"/>
    <dgm:cxn modelId="{33B4A017-1BA2-4BB9-A57E-117900319277}" type="presParOf" srcId="{77DAFF36-66DD-4BE8-9CD9-2EEA16254265}" destId="{B31050EF-3F7A-405E-A1F3-AB8C84A95448}" srcOrd="1" destOrd="0" presId="urn:microsoft.com/office/officeart/2008/layout/LinedList"/>
    <dgm:cxn modelId="{089BCD08-876A-4E7D-A597-1BE27FC87468}" type="presParOf" srcId="{B31050EF-3F7A-405E-A1F3-AB8C84A95448}" destId="{3DBC01DB-1E90-4346-8213-E0368DAECC4E}" srcOrd="0" destOrd="0" presId="urn:microsoft.com/office/officeart/2008/layout/LinedList"/>
    <dgm:cxn modelId="{F1AACD84-2E9E-41CB-B490-9E39D467DD66}" type="presParOf" srcId="{B31050EF-3F7A-405E-A1F3-AB8C84A95448}" destId="{234BAC20-46C5-452B-81F2-21AE5AD84F57}" srcOrd="1" destOrd="0" presId="urn:microsoft.com/office/officeart/2008/layout/LinedList"/>
    <dgm:cxn modelId="{E6807A3E-9447-4F3A-A8CB-6E9F1087631D}" type="presParOf" srcId="{B31050EF-3F7A-405E-A1F3-AB8C84A95448}" destId="{DC0EBC18-80C5-4F21-B871-06070DA2E807}" srcOrd="2" destOrd="0" presId="urn:microsoft.com/office/officeart/2008/layout/LinedList"/>
    <dgm:cxn modelId="{FEF97157-7867-4CA0-8996-6F34588BCA5D}" type="presParOf" srcId="{77DAFF36-66DD-4BE8-9CD9-2EEA16254265}" destId="{62F1BA47-488B-4A42-B401-DD8424E78932}" srcOrd="2" destOrd="0" presId="urn:microsoft.com/office/officeart/2008/layout/LinedList"/>
    <dgm:cxn modelId="{2FE8B6BC-DF6A-4244-937D-2F0B04725DED}" type="presParOf" srcId="{77DAFF36-66DD-4BE8-9CD9-2EEA16254265}" destId="{F763D05C-41EC-44D7-AE74-DA38A5A817DF}" srcOrd="3" destOrd="0" presId="urn:microsoft.com/office/officeart/2008/layout/LinedList"/>
    <dgm:cxn modelId="{41465B8E-0EDC-44A3-B69A-7710A733435F}" type="presParOf" srcId="{E4C9B7AC-FC9F-4400-A4F7-FE3D59439C87}" destId="{E550C26D-6C55-472B-B7FE-2CD1F117EFB5}" srcOrd="4" destOrd="0" presId="urn:microsoft.com/office/officeart/2008/layout/LinedList"/>
    <dgm:cxn modelId="{BAF1C5D8-165E-4D51-9559-446B6FF73D79}" type="presParOf" srcId="{E4C9B7AC-FC9F-4400-A4F7-FE3D59439C87}" destId="{164062CA-E2E3-4BD7-B7A5-D174B542E47F}" srcOrd="5" destOrd="0" presId="urn:microsoft.com/office/officeart/2008/layout/LinedList"/>
    <dgm:cxn modelId="{E45AA96A-35D8-4CEB-A391-76B899B8C466}" type="presParOf" srcId="{164062CA-E2E3-4BD7-B7A5-D174B542E47F}" destId="{7B394808-2497-4DCF-9E45-E0D1194094BA}" srcOrd="0" destOrd="0" presId="urn:microsoft.com/office/officeart/2008/layout/LinedList"/>
    <dgm:cxn modelId="{ED6D5ED3-3F68-4FD8-91D2-59E4EDD8D4FB}" type="presParOf" srcId="{164062CA-E2E3-4BD7-B7A5-D174B542E47F}" destId="{95E7A4FD-9738-4027-B995-5AE8FC7EC77A}" srcOrd="1" destOrd="0" presId="urn:microsoft.com/office/officeart/2008/layout/LinedList"/>
    <dgm:cxn modelId="{C586F296-AA34-4D9D-8E5D-09942CD7B331}" type="presParOf" srcId="{95E7A4FD-9738-4027-B995-5AE8FC7EC77A}" destId="{514843DE-F4BC-4C12-B72F-DBD04B3ED749}" srcOrd="0" destOrd="0" presId="urn:microsoft.com/office/officeart/2008/layout/LinedList"/>
    <dgm:cxn modelId="{0215D6C2-9916-41AF-A787-F2A6BC568D2B}" type="presParOf" srcId="{95E7A4FD-9738-4027-B995-5AE8FC7EC77A}" destId="{3E70DD50-6F4E-4A27-9979-90AF46DC1170}" srcOrd="1" destOrd="0" presId="urn:microsoft.com/office/officeart/2008/layout/LinedList"/>
    <dgm:cxn modelId="{43A63359-CC19-42E8-9B82-5950FA0D5540}" type="presParOf" srcId="{3E70DD50-6F4E-4A27-9979-90AF46DC1170}" destId="{AAD12843-43DD-482F-A3AF-DE10EE463777}" srcOrd="0" destOrd="0" presId="urn:microsoft.com/office/officeart/2008/layout/LinedList"/>
    <dgm:cxn modelId="{AA253BDF-8652-4D2A-842C-9E88C9B31C45}" type="presParOf" srcId="{3E70DD50-6F4E-4A27-9979-90AF46DC1170}" destId="{29489679-99DD-415B-B967-448977C9BC0A}" srcOrd="1" destOrd="0" presId="urn:microsoft.com/office/officeart/2008/layout/LinedList"/>
    <dgm:cxn modelId="{B2773FAE-8059-4535-8898-65208FB92255}" type="presParOf" srcId="{3E70DD50-6F4E-4A27-9979-90AF46DC1170}" destId="{ED376D37-FDC9-4934-8A2D-832A6D36A7D4}" srcOrd="2" destOrd="0" presId="urn:microsoft.com/office/officeart/2008/layout/LinedList"/>
    <dgm:cxn modelId="{3558FDA4-63CE-4933-B84C-2149D4850D80}" type="presParOf" srcId="{95E7A4FD-9738-4027-B995-5AE8FC7EC77A}" destId="{97156236-0ADC-4C70-BCF7-7A641ADFE4A4}" srcOrd="2" destOrd="0" presId="urn:microsoft.com/office/officeart/2008/layout/LinedList"/>
    <dgm:cxn modelId="{AAA9EBB7-398A-431F-9702-C06058F340D6}" type="presParOf" srcId="{95E7A4FD-9738-4027-B995-5AE8FC7EC77A}" destId="{5D2AA43D-9323-4A92-A7E0-1088F06E1D4D}"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6F3F400-2AF5-40A7-A677-8D04FE2B3F16}"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fi-FI"/>
        </a:p>
      </dgm:t>
    </dgm:pt>
    <dgm:pt modelId="{C0D121F2-EBEA-4D98-9CE3-73F951E3DCC3}">
      <dgm:prSet/>
      <dgm:spPr/>
      <dgm:t>
        <a:bodyPr/>
        <a:lstStyle/>
        <a:p>
          <a:r>
            <a:rPr lang="en-US" b="0" i="0" baseline="0" dirty="0" err="1"/>
            <a:t>Hintakehitys</a:t>
          </a:r>
          <a:r>
            <a:rPr lang="en-US" b="0" i="0" baseline="0" dirty="0"/>
            <a:t> </a:t>
          </a:r>
          <a:r>
            <a:rPr lang="en-US" b="0" i="0" baseline="0" dirty="0" err="1"/>
            <a:t>ilmaisee</a:t>
          </a:r>
          <a:r>
            <a:rPr lang="en-US" b="0" i="0" baseline="0" dirty="0"/>
            <a:t> </a:t>
          </a:r>
          <a:r>
            <a:rPr lang="en-US" b="0" i="0" baseline="0" dirty="0" err="1"/>
            <a:t>kaiken</a:t>
          </a:r>
          <a:r>
            <a:rPr lang="en-US" b="0" i="0" baseline="0" dirty="0"/>
            <a:t> </a:t>
          </a:r>
          <a:r>
            <a:rPr lang="en-US" b="0" i="0" baseline="0" dirty="0" err="1"/>
            <a:t>relevantin</a:t>
          </a:r>
          <a:r>
            <a:rPr lang="en-US" b="0" i="0" baseline="0" dirty="0"/>
            <a:t> </a:t>
          </a:r>
          <a:r>
            <a:rPr lang="en-US" b="0" i="0" baseline="0" dirty="0" err="1"/>
            <a:t>informaation</a:t>
          </a:r>
          <a:r>
            <a:rPr lang="en-US" b="0" i="0" baseline="0" dirty="0"/>
            <a:t> </a:t>
          </a:r>
          <a:r>
            <a:rPr lang="en-US" b="0" i="0" baseline="0" dirty="0" err="1"/>
            <a:t>sijoittajalle</a:t>
          </a:r>
          <a:r>
            <a:rPr lang="en-US" b="0" i="0" baseline="0" dirty="0"/>
            <a:t> </a:t>
          </a:r>
          <a:endParaRPr lang="fi-FI" dirty="0"/>
        </a:p>
      </dgm:t>
    </dgm:pt>
    <dgm:pt modelId="{E6DAFC6D-4273-47B5-8C6C-807265805C6F}" type="parTrans" cxnId="{41AFDD8C-9060-43EA-8C73-F530F671FF3F}">
      <dgm:prSet/>
      <dgm:spPr/>
      <dgm:t>
        <a:bodyPr/>
        <a:lstStyle/>
        <a:p>
          <a:endParaRPr lang="fi-FI"/>
        </a:p>
      </dgm:t>
    </dgm:pt>
    <dgm:pt modelId="{60A6B891-691F-4870-886B-FF423BD64FC7}" type="sibTrans" cxnId="{41AFDD8C-9060-43EA-8C73-F530F671FF3F}">
      <dgm:prSet/>
      <dgm:spPr/>
      <dgm:t>
        <a:bodyPr/>
        <a:lstStyle/>
        <a:p>
          <a:endParaRPr lang="fi-FI"/>
        </a:p>
      </dgm:t>
    </dgm:pt>
    <dgm:pt modelId="{41CFEE6B-7924-4598-B10D-5A1CC820DE2D}">
      <dgm:prSet/>
      <dgm:spPr/>
      <dgm:t>
        <a:bodyPr/>
        <a:lstStyle/>
        <a:p>
          <a:r>
            <a:rPr lang="en-US"/>
            <a:t>Arvopaperin hinnan arvioiminen ei perustu liikkeeseenlaskijayrityksen taloudellisen aseman arvioon </a:t>
          </a:r>
          <a:endParaRPr lang="fi-FI"/>
        </a:p>
      </dgm:t>
    </dgm:pt>
    <dgm:pt modelId="{9E068FDA-5FE6-4F77-9923-9CFE5DC84556}" type="parTrans" cxnId="{3974076E-AA5D-472F-94EA-D28573BAB50D}">
      <dgm:prSet/>
      <dgm:spPr/>
      <dgm:t>
        <a:bodyPr/>
        <a:lstStyle/>
        <a:p>
          <a:endParaRPr lang="fi-FI"/>
        </a:p>
      </dgm:t>
    </dgm:pt>
    <dgm:pt modelId="{F8777548-5A1E-470D-AB6A-63ED4B24D4BB}" type="sibTrans" cxnId="{3974076E-AA5D-472F-94EA-D28573BAB50D}">
      <dgm:prSet/>
      <dgm:spPr/>
      <dgm:t>
        <a:bodyPr/>
        <a:lstStyle/>
        <a:p>
          <a:endParaRPr lang="fi-FI"/>
        </a:p>
      </dgm:t>
    </dgm:pt>
    <dgm:pt modelId="{50E95C61-65A5-4C2C-894B-CEF3231D838C}">
      <dgm:prSet/>
      <dgm:spPr/>
      <dgm:t>
        <a:bodyPr/>
        <a:lstStyle/>
        <a:p>
          <a:r>
            <a:rPr lang="en-US" b="0" i="0" baseline="0"/>
            <a:t>Vrt. </a:t>
          </a:r>
          <a:r>
            <a:rPr lang="en-US" b="0" i="1" baseline="0"/>
            <a:t>Information Theory of investment behavior </a:t>
          </a:r>
          <a:endParaRPr lang="fi-FI"/>
        </a:p>
      </dgm:t>
    </dgm:pt>
    <dgm:pt modelId="{9D6A5F6F-8850-40F9-8D5E-2A53086089E1}" type="parTrans" cxnId="{7CC26F51-A28C-401E-81F6-6913651DFFCF}">
      <dgm:prSet/>
      <dgm:spPr/>
      <dgm:t>
        <a:bodyPr/>
        <a:lstStyle/>
        <a:p>
          <a:endParaRPr lang="fi-FI"/>
        </a:p>
      </dgm:t>
    </dgm:pt>
    <dgm:pt modelId="{DB394022-F90A-4D98-A2FA-80A626EF5FAD}" type="sibTrans" cxnId="{7CC26F51-A28C-401E-81F6-6913651DFFCF}">
      <dgm:prSet/>
      <dgm:spPr/>
      <dgm:t>
        <a:bodyPr/>
        <a:lstStyle/>
        <a:p>
          <a:endParaRPr lang="fi-FI"/>
        </a:p>
      </dgm:t>
    </dgm:pt>
    <dgm:pt modelId="{BF3DD3FE-D40A-47B8-B0CC-607AA4342987}">
      <dgm:prSet/>
      <dgm:spPr/>
      <dgm:t>
        <a:bodyPr/>
        <a:lstStyle/>
        <a:p>
          <a:r>
            <a:rPr lang="en-US"/>
            <a:t>Sijoittaja hakee kaiken mahdollisen informaation ja analysoi sitä sijoituspäätöksen perusteeksi </a:t>
          </a:r>
          <a:endParaRPr lang="fi-FI"/>
        </a:p>
      </dgm:t>
    </dgm:pt>
    <dgm:pt modelId="{6BF8A4C5-099D-4D0F-88D5-112366F65BF1}" type="parTrans" cxnId="{7051D68F-3042-41FB-8172-323F2B79D52C}">
      <dgm:prSet/>
      <dgm:spPr/>
      <dgm:t>
        <a:bodyPr/>
        <a:lstStyle/>
        <a:p>
          <a:endParaRPr lang="fi-FI"/>
        </a:p>
      </dgm:t>
    </dgm:pt>
    <dgm:pt modelId="{6230FE2E-DED0-467E-A280-52915894D046}" type="sibTrans" cxnId="{7051D68F-3042-41FB-8172-323F2B79D52C}">
      <dgm:prSet/>
      <dgm:spPr/>
      <dgm:t>
        <a:bodyPr/>
        <a:lstStyle/>
        <a:p>
          <a:endParaRPr lang="fi-FI"/>
        </a:p>
      </dgm:t>
    </dgm:pt>
    <dgm:pt modelId="{30D00960-DE1C-45A6-9E31-6D4C562FEE62}" type="pres">
      <dgm:prSet presAssocID="{56F3F400-2AF5-40A7-A677-8D04FE2B3F16}" presName="linear" presStyleCnt="0">
        <dgm:presLayoutVars>
          <dgm:animLvl val="lvl"/>
          <dgm:resizeHandles val="exact"/>
        </dgm:presLayoutVars>
      </dgm:prSet>
      <dgm:spPr/>
    </dgm:pt>
    <dgm:pt modelId="{E43D8319-322D-4379-B11D-66FD5099E4D3}" type="pres">
      <dgm:prSet presAssocID="{C0D121F2-EBEA-4D98-9CE3-73F951E3DCC3}" presName="parentText" presStyleLbl="node1" presStyleIdx="0" presStyleCnt="2">
        <dgm:presLayoutVars>
          <dgm:chMax val="0"/>
          <dgm:bulletEnabled val="1"/>
        </dgm:presLayoutVars>
      </dgm:prSet>
      <dgm:spPr/>
    </dgm:pt>
    <dgm:pt modelId="{3CA97B50-8028-4113-B9BC-338948BC0682}" type="pres">
      <dgm:prSet presAssocID="{C0D121F2-EBEA-4D98-9CE3-73F951E3DCC3}" presName="childText" presStyleLbl="revTx" presStyleIdx="0" presStyleCnt="2">
        <dgm:presLayoutVars>
          <dgm:bulletEnabled val="1"/>
        </dgm:presLayoutVars>
      </dgm:prSet>
      <dgm:spPr/>
    </dgm:pt>
    <dgm:pt modelId="{EBC2183C-B9FA-4D1F-BF51-9A8BAD34165C}" type="pres">
      <dgm:prSet presAssocID="{50E95C61-65A5-4C2C-894B-CEF3231D838C}" presName="parentText" presStyleLbl="node1" presStyleIdx="1" presStyleCnt="2">
        <dgm:presLayoutVars>
          <dgm:chMax val="0"/>
          <dgm:bulletEnabled val="1"/>
        </dgm:presLayoutVars>
      </dgm:prSet>
      <dgm:spPr/>
    </dgm:pt>
    <dgm:pt modelId="{8F6C8ABC-91E7-4A44-8CE9-FB7149CA78A6}" type="pres">
      <dgm:prSet presAssocID="{50E95C61-65A5-4C2C-894B-CEF3231D838C}" presName="childText" presStyleLbl="revTx" presStyleIdx="1" presStyleCnt="2">
        <dgm:presLayoutVars>
          <dgm:bulletEnabled val="1"/>
        </dgm:presLayoutVars>
      </dgm:prSet>
      <dgm:spPr/>
    </dgm:pt>
  </dgm:ptLst>
  <dgm:cxnLst>
    <dgm:cxn modelId="{3974076E-AA5D-472F-94EA-D28573BAB50D}" srcId="{C0D121F2-EBEA-4D98-9CE3-73F951E3DCC3}" destId="{41CFEE6B-7924-4598-B10D-5A1CC820DE2D}" srcOrd="0" destOrd="0" parTransId="{9E068FDA-5FE6-4F77-9923-9CFE5DC84556}" sibTransId="{F8777548-5A1E-470D-AB6A-63ED4B24D4BB}"/>
    <dgm:cxn modelId="{D2ECF770-9E21-4292-9B80-A4935EAC85AA}" type="presOf" srcId="{41CFEE6B-7924-4598-B10D-5A1CC820DE2D}" destId="{3CA97B50-8028-4113-B9BC-338948BC0682}" srcOrd="0" destOrd="0" presId="urn:microsoft.com/office/officeart/2005/8/layout/vList2"/>
    <dgm:cxn modelId="{7CC26F51-A28C-401E-81F6-6913651DFFCF}" srcId="{56F3F400-2AF5-40A7-A677-8D04FE2B3F16}" destId="{50E95C61-65A5-4C2C-894B-CEF3231D838C}" srcOrd="1" destOrd="0" parTransId="{9D6A5F6F-8850-40F9-8D5E-2A53086089E1}" sibTransId="{DB394022-F90A-4D98-A2FA-80A626EF5FAD}"/>
    <dgm:cxn modelId="{41AFDD8C-9060-43EA-8C73-F530F671FF3F}" srcId="{56F3F400-2AF5-40A7-A677-8D04FE2B3F16}" destId="{C0D121F2-EBEA-4D98-9CE3-73F951E3DCC3}" srcOrd="0" destOrd="0" parTransId="{E6DAFC6D-4273-47B5-8C6C-807265805C6F}" sibTransId="{60A6B891-691F-4870-886B-FF423BD64FC7}"/>
    <dgm:cxn modelId="{F717EE8C-A40C-43D4-8320-E737AECD06D9}" type="presOf" srcId="{56F3F400-2AF5-40A7-A677-8D04FE2B3F16}" destId="{30D00960-DE1C-45A6-9E31-6D4C562FEE62}" srcOrd="0" destOrd="0" presId="urn:microsoft.com/office/officeart/2005/8/layout/vList2"/>
    <dgm:cxn modelId="{7051D68F-3042-41FB-8172-323F2B79D52C}" srcId="{50E95C61-65A5-4C2C-894B-CEF3231D838C}" destId="{BF3DD3FE-D40A-47B8-B0CC-607AA4342987}" srcOrd="0" destOrd="0" parTransId="{6BF8A4C5-099D-4D0F-88D5-112366F65BF1}" sibTransId="{6230FE2E-DED0-467E-A280-52915894D046}"/>
    <dgm:cxn modelId="{9CFEBEA4-4478-4BAF-BA41-01446BDE88E9}" type="presOf" srcId="{50E95C61-65A5-4C2C-894B-CEF3231D838C}" destId="{EBC2183C-B9FA-4D1F-BF51-9A8BAD34165C}" srcOrd="0" destOrd="0" presId="urn:microsoft.com/office/officeart/2005/8/layout/vList2"/>
    <dgm:cxn modelId="{F2A5E5C3-CF19-4046-BEC0-A5B94514743E}" type="presOf" srcId="{C0D121F2-EBEA-4D98-9CE3-73F951E3DCC3}" destId="{E43D8319-322D-4379-B11D-66FD5099E4D3}" srcOrd="0" destOrd="0" presId="urn:microsoft.com/office/officeart/2005/8/layout/vList2"/>
    <dgm:cxn modelId="{899F5BC4-54B4-48FF-A7D4-4B404E735861}" type="presOf" srcId="{BF3DD3FE-D40A-47B8-B0CC-607AA4342987}" destId="{8F6C8ABC-91E7-4A44-8CE9-FB7149CA78A6}" srcOrd="0" destOrd="0" presId="urn:microsoft.com/office/officeart/2005/8/layout/vList2"/>
    <dgm:cxn modelId="{9E8CE9CC-8A7F-4F8C-9545-DEC20168BF36}" type="presParOf" srcId="{30D00960-DE1C-45A6-9E31-6D4C562FEE62}" destId="{E43D8319-322D-4379-B11D-66FD5099E4D3}" srcOrd="0" destOrd="0" presId="urn:microsoft.com/office/officeart/2005/8/layout/vList2"/>
    <dgm:cxn modelId="{72629428-A786-4F60-A0B1-1E7D2416393B}" type="presParOf" srcId="{30D00960-DE1C-45A6-9E31-6D4C562FEE62}" destId="{3CA97B50-8028-4113-B9BC-338948BC0682}" srcOrd="1" destOrd="0" presId="urn:microsoft.com/office/officeart/2005/8/layout/vList2"/>
    <dgm:cxn modelId="{F4B010A9-966A-4705-A05A-E1E0DDCAE206}" type="presParOf" srcId="{30D00960-DE1C-45A6-9E31-6D4C562FEE62}" destId="{EBC2183C-B9FA-4D1F-BF51-9A8BAD34165C}" srcOrd="2" destOrd="0" presId="urn:microsoft.com/office/officeart/2005/8/layout/vList2"/>
    <dgm:cxn modelId="{2E4D5E9C-9EB9-4B4A-92DA-0AF5BCDB89A3}" type="presParOf" srcId="{30D00960-DE1C-45A6-9E31-6D4C562FEE62}" destId="{8F6C8ABC-91E7-4A44-8CE9-FB7149CA78A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2A779-7EBE-4D44-AC98-EF5EB48B18FC}">
      <dsp:nvSpPr>
        <dsp:cNvPr id="0" name=""/>
        <dsp:cNvSpPr/>
      </dsp:nvSpPr>
      <dsp:spPr>
        <a:xfrm>
          <a:off x="2893332" y="47894"/>
          <a:ext cx="2298934" cy="2298934"/>
        </a:xfrm>
        <a:prstGeom prst="ellipse">
          <a:avLst/>
        </a:prstGeom>
        <a:gradFill rotWithShape="0">
          <a:gsLst>
            <a:gs pos="0">
              <a:schemeClr val="accent1">
                <a:alpha val="50000"/>
                <a:hueOff val="0"/>
                <a:satOff val="0"/>
                <a:lumOff val="0"/>
                <a:alphaOff val="0"/>
                <a:tint val="83000"/>
                <a:satMod val="100000"/>
                <a:lumMod val="100000"/>
              </a:schemeClr>
            </a:gs>
            <a:gs pos="100000">
              <a:schemeClr val="accent1">
                <a:alpha val="50000"/>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i-FI" sz="1400" b="1" kern="1200"/>
            <a:t>Kollektiivinen </a:t>
          </a:r>
          <a:endParaRPr lang="fi-FI" sz="1400" kern="1200"/>
        </a:p>
      </dsp:txBody>
      <dsp:txXfrm>
        <a:off x="3199856" y="450207"/>
        <a:ext cx="1685885" cy="1034520"/>
      </dsp:txXfrm>
    </dsp:sp>
    <dsp:sp modelId="{D6377328-8345-4212-98C5-447DC543C0DC}">
      <dsp:nvSpPr>
        <dsp:cNvPr id="0" name=""/>
        <dsp:cNvSpPr/>
      </dsp:nvSpPr>
      <dsp:spPr>
        <a:xfrm>
          <a:off x="3722864" y="1484728"/>
          <a:ext cx="2298934" cy="2298934"/>
        </a:xfrm>
        <a:prstGeom prst="ellipse">
          <a:avLst/>
        </a:prstGeom>
        <a:gradFill rotWithShape="0">
          <a:gsLst>
            <a:gs pos="0">
              <a:schemeClr val="accent1">
                <a:alpha val="50000"/>
                <a:hueOff val="0"/>
                <a:satOff val="0"/>
                <a:lumOff val="0"/>
                <a:alphaOff val="0"/>
                <a:tint val="83000"/>
                <a:satMod val="100000"/>
                <a:lumMod val="100000"/>
              </a:schemeClr>
            </a:gs>
            <a:gs pos="100000">
              <a:schemeClr val="accent1">
                <a:alpha val="50000"/>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622300">
            <a:lnSpc>
              <a:spcPct val="90000"/>
            </a:lnSpc>
            <a:spcBef>
              <a:spcPct val="0"/>
            </a:spcBef>
            <a:spcAft>
              <a:spcPct val="35000"/>
            </a:spcAft>
            <a:buNone/>
          </a:pPr>
          <a:r>
            <a:rPr lang="fi-FI" sz="1400" b="1" kern="1200"/>
            <a:t>Automatisoitu </a:t>
          </a:r>
          <a:endParaRPr lang="fi-FI" sz="1400" kern="1200"/>
        </a:p>
        <a:p>
          <a:pPr marL="57150" lvl="1" indent="-57150" algn="l" defTabSz="488950">
            <a:lnSpc>
              <a:spcPct val="90000"/>
            </a:lnSpc>
            <a:spcBef>
              <a:spcPct val="0"/>
            </a:spcBef>
            <a:spcAft>
              <a:spcPct val="15000"/>
            </a:spcAft>
            <a:buChar char="•"/>
          </a:pPr>
          <a:r>
            <a:rPr lang="fi-FI" sz="1100" kern="1200"/>
            <a:t>Sähköinen järjestelmä </a:t>
          </a:r>
        </a:p>
        <a:p>
          <a:pPr marL="57150" lvl="1" indent="-57150" algn="l" defTabSz="488950">
            <a:lnSpc>
              <a:spcPct val="90000"/>
            </a:lnSpc>
            <a:spcBef>
              <a:spcPct val="0"/>
            </a:spcBef>
            <a:spcAft>
              <a:spcPct val="15000"/>
            </a:spcAft>
            <a:buChar char="•"/>
          </a:pPr>
          <a:r>
            <a:rPr lang="fi-FI" sz="1100" kern="1200"/>
            <a:t>Kaupankäynti ja sen kohteet ovat elektronisia arvo-osuuksia arvo-osuustileillä </a:t>
          </a:r>
        </a:p>
      </dsp:txBody>
      <dsp:txXfrm>
        <a:off x="4425955" y="2078619"/>
        <a:ext cx="1379360" cy="1264413"/>
      </dsp:txXfrm>
    </dsp:sp>
    <dsp:sp modelId="{626075FA-BA7F-4D14-A7F4-B783C0A51A01}">
      <dsp:nvSpPr>
        <dsp:cNvPr id="0" name=""/>
        <dsp:cNvSpPr/>
      </dsp:nvSpPr>
      <dsp:spPr>
        <a:xfrm>
          <a:off x="2063800" y="1484728"/>
          <a:ext cx="2298934" cy="2298934"/>
        </a:xfrm>
        <a:prstGeom prst="ellipse">
          <a:avLst/>
        </a:prstGeom>
        <a:gradFill rotWithShape="0">
          <a:gsLst>
            <a:gs pos="0">
              <a:schemeClr val="accent1">
                <a:alpha val="50000"/>
                <a:hueOff val="0"/>
                <a:satOff val="0"/>
                <a:lumOff val="0"/>
                <a:alphaOff val="0"/>
                <a:tint val="83000"/>
                <a:satMod val="100000"/>
                <a:lumMod val="100000"/>
              </a:schemeClr>
            </a:gs>
            <a:gs pos="100000">
              <a:schemeClr val="accent1">
                <a:alpha val="50000"/>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i-FI" sz="1400" b="1" kern="1200"/>
            <a:t>Anonyymi </a:t>
          </a:r>
          <a:endParaRPr lang="fi-FI" sz="1400" kern="1200"/>
        </a:p>
      </dsp:txBody>
      <dsp:txXfrm>
        <a:off x="2280283" y="2078619"/>
        <a:ext cx="1379360" cy="12644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E1410-5AEA-4066-BE29-925AB88E6351}">
      <dsp:nvSpPr>
        <dsp:cNvPr id="0" name=""/>
        <dsp:cNvSpPr/>
      </dsp:nvSpPr>
      <dsp:spPr>
        <a:xfrm>
          <a:off x="0" y="0"/>
          <a:ext cx="475488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CE4D51-2264-414C-8642-6C67E9D7DAF2}">
      <dsp:nvSpPr>
        <dsp:cNvPr id="0" name=""/>
        <dsp:cNvSpPr/>
      </dsp:nvSpPr>
      <dsp:spPr>
        <a:xfrm>
          <a:off x="0" y="0"/>
          <a:ext cx="950976" cy="201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i="0" kern="1200" baseline="0"/>
            <a:t>Systeeminen riski (markkinariski) </a:t>
          </a:r>
          <a:endParaRPr lang="fi-FI" sz="1000" kern="1200"/>
        </a:p>
      </dsp:txBody>
      <dsp:txXfrm>
        <a:off x="0" y="0"/>
        <a:ext cx="950976" cy="2011680"/>
      </dsp:txXfrm>
    </dsp:sp>
    <dsp:sp modelId="{36EB6FB5-FE81-40F4-8049-355737A6AC5B}">
      <dsp:nvSpPr>
        <dsp:cNvPr id="0" name=""/>
        <dsp:cNvSpPr/>
      </dsp:nvSpPr>
      <dsp:spPr>
        <a:xfrm>
          <a:off x="1022299" y="46755"/>
          <a:ext cx="3732580" cy="935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baseline="0" dirty="0" err="1"/>
            <a:t>Salkun</a:t>
          </a:r>
          <a:r>
            <a:rPr lang="en-US" sz="1600" b="0" i="0" kern="1200" baseline="0" dirty="0"/>
            <a:t> </a:t>
          </a:r>
          <a:r>
            <a:rPr lang="en-US" sz="1600" b="0" i="0" kern="1200" baseline="0" dirty="0" err="1"/>
            <a:t>hajauttaminen</a:t>
          </a:r>
          <a:r>
            <a:rPr lang="en-US" sz="1600" b="0" i="0" kern="1200" baseline="0" dirty="0"/>
            <a:t> </a:t>
          </a:r>
          <a:r>
            <a:rPr lang="en-US" sz="1600" b="0" i="0" kern="1200" baseline="0" dirty="0" err="1"/>
            <a:t>ei</a:t>
          </a:r>
          <a:r>
            <a:rPr lang="en-US" sz="1600" b="0" i="0" kern="1200" baseline="0" dirty="0"/>
            <a:t> </a:t>
          </a:r>
          <a:r>
            <a:rPr lang="en-US" sz="1600" b="0" i="0" kern="1200" baseline="0"/>
            <a:t>suojaa</a:t>
          </a:r>
          <a:endParaRPr lang="fi-FI" sz="1600" kern="1200" dirty="0"/>
        </a:p>
      </dsp:txBody>
      <dsp:txXfrm>
        <a:off x="1022299" y="46755"/>
        <a:ext cx="3732580" cy="935116"/>
      </dsp:txXfrm>
    </dsp:sp>
    <dsp:sp modelId="{93D14B9A-2009-40C8-9397-C43A93D687CF}">
      <dsp:nvSpPr>
        <dsp:cNvPr id="0" name=""/>
        <dsp:cNvSpPr/>
      </dsp:nvSpPr>
      <dsp:spPr>
        <a:xfrm>
          <a:off x="950976" y="981872"/>
          <a:ext cx="380390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DCFB8A-2F25-4E81-9817-571BF973CEF5}">
      <dsp:nvSpPr>
        <dsp:cNvPr id="0" name=""/>
        <dsp:cNvSpPr/>
      </dsp:nvSpPr>
      <dsp:spPr>
        <a:xfrm>
          <a:off x="1022299" y="1028628"/>
          <a:ext cx="3732580" cy="935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baseline="0"/>
            <a:t>Ei oikeuta vahingonkorvaukseen</a:t>
          </a:r>
          <a:endParaRPr lang="fi-FI" sz="1600" kern="1200"/>
        </a:p>
      </dsp:txBody>
      <dsp:txXfrm>
        <a:off x="1022299" y="1028628"/>
        <a:ext cx="3732580" cy="935116"/>
      </dsp:txXfrm>
    </dsp:sp>
    <dsp:sp modelId="{E0684887-A728-4B4B-A6AC-9204932FF6B3}">
      <dsp:nvSpPr>
        <dsp:cNvPr id="0" name=""/>
        <dsp:cNvSpPr/>
      </dsp:nvSpPr>
      <dsp:spPr>
        <a:xfrm>
          <a:off x="950976" y="1963745"/>
          <a:ext cx="380390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CB3DEA-C6E5-4F74-AECB-7BA3EAB97832}">
      <dsp:nvSpPr>
        <dsp:cNvPr id="0" name=""/>
        <dsp:cNvSpPr/>
      </dsp:nvSpPr>
      <dsp:spPr>
        <a:xfrm>
          <a:off x="0" y="2011680"/>
          <a:ext cx="475488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89B8F6-2F59-4F80-9BEA-4A0D34CB0BE5}">
      <dsp:nvSpPr>
        <dsp:cNvPr id="0" name=""/>
        <dsp:cNvSpPr/>
      </dsp:nvSpPr>
      <dsp:spPr>
        <a:xfrm>
          <a:off x="0" y="2011680"/>
          <a:ext cx="950976" cy="201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i="0" kern="1200" baseline="0"/>
            <a:t>Ei-systeeminen riski </a:t>
          </a:r>
          <a:endParaRPr lang="fi-FI" sz="1000" kern="1200"/>
        </a:p>
      </dsp:txBody>
      <dsp:txXfrm>
        <a:off x="0" y="2011680"/>
        <a:ext cx="950976" cy="2011680"/>
      </dsp:txXfrm>
    </dsp:sp>
    <dsp:sp modelId="{883B140D-1B5C-4530-97EA-4A1C4AE61D7D}">
      <dsp:nvSpPr>
        <dsp:cNvPr id="0" name=""/>
        <dsp:cNvSpPr/>
      </dsp:nvSpPr>
      <dsp:spPr>
        <a:xfrm>
          <a:off x="1022299" y="2058435"/>
          <a:ext cx="3732580" cy="935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baseline="0"/>
            <a:t>ß –kerroin: arvopaperin ja koko markkinan volatiliteetin välinen suhde</a:t>
          </a:r>
          <a:endParaRPr lang="fi-FI" sz="1600" kern="1200"/>
        </a:p>
      </dsp:txBody>
      <dsp:txXfrm>
        <a:off x="1022299" y="2058435"/>
        <a:ext cx="3732580" cy="935116"/>
      </dsp:txXfrm>
    </dsp:sp>
    <dsp:sp modelId="{3C7A4460-297D-444B-9F72-4DB194F398C4}">
      <dsp:nvSpPr>
        <dsp:cNvPr id="0" name=""/>
        <dsp:cNvSpPr/>
      </dsp:nvSpPr>
      <dsp:spPr>
        <a:xfrm>
          <a:off x="950976" y="2993552"/>
          <a:ext cx="380390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3555DD-54A8-4DD8-9B3A-668D95DA44D7}">
      <dsp:nvSpPr>
        <dsp:cNvPr id="0" name=""/>
        <dsp:cNvSpPr/>
      </dsp:nvSpPr>
      <dsp:spPr>
        <a:xfrm>
          <a:off x="1022299" y="3040308"/>
          <a:ext cx="3732580" cy="935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baseline="0"/>
            <a:t>ß –kerroin voi olla apuväline virheellisen tiedon vaikutuksen pelkistämiseksi arvopaperin kurssikehityksestä tappion arvioinnissa </a:t>
          </a:r>
          <a:endParaRPr lang="fi-FI" sz="1600" kern="1200"/>
        </a:p>
      </dsp:txBody>
      <dsp:txXfrm>
        <a:off x="1022299" y="3040308"/>
        <a:ext cx="3732580" cy="935116"/>
      </dsp:txXfrm>
    </dsp:sp>
    <dsp:sp modelId="{8428B7D2-B600-4BE2-B47A-ED6D76E415F8}">
      <dsp:nvSpPr>
        <dsp:cNvPr id="0" name=""/>
        <dsp:cNvSpPr/>
      </dsp:nvSpPr>
      <dsp:spPr>
        <a:xfrm>
          <a:off x="950976" y="3975425"/>
          <a:ext cx="380390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8319F-B62B-4633-BF0D-E505FAAFBCFF}">
      <dsp:nvSpPr>
        <dsp:cNvPr id="0" name=""/>
        <dsp:cNvSpPr/>
      </dsp:nvSpPr>
      <dsp:spPr>
        <a:xfrm>
          <a:off x="3588" y="604"/>
          <a:ext cx="9712896" cy="1229796"/>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fi-FI" sz="3500" b="1" i="0" kern="1200" baseline="0"/>
            <a:t>Matemaattisia teoreettisia malleja, joilla on useita käytännön sovelluksia </a:t>
          </a:r>
          <a:endParaRPr lang="fi-FI" sz="3500" kern="1200"/>
        </a:p>
      </dsp:txBody>
      <dsp:txXfrm>
        <a:off x="39607" y="36623"/>
        <a:ext cx="9640858" cy="1157758"/>
      </dsp:txXfrm>
    </dsp:sp>
    <dsp:sp modelId="{BEC30934-FBAF-4A53-B33A-6D2689776300}">
      <dsp:nvSpPr>
        <dsp:cNvPr id="0" name=""/>
        <dsp:cNvSpPr/>
      </dsp:nvSpPr>
      <dsp:spPr>
        <a:xfrm>
          <a:off x="3588" y="1396781"/>
          <a:ext cx="4660699" cy="1229796"/>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fi-FI" sz="3500" b="0" i="0" kern="1200" baseline="0"/>
            <a:t>Capital-asset pricing model (CAPM): </a:t>
          </a:r>
          <a:endParaRPr lang="fi-FI" sz="3500" kern="1200"/>
        </a:p>
      </dsp:txBody>
      <dsp:txXfrm>
        <a:off x="39607" y="1432800"/>
        <a:ext cx="4588661" cy="1157758"/>
      </dsp:txXfrm>
    </dsp:sp>
    <dsp:sp modelId="{D77D2E48-9C6D-4869-A424-BE307EF6ECDF}">
      <dsp:nvSpPr>
        <dsp:cNvPr id="0" name=""/>
        <dsp:cNvSpPr/>
      </dsp:nvSpPr>
      <dsp:spPr>
        <a:xfrm>
          <a:off x="3588" y="2792958"/>
          <a:ext cx="4660699" cy="1229796"/>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i-FI" sz="2000" b="0" i="1" kern="1200" baseline="0"/>
            <a:t>Arvopaperin tuottovaatimus: riskittömän kohteen tuotto + </a:t>
          </a:r>
          <a:r>
            <a:rPr lang="el-GR" sz="2000" b="0" i="1" kern="1200" baseline="0"/>
            <a:t>β</a:t>
          </a:r>
          <a:r>
            <a:rPr lang="fi-FI" sz="2000" b="0" i="1" kern="1200" baseline="-25000"/>
            <a:t>1</a:t>
          </a:r>
          <a:r>
            <a:rPr lang="fi-FI" sz="2000" i="1" kern="1200"/>
            <a:t>*</a:t>
          </a:r>
          <a:r>
            <a:rPr lang="fi-FI" sz="2000" b="0" i="1" kern="1200" baseline="0"/>
            <a:t>(odotettu markkinatuotto – riskitön tuotto) </a:t>
          </a:r>
          <a:endParaRPr lang="fi-FI" sz="2000" kern="1200"/>
        </a:p>
      </dsp:txBody>
      <dsp:txXfrm>
        <a:off x="39607" y="2828977"/>
        <a:ext cx="4588661" cy="1157758"/>
      </dsp:txXfrm>
    </dsp:sp>
    <dsp:sp modelId="{0803FC0F-34A0-421F-9C29-C1D810E00A5D}">
      <dsp:nvSpPr>
        <dsp:cNvPr id="0" name=""/>
        <dsp:cNvSpPr/>
      </dsp:nvSpPr>
      <dsp:spPr>
        <a:xfrm>
          <a:off x="5055785" y="1396781"/>
          <a:ext cx="4660699" cy="1229796"/>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fi-FI" sz="3500" b="0" i="0" kern="1200" baseline="0"/>
            <a:t>Black – Scholes –optiohinnoittelumalli</a:t>
          </a:r>
          <a:endParaRPr lang="fi-FI" sz="3500" kern="1200"/>
        </a:p>
      </dsp:txBody>
      <dsp:txXfrm>
        <a:off x="5091804" y="1432800"/>
        <a:ext cx="4588661" cy="1157758"/>
      </dsp:txXfrm>
    </dsp:sp>
    <dsp:sp modelId="{1454658B-A2C6-4608-88E2-6F45830A1880}">
      <dsp:nvSpPr>
        <dsp:cNvPr id="0" name=""/>
        <dsp:cNvSpPr/>
      </dsp:nvSpPr>
      <dsp:spPr>
        <a:xfrm>
          <a:off x="5055785" y="2792958"/>
          <a:ext cx="4660699" cy="1229796"/>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i-FI" sz="2000" b="0" i="1" kern="1200" baseline="0"/>
            <a:t>Oikea hinta: ei mahdollista arbitraasia (riskitöntä tuottoa) rakentamalla salkkua option ja kohde-etuuden (osakkeen) </a:t>
          </a:r>
          <a:r>
            <a:rPr lang="fi-FI" sz="2000" i="1" kern="1200"/>
            <a:t>lyhyistä / pitkistä positioista</a:t>
          </a:r>
          <a:r>
            <a:rPr lang="fi-FI" sz="2000" b="0" i="1" kern="1200" baseline="0"/>
            <a:t> </a:t>
          </a:r>
          <a:endParaRPr lang="fi-FI" sz="2000" kern="1200"/>
        </a:p>
      </dsp:txBody>
      <dsp:txXfrm>
        <a:off x="5091804" y="2828977"/>
        <a:ext cx="4588661" cy="11577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AD3C3-76C9-4CEF-9D0A-9FF81CDE5D2D}">
      <dsp:nvSpPr>
        <dsp:cNvPr id="0" name=""/>
        <dsp:cNvSpPr/>
      </dsp:nvSpPr>
      <dsp:spPr>
        <a:xfrm>
          <a:off x="8543" y="240246"/>
          <a:ext cx="2553417" cy="3542866"/>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1" i="0" kern="1200" baseline="0"/>
            <a:t>KKO 2009:1 (kohta 45): Korkein oikeus toteaa, ettei voida osoittaa yhtä kaikkiin tapauksiin soveltuvaa tapaa arvioida sitä, miten sisäpiirintieto vaikuttaa arvopaperin kurssiin. Jos kysymys on yksittäisestä, kurssia voimakkaasti korottavasta tai laskevasta tiedosta, jonka vaikutus ilmenee välittömästi sen tultua markkinoille, arvio voidaan pääosin perustaa tiedon julkistamista välittömästi edeltävän ja sen julkistamisen jälkeisen kurssin erotukseen. Silloin kun markkinoille tulee samanaikaisesti tai pitemmällä aikajaksolla runsaasti muutakin arvopaperin kurssiin vaikuttavaa tietoa, yksittäisen tiedon vaikutusta on huomattavasti vaikeampi arvioida. Tällaisessa tilanteessa ei yleensä ole mahdollista tarkasti osoittaa yksittäisten tekijöiden, kuten markkinoilla olevan tietyn tiedon vaikutusta.</a:t>
          </a:r>
          <a:endParaRPr lang="fi-FI" sz="1100" kern="1200"/>
        </a:p>
      </dsp:txBody>
      <dsp:txXfrm>
        <a:off x="83330" y="315033"/>
        <a:ext cx="2403843" cy="3393292"/>
      </dsp:txXfrm>
    </dsp:sp>
    <dsp:sp modelId="{299F0993-9344-48CD-86D6-8ECC5B3529E8}">
      <dsp:nvSpPr>
        <dsp:cNvPr id="0" name=""/>
        <dsp:cNvSpPr/>
      </dsp:nvSpPr>
      <dsp:spPr>
        <a:xfrm>
          <a:off x="2817302" y="1695056"/>
          <a:ext cx="541324" cy="633247"/>
        </a:xfrm>
        <a:prstGeom prst="rightArrow">
          <a:avLst>
            <a:gd name="adj1" fmla="val 60000"/>
            <a:gd name="adj2" fmla="val 50000"/>
          </a:avLst>
        </a:prstGeom>
        <a:solidFill>
          <a:schemeClr val="accent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i-FI" sz="900" kern="1200"/>
        </a:p>
      </dsp:txBody>
      <dsp:txXfrm>
        <a:off x="2817302" y="1821705"/>
        <a:ext cx="378927" cy="379949"/>
      </dsp:txXfrm>
    </dsp:sp>
    <dsp:sp modelId="{0E62046E-8CC1-4F7B-A8A4-0891BEB015D8}">
      <dsp:nvSpPr>
        <dsp:cNvPr id="0" name=""/>
        <dsp:cNvSpPr/>
      </dsp:nvSpPr>
      <dsp:spPr>
        <a:xfrm>
          <a:off x="3583327" y="240246"/>
          <a:ext cx="2553417" cy="3542866"/>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1" i="0" kern="1200" baseline="0" dirty="0" err="1"/>
            <a:t>Dannenberg</a:t>
          </a:r>
          <a:r>
            <a:rPr lang="fi-FI" sz="1100" b="1" kern="1200" dirty="0"/>
            <a:t> ja </a:t>
          </a:r>
          <a:r>
            <a:rPr lang="fi-FI" sz="1100" b="1" i="0" kern="1200" baseline="0" dirty="0"/>
            <a:t>Turtiainen (2013) arvostelevat ratkaisua subjektiivisuudesta ja </a:t>
          </a:r>
          <a:r>
            <a:rPr lang="fi-FI" sz="1100" b="1" kern="1200" dirty="0"/>
            <a:t>ylimalkaisuudesta, joka voi johtaa esimerkiksi liian alhaisiin korvauksiin </a:t>
          </a:r>
          <a:endParaRPr lang="fi-FI" sz="1100" kern="1200" dirty="0"/>
        </a:p>
      </dsp:txBody>
      <dsp:txXfrm>
        <a:off x="3658114" y="315033"/>
        <a:ext cx="2403843" cy="3393292"/>
      </dsp:txXfrm>
    </dsp:sp>
    <dsp:sp modelId="{DE3C2E7D-EF04-4378-8E9B-6034B31329F8}">
      <dsp:nvSpPr>
        <dsp:cNvPr id="0" name=""/>
        <dsp:cNvSpPr/>
      </dsp:nvSpPr>
      <dsp:spPr>
        <a:xfrm>
          <a:off x="6392087" y="1695056"/>
          <a:ext cx="541324" cy="633247"/>
        </a:xfrm>
        <a:prstGeom prst="rightArrow">
          <a:avLst>
            <a:gd name="adj1" fmla="val 60000"/>
            <a:gd name="adj2" fmla="val 50000"/>
          </a:avLst>
        </a:prstGeom>
        <a:solidFill>
          <a:schemeClr val="accent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i-FI" sz="900" kern="1200"/>
        </a:p>
      </dsp:txBody>
      <dsp:txXfrm>
        <a:off x="6392087" y="1821705"/>
        <a:ext cx="378927" cy="379949"/>
      </dsp:txXfrm>
    </dsp:sp>
    <dsp:sp modelId="{C6CB5ABA-0ED0-4548-8FE3-1F5B72AC2511}">
      <dsp:nvSpPr>
        <dsp:cNvPr id="0" name=""/>
        <dsp:cNvSpPr/>
      </dsp:nvSpPr>
      <dsp:spPr>
        <a:xfrm>
          <a:off x="7158112" y="240246"/>
          <a:ext cx="2553417" cy="3542866"/>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1" i="0" kern="1200" baseline="0"/>
            <a:t>Oikeusvarmuus ja oikeudenmukainen oikeudenkäynti voivat edellyttä</a:t>
          </a:r>
          <a:r>
            <a:rPr lang="fi-FI" sz="1100" b="1" kern="1200"/>
            <a:t>ä tarkempien menetelmien käyttämistä </a:t>
          </a:r>
          <a:endParaRPr lang="fi-FI" sz="1100" kern="1200"/>
        </a:p>
      </dsp:txBody>
      <dsp:txXfrm>
        <a:off x="7232899" y="315033"/>
        <a:ext cx="2403843" cy="339329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AAE29-64CC-4DBA-B4F8-22BD614C949B}">
      <dsp:nvSpPr>
        <dsp:cNvPr id="0" name=""/>
        <dsp:cNvSpPr/>
      </dsp:nvSpPr>
      <dsp:spPr>
        <a:xfrm>
          <a:off x="0" y="93750"/>
          <a:ext cx="6306003" cy="1646957"/>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i-FI" sz="2100" b="1" i="0" kern="1200" baseline="0"/>
            <a:t>Tiedonantohäiriövahinko tulisi yleensä korvata vain niille sijoittajille, jotka ovat käyneet kauppaa häiriön vaikutusaikana arvopapereilla, joihin häiriö on vaikuttanut. </a:t>
          </a:r>
          <a:endParaRPr lang="fi-FI" sz="2100" kern="1200"/>
        </a:p>
      </dsp:txBody>
      <dsp:txXfrm>
        <a:off x="80398" y="174148"/>
        <a:ext cx="6145207" cy="1486161"/>
      </dsp:txXfrm>
    </dsp:sp>
    <dsp:sp modelId="{2C220D2A-7064-468F-98D7-E5D8A1BBD48F}">
      <dsp:nvSpPr>
        <dsp:cNvPr id="0" name=""/>
        <dsp:cNvSpPr/>
      </dsp:nvSpPr>
      <dsp:spPr>
        <a:xfrm>
          <a:off x="0" y="1801188"/>
          <a:ext cx="6306003" cy="1646957"/>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i-FI" sz="2100" b="1" i="0" kern="1200" baseline="0"/>
            <a:t>Virheellisen informaation vaikutusajan katsotaan yleensä päättyvän, kun informaatio oikaistaan. </a:t>
          </a:r>
          <a:endParaRPr lang="fi-FI" sz="2100" kern="1200"/>
        </a:p>
      </dsp:txBody>
      <dsp:txXfrm>
        <a:off x="80398" y="1881586"/>
        <a:ext cx="6145207" cy="1486161"/>
      </dsp:txXfrm>
    </dsp:sp>
    <dsp:sp modelId="{93CBB282-499A-4ABA-AF5A-7290522EAB33}">
      <dsp:nvSpPr>
        <dsp:cNvPr id="0" name=""/>
        <dsp:cNvSpPr/>
      </dsp:nvSpPr>
      <dsp:spPr>
        <a:xfrm>
          <a:off x="0" y="3508625"/>
          <a:ext cx="6306003" cy="1646957"/>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i-FI" sz="2100" b="1" kern="1200"/>
            <a:t>Päätöstä olla sijoittamatta ei yleensä pidetä korvattavan vahingon perusteena kuten ei myöskään häiriön vaikutusta liikkeeseenlaskijan muihin arvopapereihin, ellei kyse ole markkinoiden väärinkäytöstä. </a:t>
          </a:r>
          <a:endParaRPr lang="fi-FI" sz="2100" kern="1200"/>
        </a:p>
      </dsp:txBody>
      <dsp:txXfrm>
        <a:off x="80398" y="3589023"/>
        <a:ext cx="6145207" cy="14861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F8E23-C069-48C0-84ED-71244BEE71DB}">
      <dsp:nvSpPr>
        <dsp:cNvPr id="0" name=""/>
        <dsp:cNvSpPr/>
      </dsp:nvSpPr>
      <dsp:spPr>
        <a:xfrm>
          <a:off x="39" y="527365"/>
          <a:ext cx="3778280" cy="547200"/>
        </a:xfrm>
        <a:prstGeom prst="rect">
          <a:avLst/>
        </a:prstGeom>
        <a:gradFill rotWithShape="0">
          <a:gsLst>
            <a:gs pos="0">
              <a:schemeClr val="accent5">
                <a:hueOff val="0"/>
                <a:satOff val="0"/>
                <a:lumOff val="0"/>
                <a:alphaOff val="0"/>
                <a:tint val="83000"/>
                <a:satMod val="100000"/>
                <a:lumMod val="100000"/>
              </a:schemeClr>
            </a:gs>
            <a:gs pos="100000">
              <a:schemeClr val="accent5">
                <a:hueOff val="0"/>
                <a:satOff val="0"/>
                <a:lumOff val="0"/>
                <a:alphaOff val="0"/>
                <a:tint val="61000"/>
                <a:satMod val="150000"/>
                <a:lumMod val="10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fi-FI" sz="1900" b="1" kern="1200"/>
            <a:t>Suoramyynti</a:t>
          </a:r>
          <a:endParaRPr lang="fi-FI" sz="1900" kern="1200"/>
        </a:p>
      </dsp:txBody>
      <dsp:txXfrm>
        <a:off x="39" y="527365"/>
        <a:ext cx="3778280" cy="547200"/>
      </dsp:txXfrm>
    </dsp:sp>
    <dsp:sp modelId="{0BF24310-7E47-443E-92C9-037D0244E1B6}">
      <dsp:nvSpPr>
        <dsp:cNvPr id="0" name=""/>
        <dsp:cNvSpPr/>
      </dsp:nvSpPr>
      <dsp:spPr>
        <a:xfrm>
          <a:off x="39" y="1074565"/>
          <a:ext cx="3778280" cy="2229626"/>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fi-FI" sz="1900" kern="1200"/>
            <a:t>Sopimusoikeusperusteiset myyjän tiedonantovelvollisuudet ja ostajan selonottovelvollisuudet kohdistuvat vastapuoleen </a:t>
          </a:r>
        </a:p>
        <a:p>
          <a:pPr marL="171450" lvl="1" indent="-171450" algn="l" defTabSz="844550">
            <a:lnSpc>
              <a:spcPct val="90000"/>
            </a:lnSpc>
            <a:spcBef>
              <a:spcPct val="0"/>
            </a:spcBef>
            <a:spcAft>
              <a:spcPct val="15000"/>
            </a:spcAft>
            <a:buChar char="•"/>
          </a:pPr>
          <a:r>
            <a:rPr lang="fi-FI" sz="1900" kern="1200"/>
            <a:t>Velvoitteen rikkominen (sopimusrikkomus) on vahingon välttämätön ja riittävä edellytys </a:t>
          </a:r>
        </a:p>
      </dsp:txBody>
      <dsp:txXfrm>
        <a:off x="39" y="1074565"/>
        <a:ext cx="3778280" cy="2229626"/>
      </dsp:txXfrm>
    </dsp:sp>
    <dsp:sp modelId="{CB4586E2-1C2F-4BB9-AF97-DA669BE081B8}">
      <dsp:nvSpPr>
        <dsp:cNvPr id="0" name=""/>
        <dsp:cNvSpPr/>
      </dsp:nvSpPr>
      <dsp:spPr>
        <a:xfrm>
          <a:off x="4307279" y="527365"/>
          <a:ext cx="3778280" cy="547200"/>
        </a:xfrm>
        <a:prstGeom prst="rect">
          <a:avLst/>
        </a:prstGeom>
        <a:gradFill rotWithShape="0">
          <a:gsLst>
            <a:gs pos="0">
              <a:schemeClr val="accent5">
                <a:hueOff val="2356783"/>
                <a:satOff val="-11270"/>
                <a:lumOff val="12353"/>
                <a:alphaOff val="0"/>
                <a:tint val="83000"/>
                <a:satMod val="100000"/>
                <a:lumMod val="100000"/>
              </a:schemeClr>
            </a:gs>
            <a:gs pos="100000">
              <a:schemeClr val="accent5">
                <a:hueOff val="2356783"/>
                <a:satOff val="-11270"/>
                <a:lumOff val="12353"/>
                <a:alphaOff val="0"/>
                <a:tint val="61000"/>
                <a:satMod val="150000"/>
                <a:lumMod val="100000"/>
              </a:schemeClr>
            </a:gs>
          </a:gsLst>
          <a:path path="circle">
            <a:fillToRect l="100000" t="100000" r="100000" b="100000"/>
          </a:path>
        </a:gradFill>
        <a:ln w="9525" cap="flat" cmpd="sng" algn="ctr">
          <a:solidFill>
            <a:schemeClr val="accent5">
              <a:hueOff val="2356783"/>
              <a:satOff val="-11270"/>
              <a:lumOff val="12353"/>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fi-FI" sz="1900" b="1" kern="1200"/>
            <a:t>Kaupankäynti markkinoilla </a:t>
          </a:r>
          <a:endParaRPr lang="fi-FI" sz="1900" kern="1200"/>
        </a:p>
      </dsp:txBody>
      <dsp:txXfrm>
        <a:off x="4307279" y="527365"/>
        <a:ext cx="3778280" cy="547200"/>
      </dsp:txXfrm>
    </dsp:sp>
    <dsp:sp modelId="{4364049A-A623-4644-833A-197AB9AFE045}">
      <dsp:nvSpPr>
        <dsp:cNvPr id="0" name=""/>
        <dsp:cNvSpPr/>
      </dsp:nvSpPr>
      <dsp:spPr>
        <a:xfrm>
          <a:off x="4307279" y="1074565"/>
          <a:ext cx="3778280" cy="2229626"/>
        </a:xfrm>
        <a:prstGeom prst="rect">
          <a:avLst/>
        </a:prstGeom>
        <a:solidFill>
          <a:schemeClr val="accent5">
            <a:tint val="40000"/>
            <a:alpha val="90000"/>
            <a:hueOff val="2605351"/>
            <a:satOff val="4796"/>
            <a:lumOff val="2125"/>
            <a:alphaOff val="0"/>
          </a:schemeClr>
        </a:solidFill>
        <a:ln w="9525" cap="flat" cmpd="sng" algn="ctr">
          <a:solidFill>
            <a:schemeClr val="accent5">
              <a:tint val="40000"/>
              <a:alpha val="90000"/>
              <a:hueOff val="2605351"/>
              <a:satOff val="4796"/>
              <a:lumOff val="212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fi-FI" sz="1900" kern="1200"/>
            <a:t>Arvopaperimarkkinaoikeudelliset, markkinoille yleensä kohdistuvat tiedonantovelvollisuudet , </a:t>
          </a:r>
        </a:p>
        <a:p>
          <a:pPr marL="171450" lvl="1" indent="-171450" algn="l" defTabSz="844550">
            <a:lnSpc>
              <a:spcPct val="90000"/>
            </a:lnSpc>
            <a:spcBef>
              <a:spcPct val="0"/>
            </a:spcBef>
            <a:spcAft>
              <a:spcPct val="15000"/>
            </a:spcAft>
            <a:buChar char="•"/>
          </a:pPr>
          <a:r>
            <a:rPr lang="fi-FI" sz="1900" kern="1200"/>
            <a:t>jotka eivät kohdistu mihinkään konkreettiseen transaktioon eivätkä vastapuoleen </a:t>
          </a:r>
        </a:p>
        <a:p>
          <a:pPr marL="171450" lvl="1" indent="-171450" algn="l" defTabSz="844550">
            <a:lnSpc>
              <a:spcPct val="90000"/>
            </a:lnSpc>
            <a:spcBef>
              <a:spcPct val="0"/>
            </a:spcBef>
            <a:spcAft>
              <a:spcPct val="15000"/>
            </a:spcAft>
            <a:buChar char="•"/>
          </a:pPr>
          <a:r>
            <a:rPr lang="fi-FI" sz="1900" kern="1200"/>
            <a:t>Vastapuolta voi olla mahdoton edes määrittää </a:t>
          </a:r>
        </a:p>
      </dsp:txBody>
      <dsp:txXfrm>
        <a:off x="4307279" y="1074565"/>
        <a:ext cx="3778280" cy="22296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559DD-BA09-4162-A578-EE23ED1AB42B}">
      <dsp:nvSpPr>
        <dsp:cNvPr id="0" name=""/>
        <dsp:cNvSpPr/>
      </dsp:nvSpPr>
      <dsp:spPr>
        <a:xfrm>
          <a:off x="0" y="3300026"/>
          <a:ext cx="4754880" cy="721965"/>
        </a:xfrm>
        <a:prstGeom prst="rect">
          <a:avLst/>
        </a:prstGeom>
        <a:solidFill>
          <a:schemeClr val="accent1">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0" kern="1200" baseline="0"/>
            <a:t>ja todennäköisesti ymmärsi niiden merkityksen</a:t>
          </a:r>
          <a:r>
            <a:rPr lang="en-US" sz="1800" b="1" kern="1200"/>
            <a:t> toisen osapuolen myyntipäätökselle</a:t>
          </a:r>
          <a:r>
            <a:rPr lang="en-US" sz="1800" b="1" i="0" kern="1200" baseline="0"/>
            <a:t>.  </a:t>
          </a:r>
          <a:endParaRPr lang="fi-FI" sz="1800" kern="1200"/>
        </a:p>
      </dsp:txBody>
      <dsp:txXfrm>
        <a:off x="0" y="3300026"/>
        <a:ext cx="4754880" cy="721965"/>
      </dsp:txXfrm>
    </dsp:sp>
    <dsp:sp modelId="{95872BE5-894B-4E38-8F3C-B5CA940BB413}">
      <dsp:nvSpPr>
        <dsp:cNvPr id="0" name=""/>
        <dsp:cNvSpPr/>
      </dsp:nvSpPr>
      <dsp:spPr>
        <a:xfrm rot="10800000">
          <a:off x="0" y="2200473"/>
          <a:ext cx="4754880" cy="1110382"/>
        </a:xfrm>
        <a:prstGeom prst="upArrowCallout">
          <a:avLst/>
        </a:prstGeom>
        <a:solidFill>
          <a:schemeClr val="accent1">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0" kern="1200" baseline="0"/>
            <a:t>mutta ostaja tiesi</a:t>
          </a:r>
          <a:endParaRPr lang="fi-FI" sz="1800" kern="1200"/>
        </a:p>
      </dsp:txBody>
      <dsp:txXfrm rot="10800000">
        <a:off x="0" y="2200473"/>
        <a:ext cx="4754880" cy="721493"/>
      </dsp:txXfrm>
    </dsp:sp>
    <dsp:sp modelId="{A3FB6AC9-A115-4DA2-9CAA-D179EB043230}">
      <dsp:nvSpPr>
        <dsp:cNvPr id="0" name=""/>
        <dsp:cNvSpPr/>
      </dsp:nvSpPr>
      <dsp:spPr>
        <a:xfrm rot="10800000">
          <a:off x="0" y="1100920"/>
          <a:ext cx="4754880" cy="1110382"/>
        </a:xfrm>
        <a:prstGeom prst="upArrowCallout">
          <a:avLst/>
        </a:prstGeom>
        <a:solidFill>
          <a:schemeClr val="accent1">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0" kern="1200" baseline="0"/>
            <a:t>Sopimushetkellä myyjä ei tiennyt arvopaperien arvoon olennaisesti vaikuttavista seikoista</a:t>
          </a:r>
          <a:r>
            <a:rPr lang="en-US" sz="1800" b="1" kern="1200"/>
            <a:t>, </a:t>
          </a:r>
          <a:endParaRPr lang="fi-FI" sz="1800" kern="1200"/>
        </a:p>
      </dsp:txBody>
      <dsp:txXfrm rot="10800000">
        <a:off x="0" y="1100920"/>
        <a:ext cx="4754880" cy="721493"/>
      </dsp:txXfrm>
    </dsp:sp>
    <dsp:sp modelId="{284A9C68-602F-4718-93A1-A7ABACC2FB40}">
      <dsp:nvSpPr>
        <dsp:cNvPr id="0" name=""/>
        <dsp:cNvSpPr/>
      </dsp:nvSpPr>
      <dsp:spPr>
        <a:xfrm rot="10800000">
          <a:off x="0" y="1367"/>
          <a:ext cx="4754880" cy="1110382"/>
        </a:xfrm>
        <a:prstGeom prst="upArrowCallout">
          <a:avLst/>
        </a:prstGeom>
        <a:solidFill>
          <a:schemeClr val="accent1">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0" kern="1200" baseline="0"/>
            <a:t>Kauppa todettiin pätemättömäksi OikTL 33§:n nojalla: </a:t>
          </a:r>
          <a:endParaRPr lang="fi-FI" sz="1800" kern="1200"/>
        </a:p>
      </dsp:txBody>
      <dsp:txXfrm rot="10800000">
        <a:off x="0" y="1367"/>
        <a:ext cx="4754880" cy="72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197ED-7167-48C5-97EB-87CF7AB522FE}">
      <dsp:nvSpPr>
        <dsp:cNvPr id="0" name=""/>
        <dsp:cNvSpPr/>
      </dsp:nvSpPr>
      <dsp:spPr>
        <a:xfrm>
          <a:off x="64007" y="0"/>
          <a:ext cx="4023360" cy="4023360"/>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D8EDA1-1B5F-44FE-A399-BACCB7E82ED6}">
      <dsp:nvSpPr>
        <dsp:cNvPr id="0" name=""/>
        <dsp:cNvSpPr/>
      </dsp:nvSpPr>
      <dsp:spPr>
        <a:xfrm>
          <a:off x="2075687" y="402728"/>
          <a:ext cx="2615184" cy="71508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baseline="0"/>
            <a:t>Markkinariski – korvattava vahinko? </a:t>
          </a:r>
          <a:endParaRPr lang="fi-FI" sz="1300" kern="1200"/>
        </a:p>
      </dsp:txBody>
      <dsp:txXfrm>
        <a:off x="2110595" y="437636"/>
        <a:ext cx="2545368" cy="645273"/>
      </dsp:txXfrm>
    </dsp:sp>
    <dsp:sp modelId="{C732EB53-21DA-4A26-B6A1-3B153B1BE5B1}">
      <dsp:nvSpPr>
        <dsp:cNvPr id="0" name=""/>
        <dsp:cNvSpPr/>
      </dsp:nvSpPr>
      <dsp:spPr>
        <a:xfrm>
          <a:off x="2075687" y="1207204"/>
          <a:ext cx="2615184" cy="71508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i="0" kern="1200" baseline="0"/>
            <a:t>Hintamuutoksiin vaikuttavien tekijöiden pelkistäminen vaikeaa</a:t>
          </a:r>
          <a:endParaRPr lang="fi-FI" sz="1300" kern="1200"/>
        </a:p>
        <a:p>
          <a:pPr marL="57150" lvl="1" indent="-57150" algn="l" defTabSz="444500">
            <a:lnSpc>
              <a:spcPct val="90000"/>
            </a:lnSpc>
            <a:spcBef>
              <a:spcPct val="0"/>
            </a:spcBef>
            <a:spcAft>
              <a:spcPct val="15000"/>
            </a:spcAft>
            <a:buChar char="•"/>
          </a:pPr>
          <a:r>
            <a:rPr lang="en-US" sz="1000" kern="1200"/>
            <a:t>Markkinapsykologia ym. </a:t>
          </a:r>
          <a:endParaRPr lang="fi-FI" sz="1000" kern="1200"/>
        </a:p>
      </dsp:txBody>
      <dsp:txXfrm>
        <a:off x="2110595" y="1242112"/>
        <a:ext cx="2545368" cy="645273"/>
      </dsp:txXfrm>
    </dsp:sp>
    <dsp:sp modelId="{7E4A1324-CE7F-454B-A4BA-A8741A538B9B}">
      <dsp:nvSpPr>
        <dsp:cNvPr id="0" name=""/>
        <dsp:cNvSpPr/>
      </dsp:nvSpPr>
      <dsp:spPr>
        <a:xfrm>
          <a:off x="2075687" y="2011680"/>
          <a:ext cx="2615184" cy="71508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baseline="0"/>
            <a:t>Portfolioteoria </a:t>
          </a:r>
          <a:endParaRPr lang="fi-FI" sz="1300" kern="1200"/>
        </a:p>
      </dsp:txBody>
      <dsp:txXfrm>
        <a:off x="2110595" y="2046588"/>
        <a:ext cx="2545368" cy="645273"/>
      </dsp:txXfrm>
    </dsp:sp>
    <dsp:sp modelId="{038147C5-0479-41E1-B071-DE27C3F08DB1}">
      <dsp:nvSpPr>
        <dsp:cNvPr id="0" name=""/>
        <dsp:cNvSpPr/>
      </dsp:nvSpPr>
      <dsp:spPr>
        <a:xfrm>
          <a:off x="2075687" y="2816155"/>
          <a:ext cx="2615184" cy="71508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baseline="0"/>
            <a:t>Lisääntyneen riskin merkitys kausaliteettiarvioinnissa?</a:t>
          </a:r>
          <a:endParaRPr lang="fi-FI" sz="1300" kern="1200"/>
        </a:p>
      </dsp:txBody>
      <dsp:txXfrm>
        <a:off x="2110595" y="2851063"/>
        <a:ext cx="2545368" cy="6452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BBF7F-90BD-4FFE-A84F-5374DF26BDCF}">
      <dsp:nvSpPr>
        <dsp:cNvPr id="0" name=""/>
        <dsp:cNvSpPr/>
      </dsp:nvSpPr>
      <dsp:spPr>
        <a:xfrm>
          <a:off x="0" y="0"/>
          <a:ext cx="4023360" cy="4023360"/>
        </a:xfrm>
        <a:prstGeom prst="pie">
          <a:avLst>
            <a:gd name="adj1" fmla="val 5400000"/>
            <a:gd name="adj2" fmla="val 1620000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4D2C94D-3347-4539-B4F4-52745400847B}">
      <dsp:nvSpPr>
        <dsp:cNvPr id="0" name=""/>
        <dsp:cNvSpPr/>
      </dsp:nvSpPr>
      <dsp:spPr>
        <a:xfrm>
          <a:off x="2011680" y="0"/>
          <a:ext cx="7708393" cy="402336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Esim. tiedonantovelvollisuuksien rikkominen: </a:t>
          </a:r>
          <a:endParaRPr lang="fi-FI" sz="1900" kern="1200"/>
        </a:p>
      </dsp:txBody>
      <dsp:txXfrm>
        <a:off x="2011680" y="0"/>
        <a:ext cx="3854196" cy="643737"/>
      </dsp:txXfrm>
    </dsp:sp>
    <dsp:sp modelId="{72E30E67-82B4-4A2B-8990-FC463D5D06DC}">
      <dsp:nvSpPr>
        <dsp:cNvPr id="0" name=""/>
        <dsp:cNvSpPr/>
      </dsp:nvSpPr>
      <dsp:spPr>
        <a:xfrm>
          <a:off x="422452" y="643737"/>
          <a:ext cx="3178454" cy="3178454"/>
        </a:xfrm>
        <a:prstGeom prst="pie">
          <a:avLst>
            <a:gd name="adj1" fmla="val 5400000"/>
            <a:gd name="adj2" fmla="val 16200000"/>
          </a:avLst>
        </a:prstGeom>
        <a:solidFill>
          <a:schemeClr val="accent3">
            <a:hueOff val="-308516"/>
            <a:satOff val="-5418"/>
            <a:lumOff val="-9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BB450EFB-63AB-4AF0-8CE6-6B8B586021E6}">
      <dsp:nvSpPr>
        <dsp:cNvPr id="0" name=""/>
        <dsp:cNvSpPr/>
      </dsp:nvSpPr>
      <dsp:spPr>
        <a:xfrm>
          <a:off x="2011680" y="643737"/>
          <a:ext cx="7708393" cy="3178454"/>
        </a:xfrm>
        <a:prstGeom prst="rect">
          <a:avLst/>
        </a:prstGeom>
        <a:solidFill>
          <a:schemeClr val="lt1">
            <a:alpha val="90000"/>
            <a:hueOff val="0"/>
            <a:satOff val="0"/>
            <a:lumOff val="0"/>
            <a:alphaOff val="0"/>
          </a:schemeClr>
        </a:solidFill>
        <a:ln w="9525" cap="flat" cmpd="sng" algn="ctr">
          <a:solidFill>
            <a:schemeClr val="accent3">
              <a:hueOff val="-308516"/>
              <a:satOff val="-5418"/>
              <a:lumOff val="-98"/>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Edellyttääkö kausaliteetti todistettua luottamusta information?</a:t>
          </a:r>
          <a:r>
            <a:rPr lang="fi-FI" sz="1900" kern="1200"/>
            <a:t> </a:t>
          </a:r>
        </a:p>
      </dsp:txBody>
      <dsp:txXfrm>
        <a:off x="2011680" y="643737"/>
        <a:ext cx="3854196" cy="643737"/>
      </dsp:txXfrm>
    </dsp:sp>
    <dsp:sp modelId="{C0930AA6-9980-4A1E-AFC2-5F13F2A33897}">
      <dsp:nvSpPr>
        <dsp:cNvPr id="0" name=""/>
        <dsp:cNvSpPr/>
      </dsp:nvSpPr>
      <dsp:spPr>
        <a:xfrm>
          <a:off x="844905" y="1287475"/>
          <a:ext cx="2333548" cy="2333548"/>
        </a:xfrm>
        <a:prstGeom prst="pie">
          <a:avLst>
            <a:gd name="adj1" fmla="val 5400000"/>
            <a:gd name="adj2" fmla="val 16200000"/>
          </a:avLst>
        </a:prstGeom>
        <a:solidFill>
          <a:schemeClr val="accent3">
            <a:hueOff val="-617032"/>
            <a:satOff val="-10836"/>
            <a:lumOff val="-19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3071AED-E1B4-4E60-A8DA-2374CB37F18C}">
      <dsp:nvSpPr>
        <dsp:cNvPr id="0" name=""/>
        <dsp:cNvSpPr/>
      </dsp:nvSpPr>
      <dsp:spPr>
        <a:xfrm>
          <a:off x="2011680" y="1287475"/>
          <a:ext cx="7708393" cy="2333548"/>
        </a:xfrm>
        <a:prstGeom prst="rect">
          <a:avLst/>
        </a:prstGeom>
        <a:solidFill>
          <a:schemeClr val="lt1">
            <a:alpha val="90000"/>
            <a:hueOff val="0"/>
            <a:satOff val="0"/>
            <a:lumOff val="0"/>
            <a:alphaOff val="0"/>
          </a:schemeClr>
        </a:solidFill>
        <a:ln w="9525" cap="flat" cmpd="sng" algn="ctr">
          <a:solidFill>
            <a:schemeClr val="accent3">
              <a:hueOff val="-617032"/>
              <a:satOff val="-10836"/>
              <a:lumOff val="-196"/>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baseline="0"/>
            <a:t>Tällaista luottamusta ei ehkä tarvita </a:t>
          </a:r>
          <a:endParaRPr lang="fi-FI" sz="1900" kern="1200"/>
        </a:p>
      </dsp:txBody>
      <dsp:txXfrm>
        <a:off x="2011680" y="1287475"/>
        <a:ext cx="3854196" cy="643737"/>
      </dsp:txXfrm>
    </dsp:sp>
    <dsp:sp modelId="{4496EE71-E380-4F8A-88B4-29FBCA9FA397}">
      <dsp:nvSpPr>
        <dsp:cNvPr id="0" name=""/>
        <dsp:cNvSpPr/>
      </dsp:nvSpPr>
      <dsp:spPr>
        <a:xfrm>
          <a:off x="1267358" y="1931212"/>
          <a:ext cx="1488643" cy="1488643"/>
        </a:xfrm>
        <a:prstGeom prst="pie">
          <a:avLst>
            <a:gd name="adj1" fmla="val 5400000"/>
            <a:gd name="adj2" fmla="val 16200000"/>
          </a:avLst>
        </a:prstGeom>
        <a:solidFill>
          <a:schemeClr val="accent3">
            <a:hueOff val="-925547"/>
            <a:satOff val="-16253"/>
            <a:lumOff val="-29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5FD0404-E8A8-46BF-98FE-63ABF1108AE5}">
      <dsp:nvSpPr>
        <dsp:cNvPr id="0" name=""/>
        <dsp:cNvSpPr/>
      </dsp:nvSpPr>
      <dsp:spPr>
        <a:xfrm>
          <a:off x="2011680" y="1931212"/>
          <a:ext cx="7708393" cy="1488643"/>
        </a:xfrm>
        <a:prstGeom prst="rect">
          <a:avLst/>
        </a:prstGeom>
        <a:solidFill>
          <a:schemeClr val="lt1">
            <a:alpha val="90000"/>
            <a:hueOff val="0"/>
            <a:satOff val="0"/>
            <a:lumOff val="0"/>
            <a:alphaOff val="0"/>
          </a:schemeClr>
        </a:solidFill>
        <a:ln w="9525" cap="flat" cmpd="sng" algn="ctr">
          <a:solidFill>
            <a:schemeClr val="accent3">
              <a:hueOff val="-925547"/>
              <a:satOff val="-16253"/>
              <a:lumOff val="-294"/>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Käytännössä luottamuksen todistaminen on hankalaa </a:t>
          </a:r>
          <a:endParaRPr lang="fi-FI" sz="1900" kern="1200"/>
        </a:p>
      </dsp:txBody>
      <dsp:txXfrm>
        <a:off x="2011680" y="1931212"/>
        <a:ext cx="3854196" cy="643737"/>
      </dsp:txXfrm>
    </dsp:sp>
    <dsp:sp modelId="{7EE4783A-E01F-4506-9525-90CA7A3C960D}">
      <dsp:nvSpPr>
        <dsp:cNvPr id="0" name=""/>
        <dsp:cNvSpPr/>
      </dsp:nvSpPr>
      <dsp:spPr>
        <a:xfrm>
          <a:off x="1689811" y="2574950"/>
          <a:ext cx="643737" cy="643737"/>
        </a:xfrm>
        <a:prstGeom prst="pie">
          <a:avLst>
            <a:gd name="adj1" fmla="val 5400000"/>
            <a:gd name="adj2" fmla="val 16200000"/>
          </a:avLst>
        </a:prstGeom>
        <a:solidFill>
          <a:schemeClr val="accent3">
            <a:hueOff val="-1234063"/>
            <a:satOff val="-21671"/>
            <a:lumOff val="-39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2C62708-2758-4122-A152-5DF7298E2ECB}">
      <dsp:nvSpPr>
        <dsp:cNvPr id="0" name=""/>
        <dsp:cNvSpPr/>
      </dsp:nvSpPr>
      <dsp:spPr>
        <a:xfrm>
          <a:off x="2011680" y="2574950"/>
          <a:ext cx="7708393" cy="643737"/>
        </a:xfrm>
        <a:prstGeom prst="rect">
          <a:avLst/>
        </a:prstGeom>
        <a:solidFill>
          <a:schemeClr val="lt1">
            <a:alpha val="90000"/>
            <a:hueOff val="0"/>
            <a:satOff val="0"/>
            <a:lumOff val="0"/>
            <a:alphaOff val="0"/>
          </a:schemeClr>
        </a:solidFill>
        <a:ln w="9525" cap="flat" cmpd="sng" algn="ctr">
          <a:solidFill>
            <a:schemeClr val="accent3">
              <a:hueOff val="-1234063"/>
              <a:satOff val="-21671"/>
              <a:lumOff val="-392"/>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i-FI" sz="1900" b="0" i="0" kern="1200" baseline="0"/>
            <a:t>Normien tarkoituksena on turvata markkinoiden luotettava toiminta</a:t>
          </a:r>
          <a:endParaRPr lang="fi-FI" sz="1900" kern="1200"/>
        </a:p>
      </dsp:txBody>
      <dsp:txXfrm>
        <a:off x="2011680" y="2574950"/>
        <a:ext cx="3854196" cy="643737"/>
      </dsp:txXfrm>
    </dsp:sp>
    <dsp:sp modelId="{A40B9D0A-FC19-4706-BB1B-816D3E78AE0C}">
      <dsp:nvSpPr>
        <dsp:cNvPr id="0" name=""/>
        <dsp:cNvSpPr/>
      </dsp:nvSpPr>
      <dsp:spPr>
        <a:xfrm>
          <a:off x="5865876" y="643737"/>
          <a:ext cx="3854196" cy="643737"/>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a:t>“</a:t>
          </a:r>
          <a:r>
            <a:rPr lang="en-US" sz="1900" b="0" i="0" kern="1200" baseline="0"/>
            <a:t>Would have purchased anyway” –argumentti? </a:t>
          </a:r>
          <a:endParaRPr lang="fi-FI" sz="1900" kern="1200"/>
        </a:p>
      </dsp:txBody>
      <dsp:txXfrm>
        <a:off x="5865876" y="643737"/>
        <a:ext cx="3854196" cy="6437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D872C-E25A-4A62-A257-474F10C5223B}">
      <dsp:nvSpPr>
        <dsp:cNvPr id="0" name=""/>
        <dsp:cNvSpPr/>
      </dsp:nvSpPr>
      <dsp:spPr>
        <a:xfrm>
          <a:off x="3901" y="251"/>
          <a:ext cx="9712270" cy="1883985"/>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fi-FI" sz="4100" b="0" i="0" kern="1200" baseline="0"/>
            <a:t>Korvausvaatimuksen </a:t>
          </a:r>
          <a:r>
            <a:rPr lang="fi-FI" sz="4100" kern="1200"/>
            <a:t>hyväksymisedellytykset (USA:n oikeuskäytäntö): </a:t>
          </a:r>
          <a:r>
            <a:rPr lang="fi-FI" sz="4100" b="0" i="0" kern="1200" baseline="0"/>
            <a:t> </a:t>
          </a:r>
          <a:endParaRPr lang="fi-FI" sz="4100" kern="1200"/>
        </a:p>
      </dsp:txBody>
      <dsp:txXfrm>
        <a:off x="59081" y="55431"/>
        <a:ext cx="9601910" cy="1773625"/>
      </dsp:txXfrm>
    </dsp:sp>
    <dsp:sp modelId="{FC353B95-D5FE-46FC-933B-A43F5CC6F5D0}">
      <dsp:nvSpPr>
        <dsp:cNvPr id="0" name=""/>
        <dsp:cNvSpPr/>
      </dsp:nvSpPr>
      <dsp:spPr>
        <a:xfrm>
          <a:off x="3901" y="2139123"/>
          <a:ext cx="1820140" cy="1883985"/>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b="0" i="0" kern="1200" baseline="0"/>
            <a:t>(1) </a:t>
          </a:r>
          <a:r>
            <a:rPr lang="fi-FI" sz="1400" kern="1200"/>
            <a:t>vastaajan toimesta oli julkaistu markkinoille puutteellista tai virheellistä </a:t>
          </a:r>
          <a:r>
            <a:rPr lang="fi-FI" sz="1400" b="0" i="0" kern="1200" baseline="0"/>
            <a:t>informaatiota</a:t>
          </a:r>
          <a:endParaRPr lang="fi-FI" sz="1400" kern="1200"/>
        </a:p>
      </dsp:txBody>
      <dsp:txXfrm>
        <a:off x="57211" y="2192433"/>
        <a:ext cx="1713520" cy="1777365"/>
      </dsp:txXfrm>
    </dsp:sp>
    <dsp:sp modelId="{0CB88517-1D88-44D4-8072-FBE8CCB6B734}">
      <dsp:nvSpPr>
        <dsp:cNvPr id="0" name=""/>
        <dsp:cNvSpPr/>
      </dsp:nvSpPr>
      <dsp:spPr>
        <a:xfrm>
          <a:off x="1976933" y="2139123"/>
          <a:ext cx="1820140" cy="1883985"/>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b="0" i="0" kern="1200" baseline="0"/>
            <a:t>(2) informaation puutteellisuus tai virheellisyys oli olennainen </a:t>
          </a:r>
          <a:endParaRPr lang="fi-FI" sz="1400" kern="1200"/>
        </a:p>
      </dsp:txBody>
      <dsp:txXfrm>
        <a:off x="2030243" y="2192433"/>
        <a:ext cx="1713520" cy="1777365"/>
      </dsp:txXfrm>
    </dsp:sp>
    <dsp:sp modelId="{F8C4432A-D5AE-4F7F-BE7F-60DC7060F3C9}">
      <dsp:nvSpPr>
        <dsp:cNvPr id="0" name=""/>
        <dsp:cNvSpPr/>
      </dsp:nvSpPr>
      <dsp:spPr>
        <a:xfrm>
          <a:off x="3949966" y="2139123"/>
          <a:ext cx="1820140" cy="1883985"/>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b="0" i="0" kern="1200" baseline="0"/>
            <a:t>(3) arvopapereilla käytiin kauppaa tehokkailla markkinoilla</a:t>
          </a:r>
          <a:endParaRPr lang="fi-FI" sz="1400" kern="1200"/>
        </a:p>
      </dsp:txBody>
      <dsp:txXfrm>
        <a:off x="4003276" y="2192433"/>
        <a:ext cx="1713520" cy="1777365"/>
      </dsp:txXfrm>
    </dsp:sp>
    <dsp:sp modelId="{075E91FD-5804-4226-9DE8-503D8970803F}">
      <dsp:nvSpPr>
        <dsp:cNvPr id="0" name=""/>
        <dsp:cNvSpPr/>
      </dsp:nvSpPr>
      <dsp:spPr>
        <a:xfrm>
          <a:off x="5922998" y="2139123"/>
          <a:ext cx="1820140" cy="1883985"/>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b="0" i="0" kern="1200" baseline="0"/>
            <a:t>(4) informaation puutteellisuus tai virheellisyys oli omiaan saamaan normaalin sijoittajan arvioimaan </a:t>
          </a:r>
          <a:r>
            <a:rPr lang="fi-FI" sz="1400" kern="1200"/>
            <a:t>väärin kyseisen arvopaperin arvoa</a:t>
          </a:r>
          <a:r>
            <a:rPr lang="fi-FI" sz="1400" b="0" i="0" kern="1200" baseline="0"/>
            <a:t>, ja </a:t>
          </a:r>
          <a:endParaRPr lang="fi-FI" sz="1400" kern="1200"/>
        </a:p>
      </dsp:txBody>
      <dsp:txXfrm>
        <a:off x="5976308" y="2192433"/>
        <a:ext cx="1713520" cy="1777365"/>
      </dsp:txXfrm>
    </dsp:sp>
    <dsp:sp modelId="{597DF52B-AD44-4C79-ACBB-1DAF817C47D5}">
      <dsp:nvSpPr>
        <dsp:cNvPr id="0" name=""/>
        <dsp:cNvSpPr/>
      </dsp:nvSpPr>
      <dsp:spPr>
        <a:xfrm>
          <a:off x="7896031" y="2139123"/>
          <a:ext cx="1820140" cy="1883985"/>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b="0" i="0" kern="1200" baseline="0"/>
            <a:t>(5) kantaja kävi kauppaa väärän informaation julkaisemisen ja korjaamisen välisenä aikana </a:t>
          </a:r>
          <a:endParaRPr lang="fi-FI" sz="1400" kern="1200"/>
        </a:p>
      </dsp:txBody>
      <dsp:txXfrm>
        <a:off x="7949341" y="2192433"/>
        <a:ext cx="1713520" cy="17773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1AC5C-6AA8-46AC-974A-75E7CD34D283}">
      <dsp:nvSpPr>
        <dsp:cNvPr id="0" name=""/>
        <dsp:cNvSpPr/>
      </dsp:nvSpPr>
      <dsp:spPr>
        <a:xfrm>
          <a:off x="4860036" y="1713296"/>
          <a:ext cx="3438511" cy="596766"/>
        </a:xfrm>
        <a:custGeom>
          <a:avLst/>
          <a:gdLst/>
          <a:ahLst/>
          <a:cxnLst/>
          <a:rect l="0" t="0" r="0" b="0"/>
          <a:pathLst>
            <a:path>
              <a:moveTo>
                <a:pt x="0" y="0"/>
              </a:moveTo>
              <a:lnTo>
                <a:pt x="0" y="298383"/>
              </a:lnTo>
              <a:lnTo>
                <a:pt x="3438511" y="298383"/>
              </a:lnTo>
              <a:lnTo>
                <a:pt x="3438511" y="596766"/>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FF97AE-0335-45AD-A2B4-44363388D31F}">
      <dsp:nvSpPr>
        <dsp:cNvPr id="0" name=""/>
        <dsp:cNvSpPr/>
      </dsp:nvSpPr>
      <dsp:spPr>
        <a:xfrm>
          <a:off x="4814316" y="1713296"/>
          <a:ext cx="91440" cy="596766"/>
        </a:xfrm>
        <a:custGeom>
          <a:avLst/>
          <a:gdLst/>
          <a:ahLst/>
          <a:cxnLst/>
          <a:rect l="0" t="0" r="0" b="0"/>
          <a:pathLst>
            <a:path>
              <a:moveTo>
                <a:pt x="45720" y="0"/>
              </a:moveTo>
              <a:lnTo>
                <a:pt x="45720" y="596766"/>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1C79CB-02D1-4A25-8ECA-BA4B9A701700}">
      <dsp:nvSpPr>
        <dsp:cNvPr id="0" name=""/>
        <dsp:cNvSpPr/>
      </dsp:nvSpPr>
      <dsp:spPr>
        <a:xfrm>
          <a:off x="1421525" y="1713296"/>
          <a:ext cx="3438511" cy="596766"/>
        </a:xfrm>
        <a:custGeom>
          <a:avLst/>
          <a:gdLst/>
          <a:ahLst/>
          <a:cxnLst/>
          <a:rect l="0" t="0" r="0" b="0"/>
          <a:pathLst>
            <a:path>
              <a:moveTo>
                <a:pt x="3438511" y="0"/>
              </a:moveTo>
              <a:lnTo>
                <a:pt x="3438511" y="298383"/>
              </a:lnTo>
              <a:lnTo>
                <a:pt x="0" y="298383"/>
              </a:lnTo>
              <a:lnTo>
                <a:pt x="0" y="596766"/>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94367F-C0D6-4284-83A9-CC2709A5A4F2}">
      <dsp:nvSpPr>
        <dsp:cNvPr id="0" name=""/>
        <dsp:cNvSpPr/>
      </dsp:nvSpPr>
      <dsp:spPr>
        <a:xfrm>
          <a:off x="3439164" y="292424"/>
          <a:ext cx="2841744" cy="1420872"/>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fi-FI" sz="3100" kern="1200"/>
            <a:t>Markkinoiden tehokkuus </a:t>
          </a:r>
        </a:p>
      </dsp:txBody>
      <dsp:txXfrm>
        <a:off x="3439164" y="292424"/>
        <a:ext cx="2841744" cy="1420872"/>
      </dsp:txXfrm>
    </dsp:sp>
    <dsp:sp modelId="{0A497CFF-B7F3-454A-A4E6-A157EE963CE4}">
      <dsp:nvSpPr>
        <dsp:cNvPr id="0" name=""/>
        <dsp:cNvSpPr/>
      </dsp:nvSpPr>
      <dsp:spPr>
        <a:xfrm>
          <a:off x="652" y="2310063"/>
          <a:ext cx="2841744" cy="1420872"/>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fi-FI" sz="3100" kern="1200"/>
            <a:t>Informatiivinen tehokkuus </a:t>
          </a:r>
        </a:p>
      </dsp:txBody>
      <dsp:txXfrm>
        <a:off x="652" y="2310063"/>
        <a:ext cx="2841744" cy="1420872"/>
      </dsp:txXfrm>
    </dsp:sp>
    <dsp:sp modelId="{0BBC64D3-FCA9-4A1C-AD75-AB650E353277}">
      <dsp:nvSpPr>
        <dsp:cNvPr id="0" name=""/>
        <dsp:cNvSpPr/>
      </dsp:nvSpPr>
      <dsp:spPr>
        <a:xfrm>
          <a:off x="3439164" y="2310063"/>
          <a:ext cx="2841744" cy="1420872"/>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fi-FI" sz="3100" kern="1200"/>
            <a:t>Allokatiivinen tehokkuus </a:t>
          </a:r>
        </a:p>
      </dsp:txBody>
      <dsp:txXfrm>
        <a:off x="3439164" y="2310063"/>
        <a:ext cx="2841744" cy="1420872"/>
      </dsp:txXfrm>
    </dsp:sp>
    <dsp:sp modelId="{9DE8B235-9891-4201-882A-AD8FFA8BA06B}">
      <dsp:nvSpPr>
        <dsp:cNvPr id="0" name=""/>
        <dsp:cNvSpPr/>
      </dsp:nvSpPr>
      <dsp:spPr>
        <a:xfrm>
          <a:off x="6877675" y="2310063"/>
          <a:ext cx="2841744" cy="1420872"/>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fi-FI" sz="3100" kern="1200"/>
            <a:t>Operationaalinen tehokkuus </a:t>
          </a:r>
        </a:p>
      </dsp:txBody>
      <dsp:txXfrm>
        <a:off x="6877675" y="2310063"/>
        <a:ext cx="2841744" cy="14208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B3D72-2E61-41EE-9376-799048CAD698}">
      <dsp:nvSpPr>
        <dsp:cNvPr id="0" name=""/>
        <dsp:cNvSpPr/>
      </dsp:nvSpPr>
      <dsp:spPr>
        <a:xfrm>
          <a:off x="0" y="1964"/>
          <a:ext cx="972007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5EB79B-51AE-44B9-B647-06E87341B895}">
      <dsp:nvSpPr>
        <dsp:cNvPr id="0" name=""/>
        <dsp:cNvSpPr/>
      </dsp:nvSpPr>
      <dsp:spPr>
        <a:xfrm>
          <a:off x="0" y="1964"/>
          <a:ext cx="1944014" cy="13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fi-FI" sz="2700" b="1" i="0" kern="1200" baseline="0"/>
            <a:t>Heikko muoto</a:t>
          </a:r>
          <a:endParaRPr lang="fi-FI" sz="2700" kern="1200"/>
        </a:p>
      </dsp:txBody>
      <dsp:txXfrm>
        <a:off x="0" y="1964"/>
        <a:ext cx="1944014" cy="1339810"/>
      </dsp:txXfrm>
    </dsp:sp>
    <dsp:sp modelId="{D440D06B-3735-475C-ADD2-53D6080322A9}">
      <dsp:nvSpPr>
        <dsp:cNvPr id="0" name=""/>
        <dsp:cNvSpPr/>
      </dsp:nvSpPr>
      <dsp:spPr>
        <a:xfrm>
          <a:off x="2089815" y="62805"/>
          <a:ext cx="7630257" cy="1216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fi-FI" sz="2700" b="0" i="0" kern="1200" baseline="0"/>
            <a:t>Arvopaperin historiallisen hintakehityksen perusteella ei vo</a:t>
          </a:r>
          <a:r>
            <a:rPr lang="fi-FI" sz="2700" kern="1200"/>
            <a:t>i arvioida tulevaa kehitystä (hinnoilla ei tällaista yhteyttä arvopaperin arvoon vaikuttavaan tietoon) </a:t>
          </a:r>
        </a:p>
      </dsp:txBody>
      <dsp:txXfrm>
        <a:off x="2089815" y="62805"/>
        <a:ext cx="7630257" cy="1216819"/>
      </dsp:txXfrm>
    </dsp:sp>
    <dsp:sp modelId="{2AC23E54-B25E-47CF-83CD-18F6421B75F9}">
      <dsp:nvSpPr>
        <dsp:cNvPr id="0" name=""/>
        <dsp:cNvSpPr/>
      </dsp:nvSpPr>
      <dsp:spPr>
        <a:xfrm>
          <a:off x="1944014" y="1279625"/>
          <a:ext cx="777605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882035-E914-4896-B4A4-E48EF81558A5}">
      <dsp:nvSpPr>
        <dsp:cNvPr id="0" name=""/>
        <dsp:cNvSpPr/>
      </dsp:nvSpPr>
      <dsp:spPr>
        <a:xfrm>
          <a:off x="0" y="1341774"/>
          <a:ext cx="972007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DDACDC-BC28-4B06-A63A-C9BA4BF94132}">
      <dsp:nvSpPr>
        <dsp:cNvPr id="0" name=""/>
        <dsp:cNvSpPr/>
      </dsp:nvSpPr>
      <dsp:spPr>
        <a:xfrm>
          <a:off x="0" y="1341774"/>
          <a:ext cx="1944014" cy="13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fi-FI" sz="2700" b="1" i="0" kern="1200" baseline="0"/>
            <a:t>Keskivahva muoto </a:t>
          </a:r>
          <a:endParaRPr lang="fi-FI" sz="2700" kern="1200"/>
        </a:p>
      </dsp:txBody>
      <dsp:txXfrm>
        <a:off x="0" y="1341774"/>
        <a:ext cx="1944014" cy="1339810"/>
      </dsp:txXfrm>
    </dsp:sp>
    <dsp:sp modelId="{234BAC20-46C5-452B-81F2-21AE5AD84F57}">
      <dsp:nvSpPr>
        <dsp:cNvPr id="0" name=""/>
        <dsp:cNvSpPr/>
      </dsp:nvSpPr>
      <dsp:spPr>
        <a:xfrm>
          <a:off x="2089815" y="1402615"/>
          <a:ext cx="7630257" cy="1216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fi-FI" sz="2700" b="0" i="0" kern="1200" baseline="0"/>
            <a:t>Markkinahinnat heijastavat kaikkea markkinoilla saatavilla olevaa tietoa</a:t>
          </a:r>
          <a:endParaRPr lang="fi-FI" sz="2700" kern="1200"/>
        </a:p>
      </dsp:txBody>
      <dsp:txXfrm>
        <a:off x="2089815" y="1402615"/>
        <a:ext cx="7630257" cy="1216819"/>
      </dsp:txXfrm>
    </dsp:sp>
    <dsp:sp modelId="{62F1BA47-488B-4A42-B401-DD8424E78932}">
      <dsp:nvSpPr>
        <dsp:cNvPr id="0" name=""/>
        <dsp:cNvSpPr/>
      </dsp:nvSpPr>
      <dsp:spPr>
        <a:xfrm>
          <a:off x="1944014" y="2619435"/>
          <a:ext cx="777605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50C26D-6C55-472B-B7FE-2CD1F117EFB5}">
      <dsp:nvSpPr>
        <dsp:cNvPr id="0" name=""/>
        <dsp:cNvSpPr/>
      </dsp:nvSpPr>
      <dsp:spPr>
        <a:xfrm>
          <a:off x="0" y="2681585"/>
          <a:ext cx="972007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394808-2497-4DCF-9E45-E0D1194094BA}">
      <dsp:nvSpPr>
        <dsp:cNvPr id="0" name=""/>
        <dsp:cNvSpPr/>
      </dsp:nvSpPr>
      <dsp:spPr>
        <a:xfrm>
          <a:off x="0" y="2681585"/>
          <a:ext cx="1944014" cy="13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fi-FI" sz="2700" b="1" i="0" kern="1200" baseline="0"/>
            <a:t>Vahva muoto</a:t>
          </a:r>
          <a:endParaRPr lang="fi-FI" sz="2700" kern="1200"/>
        </a:p>
      </dsp:txBody>
      <dsp:txXfrm>
        <a:off x="0" y="2681585"/>
        <a:ext cx="1944014" cy="1339810"/>
      </dsp:txXfrm>
    </dsp:sp>
    <dsp:sp modelId="{29489679-99DD-415B-B967-448977C9BC0A}">
      <dsp:nvSpPr>
        <dsp:cNvPr id="0" name=""/>
        <dsp:cNvSpPr/>
      </dsp:nvSpPr>
      <dsp:spPr>
        <a:xfrm>
          <a:off x="2089815" y="2742426"/>
          <a:ext cx="7630257" cy="1216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fi-FI" sz="2700" b="0" i="0" kern="1200" baseline="0"/>
            <a:t>Markkinahinnat heijastavat myös ei-julkista informaatiota </a:t>
          </a:r>
          <a:endParaRPr lang="fi-FI" sz="2700" kern="1200"/>
        </a:p>
      </dsp:txBody>
      <dsp:txXfrm>
        <a:off x="2089815" y="2742426"/>
        <a:ext cx="7630257" cy="1216819"/>
      </dsp:txXfrm>
    </dsp:sp>
    <dsp:sp modelId="{97156236-0ADC-4C70-BCF7-7A641ADFE4A4}">
      <dsp:nvSpPr>
        <dsp:cNvPr id="0" name=""/>
        <dsp:cNvSpPr/>
      </dsp:nvSpPr>
      <dsp:spPr>
        <a:xfrm>
          <a:off x="1944014" y="3959246"/>
          <a:ext cx="777605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D8319-322D-4379-B11D-66FD5099E4D3}">
      <dsp:nvSpPr>
        <dsp:cNvPr id="0" name=""/>
        <dsp:cNvSpPr/>
      </dsp:nvSpPr>
      <dsp:spPr>
        <a:xfrm>
          <a:off x="0" y="4320"/>
          <a:ext cx="9720072" cy="1233179"/>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0" i="0" kern="1200" baseline="0" dirty="0" err="1"/>
            <a:t>Hintakehitys</a:t>
          </a:r>
          <a:r>
            <a:rPr lang="en-US" sz="3400" b="0" i="0" kern="1200" baseline="0" dirty="0"/>
            <a:t> </a:t>
          </a:r>
          <a:r>
            <a:rPr lang="en-US" sz="3400" b="0" i="0" kern="1200" baseline="0" dirty="0" err="1"/>
            <a:t>ilmaisee</a:t>
          </a:r>
          <a:r>
            <a:rPr lang="en-US" sz="3400" b="0" i="0" kern="1200" baseline="0" dirty="0"/>
            <a:t> </a:t>
          </a:r>
          <a:r>
            <a:rPr lang="en-US" sz="3400" b="0" i="0" kern="1200" baseline="0" dirty="0" err="1"/>
            <a:t>kaiken</a:t>
          </a:r>
          <a:r>
            <a:rPr lang="en-US" sz="3400" b="0" i="0" kern="1200" baseline="0" dirty="0"/>
            <a:t> </a:t>
          </a:r>
          <a:r>
            <a:rPr lang="en-US" sz="3400" b="0" i="0" kern="1200" baseline="0" dirty="0" err="1"/>
            <a:t>relevantin</a:t>
          </a:r>
          <a:r>
            <a:rPr lang="en-US" sz="3400" b="0" i="0" kern="1200" baseline="0" dirty="0"/>
            <a:t> </a:t>
          </a:r>
          <a:r>
            <a:rPr lang="en-US" sz="3400" b="0" i="0" kern="1200" baseline="0" dirty="0" err="1"/>
            <a:t>informaation</a:t>
          </a:r>
          <a:r>
            <a:rPr lang="en-US" sz="3400" b="0" i="0" kern="1200" baseline="0" dirty="0"/>
            <a:t> </a:t>
          </a:r>
          <a:r>
            <a:rPr lang="en-US" sz="3400" b="0" i="0" kern="1200" baseline="0" dirty="0" err="1"/>
            <a:t>sijoittajalle</a:t>
          </a:r>
          <a:r>
            <a:rPr lang="en-US" sz="3400" b="0" i="0" kern="1200" baseline="0" dirty="0"/>
            <a:t> </a:t>
          </a:r>
          <a:endParaRPr lang="fi-FI" sz="3400" kern="1200" dirty="0"/>
        </a:p>
      </dsp:txBody>
      <dsp:txXfrm>
        <a:off x="60199" y="64519"/>
        <a:ext cx="9599674" cy="1112781"/>
      </dsp:txXfrm>
    </dsp:sp>
    <dsp:sp modelId="{3CA97B50-8028-4113-B9BC-338948BC0682}">
      <dsp:nvSpPr>
        <dsp:cNvPr id="0" name=""/>
        <dsp:cNvSpPr/>
      </dsp:nvSpPr>
      <dsp:spPr>
        <a:xfrm>
          <a:off x="0" y="1237500"/>
          <a:ext cx="9720072" cy="77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2"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a:t>Arvopaperin hinnan arvioiminen ei perustu liikkeeseenlaskijayrityksen taloudellisen aseman arvioon </a:t>
          </a:r>
          <a:endParaRPr lang="fi-FI" sz="2700" kern="1200"/>
        </a:p>
      </dsp:txBody>
      <dsp:txXfrm>
        <a:off x="0" y="1237500"/>
        <a:ext cx="9720072" cy="774180"/>
      </dsp:txXfrm>
    </dsp:sp>
    <dsp:sp modelId="{EBC2183C-B9FA-4D1F-BF51-9A8BAD34165C}">
      <dsp:nvSpPr>
        <dsp:cNvPr id="0" name=""/>
        <dsp:cNvSpPr/>
      </dsp:nvSpPr>
      <dsp:spPr>
        <a:xfrm>
          <a:off x="0" y="2011680"/>
          <a:ext cx="9720072" cy="1233179"/>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0" i="0" kern="1200" baseline="0"/>
            <a:t>Vrt. </a:t>
          </a:r>
          <a:r>
            <a:rPr lang="en-US" sz="3400" b="0" i="1" kern="1200" baseline="0"/>
            <a:t>Information Theory of investment behavior </a:t>
          </a:r>
          <a:endParaRPr lang="fi-FI" sz="3400" kern="1200"/>
        </a:p>
      </dsp:txBody>
      <dsp:txXfrm>
        <a:off x="60199" y="2071879"/>
        <a:ext cx="9599674" cy="1112781"/>
      </dsp:txXfrm>
    </dsp:sp>
    <dsp:sp modelId="{8F6C8ABC-91E7-4A44-8CE9-FB7149CA78A6}">
      <dsp:nvSpPr>
        <dsp:cNvPr id="0" name=""/>
        <dsp:cNvSpPr/>
      </dsp:nvSpPr>
      <dsp:spPr>
        <a:xfrm>
          <a:off x="0" y="3244859"/>
          <a:ext cx="9720072" cy="77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2"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a:t>Sijoittaja hakee kaiken mahdollisen informaation ja analysoi sitä sijoituspäätöksen perusteeksi </a:t>
          </a:r>
          <a:endParaRPr lang="fi-FI" sz="2700" kern="1200"/>
        </a:p>
      </dsp:txBody>
      <dsp:txXfrm>
        <a:off x="0" y="3244859"/>
        <a:ext cx="9720072" cy="77418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B6C639-8820-442A-A4F3-8B09572AC3E3}" type="datetimeFigureOut">
              <a:rPr lang="fi-FI" smtClean="0"/>
              <a:t>26.11.2020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43E209-E8D1-4675-A392-DF7042CC6E3A}" type="slidenum">
              <a:rPr lang="fi-FI" smtClean="0"/>
              <a:t>‹#›</a:t>
            </a:fld>
            <a:endParaRPr lang="fi-FI"/>
          </a:p>
        </p:txBody>
      </p:sp>
    </p:spTree>
    <p:extLst>
      <p:ext uri="{BB962C8B-B14F-4D97-AF65-F5344CB8AC3E}">
        <p14:creationId xmlns:p14="http://schemas.microsoft.com/office/powerpoint/2010/main" val="2671733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rgbClr val="FFFFFF"/>
                </a:solidFill>
              </a:defRPr>
            </a:lvl1pPr>
          </a:lstStyle>
          <a:p>
            <a:r>
              <a:rPr lang="fi-FI"/>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2713445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762002" y="1582740"/>
            <a:ext cx="10646833" cy="4135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7E740364-DAFF-4846-831D-265C7610A6EF}" type="datetime1">
              <a:rPr lang="fi-FI" smtClean="0">
                <a:solidFill>
                  <a:prstClr val="black">
                    <a:tint val="75000"/>
                  </a:prstClr>
                </a:solidFill>
              </a:rPr>
              <a:t>26.11.2020</a:t>
            </a:fld>
            <a:endParaRPr lang="en-US">
              <a:solidFill>
                <a:prstClr val="black">
                  <a:tint val="75000"/>
                </a:prstClr>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9</a:t>
            </a: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DC74067-3E18-49C5-A177-70BF794C5D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7743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624419" y="318135"/>
            <a:ext cx="10943167"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0" name="Content Placeholder 10"/>
          <p:cNvSpPr>
            <a:spLocks noGrp="1"/>
          </p:cNvSpPr>
          <p:nvPr>
            <p:ph sz="quarter" idx="14"/>
          </p:nvPr>
        </p:nvSpPr>
        <p:spPr>
          <a:xfrm>
            <a:off x="624419" y="1513934"/>
            <a:ext cx="10943165" cy="400330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6" name="Date Placeholder 12"/>
          <p:cNvSpPr>
            <a:spLocks noGrp="1"/>
          </p:cNvSpPr>
          <p:nvPr>
            <p:ph type="dt" sz="half" idx="15"/>
          </p:nvPr>
        </p:nvSpPr>
        <p:spPr/>
        <p:txBody>
          <a:bodyPr/>
          <a:lstStyle>
            <a:lvl1pPr>
              <a:defRPr/>
            </a:lvl1pPr>
          </a:lstStyle>
          <a:p>
            <a:pPr>
              <a:defRPr/>
            </a:pPr>
            <a:fld id="{3F87EBC0-1941-40A2-8450-7ACFC0C6BBD5}" type="datetime1">
              <a:rPr lang="fi-FI" smtClean="0">
                <a:solidFill>
                  <a:prstClr val="black">
                    <a:tint val="75000"/>
                  </a:prstClr>
                </a:solidFill>
              </a:rPr>
              <a:t>26.11.2020</a:t>
            </a:fld>
            <a:endParaRPr lang="fi-FI">
              <a:solidFill>
                <a:prstClr val="black">
                  <a:tint val="75000"/>
                </a:prstClr>
              </a:solidFill>
            </a:endParaRPr>
          </a:p>
        </p:txBody>
      </p:sp>
      <p:sp>
        <p:nvSpPr>
          <p:cNvPr id="7" name="Footer Placeholder 13"/>
          <p:cNvSpPr>
            <a:spLocks noGrp="1"/>
          </p:cNvSpPr>
          <p:nvPr>
            <p:ph type="ftr" sz="quarter" idx="16"/>
          </p:nvPr>
        </p:nvSpPr>
        <p:spPr/>
        <p:txBody>
          <a:bodyPr/>
          <a:lstStyle>
            <a:lvl1pPr>
              <a:defRPr/>
            </a:lvl1pPr>
          </a:lstStyle>
          <a:p>
            <a:pPr>
              <a:defRPr/>
            </a:pPr>
            <a:r>
              <a:rPr lang="fi-FI">
                <a:solidFill>
                  <a:prstClr val="black">
                    <a:tint val="75000"/>
                  </a:prstClr>
                </a:solidFill>
              </a:rPr>
              <a:t>Rahoitusmarkkinaoikeus luento 9</a:t>
            </a:r>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solidFill>
                  <a:prstClr val="black">
                    <a:tint val="75000"/>
                  </a:prstClr>
                </a:solidFill>
              </a:rPr>
              <a:pPr>
                <a:defRPr/>
              </a:pPr>
              <a:t>‹#›</a:t>
            </a:fld>
            <a:endParaRPr lang="fi-FI">
              <a:solidFill>
                <a:prstClr val="black">
                  <a:tint val="75000"/>
                </a:prstClr>
              </a:solidFill>
            </a:endParaRPr>
          </a:p>
        </p:txBody>
      </p:sp>
      <p:cxnSp>
        <p:nvCxnSpPr>
          <p:cNvPr id="12" name="Straight Connector 4"/>
          <p:cNvCxnSpPr/>
          <p:nvPr userDrawn="1"/>
        </p:nvCxnSpPr>
        <p:spPr>
          <a:xfrm>
            <a:off x="624419"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002" y="5654880"/>
            <a:ext cx="2969529" cy="1149120"/>
          </a:xfrm>
          <a:prstGeom prst="rect">
            <a:avLst/>
          </a:prstGeom>
        </p:spPr>
      </p:pic>
    </p:spTree>
    <p:extLst>
      <p:ext uri="{BB962C8B-B14F-4D97-AF65-F5344CB8AC3E}">
        <p14:creationId xmlns:p14="http://schemas.microsoft.com/office/powerpoint/2010/main" val="5905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l">
    <p:spTree>
      <p:nvGrpSpPr>
        <p:cNvPr id="1" name=""/>
        <p:cNvGrpSpPr/>
        <p:nvPr/>
      </p:nvGrpSpPr>
      <p:grpSpPr>
        <a:xfrm>
          <a:off x="0" y="0"/>
          <a:ext cx="0" cy="0"/>
          <a:chOff x="0" y="0"/>
          <a:chExt cx="0" cy="0"/>
        </a:xfrm>
      </p:grpSpPr>
      <p:sp>
        <p:nvSpPr>
          <p:cNvPr id="10" name="Title 1"/>
          <p:cNvSpPr>
            <a:spLocks noGrp="1"/>
          </p:cNvSpPr>
          <p:nvPr>
            <p:ph type="ctrTitle"/>
          </p:nvPr>
        </p:nvSpPr>
        <p:spPr>
          <a:xfrm>
            <a:off x="617744" y="318135"/>
            <a:ext cx="10949840"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1" name="Content Placeholder 10"/>
          <p:cNvSpPr>
            <a:spLocks noGrp="1"/>
          </p:cNvSpPr>
          <p:nvPr>
            <p:ph sz="quarter" idx="14"/>
          </p:nvPr>
        </p:nvSpPr>
        <p:spPr>
          <a:xfrm>
            <a:off x="617746" y="1513934"/>
            <a:ext cx="5317439" cy="400330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40" name="Content Placeholder 10"/>
          <p:cNvSpPr>
            <a:spLocks noGrp="1"/>
          </p:cNvSpPr>
          <p:nvPr>
            <p:ph sz="quarter" idx="18"/>
          </p:nvPr>
        </p:nvSpPr>
        <p:spPr>
          <a:xfrm>
            <a:off x="6250147" y="1513934"/>
            <a:ext cx="5317439" cy="400330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10"/>
          <p:cNvSpPr>
            <a:spLocks noGrp="1"/>
          </p:cNvSpPr>
          <p:nvPr>
            <p:ph type="dt" sz="half" idx="19"/>
          </p:nvPr>
        </p:nvSpPr>
        <p:spPr/>
        <p:txBody>
          <a:bodyPr/>
          <a:lstStyle>
            <a:lvl1pPr>
              <a:defRPr/>
            </a:lvl1pPr>
          </a:lstStyle>
          <a:p>
            <a:pPr>
              <a:defRPr/>
            </a:pPr>
            <a:fld id="{ED7E9BFB-D969-420C-8E88-D1E71452300C}" type="datetime1">
              <a:rPr lang="fi-FI" smtClean="0">
                <a:solidFill>
                  <a:prstClr val="black">
                    <a:tint val="75000"/>
                  </a:prstClr>
                </a:solidFill>
              </a:rPr>
              <a:t>26.11.2020</a:t>
            </a:fld>
            <a:endParaRPr lang="fi-FI">
              <a:solidFill>
                <a:prstClr val="black">
                  <a:tint val="75000"/>
                </a:prstClr>
              </a:solidFill>
            </a:endParaRPr>
          </a:p>
        </p:txBody>
      </p:sp>
      <p:sp>
        <p:nvSpPr>
          <p:cNvPr id="8" name="Footer Placeholder 11"/>
          <p:cNvSpPr>
            <a:spLocks noGrp="1"/>
          </p:cNvSpPr>
          <p:nvPr>
            <p:ph type="ftr" sz="quarter" idx="20"/>
          </p:nvPr>
        </p:nvSpPr>
        <p:spPr/>
        <p:txBody>
          <a:bodyPr/>
          <a:lstStyle>
            <a:lvl1pPr>
              <a:defRPr/>
            </a:lvl1pPr>
          </a:lstStyle>
          <a:p>
            <a:pPr>
              <a:defRPr/>
            </a:pPr>
            <a:r>
              <a:rPr lang="fi-FI">
                <a:solidFill>
                  <a:prstClr val="black">
                    <a:tint val="75000"/>
                  </a:prstClr>
                </a:solidFill>
              </a:rPr>
              <a:t>Rahoitusmarkkinaoikeus luento 9</a:t>
            </a:r>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solidFill>
                  <a:prstClr val="black">
                    <a:tint val="75000"/>
                  </a:prstClr>
                </a:solidFill>
              </a:rPr>
              <a:pPr>
                <a:defRPr/>
              </a:pPr>
              <a:t>‹#›</a:t>
            </a:fld>
            <a:endParaRPr lang="fi-FI">
              <a:solidFill>
                <a:prstClr val="black">
                  <a:tint val="75000"/>
                </a:prstClr>
              </a:solidFill>
            </a:endParaRPr>
          </a:p>
        </p:txBody>
      </p:sp>
      <p:cxnSp>
        <p:nvCxnSpPr>
          <p:cNvPr id="13" name="Straight Connector 4"/>
          <p:cNvCxnSpPr/>
          <p:nvPr userDrawn="1"/>
        </p:nvCxnSpPr>
        <p:spPr>
          <a:xfrm>
            <a:off x="624419"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4"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002" y="5654880"/>
            <a:ext cx="2969529" cy="1149120"/>
          </a:xfrm>
          <a:prstGeom prst="rect">
            <a:avLst/>
          </a:prstGeom>
        </p:spPr>
      </p:pic>
    </p:spTree>
    <p:extLst>
      <p:ext uri="{BB962C8B-B14F-4D97-AF65-F5344CB8AC3E}">
        <p14:creationId xmlns:p14="http://schemas.microsoft.com/office/powerpoint/2010/main" val="7408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624419" y="1700810"/>
            <a:ext cx="10943167" cy="3542792"/>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fi-FI"/>
              <a:t>Click to edit Master title style</a:t>
            </a:r>
            <a:endParaRPr lang="en-US" dirty="0"/>
          </a:p>
        </p:txBody>
      </p:sp>
      <p:sp>
        <p:nvSpPr>
          <p:cNvPr id="6" name="Subtitle 2"/>
          <p:cNvSpPr>
            <a:spLocks noGrp="1"/>
          </p:cNvSpPr>
          <p:nvPr>
            <p:ph type="subTitle" idx="1"/>
          </p:nvPr>
        </p:nvSpPr>
        <p:spPr>
          <a:xfrm>
            <a:off x="624419" y="5315698"/>
            <a:ext cx="7327227"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a:t>Click</a:t>
            </a:r>
            <a:r>
              <a:rPr lang="fi-FI" dirty="0"/>
              <a:t> to </a:t>
            </a:r>
            <a:r>
              <a:rPr lang="fi-FI" dirty="0" err="1"/>
              <a:t>edit</a:t>
            </a:r>
            <a:r>
              <a:rPr lang="fi-FI" dirty="0"/>
              <a:t> </a:t>
            </a:r>
            <a:r>
              <a:rPr lang="fi-FI" dirty="0" err="1"/>
              <a:t>Master</a:t>
            </a:r>
            <a:r>
              <a:rPr lang="fi-FI" dirty="0"/>
              <a:t> </a:t>
            </a:r>
            <a:r>
              <a:rPr lang="fi-FI" dirty="0" err="1"/>
              <a:t>subtitle</a:t>
            </a:r>
            <a:r>
              <a:rPr lang="fi-FI" dirty="0"/>
              <a:t> </a:t>
            </a:r>
            <a:r>
              <a:rPr lang="fi-FI" dirty="0" err="1"/>
              <a:t>style</a:t>
            </a:r>
            <a:endParaRPr lang="en-US" dirty="0"/>
          </a:p>
        </p:txBody>
      </p:sp>
      <p:pic>
        <p:nvPicPr>
          <p:cNvPr id="9"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348"/>
            <a:ext cx="2413000" cy="1927860"/>
          </a:xfrm>
          <a:prstGeom prst="rect">
            <a:avLst/>
          </a:prstGeom>
        </p:spPr>
      </p:pic>
    </p:spTree>
    <p:extLst>
      <p:ext uri="{BB962C8B-B14F-4D97-AF65-F5344CB8AC3E}">
        <p14:creationId xmlns:p14="http://schemas.microsoft.com/office/powerpoint/2010/main" val="3896430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24419" y="1701163"/>
            <a:ext cx="10943167" cy="3542438"/>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8" name="Subtitle 2"/>
          <p:cNvSpPr>
            <a:spLocks noGrp="1"/>
          </p:cNvSpPr>
          <p:nvPr>
            <p:ph type="subTitle" idx="1"/>
          </p:nvPr>
        </p:nvSpPr>
        <p:spPr>
          <a:xfrm>
            <a:off x="624419" y="5315698"/>
            <a:ext cx="7327227"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a:t>Click</a:t>
            </a:r>
            <a:r>
              <a:rPr lang="fi-FI" dirty="0"/>
              <a:t> to </a:t>
            </a:r>
            <a:r>
              <a:rPr lang="fi-FI" dirty="0" err="1"/>
              <a:t>edit</a:t>
            </a:r>
            <a:r>
              <a:rPr lang="fi-FI" dirty="0"/>
              <a:t> </a:t>
            </a:r>
            <a:r>
              <a:rPr lang="fi-FI" dirty="0" err="1"/>
              <a:t>Master</a:t>
            </a:r>
            <a:r>
              <a:rPr lang="fi-FI" dirty="0"/>
              <a:t> </a:t>
            </a:r>
            <a:r>
              <a:rPr lang="fi-FI" dirty="0" err="1"/>
              <a:t>subtitle</a:t>
            </a:r>
            <a:r>
              <a:rPr lang="fi-FI" dirty="0"/>
              <a:t> </a:t>
            </a:r>
            <a:r>
              <a:rPr lang="fi-FI" dirty="0" err="1"/>
              <a:t>style</a:t>
            </a:r>
            <a:endParaRPr lang="en-US" dirty="0"/>
          </a:p>
        </p:txBody>
      </p:sp>
      <p:pic>
        <p:nvPicPr>
          <p:cNvPr id="5"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348"/>
            <a:ext cx="2413000" cy="1927860"/>
          </a:xfrm>
          <a:prstGeom prst="rect">
            <a:avLst/>
          </a:prstGeom>
        </p:spPr>
      </p:pic>
    </p:spTree>
    <p:extLst>
      <p:ext uri="{BB962C8B-B14F-4D97-AF65-F5344CB8AC3E}">
        <p14:creationId xmlns:p14="http://schemas.microsoft.com/office/powerpoint/2010/main" val="3543443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Text">
    <p:spTree>
      <p:nvGrpSpPr>
        <p:cNvPr id="1" name=""/>
        <p:cNvGrpSpPr/>
        <p:nvPr/>
      </p:nvGrpSpPr>
      <p:grpSpPr>
        <a:xfrm>
          <a:off x="0" y="0"/>
          <a:ext cx="0" cy="0"/>
          <a:chOff x="0" y="0"/>
          <a:chExt cx="0" cy="0"/>
        </a:xfrm>
      </p:grpSpPr>
      <p:sp>
        <p:nvSpPr>
          <p:cNvPr id="16" name="Title 1"/>
          <p:cNvSpPr>
            <a:spLocks noGrp="1"/>
          </p:cNvSpPr>
          <p:nvPr>
            <p:ph type="ctrTitle"/>
          </p:nvPr>
        </p:nvSpPr>
        <p:spPr>
          <a:xfrm>
            <a:off x="624416" y="1702080"/>
            <a:ext cx="10944000" cy="3542400"/>
          </a:xfrm>
          <a:prstGeom prst="rect">
            <a:avLst/>
          </a:prstGeom>
        </p:spPr>
        <p:txBody>
          <a:bodyPr lIns="0" tIns="0" rIns="0" bIns="0" anchor="b">
            <a:noAutofit/>
          </a:bodyPr>
          <a:lstStyle>
            <a:lvl1pPr algn="l">
              <a:lnSpc>
                <a:spcPct val="80000"/>
              </a:lnSpc>
              <a:defRPr sz="7200" b="1" spc="-200">
                <a:solidFill>
                  <a:schemeClr val="tx2"/>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7" name="Subtitle 2"/>
          <p:cNvSpPr>
            <a:spLocks noGrp="1"/>
          </p:cNvSpPr>
          <p:nvPr>
            <p:ph type="subTitle" idx="1"/>
          </p:nvPr>
        </p:nvSpPr>
        <p:spPr>
          <a:xfrm>
            <a:off x="624419" y="5315698"/>
            <a:ext cx="7184597"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a:t>Click</a:t>
            </a:r>
            <a:r>
              <a:rPr lang="fi-FI" dirty="0"/>
              <a:t> to </a:t>
            </a:r>
            <a:r>
              <a:rPr lang="fi-FI" dirty="0" err="1"/>
              <a:t>edit</a:t>
            </a:r>
            <a:r>
              <a:rPr lang="fi-FI" dirty="0"/>
              <a:t> </a:t>
            </a:r>
            <a:r>
              <a:rPr lang="fi-FI" dirty="0" err="1"/>
              <a:t>Master</a:t>
            </a:r>
            <a:r>
              <a:rPr lang="fi-FI" dirty="0"/>
              <a:t> </a:t>
            </a:r>
            <a:r>
              <a:rPr lang="fi-FI" dirty="0" err="1"/>
              <a:t>subtitle</a:t>
            </a:r>
            <a:r>
              <a:rPr lang="fi-FI" dirty="0"/>
              <a:t> </a:t>
            </a:r>
            <a:r>
              <a:rPr lang="fi-FI" dirty="0" err="1"/>
              <a:t>style</a:t>
            </a:r>
            <a:endParaRPr lang="en-US" dirty="0"/>
          </a:p>
        </p:txBody>
      </p: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0"/>
            <a:ext cx="2413000" cy="1927860"/>
          </a:xfrm>
          <a:prstGeom prst="rect">
            <a:avLst/>
          </a:prstGeom>
        </p:spPr>
      </p:pic>
    </p:spTree>
    <p:extLst>
      <p:ext uri="{BB962C8B-B14F-4D97-AF65-F5344CB8AC3E}">
        <p14:creationId xmlns:p14="http://schemas.microsoft.com/office/powerpoint/2010/main" val="2083321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16" name="Title 1"/>
          <p:cNvSpPr>
            <a:spLocks noGrp="1"/>
          </p:cNvSpPr>
          <p:nvPr>
            <p:ph type="ctrTitle"/>
          </p:nvPr>
        </p:nvSpPr>
        <p:spPr>
          <a:xfrm>
            <a:off x="624420" y="1989288"/>
            <a:ext cx="4425969" cy="3232900"/>
          </a:xfrm>
          <a:prstGeom prst="rect">
            <a:avLst/>
          </a:prstGeom>
        </p:spPr>
        <p:txBody>
          <a:bodyPr lIns="0" tIns="0" rIns="0" bIns="0" anchor="t">
            <a:noAutofit/>
          </a:bodyPr>
          <a:lstStyle>
            <a:lvl1pPr algn="l">
              <a:lnSpc>
                <a:spcPct val="80000"/>
              </a:lnSpc>
              <a:defRPr sz="6000" b="1" spc="-200">
                <a:solidFill>
                  <a:schemeClr val="tx2"/>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7" name="Subtitle 2"/>
          <p:cNvSpPr>
            <a:spLocks noGrp="1"/>
          </p:cNvSpPr>
          <p:nvPr>
            <p:ph type="subTitle" idx="1"/>
          </p:nvPr>
        </p:nvSpPr>
        <p:spPr>
          <a:xfrm>
            <a:off x="624420" y="5438088"/>
            <a:ext cx="4425969"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a:t>Click</a:t>
            </a:r>
            <a:r>
              <a:rPr lang="fi-FI" dirty="0"/>
              <a:t> to </a:t>
            </a:r>
            <a:r>
              <a:rPr lang="fi-FI" dirty="0" err="1"/>
              <a:t>edit</a:t>
            </a:r>
            <a:r>
              <a:rPr lang="fi-FI" dirty="0"/>
              <a:t> </a:t>
            </a:r>
            <a:r>
              <a:rPr lang="fi-FI" dirty="0" err="1"/>
              <a:t>Master</a:t>
            </a:r>
            <a:r>
              <a:rPr lang="fi-FI" dirty="0"/>
              <a:t> </a:t>
            </a:r>
            <a:r>
              <a:rPr lang="fi-FI" dirty="0" err="1"/>
              <a:t>subtitle</a:t>
            </a:r>
            <a:r>
              <a:rPr lang="fi-FI" dirty="0"/>
              <a:t> </a:t>
            </a:r>
            <a:r>
              <a:rPr lang="fi-FI" dirty="0" err="1"/>
              <a:t>style</a:t>
            </a:r>
            <a:endParaRPr lang="en-US" dirty="0"/>
          </a:p>
        </p:txBody>
      </p:sp>
      <p:sp>
        <p:nvSpPr>
          <p:cNvPr id="4" name="Picture Placeholder 3"/>
          <p:cNvSpPr>
            <a:spLocks noGrp="1"/>
          </p:cNvSpPr>
          <p:nvPr>
            <p:ph type="pic" sz="quarter" idx="10"/>
          </p:nvPr>
        </p:nvSpPr>
        <p:spPr>
          <a:xfrm>
            <a:off x="5799016" y="180000"/>
            <a:ext cx="6172923" cy="6498000"/>
          </a:xfrm>
          <a:prstGeom prst="rect">
            <a:avLst/>
          </a:prstGeom>
        </p:spPr>
        <p:txBody>
          <a:bodyPr vert="horz"/>
          <a:lstStyle/>
          <a:p>
            <a:pPr lvl="0"/>
            <a:endParaRPr lang="fi-FI" noProof="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0"/>
            <a:ext cx="2413000" cy="1927860"/>
          </a:xfrm>
          <a:prstGeom prst="rect">
            <a:avLst/>
          </a:prstGeom>
        </p:spPr>
      </p:pic>
    </p:spTree>
    <p:extLst>
      <p:ext uri="{BB962C8B-B14F-4D97-AF65-F5344CB8AC3E}">
        <p14:creationId xmlns:p14="http://schemas.microsoft.com/office/powerpoint/2010/main" val="2877469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624419" y="1912267"/>
            <a:ext cx="10943167"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cxnSp>
        <p:nvCxnSpPr>
          <p:cNvPr id="7" name="Straight Connector 4"/>
          <p:cNvCxnSpPr/>
          <p:nvPr userDrawn="1"/>
        </p:nvCxnSpPr>
        <p:spPr>
          <a:xfrm>
            <a:off x="624419" y="5848350"/>
            <a:ext cx="1094316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002" y="5654880"/>
            <a:ext cx="2969527" cy="1149120"/>
          </a:xfrm>
          <a:prstGeom prst="rect">
            <a:avLst/>
          </a:prstGeom>
        </p:spPr>
      </p:pic>
    </p:spTree>
    <p:extLst>
      <p:ext uri="{BB962C8B-B14F-4D97-AF65-F5344CB8AC3E}">
        <p14:creationId xmlns:p14="http://schemas.microsoft.com/office/powerpoint/2010/main" val="3137831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624419" y="318135"/>
            <a:ext cx="10943167"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0" name="Content Placeholder 10"/>
          <p:cNvSpPr>
            <a:spLocks noGrp="1"/>
          </p:cNvSpPr>
          <p:nvPr>
            <p:ph sz="quarter" idx="14"/>
          </p:nvPr>
        </p:nvSpPr>
        <p:spPr>
          <a:xfrm>
            <a:off x="624419" y="1513934"/>
            <a:ext cx="10943165" cy="400330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6" name="Date Placeholder 12"/>
          <p:cNvSpPr>
            <a:spLocks noGrp="1"/>
          </p:cNvSpPr>
          <p:nvPr>
            <p:ph type="dt" sz="half" idx="15"/>
          </p:nvPr>
        </p:nvSpPr>
        <p:spPr/>
        <p:txBody>
          <a:bodyPr/>
          <a:lstStyle>
            <a:lvl1pPr>
              <a:defRPr/>
            </a:lvl1pPr>
          </a:lstStyle>
          <a:p>
            <a:pPr>
              <a:defRPr/>
            </a:pPr>
            <a:fld id="{A6FC4565-B42A-4985-9E4C-B210842A9E95}" type="datetime1">
              <a:rPr lang="fi-FI" smtClean="0">
                <a:solidFill>
                  <a:prstClr val="black">
                    <a:tint val="75000"/>
                  </a:prstClr>
                </a:solidFill>
              </a:rPr>
              <a:t>26.11.2020</a:t>
            </a:fld>
            <a:endParaRPr lang="fi-FI">
              <a:solidFill>
                <a:prstClr val="black">
                  <a:tint val="75000"/>
                </a:prstClr>
              </a:solidFill>
            </a:endParaRPr>
          </a:p>
        </p:txBody>
      </p:sp>
      <p:sp>
        <p:nvSpPr>
          <p:cNvPr id="7" name="Footer Placeholder 13"/>
          <p:cNvSpPr>
            <a:spLocks noGrp="1"/>
          </p:cNvSpPr>
          <p:nvPr>
            <p:ph type="ftr" sz="quarter" idx="16"/>
          </p:nvPr>
        </p:nvSpPr>
        <p:spPr/>
        <p:txBody>
          <a:bodyPr/>
          <a:lstStyle>
            <a:lvl1pPr>
              <a:defRPr/>
            </a:lvl1pPr>
          </a:lstStyle>
          <a:p>
            <a:pPr>
              <a:defRPr/>
            </a:pPr>
            <a:r>
              <a:rPr lang="en-US">
                <a:solidFill>
                  <a:prstClr val="black">
                    <a:tint val="75000"/>
                  </a:prstClr>
                </a:solidFill>
              </a:rPr>
              <a:t>Rahoitusmarkkinaoikeus luento 9</a:t>
            </a:r>
            <a:endParaRPr lang="fi-FI">
              <a:solidFill>
                <a:prstClr val="black">
                  <a:tint val="75000"/>
                </a:prstClr>
              </a:solidFill>
            </a:endParaRPr>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solidFill>
                  <a:prstClr val="black">
                    <a:tint val="75000"/>
                  </a:prstClr>
                </a:solidFill>
              </a:rPr>
              <a:pPr>
                <a:defRPr/>
              </a:pPr>
              <a:t>‹#›</a:t>
            </a:fld>
            <a:endParaRPr lang="fi-FI">
              <a:solidFill>
                <a:prstClr val="black">
                  <a:tint val="75000"/>
                </a:prstClr>
              </a:solidFill>
            </a:endParaRPr>
          </a:p>
        </p:txBody>
      </p:sp>
      <p:cxnSp>
        <p:nvCxnSpPr>
          <p:cNvPr id="12" name="Straight Connector 4"/>
          <p:cNvCxnSpPr/>
          <p:nvPr userDrawn="1"/>
        </p:nvCxnSpPr>
        <p:spPr>
          <a:xfrm>
            <a:off x="624419"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002" y="5654880"/>
            <a:ext cx="2969529" cy="1149120"/>
          </a:xfrm>
          <a:prstGeom prst="rect">
            <a:avLst/>
          </a:prstGeom>
        </p:spPr>
      </p:pic>
    </p:spTree>
    <p:extLst>
      <p:ext uri="{BB962C8B-B14F-4D97-AF65-F5344CB8AC3E}">
        <p14:creationId xmlns:p14="http://schemas.microsoft.com/office/powerpoint/2010/main" val="1731982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
    <p:spTree>
      <p:nvGrpSpPr>
        <p:cNvPr id="1" name=""/>
        <p:cNvGrpSpPr/>
        <p:nvPr/>
      </p:nvGrpSpPr>
      <p:grpSpPr>
        <a:xfrm>
          <a:off x="0" y="0"/>
          <a:ext cx="0" cy="0"/>
          <a:chOff x="0" y="0"/>
          <a:chExt cx="0" cy="0"/>
        </a:xfrm>
      </p:grpSpPr>
      <p:sp>
        <p:nvSpPr>
          <p:cNvPr id="10" name="Title 1"/>
          <p:cNvSpPr>
            <a:spLocks noGrp="1"/>
          </p:cNvSpPr>
          <p:nvPr>
            <p:ph type="ctrTitle"/>
          </p:nvPr>
        </p:nvSpPr>
        <p:spPr>
          <a:xfrm>
            <a:off x="617744" y="318135"/>
            <a:ext cx="10949840"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1" name="Content Placeholder 10"/>
          <p:cNvSpPr>
            <a:spLocks noGrp="1"/>
          </p:cNvSpPr>
          <p:nvPr>
            <p:ph sz="quarter" idx="14"/>
          </p:nvPr>
        </p:nvSpPr>
        <p:spPr>
          <a:xfrm>
            <a:off x="617746" y="1513934"/>
            <a:ext cx="5317439" cy="400330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40" name="Content Placeholder 10"/>
          <p:cNvSpPr>
            <a:spLocks noGrp="1"/>
          </p:cNvSpPr>
          <p:nvPr>
            <p:ph sz="quarter" idx="18"/>
          </p:nvPr>
        </p:nvSpPr>
        <p:spPr>
          <a:xfrm>
            <a:off x="6250147" y="1513934"/>
            <a:ext cx="5317439" cy="400330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10"/>
          <p:cNvSpPr>
            <a:spLocks noGrp="1"/>
          </p:cNvSpPr>
          <p:nvPr>
            <p:ph type="dt" sz="half" idx="19"/>
          </p:nvPr>
        </p:nvSpPr>
        <p:spPr/>
        <p:txBody>
          <a:bodyPr/>
          <a:lstStyle>
            <a:lvl1pPr>
              <a:defRPr/>
            </a:lvl1pPr>
          </a:lstStyle>
          <a:p>
            <a:pPr>
              <a:defRPr/>
            </a:pPr>
            <a:fld id="{C2C1F783-FCE5-482B-B786-1B0280FC5B79}" type="datetime1">
              <a:rPr lang="fi-FI" smtClean="0">
                <a:solidFill>
                  <a:prstClr val="black">
                    <a:tint val="75000"/>
                  </a:prstClr>
                </a:solidFill>
              </a:rPr>
              <a:t>26.11.2020</a:t>
            </a:fld>
            <a:endParaRPr lang="fi-FI">
              <a:solidFill>
                <a:prstClr val="black">
                  <a:tint val="75000"/>
                </a:prstClr>
              </a:solidFill>
            </a:endParaRPr>
          </a:p>
        </p:txBody>
      </p:sp>
      <p:sp>
        <p:nvSpPr>
          <p:cNvPr id="8" name="Footer Placeholder 11"/>
          <p:cNvSpPr>
            <a:spLocks noGrp="1"/>
          </p:cNvSpPr>
          <p:nvPr>
            <p:ph type="ftr" sz="quarter" idx="20"/>
          </p:nvPr>
        </p:nvSpPr>
        <p:spPr/>
        <p:txBody>
          <a:bodyPr/>
          <a:lstStyle>
            <a:lvl1pPr>
              <a:defRPr/>
            </a:lvl1pPr>
          </a:lstStyle>
          <a:p>
            <a:pPr>
              <a:defRPr/>
            </a:pPr>
            <a:r>
              <a:rPr lang="en-US">
                <a:solidFill>
                  <a:prstClr val="black">
                    <a:tint val="75000"/>
                  </a:prstClr>
                </a:solidFill>
              </a:rPr>
              <a:t>Rahoitusmarkkinaoikeus luento 9</a:t>
            </a:r>
            <a:endParaRPr lang="fi-FI">
              <a:solidFill>
                <a:prstClr val="black">
                  <a:tint val="75000"/>
                </a:prstClr>
              </a:solidFill>
            </a:endParaRPr>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solidFill>
                  <a:prstClr val="black">
                    <a:tint val="75000"/>
                  </a:prstClr>
                </a:solidFill>
              </a:rPr>
              <a:pPr>
                <a:defRPr/>
              </a:pPr>
              <a:t>‹#›</a:t>
            </a:fld>
            <a:endParaRPr lang="fi-FI">
              <a:solidFill>
                <a:prstClr val="black">
                  <a:tint val="75000"/>
                </a:prstClr>
              </a:solidFill>
            </a:endParaRPr>
          </a:p>
        </p:txBody>
      </p:sp>
      <p:cxnSp>
        <p:nvCxnSpPr>
          <p:cNvPr id="13" name="Straight Connector 4"/>
          <p:cNvCxnSpPr/>
          <p:nvPr userDrawn="1"/>
        </p:nvCxnSpPr>
        <p:spPr>
          <a:xfrm>
            <a:off x="624419"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4"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002" y="5654880"/>
            <a:ext cx="2969529" cy="1149120"/>
          </a:xfrm>
          <a:prstGeom prst="rect">
            <a:avLst/>
          </a:prstGeom>
        </p:spPr>
      </p:pic>
    </p:spTree>
    <p:extLst>
      <p:ext uri="{BB962C8B-B14F-4D97-AF65-F5344CB8AC3E}">
        <p14:creationId xmlns:p14="http://schemas.microsoft.com/office/powerpoint/2010/main" val="3556439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2367384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rgbClr val="FFFFFF"/>
                </a:solidFill>
              </a:defRPr>
            </a:lvl1pPr>
          </a:lstStyle>
          <a:p>
            <a:r>
              <a:rPr lang="fi-FI"/>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3217576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1592813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779079" y="5504997"/>
            <a:ext cx="7172564" cy="7920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32944158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5799017" y="180000"/>
            <a:ext cx="6172923"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779082" y="2435535"/>
            <a:ext cx="4425969" cy="3232900"/>
          </a:xfrm>
          <a:prstGeom prst="rect">
            <a:avLst/>
          </a:prstGeom>
        </p:spPr>
        <p:txBody>
          <a:bodyPr lIns="0" tIns="0" rIns="0" bIns="0" anchor="t">
            <a:noAutofit/>
          </a:bodyPr>
          <a:lstStyle>
            <a:lvl1pPr algn="l">
              <a:lnSpc>
                <a:spcPct val="80000"/>
              </a:lnSpc>
              <a:defRPr sz="4500" b="1" spc="-15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779082" y="5884335"/>
            <a:ext cx="4425969" cy="5832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284865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779079" y="1912266"/>
            <a:ext cx="10633847" cy="2636000"/>
          </a:xfrm>
          <a:prstGeom prst="rect">
            <a:avLst/>
          </a:prstGeom>
        </p:spPr>
        <p:txBody>
          <a:bodyPr lIns="0" tIns="0" rIns="0" bIns="0" anchor="t">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393" y="5599324"/>
            <a:ext cx="3771369" cy="1194266"/>
          </a:xfrm>
          <a:prstGeom prst="rect">
            <a:avLst/>
          </a:prstGeom>
        </p:spPr>
      </p:pic>
    </p:spTree>
    <p:extLst>
      <p:ext uri="{BB962C8B-B14F-4D97-AF65-F5344CB8AC3E}">
        <p14:creationId xmlns:p14="http://schemas.microsoft.com/office/powerpoint/2010/main" val="629162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107807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1A9F28A3-EA3C-4D6D-BA1F-E08F663309CF}" type="datetime1">
              <a:rPr lang="fi-FI" smtClean="0">
                <a:solidFill>
                  <a:prstClr val="black">
                    <a:tint val="75000"/>
                  </a:prstClr>
                </a:solidFill>
              </a:rPr>
              <a:t>26.11.2020</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Rahoitusmarkkinaoikeus luento 9</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2551465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 - Kaksi palstaa">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618336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pPr>
              <a:defRPr/>
            </a:pPr>
            <a:fld id="{620CE143-6140-4D2C-BD40-52800B15339C}" type="datetime1">
              <a:rPr lang="fi-FI" smtClean="0">
                <a:solidFill>
                  <a:prstClr val="black">
                    <a:tint val="75000"/>
                  </a:prstClr>
                </a:solidFill>
              </a:rPr>
              <a:t>26.11.2020</a:t>
            </a:fld>
            <a:endParaRPr lang="fi-FI">
              <a:solidFill>
                <a:prstClr val="black">
                  <a:tint val="75000"/>
                </a:prstClr>
              </a:solidFill>
            </a:endParaRPr>
          </a:p>
        </p:txBody>
      </p:sp>
      <p:sp>
        <p:nvSpPr>
          <p:cNvPr id="8" name="Footer Placeholder 3"/>
          <p:cNvSpPr>
            <a:spLocks noGrp="1"/>
          </p:cNvSpPr>
          <p:nvPr>
            <p:ph type="ftr" sz="quarter" idx="20"/>
          </p:nvPr>
        </p:nvSpPr>
        <p:spPr/>
        <p:txBody>
          <a:bodyPr/>
          <a:lstStyle>
            <a:lvl1pPr>
              <a:defRPr/>
            </a:lvl1pPr>
          </a:lstStyle>
          <a:p>
            <a:pPr>
              <a:defRPr/>
            </a:pPr>
            <a:r>
              <a:rPr lang="fi-FI">
                <a:solidFill>
                  <a:prstClr val="black">
                    <a:tint val="75000"/>
                  </a:prstClr>
                </a:solidFill>
              </a:rPr>
              <a:t>Rahoitusmarkkinaoikeus luento 9</a:t>
            </a:r>
          </a:p>
        </p:txBody>
      </p:sp>
      <p:sp>
        <p:nvSpPr>
          <p:cNvPr id="9" name="Slide Number Placeholder 13"/>
          <p:cNvSpPr>
            <a:spLocks noGrp="1"/>
          </p:cNvSpPr>
          <p:nvPr>
            <p:ph type="sldNum" sz="quarter" idx="21"/>
          </p:nvPr>
        </p:nvSpPr>
        <p:spPr/>
        <p:txBody>
          <a:bodyPr/>
          <a:lstStyle>
            <a:lvl1pPr>
              <a:defRPr/>
            </a:lvl1pPr>
          </a:lstStyle>
          <a:p>
            <a:pPr>
              <a:defRPr/>
            </a:pPr>
            <a:fld id="{BFB6B250-F217-B84A-8E10-659CA258BA50}" type="slidenum">
              <a:rPr lang="fi-FI">
                <a:solidFill>
                  <a:prstClr val="black">
                    <a:tint val="75000"/>
                  </a:prstClr>
                </a:solidFill>
              </a:rPr>
              <a:pPr>
                <a:defRPr/>
              </a:pPr>
              <a:t>‹#›</a:t>
            </a:fld>
            <a:endParaRPr lang="fi-FI">
              <a:solidFill>
                <a:prstClr val="black">
                  <a:tint val="75000"/>
                </a:prstClr>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17058389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541867" y="1712916"/>
            <a:ext cx="11099800" cy="3919537"/>
          </a:xfrm>
          <a:prstGeom prst="rect">
            <a:avLst/>
          </a:prstGeom>
          <a:solidFill>
            <a:srgbClr val="ED29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fi-FI" altLang="fi-FI" sz="1350">
              <a:solidFill>
                <a:srgbClr val="000000"/>
              </a:solidFill>
            </a:endParaRPr>
          </a:p>
        </p:txBody>
      </p:sp>
      <p:pic>
        <p:nvPicPr>
          <p:cNvPr id="5" name="Picture 10" descr="aalto_HSE_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
            <a:ext cx="282786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2002" y="1770063"/>
            <a:ext cx="10358967" cy="1331912"/>
          </a:xfrm>
          <a:prstGeom prst="rect">
            <a:avLst/>
          </a:prstGeom>
        </p:spPr>
        <p:txBody>
          <a:bodyPr/>
          <a:lstStyle>
            <a:lvl1pPr>
              <a:defRPr sz="3000">
                <a:solidFill>
                  <a:schemeClr val="bg1"/>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762002" y="3141666"/>
            <a:ext cx="8377767" cy="2339975"/>
          </a:xfrm>
          <a:prstGeom prst="rect">
            <a:avLst/>
          </a:prstGeom>
        </p:spPr>
        <p:txBody>
          <a:bodyPr/>
          <a:lstStyle>
            <a:lvl1pPr marL="0" indent="0">
              <a:buFontTx/>
              <a:buNone/>
              <a:defRPr>
                <a:solidFill>
                  <a:schemeClr val="bg1"/>
                </a:solidFill>
                <a:latin typeface="Georgia" pitchFamily="18" charset="0"/>
              </a:defRPr>
            </a:lvl1pPr>
          </a:lstStyle>
          <a:p>
            <a:pPr lvl="0"/>
            <a:r>
              <a:rPr lang="en-US" noProof="0"/>
              <a:t>Click to edit Master subtitle style</a:t>
            </a:r>
          </a:p>
        </p:txBody>
      </p:sp>
      <p:sp>
        <p:nvSpPr>
          <p:cNvPr id="6" name="Rectangle 4"/>
          <p:cNvSpPr>
            <a:spLocks noGrp="1" noChangeArrowheads="1"/>
          </p:cNvSpPr>
          <p:nvPr>
            <p:ph type="dt" sz="half" idx="10"/>
          </p:nvPr>
        </p:nvSpPr>
        <p:spPr>
          <a:xfrm>
            <a:off x="3814233" y="5959478"/>
            <a:ext cx="2700867" cy="176213"/>
          </a:xfrm>
        </p:spPr>
        <p:txBody>
          <a:bodyPr/>
          <a:lstStyle>
            <a:lvl1pPr fontAlgn="auto">
              <a:spcBef>
                <a:spcPts val="0"/>
              </a:spcBef>
              <a:spcAft>
                <a:spcPts val="0"/>
              </a:spcAft>
              <a:defRPr sz="900">
                <a:solidFill>
                  <a:srgbClr val="928B81"/>
                </a:solidFill>
              </a:defRPr>
            </a:lvl1pPr>
          </a:lstStyle>
          <a:p>
            <a:pPr>
              <a:defRPr/>
            </a:pPr>
            <a:fld id="{FAFF3C16-2D65-49CC-85F3-050B4A43C952}" type="datetime1">
              <a:rPr lang="fi-FI" smtClean="0"/>
              <a:t>26.11.2020</a:t>
            </a:fld>
            <a:endParaRPr lang="en-US"/>
          </a:p>
        </p:txBody>
      </p:sp>
    </p:spTree>
    <p:extLst>
      <p:ext uri="{BB962C8B-B14F-4D97-AF65-F5344CB8AC3E}">
        <p14:creationId xmlns:p14="http://schemas.microsoft.com/office/powerpoint/2010/main" val="4025803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sz="half" idx="1"/>
          </p:nvPr>
        </p:nvSpPr>
        <p:spPr>
          <a:xfrm>
            <a:off x="762002" y="1582740"/>
            <a:ext cx="5221817"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87017" y="1582740"/>
            <a:ext cx="5221816"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3C874B05-EBAE-41F0-84CE-694836AD58BA}" type="datetime1">
              <a:rPr lang="fi-FI" smtClean="0">
                <a:solidFill>
                  <a:prstClr val="black">
                    <a:tint val="75000"/>
                  </a:prstClr>
                </a:solidFill>
              </a:rPr>
              <a:t>26.11.2020</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9</a:t>
            </a: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509C7AA-28C5-4F02-8F5F-D4D060D24B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045536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762002" y="1582740"/>
            <a:ext cx="10646833" cy="4135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97D0B28F-8E84-45FE-91B9-4D74F4172521}" type="datetime1">
              <a:rPr lang="fi-FI" smtClean="0">
                <a:solidFill>
                  <a:prstClr val="black">
                    <a:tint val="75000"/>
                  </a:prstClr>
                </a:solidFill>
              </a:rPr>
              <a:t>26.11.2020</a:t>
            </a:fld>
            <a:endParaRPr lang="en-US">
              <a:solidFill>
                <a:prstClr val="black">
                  <a:tint val="75000"/>
                </a:prstClr>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9</a:t>
            </a: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DC74067-3E18-49C5-A177-70BF794C5D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31698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779079" y="5504997"/>
            <a:ext cx="7172564" cy="7920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24597775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i-FI"/>
              <a:t>Muokkaa ots. perustyyl. napsautt.</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lvl1pPr algn="l">
              <a:defRPr/>
            </a:lvl1pPr>
          </a:lstStyle>
          <a:p>
            <a:fld id="{450FD752-D0ED-4431-AEC0-5149B80AAA4B}" type="datetime1">
              <a:rPr lang="fi-FI" smtClean="0"/>
              <a:t>26.11.2020</a:t>
            </a:fld>
            <a:endParaRPr lang="en-US" dirty="0"/>
          </a:p>
        </p:txBody>
      </p:sp>
      <p:sp>
        <p:nvSpPr>
          <p:cNvPr id="5" name="Footer Placeholder 4"/>
          <p:cNvSpPr>
            <a:spLocks noGrp="1"/>
          </p:cNvSpPr>
          <p:nvPr>
            <p:ph type="ftr" sz="quarter" idx="11"/>
          </p:nvPr>
        </p:nvSpPr>
        <p:spPr/>
        <p:txBody>
          <a:bodyPr/>
          <a:lstStyle/>
          <a:p>
            <a:r>
              <a:rPr lang="en-US"/>
              <a:t>Rahoitusmarkkinaoikeus luento 9</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005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1DFD90C-9478-4665-9CFB-E33A1BFC1D4F}" type="datetime1">
              <a:rPr lang="fi-FI" smtClean="0"/>
              <a:t>26.11.2020</a:t>
            </a:fld>
            <a:endParaRPr lang="en-US" dirty="0"/>
          </a:p>
        </p:txBody>
      </p:sp>
      <p:sp>
        <p:nvSpPr>
          <p:cNvPr id="5" name="Footer Placeholder 4"/>
          <p:cNvSpPr>
            <a:spLocks noGrp="1"/>
          </p:cNvSpPr>
          <p:nvPr>
            <p:ph type="ftr" sz="quarter" idx="11"/>
          </p:nvPr>
        </p:nvSpPr>
        <p:spPr/>
        <p:txBody>
          <a:bodyPr/>
          <a:lstStyle/>
          <a:p>
            <a:r>
              <a:rPr lang="en-US"/>
              <a:t>Rahoitusmarkkinaoikeus luento 9</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551630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i-FI"/>
              <a:t>Muokkaa ots. perustyyl. napsautt.</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F854157B-AB01-4490-8ECB-C1619DCD9302}" type="datetime1">
              <a:rPr lang="fi-FI" smtClean="0"/>
              <a:t>26.11.2020</a:t>
            </a:fld>
            <a:endParaRPr lang="en-US" dirty="0"/>
          </a:p>
        </p:txBody>
      </p:sp>
      <p:sp>
        <p:nvSpPr>
          <p:cNvPr id="5" name="Footer Placeholder 4"/>
          <p:cNvSpPr>
            <a:spLocks noGrp="1"/>
          </p:cNvSpPr>
          <p:nvPr>
            <p:ph type="ftr" sz="quarter" idx="11"/>
          </p:nvPr>
        </p:nvSpPr>
        <p:spPr/>
        <p:txBody>
          <a:bodyPr/>
          <a:lstStyle/>
          <a:p>
            <a:r>
              <a:rPr lang="en-US"/>
              <a:t>Rahoitusmarkkinaoikeus luento 9</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487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i-FI"/>
              <a:t>Muokkaa ots. perustyyl. napsautt.</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E23DB7E9-D6D2-456C-8F46-C2FE76CE93E3}" type="datetime1">
              <a:rPr lang="fi-FI" smtClean="0"/>
              <a:t>26.11.2020</a:t>
            </a:fld>
            <a:endParaRPr lang="en-US" dirty="0"/>
          </a:p>
        </p:txBody>
      </p:sp>
      <p:sp>
        <p:nvSpPr>
          <p:cNvPr id="6" name="Footer Placeholder 5"/>
          <p:cNvSpPr>
            <a:spLocks noGrp="1"/>
          </p:cNvSpPr>
          <p:nvPr>
            <p:ph type="ftr" sz="quarter" idx="11"/>
          </p:nvPr>
        </p:nvSpPr>
        <p:spPr/>
        <p:txBody>
          <a:bodyPr/>
          <a:lstStyle/>
          <a:p>
            <a:r>
              <a:rPr lang="en-US"/>
              <a:t>Rahoitusmarkkinaoikeus luento 9</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8165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ots. perustyyl. napsautt.</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024128" y="2967788"/>
            <a:ext cx="4754880" cy="334157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i-FI"/>
              <a:t>Muokkaa tekstin perustyylejä napsauttamalla</a:t>
            </a:r>
          </a:p>
        </p:txBody>
      </p:sp>
      <p:sp>
        <p:nvSpPr>
          <p:cNvPr id="6" name="Content Placeholder 5"/>
          <p:cNvSpPr>
            <a:spLocks noGrp="1"/>
          </p:cNvSpPr>
          <p:nvPr>
            <p:ph sz="quarter" idx="4"/>
          </p:nvPr>
        </p:nvSpPr>
        <p:spPr>
          <a:xfrm>
            <a:off x="5990888" y="2967788"/>
            <a:ext cx="4754880" cy="334157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745B59A0-2AFF-4B1B-80CC-A95B65E9B757}" type="datetime1">
              <a:rPr lang="fi-FI" smtClean="0"/>
              <a:t>26.11.2020</a:t>
            </a:fld>
            <a:endParaRPr lang="en-US" dirty="0"/>
          </a:p>
        </p:txBody>
      </p:sp>
      <p:sp>
        <p:nvSpPr>
          <p:cNvPr id="8" name="Footer Placeholder 7"/>
          <p:cNvSpPr>
            <a:spLocks noGrp="1"/>
          </p:cNvSpPr>
          <p:nvPr>
            <p:ph type="ftr" sz="quarter" idx="11"/>
          </p:nvPr>
        </p:nvSpPr>
        <p:spPr/>
        <p:txBody>
          <a:bodyPr/>
          <a:lstStyle/>
          <a:p>
            <a:r>
              <a:rPr lang="en-US"/>
              <a:t>Rahoitusmarkkinaoikeus luento 9</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204859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69B8FB3B-8007-42A6-9857-53EC19F8EFC7}" type="datetime1">
              <a:rPr lang="fi-FI" smtClean="0"/>
              <a:t>26.11.2020</a:t>
            </a:fld>
            <a:endParaRPr lang="en-US" dirty="0"/>
          </a:p>
        </p:txBody>
      </p:sp>
      <p:sp>
        <p:nvSpPr>
          <p:cNvPr id="4" name="Footer Placeholder 3"/>
          <p:cNvSpPr>
            <a:spLocks noGrp="1"/>
          </p:cNvSpPr>
          <p:nvPr>
            <p:ph type="ftr" sz="quarter" idx="11"/>
          </p:nvPr>
        </p:nvSpPr>
        <p:spPr/>
        <p:txBody>
          <a:bodyPr/>
          <a:lstStyle/>
          <a:p>
            <a:r>
              <a:rPr lang="en-US"/>
              <a:t>Rahoitusmarkkinaoikeus luento 9</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21178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C7A9D-2BA4-4F41-AF9D-A7F3515F474C}" type="datetime1">
              <a:rPr lang="fi-FI" smtClean="0"/>
              <a:t>26.11.2020</a:t>
            </a:fld>
            <a:endParaRPr lang="en-US" dirty="0"/>
          </a:p>
        </p:txBody>
      </p:sp>
      <p:sp>
        <p:nvSpPr>
          <p:cNvPr id="3" name="Footer Placeholder 2"/>
          <p:cNvSpPr>
            <a:spLocks noGrp="1"/>
          </p:cNvSpPr>
          <p:nvPr>
            <p:ph type="ftr" sz="quarter" idx="11"/>
          </p:nvPr>
        </p:nvSpPr>
        <p:spPr/>
        <p:txBody>
          <a:bodyPr/>
          <a:lstStyle/>
          <a:p>
            <a:r>
              <a:rPr lang="en-US"/>
              <a:t>Rahoitusmarkkinaoikeus luento 9</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048731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i-FI"/>
              <a:t>Muokkaa ots. perustyyl. napsautt.</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35CAC306-7487-4B22-8B9A-8D666ED44EA1}" type="datetime1">
              <a:rPr lang="fi-FI" smtClean="0"/>
              <a:t>26.11.2020</a:t>
            </a:fld>
            <a:endParaRPr lang="en-US" dirty="0"/>
          </a:p>
        </p:txBody>
      </p:sp>
      <p:sp>
        <p:nvSpPr>
          <p:cNvPr id="6" name="Footer Placeholder 5"/>
          <p:cNvSpPr>
            <a:spLocks noGrp="1"/>
          </p:cNvSpPr>
          <p:nvPr>
            <p:ph type="ftr" sz="quarter" idx="11"/>
          </p:nvPr>
        </p:nvSpPr>
        <p:spPr/>
        <p:txBody>
          <a:bodyPr/>
          <a:lstStyle/>
          <a:p>
            <a:r>
              <a:rPr lang="en-US"/>
              <a:t>Rahoitusmarkkinaoikeus luento 9</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45132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i-FI"/>
              <a:t>Muokkaa ots. perustyyl. napsautt.</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F55C09AC-7EDB-435A-B457-1FC33BB22012}" type="datetime1">
              <a:rPr lang="fi-FI" smtClean="0"/>
              <a:t>26.11.2020</a:t>
            </a:fld>
            <a:endParaRPr lang="en-US" dirty="0"/>
          </a:p>
        </p:txBody>
      </p:sp>
      <p:sp>
        <p:nvSpPr>
          <p:cNvPr id="6" name="Footer Placeholder 5"/>
          <p:cNvSpPr>
            <a:spLocks noGrp="1"/>
          </p:cNvSpPr>
          <p:nvPr>
            <p:ph type="ftr" sz="quarter" idx="11"/>
          </p:nvPr>
        </p:nvSpPr>
        <p:spPr/>
        <p:txBody>
          <a:bodyPr/>
          <a:lstStyle/>
          <a:p>
            <a:r>
              <a:rPr lang="en-US"/>
              <a:t>Rahoitusmarkkinaoikeus luento 9</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760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B44753F6-1765-411A-BF10-0899466C4016}" type="datetime1">
              <a:rPr lang="fi-FI" smtClean="0"/>
              <a:t>26.11.2020</a:t>
            </a:fld>
            <a:endParaRPr lang="en-US" dirty="0"/>
          </a:p>
        </p:txBody>
      </p:sp>
      <p:sp>
        <p:nvSpPr>
          <p:cNvPr id="5" name="Footer Placeholder 4"/>
          <p:cNvSpPr>
            <a:spLocks noGrp="1"/>
          </p:cNvSpPr>
          <p:nvPr>
            <p:ph type="ftr" sz="quarter" idx="11"/>
          </p:nvPr>
        </p:nvSpPr>
        <p:spPr/>
        <p:txBody>
          <a:bodyPr/>
          <a:lstStyle/>
          <a:p>
            <a:r>
              <a:rPr lang="en-US"/>
              <a:t>Rahoitusmarkkinaoikeus luento 9</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29356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5799017" y="180000"/>
            <a:ext cx="6172923"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779082" y="2435535"/>
            <a:ext cx="4425969" cy="3232900"/>
          </a:xfrm>
          <a:prstGeom prst="rect">
            <a:avLst/>
          </a:prstGeom>
        </p:spPr>
        <p:txBody>
          <a:bodyPr lIns="0" tIns="0" rIns="0" bIns="0" anchor="t">
            <a:noAutofit/>
          </a:bodyPr>
          <a:lstStyle>
            <a:lvl1pPr algn="l">
              <a:lnSpc>
                <a:spcPct val="80000"/>
              </a:lnSpc>
              <a:defRPr sz="4500" b="1" spc="-15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779082" y="5884335"/>
            <a:ext cx="4425969" cy="5832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15106277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i-FI"/>
              <a:t>Muokkaa ots. perustyyl. napsautt.</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2F4928EA-E2B3-46BD-9065-9863539F47E0}" type="datetime1">
              <a:rPr lang="fi-FI" smtClean="0"/>
              <a:t>26.11.2020</a:t>
            </a:fld>
            <a:endParaRPr lang="en-US" dirty="0"/>
          </a:p>
        </p:txBody>
      </p:sp>
      <p:sp>
        <p:nvSpPr>
          <p:cNvPr id="5" name="Footer Placeholder 4"/>
          <p:cNvSpPr>
            <a:spLocks noGrp="1"/>
          </p:cNvSpPr>
          <p:nvPr>
            <p:ph type="ftr" sz="quarter" idx="11"/>
          </p:nvPr>
        </p:nvSpPr>
        <p:spPr/>
        <p:txBody>
          <a:bodyPr/>
          <a:lstStyle/>
          <a:p>
            <a:r>
              <a:rPr lang="en-US"/>
              <a:t>Rahoitusmarkkinaoikeus luento 9</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9742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107807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FF19CC05-CD9A-49B7-BF1F-61D4ACA5F5D2}" type="datetime1">
              <a:rPr lang="fi-FI" smtClean="0">
                <a:solidFill>
                  <a:prstClr val="black">
                    <a:tint val="75000"/>
                  </a:prstClr>
                </a:solidFill>
              </a:rPr>
              <a:t>26.11.2020</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Rahoitusmarkkinaoikeus luento 9</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1284372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779079" y="1912266"/>
            <a:ext cx="10633847" cy="2636000"/>
          </a:xfrm>
          <a:prstGeom prst="rect">
            <a:avLst/>
          </a:prstGeom>
        </p:spPr>
        <p:txBody>
          <a:bodyPr lIns="0" tIns="0" rIns="0" bIns="0" anchor="t">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393" y="5599324"/>
            <a:ext cx="3771369" cy="1194266"/>
          </a:xfrm>
          <a:prstGeom prst="rect">
            <a:avLst/>
          </a:prstGeom>
        </p:spPr>
      </p:pic>
    </p:spTree>
    <p:extLst>
      <p:ext uri="{BB962C8B-B14F-4D97-AF65-F5344CB8AC3E}">
        <p14:creationId xmlns:p14="http://schemas.microsoft.com/office/powerpoint/2010/main" val="3733247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107807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D1EC0F43-43EE-4DA2-ABC1-6D2A5B1164C4}" type="datetime1">
              <a:rPr lang="fi-FI" smtClean="0">
                <a:solidFill>
                  <a:prstClr val="black">
                    <a:tint val="75000"/>
                  </a:prstClr>
                </a:solidFill>
              </a:rPr>
              <a:t>26.11.2020</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Rahoitusmarkkinaoikeus luento 9</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990829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sältö - Kaksi palstaa">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618336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pPr>
              <a:defRPr/>
            </a:pPr>
            <a:fld id="{92A6BCB4-5C3C-4569-989E-9CECCB6C4E57}" type="datetime1">
              <a:rPr lang="fi-FI" smtClean="0">
                <a:solidFill>
                  <a:prstClr val="black">
                    <a:tint val="75000"/>
                  </a:prstClr>
                </a:solidFill>
              </a:rPr>
              <a:t>26.11.2020</a:t>
            </a:fld>
            <a:endParaRPr lang="fi-FI">
              <a:solidFill>
                <a:prstClr val="black">
                  <a:tint val="75000"/>
                </a:prstClr>
              </a:solidFill>
            </a:endParaRPr>
          </a:p>
        </p:txBody>
      </p:sp>
      <p:sp>
        <p:nvSpPr>
          <p:cNvPr id="8" name="Footer Placeholder 3"/>
          <p:cNvSpPr>
            <a:spLocks noGrp="1"/>
          </p:cNvSpPr>
          <p:nvPr>
            <p:ph type="ftr" sz="quarter" idx="20"/>
          </p:nvPr>
        </p:nvSpPr>
        <p:spPr/>
        <p:txBody>
          <a:bodyPr/>
          <a:lstStyle>
            <a:lvl1pPr>
              <a:defRPr/>
            </a:lvl1pPr>
          </a:lstStyle>
          <a:p>
            <a:pPr>
              <a:defRPr/>
            </a:pPr>
            <a:r>
              <a:rPr lang="fi-FI">
                <a:solidFill>
                  <a:prstClr val="black">
                    <a:tint val="75000"/>
                  </a:prstClr>
                </a:solidFill>
              </a:rPr>
              <a:t>Rahoitusmarkkinaoikeus luento 9</a:t>
            </a:r>
          </a:p>
        </p:txBody>
      </p:sp>
      <p:sp>
        <p:nvSpPr>
          <p:cNvPr id="9" name="Slide Number Placeholder 13"/>
          <p:cNvSpPr>
            <a:spLocks noGrp="1"/>
          </p:cNvSpPr>
          <p:nvPr>
            <p:ph type="sldNum" sz="quarter" idx="21"/>
          </p:nvPr>
        </p:nvSpPr>
        <p:spPr/>
        <p:txBody>
          <a:bodyPr/>
          <a:lstStyle>
            <a:lvl1pPr>
              <a:defRPr/>
            </a:lvl1pPr>
          </a:lstStyle>
          <a:p>
            <a:pPr>
              <a:defRPr/>
            </a:pPr>
            <a:fld id="{BFB6B250-F217-B84A-8E10-659CA258BA50}" type="slidenum">
              <a:rPr lang="fi-FI">
                <a:solidFill>
                  <a:prstClr val="black">
                    <a:tint val="75000"/>
                  </a:prstClr>
                </a:solidFill>
              </a:rPr>
              <a:pPr>
                <a:defRPr/>
              </a:pPr>
              <a:t>‹#›</a:t>
            </a:fld>
            <a:endParaRPr lang="fi-FI">
              <a:solidFill>
                <a:prstClr val="black">
                  <a:tint val="75000"/>
                </a:prstClr>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1337200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541867" y="1712916"/>
            <a:ext cx="11099800" cy="3919537"/>
          </a:xfrm>
          <a:prstGeom prst="rect">
            <a:avLst/>
          </a:prstGeom>
          <a:solidFill>
            <a:srgbClr val="ED29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fi-FI" altLang="fi-FI" sz="1350">
              <a:solidFill>
                <a:srgbClr val="000000"/>
              </a:solidFill>
            </a:endParaRPr>
          </a:p>
        </p:txBody>
      </p:sp>
      <p:pic>
        <p:nvPicPr>
          <p:cNvPr id="5" name="Picture 10" descr="aalto_HSE_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
            <a:ext cx="282786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2002" y="1770063"/>
            <a:ext cx="10358967" cy="1331912"/>
          </a:xfrm>
          <a:prstGeom prst="rect">
            <a:avLst/>
          </a:prstGeom>
        </p:spPr>
        <p:txBody>
          <a:bodyPr/>
          <a:lstStyle>
            <a:lvl1pPr>
              <a:defRPr sz="3000">
                <a:solidFill>
                  <a:schemeClr val="bg1"/>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762002" y="3141666"/>
            <a:ext cx="8377767" cy="2339975"/>
          </a:xfrm>
          <a:prstGeom prst="rect">
            <a:avLst/>
          </a:prstGeom>
        </p:spPr>
        <p:txBody>
          <a:bodyPr/>
          <a:lstStyle>
            <a:lvl1pPr marL="0" indent="0">
              <a:buFontTx/>
              <a:buNone/>
              <a:defRPr>
                <a:solidFill>
                  <a:schemeClr val="bg1"/>
                </a:solidFill>
                <a:latin typeface="Georgia" pitchFamily="18" charset="0"/>
              </a:defRPr>
            </a:lvl1pPr>
          </a:lstStyle>
          <a:p>
            <a:pPr lvl="0"/>
            <a:r>
              <a:rPr lang="en-US" noProof="0"/>
              <a:t>Click to edit Master subtitle style</a:t>
            </a:r>
          </a:p>
        </p:txBody>
      </p:sp>
      <p:sp>
        <p:nvSpPr>
          <p:cNvPr id="6" name="Rectangle 4"/>
          <p:cNvSpPr>
            <a:spLocks noGrp="1" noChangeArrowheads="1"/>
          </p:cNvSpPr>
          <p:nvPr>
            <p:ph type="dt" sz="half" idx="10"/>
          </p:nvPr>
        </p:nvSpPr>
        <p:spPr>
          <a:xfrm>
            <a:off x="3814233" y="5959478"/>
            <a:ext cx="2700867" cy="176213"/>
          </a:xfrm>
        </p:spPr>
        <p:txBody>
          <a:bodyPr/>
          <a:lstStyle>
            <a:lvl1pPr fontAlgn="auto">
              <a:spcBef>
                <a:spcPts val="0"/>
              </a:spcBef>
              <a:spcAft>
                <a:spcPts val="0"/>
              </a:spcAft>
              <a:defRPr sz="900">
                <a:solidFill>
                  <a:srgbClr val="928B81"/>
                </a:solidFill>
              </a:defRPr>
            </a:lvl1pPr>
          </a:lstStyle>
          <a:p>
            <a:pPr>
              <a:defRPr/>
            </a:pPr>
            <a:fld id="{9307EA8C-E38E-4FFD-A09C-5500ACCE9EA0}" type="datetime1">
              <a:rPr lang="fi-FI" smtClean="0"/>
              <a:t>26.11.2020</a:t>
            </a:fld>
            <a:endParaRPr lang="en-US"/>
          </a:p>
        </p:txBody>
      </p:sp>
    </p:spTree>
    <p:extLst>
      <p:ext uri="{BB962C8B-B14F-4D97-AF65-F5344CB8AC3E}">
        <p14:creationId xmlns:p14="http://schemas.microsoft.com/office/powerpoint/2010/main" val="144174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sz="half" idx="1"/>
          </p:nvPr>
        </p:nvSpPr>
        <p:spPr>
          <a:xfrm>
            <a:off x="762002" y="1582740"/>
            <a:ext cx="5221817"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87017" y="1582740"/>
            <a:ext cx="5221816"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186CA4DC-AB36-433E-A819-CD0AF626844F}" type="datetime1">
              <a:rPr lang="fi-FI" smtClean="0">
                <a:solidFill>
                  <a:prstClr val="black">
                    <a:tint val="75000"/>
                  </a:prstClr>
                </a:solidFill>
              </a:rPr>
              <a:t>26.11.2020</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9</a:t>
            </a: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509C7AA-28C5-4F02-8F5F-D4D060D24B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558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587067" y="5953125"/>
            <a:ext cx="4826000" cy="158750"/>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r>
              <a:rPr lang="fi-FI">
                <a:solidFill>
                  <a:prstClr val="black">
                    <a:tint val="75000"/>
                  </a:prstClr>
                </a:solidFill>
                <a:ea typeface="ＭＳ Ｐゴシック" charset="0"/>
              </a:rPr>
              <a:t>Rahoitusmarkkinaoikeus luento 9</a:t>
            </a:r>
          </a:p>
        </p:txBody>
      </p:sp>
      <p:sp>
        <p:nvSpPr>
          <p:cNvPr id="8" name="Date Placeholder 7"/>
          <p:cNvSpPr>
            <a:spLocks noGrp="1"/>
          </p:cNvSpPr>
          <p:nvPr>
            <p:ph type="dt" sz="half" idx="2"/>
          </p:nvPr>
        </p:nvSpPr>
        <p:spPr>
          <a:xfrm>
            <a:off x="6587067" y="6111875"/>
            <a:ext cx="4826000" cy="185738"/>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628CC584-EA2A-463C-AE13-1B6D9A722266}" type="datetime1">
              <a:rPr lang="fi-FI" smtClean="0">
                <a:solidFill>
                  <a:prstClr val="black">
                    <a:tint val="75000"/>
                  </a:prstClr>
                </a:solidFill>
                <a:ea typeface="ＭＳ Ｐゴシック" charset="0"/>
              </a:rPr>
              <a:t>26.11.2020</a:t>
            </a:fld>
            <a:endParaRPr lang="fi-FI">
              <a:solidFill>
                <a:prstClr val="black">
                  <a:tint val="75000"/>
                </a:prstClr>
              </a:solidFill>
              <a:ea typeface="ＭＳ Ｐゴシック" charset="0"/>
            </a:endParaRPr>
          </a:p>
        </p:txBody>
      </p:sp>
      <p:sp>
        <p:nvSpPr>
          <p:cNvPr id="9" name="Slide Number Placeholder 8"/>
          <p:cNvSpPr>
            <a:spLocks noGrp="1"/>
          </p:cNvSpPr>
          <p:nvPr>
            <p:ph type="sldNum" sz="quarter" idx="4"/>
          </p:nvPr>
        </p:nvSpPr>
        <p:spPr>
          <a:xfrm>
            <a:off x="6587067" y="6297616"/>
            <a:ext cx="4826000" cy="161925"/>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865DB13D-24FD-0641-8100-A6CD964B88B6}" type="slidenum">
              <a:rPr lang="fi-FI" smtClean="0">
                <a:solidFill>
                  <a:prstClr val="black">
                    <a:tint val="75000"/>
                  </a:prstClr>
                </a:solidFill>
                <a:ea typeface="ＭＳ Ｐゴシック" charset="0"/>
              </a:rPr>
              <a:pPr defTabSz="342900" fontAlgn="base">
                <a:spcBef>
                  <a:spcPct val="0"/>
                </a:spcBef>
                <a:spcAft>
                  <a:spcPct val="0"/>
                </a:spcAft>
                <a:defRPr/>
              </a:pPr>
              <a:t>‹#›</a:t>
            </a:fld>
            <a:endParaRPr lang="fi-FI">
              <a:solidFill>
                <a:prstClr val="black">
                  <a:tint val="75000"/>
                </a:prstClr>
              </a:solidFill>
              <a:ea typeface="ＭＳ Ｐゴシック" charset="0"/>
            </a:endParaRPr>
          </a:p>
        </p:txBody>
      </p:sp>
    </p:spTree>
    <p:extLst>
      <p:ext uri="{BB962C8B-B14F-4D97-AF65-F5344CB8AC3E}">
        <p14:creationId xmlns:p14="http://schemas.microsoft.com/office/powerpoint/2010/main" val="290475700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dt="0"/>
  <p:txStyles>
    <p:titleStyle>
      <a:lvl1pPr algn="ctr" defTabSz="342900" rtl="0" eaLnBrk="1" fontAlgn="base" hangingPunct="1">
        <a:spcBef>
          <a:spcPct val="0"/>
        </a:spcBef>
        <a:spcAft>
          <a:spcPct val="0"/>
        </a:spcAft>
        <a:defRPr sz="3300" kern="1200">
          <a:solidFill>
            <a:schemeClr val="tx1"/>
          </a:solidFill>
          <a:latin typeface="+mj-lt"/>
          <a:ea typeface="ＭＳ Ｐゴシック" charset="0"/>
          <a:cs typeface="MS PGothic" pitchFamily="34" charset="-128"/>
        </a:defRPr>
      </a:lvl1pPr>
      <a:lvl2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2pPr>
      <a:lvl3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3pPr>
      <a:lvl4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4pPr>
      <a:lvl5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5pPr>
      <a:lvl6pPr marL="3429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6pPr>
      <a:lvl7pPr marL="6858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7pPr>
      <a:lvl8pPr marL="10287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8pPr>
      <a:lvl9pPr marL="13716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S PGothic" pitchFamily="34"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MS PGothic" pitchFamily="34" charset="-128"/>
          <a:cs typeface="MS PGothic" charset="0"/>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128"/>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ヒラギノ角ゴ Pro W3" charset="-128"/>
          <a:cs typeface="ヒラギノ角ゴ Pro W3" charset="0"/>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S PGothic" pitchFamily="34" charset="-128"/>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742608" y="6021288"/>
            <a:ext cx="4826000" cy="158750"/>
          </a:xfrm>
          <a:prstGeom prst="rect">
            <a:avLst/>
          </a:prstGeom>
        </p:spPr>
        <p:txBody>
          <a:bodyPr vert="horz" lIns="91440" tIns="45720" rIns="0" bIns="45720" rtlCol="0" anchor="ctr"/>
          <a:lstStyle>
            <a:lvl1pPr algn="r">
              <a:defRPr sz="900">
                <a:solidFill>
                  <a:schemeClr val="tx1">
                    <a:tint val="75000"/>
                  </a:schemeClr>
                </a:solidFill>
              </a:defRPr>
            </a:lvl1pPr>
          </a:lstStyle>
          <a:p>
            <a:pPr defTabSz="457200" fontAlgn="base">
              <a:spcBef>
                <a:spcPct val="0"/>
              </a:spcBef>
              <a:spcAft>
                <a:spcPct val="0"/>
              </a:spcAft>
              <a:defRPr/>
            </a:pPr>
            <a:r>
              <a:rPr lang="en-US">
                <a:solidFill>
                  <a:prstClr val="black">
                    <a:tint val="75000"/>
                  </a:prstClr>
                </a:solidFill>
                <a:ea typeface="ＭＳ Ｐゴシック" charset="0"/>
              </a:rPr>
              <a:t>Rahoitusmarkkinaoikeus luento 9</a:t>
            </a:r>
            <a:endParaRPr lang="fi-FI">
              <a:solidFill>
                <a:prstClr val="black">
                  <a:tint val="75000"/>
                </a:prstClr>
              </a:solidFill>
              <a:ea typeface="ＭＳ Ｐゴシック" charset="0"/>
            </a:endParaRPr>
          </a:p>
        </p:txBody>
      </p:sp>
      <p:sp>
        <p:nvSpPr>
          <p:cNvPr id="8" name="Date Placeholder 7"/>
          <p:cNvSpPr>
            <a:spLocks noGrp="1"/>
          </p:cNvSpPr>
          <p:nvPr>
            <p:ph type="dt" sz="half" idx="2"/>
          </p:nvPr>
        </p:nvSpPr>
        <p:spPr>
          <a:xfrm>
            <a:off x="6742608" y="6180039"/>
            <a:ext cx="4826000" cy="185738"/>
          </a:xfrm>
          <a:prstGeom prst="rect">
            <a:avLst/>
          </a:prstGeom>
        </p:spPr>
        <p:txBody>
          <a:bodyPr vert="horz" lIns="91440" tIns="45720" rIns="0" bIns="45720" rtlCol="0" anchor="ctr"/>
          <a:lstStyle>
            <a:lvl1pPr algn="r">
              <a:defRPr sz="900">
                <a:solidFill>
                  <a:schemeClr val="tx1">
                    <a:tint val="75000"/>
                  </a:schemeClr>
                </a:solidFill>
              </a:defRPr>
            </a:lvl1pPr>
          </a:lstStyle>
          <a:p>
            <a:pPr defTabSz="457200" fontAlgn="base">
              <a:spcBef>
                <a:spcPct val="0"/>
              </a:spcBef>
              <a:spcAft>
                <a:spcPct val="0"/>
              </a:spcAft>
              <a:defRPr/>
            </a:pPr>
            <a:fld id="{3187C71F-DDB8-481B-BAEB-616EC2910A4A}" type="datetime1">
              <a:rPr lang="fi-FI" smtClean="0">
                <a:solidFill>
                  <a:prstClr val="black">
                    <a:tint val="75000"/>
                  </a:prstClr>
                </a:solidFill>
                <a:ea typeface="ＭＳ Ｐゴシック" charset="0"/>
              </a:rPr>
              <a:t>26.11.2020</a:t>
            </a:fld>
            <a:endParaRPr lang="fi-FI">
              <a:solidFill>
                <a:prstClr val="black">
                  <a:tint val="75000"/>
                </a:prstClr>
              </a:solidFill>
              <a:ea typeface="ＭＳ Ｐゴシック" charset="0"/>
            </a:endParaRPr>
          </a:p>
        </p:txBody>
      </p:sp>
      <p:sp>
        <p:nvSpPr>
          <p:cNvPr id="9" name="Slide Number Placeholder 8"/>
          <p:cNvSpPr>
            <a:spLocks noGrp="1"/>
          </p:cNvSpPr>
          <p:nvPr>
            <p:ph type="sldNum" sz="quarter" idx="4"/>
          </p:nvPr>
        </p:nvSpPr>
        <p:spPr>
          <a:xfrm>
            <a:off x="6742608" y="6365777"/>
            <a:ext cx="4826000" cy="161926"/>
          </a:xfrm>
          <a:prstGeom prst="rect">
            <a:avLst/>
          </a:prstGeom>
        </p:spPr>
        <p:txBody>
          <a:bodyPr vert="horz" lIns="91440" tIns="45720" rIns="0" bIns="45720" rtlCol="0" anchor="ctr"/>
          <a:lstStyle>
            <a:lvl1pPr algn="r">
              <a:defRPr sz="900">
                <a:solidFill>
                  <a:schemeClr val="tx1">
                    <a:tint val="75000"/>
                  </a:schemeClr>
                </a:solidFill>
              </a:defRPr>
            </a:lvl1pPr>
          </a:lstStyle>
          <a:p>
            <a:pPr defTabSz="457200" fontAlgn="base">
              <a:spcBef>
                <a:spcPct val="0"/>
              </a:spcBef>
              <a:spcAft>
                <a:spcPct val="0"/>
              </a:spcAft>
              <a:defRPr/>
            </a:pPr>
            <a:fld id="{805BCDE0-955E-2A43-932A-046BF80DB991}" type="slidenum">
              <a:rPr lang="fi-FI" smtClean="0">
                <a:solidFill>
                  <a:prstClr val="black">
                    <a:tint val="75000"/>
                  </a:prstClr>
                </a:solidFill>
                <a:ea typeface="ＭＳ Ｐゴシック" charset="0"/>
              </a:rPr>
              <a:pPr defTabSz="457200" fontAlgn="base">
                <a:spcBef>
                  <a:spcPct val="0"/>
                </a:spcBef>
                <a:spcAft>
                  <a:spcPct val="0"/>
                </a:spcAft>
                <a:defRPr/>
              </a:pPr>
              <a:t>‹#›</a:t>
            </a:fld>
            <a:endParaRPr lang="fi-FI">
              <a:solidFill>
                <a:prstClr val="black">
                  <a:tint val="75000"/>
                </a:prstClr>
              </a:solidFill>
              <a:ea typeface="ＭＳ Ｐゴシック" charset="0"/>
            </a:endParaRPr>
          </a:p>
        </p:txBody>
      </p:sp>
    </p:spTree>
    <p:extLst>
      <p:ext uri="{BB962C8B-B14F-4D97-AF65-F5344CB8AC3E}">
        <p14:creationId xmlns:p14="http://schemas.microsoft.com/office/powerpoint/2010/main" val="131597550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Lst>
  <p:hf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587067" y="5953125"/>
            <a:ext cx="4826000" cy="158750"/>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r>
              <a:rPr lang="fi-FI">
                <a:solidFill>
                  <a:prstClr val="black">
                    <a:tint val="75000"/>
                  </a:prstClr>
                </a:solidFill>
                <a:ea typeface="ＭＳ Ｐゴシック" charset="0"/>
              </a:rPr>
              <a:t>Rahoitusmarkkinaoikeus luento 9</a:t>
            </a:r>
          </a:p>
        </p:txBody>
      </p:sp>
      <p:sp>
        <p:nvSpPr>
          <p:cNvPr id="8" name="Date Placeholder 7"/>
          <p:cNvSpPr>
            <a:spLocks noGrp="1"/>
          </p:cNvSpPr>
          <p:nvPr>
            <p:ph type="dt" sz="half" idx="2"/>
          </p:nvPr>
        </p:nvSpPr>
        <p:spPr>
          <a:xfrm>
            <a:off x="6587067" y="6111875"/>
            <a:ext cx="4826000" cy="185738"/>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7B6AFC37-BCFA-42B6-95E4-1EC3BB24D15D}" type="datetime1">
              <a:rPr lang="fi-FI" smtClean="0">
                <a:solidFill>
                  <a:prstClr val="black">
                    <a:tint val="75000"/>
                  </a:prstClr>
                </a:solidFill>
                <a:ea typeface="ＭＳ Ｐゴシック" charset="0"/>
              </a:rPr>
              <a:t>26.11.2020</a:t>
            </a:fld>
            <a:endParaRPr lang="fi-FI">
              <a:solidFill>
                <a:prstClr val="black">
                  <a:tint val="75000"/>
                </a:prstClr>
              </a:solidFill>
              <a:ea typeface="ＭＳ Ｐゴシック" charset="0"/>
            </a:endParaRPr>
          </a:p>
        </p:txBody>
      </p:sp>
      <p:sp>
        <p:nvSpPr>
          <p:cNvPr id="9" name="Slide Number Placeholder 8"/>
          <p:cNvSpPr>
            <a:spLocks noGrp="1"/>
          </p:cNvSpPr>
          <p:nvPr>
            <p:ph type="sldNum" sz="quarter" idx="4"/>
          </p:nvPr>
        </p:nvSpPr>
        <p:spPr>
          <a:xfrm>
            <a:off x="6587067" y="6297616"/>
            <a:ext cx="4826000" cy="161925"/>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865DB13D-24FD-0641-8100-A6CD964B88B6}" type="slidenum">
              <a:rPr lang="fi-FI" smtClean="0">
                <a:solidFill>
                  <a:prstClr val="black">
                    <a:tint val="75000"/>
                  </a:prstClr>
                </a:solidFill>
                <a:ea typeface="ＭＳ Ｐゴシック" charset="0"/>
              </a:rPr>
              <a:pPr defTabSz="342900" fontAlgn="base">
                <a:spcBef>
                  <a:spcPct val="0"/>
                </a:spcBef>
                <a:spcAft>
                  <a:spcPct val="0"/>
                </a:spcAft>
                <a:defRPr/>
              </a:pPr>
              <a:t>‹#›</a:t>
            </a:fld>
            <a:endParaRPr lang="fi-FI">
              <a:solidFill>
                <a:prstClr val="black">
                  <a:tint val="75000"/>
                </a:prstClr>
              </a:solidFill>
              <a:ea typeface="ＭＳ Ｐゴシック" charset="0"/>
            </a:endParaRPr>
          </a:p>
        </p:txBody>
      </p:sp>
    </p:spTree>
    <p:extLst>
      <p:ext uri="{BB962C8B-B14F-4D97-AF65-F5344CB8AC3E}">
        <p14:creationId xmlns:p14="http://schemas.microsoft.com/office/powerpoint/2010/main" val="371824887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Lst>
  <p:hf hdr="0" dt="0"/>
  <p:txStyles>
    <p:titleStyle>
      <a:lvl1pPr algn="ctr" defTabSz="342900" rtl="0" eaLnBrk="1" fontAlgn="base" hangingPunct="1">
        <a:spcBef>
          <a:spcPct val="0"/>
        </a:spcBef>
        <a:spcAft>
          <a:spcPct val="0"/>
        </a:spcAft>
        <a:defRPr sz="3300" kern="1200">
          <a:solidFill>
            <a:schemeClr val="tx1"/>
          </a:solidFill>
          <a:latin typeface="+mj-lt"/>
          <a:ea typeface="ＭＳ Ｐゴシック" charset="0"/>
          <a:cs typeface="MS PGothic" pitchFamily="34" charset="-128"/>
        </a:defRPr>
      </a:lvl1pPr>
      <a:lvl2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2pPr>
      <a:lvl3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3pPr>
      <a:lvl4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4pPr>
      <a:lvl5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5pPr>
      <a:lvl6pPr marL="3429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6pPr>
      <a:lvl7pPr marL="6858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7pPr>
      <a:lvl8pPr marL="10287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8pPr>
      <a:lvl9pPr marL="13716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S PGothic" pitchFamily="34"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MS PGothic" pitchFamily="34" charset="-128"/>
          <a:cs typeface="MS PGothic" charset="0"/>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128"/>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ヒラギノ角ゴ Pro W3" charset="-128"/>
          <a:cs typeface="ヒラギノ角ゴ Pro W3" charset="0"/>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S PGothic" pitchFamily="34" charset="-128"/>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0AFB29B-B89C-4936-B531-12A8E71B1F09}" type="datetime1">
              <a:rPr lang="fi-FI" smtClean="0"/>
              <a:t>26.11.2020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Rahoitusmarkkinaoikeus luento 9</a:t>
            </a:r>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A98EE3D-8CD1-4C3F-BD1C-C98C9596463C}"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203023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4.emf"/><Relationship Id="rId1" Type="http://schemas.openxmlformats.org/officeDocument/2006/relationships/slideLayout" Target="../slideLayouts/slideLayout3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hyperlink" Target="https://www.edilex.fi/smur/20120746" TargetMode="External"/><Relationship Id="rId1" Type="http://schemas.openxmlformats.org/officeDocument/2006/relationships/slideLayout" Target="../slideLayouts/slideLayout3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33.xml"/><Relationship Id="rId1" Type="http://schemas.openxmlformats.org/officeDocument/2006/relationships/vmlDrawing" Target="../drawings/vmlDrawing1.v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3.png"/><Relationship Id="rId2" Type="http://schemas.openxmlformats.org/officeDocument/2006/relationships/diagramData" Target="../diagrams/data4.xml"/><Relationship Id="rId1" Type="http://schemas.openxmlformats.org/officeDocument/2006/relationships/slideLayout" Target="../slideLayouts/slideLayout3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3F0A38-043E-494E-91AE-96F2D052398A}"/>
              </a:ext>
            </a:extLst>
          </p:cNvPr>
          <p:cNvPicPr>
            <a:picLocks noChangeAspect="1"/>
          </p:cNvPicPr>
          <p:nvPr/>
        </p:nvPicPr>
        <p:blipFill rotWithShape="1">
          <a:blip r:embed="rId2"/>
          <a:srcRect t="4661"/>
          <a:stretch/>
        </p:blipFill>
        <p:spPr>
          <a:xfrm>
            <a:off x="-3047" y="10"/>
            <a:ext cx="12191999" cy="6857990"/>
          </a:xfrm>
          <a:prstGeom prst="rect">
            <a:avLst/>
          </a:prstGeom>
        </p:spPr>
      </p:pic>
      <p:sp>
        <p:nvSpPr>
          <p:cNvPr id="2" name="Otsikko 1">
            <a:extLst>
              <a:ext uri="{FF2B5EF4-FFF2-40B4-BE49-F238E27FC236}">
                <a16:creationId xmlns:a16="http://schemas.microsoft.com/office/drawing/2014/main" id="{E28F232C-25AB-4E00-B9C8-26C45266FAA2}"/>
              </a:ext>
            </a:extLst>
          </p:cNvPr>
          <p:cNvSpPr>
            <a:spLocks noGrp="1"/>
          </p:cNvSpPr>
          <p:nvPr>
            <p:ph type="ctrTitle"/>
          </p:nvPr>
        </p:nvSpPr>
        <p:spPr>
          <a:xfrm>
            <a:off x="1097280" y="325549"/>
            <a:ext cx="10058400" cy="3663755"/>
          </a:xfrm>
          <a:effectLst>
            <a:outerShdw blurRad="50800" dist="38100" dir="2700000" algn="tl" rotWithShape="0">
              <a:prstClr val="black">
                <a:alpha val="40000"/>
              </a:prstClr>
            </a:outerShdw>
          </a:effectLst>
        </p:spPr>
        <p:txBody>
          <a:bodyPr>
            <a:normAutofit/>
          </a:bodyPr>
          <a:lstStyle/>
          <a:p>
            <a:pPr algn="ctr"/>
            <a:r>
              <a:rPr lang="fi-FI" sz="3600">
                <a:solidFill>
                  <a:schemeClr val="bg1"/>
                </a:solidFill>
              </a:rPr>
              <a:t>Rahoitusmarkkinaoikeus </a:t>
            </a:r>
            <a:br>
              <a:rPr lang="fi-FI" sz="3600">
                <a:solidFill>
                  <a:schemeClr val="bg1"/>
                </a:solidFill>
              </a:rPr>
            </a:br>
            <a:r>
              <a:rPr lang="fi-FI" sz="3600">
                <a:solidFill>
                  <a:schemeClr val="bg1"/>
                </a:solidFill>
              </a:rPr>
              <a:t>Luento 9</a:t>
            </a:r>
          </a:p>
        </p:txBody>
      </p:sp>
      <p:sp>
        <p:nvSpPr>
          <p:cNvPr id="3" name="Alaotsikko 2">
            <a:extLst>
              <a:ext uri="{FF2B5EF4-FFF2-40B4-BE49-F238E27FC236}">
                <a16:creationId xmlns:a16="http://schemas.microsoft.com/office/drawing/2014/main" id="{FFB19D4D-00AF-45F4-A748-09AB2AB99269}"/>
              </a:ext>
            </a:extLst>
          </p:cNvPr>
          <p:cNvSpPr>
            <a:spLocks noGrp="1"/>
          </p:cNvSpPr>
          <p:nvPr>
            <p:ph type="subTitle" idx="1"/>
          </p:nvPr>
        </p:nvSpPr>
        <p:spPr>
          <a:xfrm>
            <a:off x="1100051" y="4158916"/>
            <a:ext cx="10058400" cy="1195834"/>
          </a:xfrm>
          <a:effectLst>
            <a:outerShdw blurRad="50800" dist="38100" dir="2700000" algn="tl" rotWithShape="0">
              <a:prstClr val="black">
                <a:alpha val="40000"/>
              </a:prstClr>
            </a:outerShdw>
          </a:effectLst>
        </p:spPr>
        <p:txBody>
          <a:bodyPr>
            <a:normAutofit/>
          </a:bodyPr>
          <a:lstStyle/>
          <a:p>
            <a:pPr algn="ctr"/>
            <a:r>
              <a:rPr lang="fi-FI" sz="1800">
                <a:solidFill>
                  <a:schemeClr val="bg1"/>
                </a:solidFill>
              </a:rPr>
              <a:t>Vahingonkorvaus rahoitusmarkkinoilla</a:t>
            </a:r>
          </a:p>
        </p:txBody>
      </p:sp>
    </p:spTree>
    <p:extLst>
      <p:ext uri="{BB962C8B-B14F-4D97-AF65-F5344CB8AC3E}">
        <p14:creationId xmlns:p14="http://schemas.microsoft.com/office/powerpoint/2010/main" val="2252144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CA81A9-32B3-437F-9438-64CC33632373}"/>
              </a:ext>
            </a:extLst>
          </p:cNvPr>
          <p:cNvSpPr>
            <a:spLocks noGrp="1"/>
          </p:cNvSpPr>
          <p:nvPr>
            <p:ph type="title"/>
          </p:nvPr>
        </p:nvSpPr>
        <p:spPr/>
        <p:txBody>
          <a:bodyPr/>
          <a:lstStyle/>
          <a:p>
            <a:pPr algn="ctr"/>
            <a:r>
              <a:rPr lang="fi-FI" dirty="0"/>
              <a:t>Markkinoiden tehokkuus </a:t>
            </a:r>
          </a:p>
        </p:txBody>
      </p:sp>
      <p:graphicFrame>
        <p:nvGraphicFramePr>
          <p:cNvPr id="6" name="Sisällön paikkamerkki 5">
            <a:extLst>
              <a:ext uri="{FF2B5EF4-FFF2-40B4-BE49-F238E27FC236}">
                <a16:creationId xmlns:a16="http://schemas.microsoft.com/office/drawing/2014/main" id="{4C271333-10FF-4191-9BDA-26F9D9DFDE75}"/>
              </a:ext>
            </a:extLst>
          </p:cNvPr>
          <p:cNvGraphicFramePr>
            <a:graphicFrameLocks noGrp="1"/>
          </p:cNvGraphicFramePr>
          <p:nvPr>
            <p:ph idx="1"/>
            <p:extLst>
              <p:ext uri="{D42A27DB-BD31-4B8C-83A1-F6EECF244321}">
                <p14:modId xmlns:p14="http://schemas.microsoft.com/office/powerpoint/2010/main" val="3086246097"/>
              </p:ext>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C1D78F46-2C9F-46B6-98E0-5D92734551ED}"/>
              </a:ext>
            </a:extLst>
          </p:cNvPr>
          <p:cNvSpPr>
            <a:spLocks noGrp="1"/>
          </p:cNvSpPr>
          <p:nvPr>
            <p:ph type="ftr" sz="quarter" idx="11"/>
          </p:nvPr>
        </p:nvSpPr>
        <p:spPr/>
        <p:txBody>
          <a:bodyPr/>
          <a:lstStyle/>
          <a:p>
            <a:r>
              <a:rPr lang="en-US"/>
              <a:t>Rahoitusmarkkinaoikeus luento 9</a:t>
            </a:r>
            <a:endParaRPr lang="en-US" dirty="0"/>
          </a:p>
        </p:txBody>
      </p:sp>
      <p:sp>
        <p:nvSpPr>
          <p:cNvPr id="5" name="Dian numeron paikkamerkki 4">
            <a:extLst>
              <a:ext uri="{FF2B5EF4-FFF2-40B4-BE49-F238E27FC236}">
                <a16:creationId xmlns:a16="http://schemas.microsoft.com/office/drawing/2014/main" id="{85FD5E37-7F57-43F4-8726-12A0CEBC841E}"/>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369011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8E94367F-C0D6-4284-83A9-CC2709A5A4F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2F1C79CB-02D1-4A25-8ECA-BA4B9A70170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0A497CFF-B7F3-454A-A4E6-A157EE963CE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C7FF97AE-0335-45AD-A2B4-44363388D31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0BBC64D3-FCA9-4A1C-AD75-AB650E35327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5731AC5C-6AA8-46AC-974A-75E7CD34D28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9DE8B235-9891-4201-882A-AD8FFA8BA06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7F662A-3B09-4664-AC94-A08C1E3B13A5}"/>
              </a:ext>
            </a:extLst>
          </p:cNvPr>
          <p:cNvSpPr>
            <a:spLocks noGrp="1"/>
          </p:cNvSpPr>
          <p:nvPr>
            <p:ph type="title"/>
          </p:nvPr>
        </p:nvSpPr>
        <p:spPr/>
        <p:txBody>
          <a:bodyPr/>
          <a:lstStyle/>
          <a:p>
            <a:pPr algn="ctr"/>
            <a:r>
              <a:rPr kumimoji="0" lang="en-US" altLang="fi-FI" sz="3600" b="1" i="0" u="none" strike="noStrike" kern="1200" cap="none" spc="-100" normalizeH="0" baseline="0" noProof="0" dirty="0">
                <a:ln>
                  <a:noFill/>
                </a:ln>
                <a:solidFill>
                  <a:srgbClr val="FF3300"/>
                </a:solidFill>
                <a:effectLst/>
                <a:uLnTx/>
                <a:uFillTx/>
                <a:latin typeface="Arial"/>
                <a:ea typeface="ＭＳ Ｐゴシック" charset="0"/>
              </a:rPr>
              <a:t>Efficient Capital Markets Hypothesis ECMH (</a:t>
            </a:r>
            <a:r>
              <a:rPr kumimoji="0" lang="en-US" altLang="fi-FI" sz="3600" b="1" i="0" u="none" strike="noStrike" kern="1200" cap="none" spc="-100" normalizeH="0" baseline="0" noProof="0" dirty="0" err="1">
                <a:ln>
                  <a:noFill/>
                </a:ln>
                <a:solidFill>
                  <a:srgbClr val="FF3300"/>
                </a:solidFill>
                <a:effectLst/>
                <a:uLnTx/>
                <a:uFillTx/>
                <a:latin typeface="Arial"/>
                <a:ea typeface="ＭＳ Ｐゴシック" charset="0"/>
              </a:rPr>
              <a:t>Fama</a:t>
            </a:r>
            <a:r>
              <a:rPr kumimoji="0" lang="en-US" altLang="fi-FI" sz="3600" b="1" i="0" u="none" strike="noStrike" kern="1200" cap="none" spc="-100" normalizeH="0" baseline="0" noProof="0" dirty="0">
                <a:ln>
                  <a:noFill/>
                </a:ln>
                <a:solidFill>
                  <a:srgbClr val="FF3300"/>
                </a:solidFill>
                <a:effectLst/>
                <a:uLnTx/>
                <a:uFillTx/>
                <a:latin typeface="Arial"/>
                <a:ea typeface="ＭＳ Ｐゴシック" charset="0"/>
              </a:rPr>
              <a:t> Journal of Finance 1970) </a:t>
            </a:r>
            <a:endParaRPr lang="fi-FI" dirty="0"/>
          </a:p>
        </p:txBody>
      </p:sp>
      <p:graphicFrame>
        <p:nvGraphicFramePr>
          <p:cNvPr id="6" name="Sisällön paikkamerkki 5">
            <a:extLst>
              <a:ext uri="{FF2B5EF4-FFF2-40B4-BE49-F238E27FC236}">
                <a16:creationId xmlns:a16="http://schemas.microsoft.com/office/drawing/2014/main" id="{CD5B7EA0-D9AB-4F30-8C75-7EA2AF3E7BB1}"/>
              </a:ext>
            </a:extLst>
          </p:cNvPr>
          <p:cNvGraphicFramePr>
            <a:graphicFrameLocks noGrp="1"/>
          </p:cNvGraphicFramePr>
          <p:nvPr>
            <p:ph idx="1"/>
            <p:extLst>
              <p:ext uri="{D42A27DB-BD31-4B8C-83A1-F6EECF244321}">
                <p14:modId xmlns:p14="http://schemas.microsoft.com/office/powerpoint/2010/main" val="2491981426"/>
              </p:ext>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830AD234-D609-4B9B-B4F8-9CA5573F1A63}"/>
              </a:ext>
            </a:extLst>
          </p:cNvPr>
          <p:cNvSpPr>
            <a:spLocks noGrp="1"/>
          </p:cNvSpPr>
          <p:nvPr>
            <p:ph type="ftr" sz="quarter" idx="11"/>
          </p:nvPr>
        </p:nvSpPr>
        <p:spPr/>
        <p:txBody>
          <a:bodyPr/>
          <a:lstStyle/>
          <a:p>
            <a:r>
              <a:rPr lang="en-US"/>
              <a:t>Rahoitusmarkkinaoikeus luento 9</a:t>
            </a:r>
            <a:endParaRPr lang="en-US" dirty="0"/>
          </a:p>
        </p:txBody>
      </p:sp>
      <p:sp>
        <p:nvSpPr>
          <p:cNvPr id="5" name="Dian numeron paikkamerkki 4">
            <a:extLst>
              <a:ext uri="{FF2B5EF4-FFF2-40B4-BE49-F238E27FC236}">
                <a16:creationId xmlns:a16="http://schemas.microsoft.com/office/drawing/2014/main" id="{64F9EAF3-1ECB-4EB0-B86E-C56A8A8D12EC}"/>
              </a:ext>
            </a:extLst>
          </p:cNvPr>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176292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43B3D72-2E61-41EE-9376-799048CAD69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A15EB79B-51AE-44B9-B647-06E87341B895}"/>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2AC23E54-B25E-47CF-83CD-18F6421B75F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D440D06B-3735-475C-ADD2-53D6080322A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86882035-E914-4896-B4A4-E48EF81558A5}"/>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D5DDACDC-BC28-4B06-A63A-C9BA4BF94132}"/>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62F1BA47-488B-4A42-B401-DD8424E7893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234BAC20-46C5-452B-81F2-21AE5AD84F5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E550C26D-6C55-472B-B7FE-2CD1F117EFB5}"/>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7B394808-2497-4DCF-9E45-E0D1194094BA}"/>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97156236-0ADC-4C70-BCF7-7A641ADFE4A4}"/>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29489679-99DD-415B-B967-448977C9BC0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2E637B-8D97-4B1A-B913-D4764741319C}"/>
              </a:ext>
            </a:extLst>
          </p:cNvPr>
          <p:cNvSpPr>
            <a:spLocks noGrp="1"/>
          </p:cNvSpPr>
          <p:nvPr>
            <p:ph type="title"/>
          </p:nvPr>
        </p:nvSpPr>
        <p:spPr/>
        <p:txBody>
          <a:bodyPr/>
          <a:lstStyle/>
          <a:p>
            <a:pPr algn="ctr"/>
            <a:r>
              <a:rPr kumimoji="0" lang="en-US" altLang="fi-FI" sz="3600" b="1" i="0" u="none" strike="noStrike" kern="1200" cap="none" spc="-100" normalizeH="0" baseline="0" noProof="0" dirty="0">
                <a:ln>
                  <a:noFill/>
                </a:ln>
                <a:solidFill>
                  <a:srgbClr val="FF3300"/>
                </a:solidFill>
                <a:effectLst/>
                <a:uLnTx/>
                <a:uFillTx/>
                <a:latin typeface="Arial"/>
                <a:ea typeface="ＭＳ Ｐゴシック" charset="0"/>
              </a:rPr>
              <a:t>Market Model for Investment Behavior </a:t>
            </a:r>
            <a:endParaRPr lang="fi-FI" dirty="0"/>
          </a:p>
        </p:txBody>
      </p:sp>
      <p:graphicFrame>
        <p:nvGraphicFramePr>
          <p:cNvPr id="6" name="Sisällön paikkamerkki 5">
            <a:extLst>
              <a:ext uri="{FF2B5EF4-FFF2-40B4-BE49-F238E27FC236}">
                <a16:creationId xmlns:a16="http://schemas.microsoft.com/office/drawing/2014/main" id="{73C91D57-2DA2-43B8-9231-946DC8E77CB2}"/>
              </a:ext>
            </a:extLst>
          </p:cNvPr>
          <p:cNvGraphicFramePr>
            <a:graphicFrameLocks noGrp="1"/>
          </p:cNvGraphicFramePr>
          <p:nvPr>
            <p:ph idx="1"/>
            <p:extLst>
              <p:ext uri="{D42A27DB-BD31-4B8C-83A1-F6EECF244321}">
                <p14:modId xmlns:p14="http://schemas.microsoft.com/office/powerpoint/2010/main" val="145586746"/>
              </p:ext>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9C68384B-423F-4D6F-BE16-8B4DD7EBC0FF}"/>
              </a:ext>
            </a:extLst>
          </p:cNvPr>
          <p:cNvSpPr>
            <a:spLocks noGrp="1"/>
          </p:cNvSpPr>
          <p:nvPr>
            <p:ph type="ftr" sz="quarter" idx="11"/>
          </p:nvPr>
        </p:nvSpPr>
        <p:spPr/>
        <p:txBody>
          <a:bodyPr/>
          <a:lstStyle/>
          <a:p>
            <a:r>
              <a:rPr lang="en-US"/>
              <a:t>Rahoitusmarkkinaoikeus luento 9</a:t>
            </a:r>
            <a:endParaRPr lang="en-US" dirty="0"/>
          </a:p>
        </p:txBody>
      </p:sp>
      <p:sp>
        <p:nvSpPr>
          <p:cNvPr id="5" name="Dian numeron paikkamerkki 4">
            <a:extLst>
              <a:ext uri="{FF2B5EF4-FFF2-40B4-BE49-F238E27FC236}">
                <a16:creationId xmlns:a16="http://schemas.microsoft.com/office/drawing/2014/main" id="{B52EC07F-3F85-42B9-AA4D-9F682000FA60}"/>
              </a:ext>
            </a:extLst>
          </p:cNvPr>
          <p:cNvSpPr>
            <a:spLocks noGrp="1"/>
          </p:cNvSpPr>
          <p:nvPr>
            <p:ph type="sldNum" sz="quarter" idx="12"/>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100568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43D8319-322D-4379-B11D-66FD5099E4D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3CA97B50-8028-4113-B9BC-338948BC068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EBC2183C-B9FA-4D1F-BF51-9A8BAD34165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8F6C8ABC-91E7-4A44-8CE9-FB7149CA78A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790B03-AEA1-4FC4-A9C9-5DF4BB0667FF}"/>
              </a:ext>
            </a:extLst>
          </p:cNvPr>
          <p:cNvSpPr>
            <a:spLocks noGrp="1"/>
          </p:cNvSpPr>
          <p:nvPr>
            <p:ph type="title"/>
          </p:nvPr>
        </p:nvSpPr>
        <p:spPr/>
        <p:txBody>
          <a:bodyPr/>
          <a:lstStyle/>
          <a:p>
            <a:r>
              <a:rPr lang="fi-FI" dirty="0"/>
              <a:t>Portfolioteoria tappion määrittämisessä</a:t>
            </a:r>
          </a:p>
        </p:txBody>
      </p:sp>
      <p:pic>
        <p:nvPicPr>
          <p:cNvPr id="8" name="Sisällön paikkamerkki 7">
            <a:extLst>
              <a:ext uri="{FF2B5EF4-FFF2-40B4-BE49-F238E27FC236}">
                <a16:creationId xmlns:a16="http://schemas.microsoft.com/office/drawing/2014/main" id="{783237DF-75D5-4C57-A95A-25F2783451E0}"/>
              </a:ext>
            </a:extLst>
          </p:cNvPr>
          <p:cNvPicPr>
            <a:picLocks noGrp="1" noChangeAspect="1"/>
          </p:cNvPicPr>
          <p:nvPr>
            <p:ph sz="half" idx="1"/>
          </p:nvPr>
        </p:nvPicPr>
        <p:blipFill>
          <a:blip r:embed="rId2"/>
          <a:stretch>
            <a:fillRect/>
          </a:stretch>
        </p:blipFill>
        <p:spPr>
          <a:xfrm>
            <a:off x="1406303" y="3241230"/>
            <a:ext cx="3989832" cy="2112264"/>
          </a:xfrm>
          <a:prstGeom prst="rect">
            <a:avLst/>
          </a:prstGeom>
        </p:spPr>
      </p:pic>
      <p:graphicFrame>
        <p:nvGraphicFramePr>
          <p:cNvPr id="9" name="Sisällön paikkamerkki 8">
            <a:extLst>
              <a:ext uri="{FF2B5EF4-FFF2-40B4-BE49-F238E27FC236}">
                <a16:creationId xmlns:a16="http://schemas.microsoft.com/office/drawing/2014/main" id="{56D36EDB-C6CC-45FC-A202-C416237249A5}"/>
              </a:ext>
            </a:extLst>
          </p:cNvPr>
          <p:cNvGraphicFramePr>
            <a:graphicFrameLocks noGrp="1"/>
          </p:cNvGraphicFramePr>
          <p:nvPr>
            <p:ph sz="half" idx="2"/>
            <p:extLst>
              <p:ext uri="{D42A27DB-BD31-4B8C-83A1-F6EECF244321}">
                <p14:modId xmlns:p14="http://schemas.microsoft.com/office/powerpoint/2010/main" val="3430750633"/>
              </p:ext>
            </p:extLst>
          </p:nvPr>
        </p:nvGraphicFramePr>
        <p:xfrm>
          <a:off x="5989320" y="2286000"/>
          <a:ext cx="475488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latunnisteen paikkamerkki 3">
            <a:extLst>
              <a:ext uri="{FF2B5EF4-FFF2-40B4-BE49-F238E27FC236}">
                <a16:creationId xmlns:a16="http://schemas.microsoft.com/office/drawing/2014/main" id="{1A65CF9B-FB44-40D3-9B9E-4726A9B82A90}"/>
              </a:ext>
            </a:extLst>
          </p:cNvPr>
          <p:cNvSpPr>
            <a:spLocks noGrp="1"/>
          </p:cNvSpPr>
          <p:nvPr>
            <p:ph type="ftr" sz="quarter" idx="11"/>
          </p:nvPr>
        </p:nvSpPr>
        <p:spPr/>
        <p:txBody>
          <a:bodyPr/>
          <a:lstStyle/>
          <a:p>
            <a:r>
              <a:rPr lang="en-US"/>
              <a:t>Rahoitusmarkkinaoikeus luento 9</a:t>
            </a:r>
            <a:endParaRPr lang="en-US" dirty="0"/>
          </a:p>
        </p:txBody>
      </p:sp>
      <p:sp>
        <p:nvSpPr>
          <p:cNvPr id="5" name="Dian numeron paikkamerkki 4">
            <a:extLst>
              <a:ext uri="{FF2B5EF4-FFF2-40B4-BE49-F238E27FC236}">
                <a16:creationId xmlns:a16="http://schemas.microsoft.com/office/drawing/2014/main" id="{B3A5BD3F-0764-471D-B97B-192E712BC60E}"/>
              </a:ext>
            </a:extLst>
          </p:cNvPr>
          <p:cNvSpPr>
            <a:spLocks noGrp="1"/>
          </p:cNvSpPr>
          <p:nvPr>
            <p:ph type="sldNum" sz="quarter" idx="12"/>
          </p:nvPr>
        </p:nvSpPr>
        <p:spPr/>
        <p:txBody>
          <a:bodyPr/>
          <a:lstStyle/>
          <a:p>
            <a:fld id="{3A98EE3D-8CD1-4C3F-BD1C-C98C9596463C}" type="slidenum">
              <a:rPr lang="en-US" smtClean="0"/>
              <a:t>13</a:t>
            </a:fld>
            <a:endParaRPr lang="en-US" dirty="0"/>
          </a:p>
        </p:txBody>
      </p:sp>
    </p:spTree>
    <p:extLst>
      <p:ext uri="{BB962C8B-B14F-4D97-AF65-F5344CB8AC3E}">
        <p14:creationId xmlns:p14="http://schemas.microsoft.com/office/powerpoint/2010/main" val="206942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B46E1410-5AEA-4066-BE29-925AB88E6351}"/>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graphicEl>
                                              <a:dgm id="{F5CE4D51-2264-414C-8642-6C67E9D7DAF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graphicEl>
                                              <a:dgm id="{93D14B9A-2009-40C8-9397-C43A93D687C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graphicEl>
                                              <a:dgm id="{36EB6FB5-FE81-40F4-8049-355737A6AC5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E0684887-A728-4B4B-A6AC-9204932FF6B3}"/>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graphicEl>
                                              <a:dgm id="{74DCFB8A-2F25-4E81-9817-571BF973CEF5}"/>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graphicEl>
                                              <a:dgm id="{1ECB3DEA-C6E5-4F74-AECB-7BA3EAB9783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graphicEl>
                                              <a:dgm id="{FF89B8F6-2F59-4F80-9BEA-4A0D34CB0BE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graphicEl>
                                              <a:dgm id="{3C7A4460-297D-444B-9F72-4DB194F398C4}"/>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graphicEl>
                                              <a:dgm id="{883B140D-1B5C-4530-97EA-4A1C4AE61D7D}"/>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graphicEl>
                                              <a:dgm id="{8428B7D2-B600-4BE2-B47A-ED6D76E415F8}"/>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graphicEl>
                                              <a:dgm id="{233555DD-54A8-4DD8-9B3A-668D95DA44D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F55F92-DB37-467F-BCB8-2F1CD954AF77}"/>
              </a:ext>
            </a:extLst>
          </p:cNvPr>
          <p:cNvSpPr>
            <a:spLocks noGrp="1"/>
          </p:cNvSpPr>
          <p:nvPr>
            <p:ph type="title"/>
          </p:nvPr>
        </p:nvSpPr>
        <p:spPr/>
        <p:txBody>
          <a:bodyPr>
            <a:normAutofit fontScale="90000"/>
          </a:bodyPr>
          <a:lstStyle/>
          <a:p>
            <a:pPr algn="ctr"/>
            <a:r>
              <a:rPr kumimoji="0" lang="fi-FI" sz="3600" b="1" i="0" u="none" strike="noStrike" kern="1200" cap="none" spc="-100" normalizeH="0" baseline="0" noProof="0" dirty="0">
                <a:ln>
                  <a:noFill/>
                </a:ln>
                <a:solidFill>
                  <a:srgbClr val="78BE20"/>
                </a:solidFill>
                <a:effectLst/>
                <a:uLnTx/>
                <a:uFillTx/>
                <a:latin typeface="Arial"/>
                <a:ea typeface="ＭＳ Ｐゴシック" charset="0"/>
              </a:rPr>
              <a:t>CAPM </a:t>
            </a:r>
            <a:br>
              <a:rPr kumimoji="0" lang="fi-FI" sz="3600" b="1" i="0" u="none" strike="noStrike" kern="1200" cap="none" spc="-100" normalizeH="0" baseline="0" noProof="0" dirty="0">
                <a:ln>
                  <a:noFill/>
                </a:ln>
                <a:solidFill>
                  <a:srgbClr val="78BE20"/>
                </a:solidFill>
                <a:effectLst/>
                <a:uLnTx/>
                <a:uFillTx/>
                <a:latin typeface="Arial"/>
                <a:ea typeface="ＭＳ Ｐゴシック" charset="0"/>
              </a:rPr>
            </a:br>
            <a:r>
              <a:rPr kumimoji="0" lang="fi-FI" sz="3600" b="1" i="0" u="none" strike="noStrike" kern="1200" cap="none" spc="-100" normalizeH="0" baseline="0" noProof="0" dirty="0">
                <a:ln>
                  <a:noFill/>
                </a:ln>
                <a:solidFill>
                  <a:srgbClr val="78BE20"/>
                </a:solidFill>
                <a:effectLst/>
                <a:uLnTx/>
                <a:uFillTx/>
                <a:latin typeface="Arial"/>
                <a:ea typeface="ＭＳ Ｐゴシック" charset="0"/>
              </a:rPr>
              <a:t>Optioiden hinnoittelu: </a:t>
            </a:r>
            <a:br>
              <a:rPr kumimoji="0" lang="fi-FI" sz="3600" b="1" i="0" u="none" strike="noStrike" kern="1200" cap="none" spc="-100" normalizeH="0" baseline="0" noProof="0" dirty="0">
                <a:ln>
                  <a:noFill/>
                </a:ln>
                <a:solidFill>
                  <a:srgbClr val="78BE20"/>
                </a:solidFill>
                <a:effectLst/>
                <a:uLnTx/>
                <a:uFillTx/>
                <a:latin typeface="Arial"/>
                <a:ea typeface="ＭＳ Ｐゴシック" charset="0"/>
              </a:rPr>
            </a:br>
            <a:r>
              <a:rPr kumimoji="0" lang="fi-FI" sz="3600" b="1" i="0" u="none" strike="noStrike" kern="1200" cap="none" spc="-100" normalizeH="0" baseline="0" noProof="0" dirty="0">
                <a:ln>
                  <a:noFill/>
                </a:ln>
                <a:solidFill>
                  <a:srgbClr val="78BE20"/>
                </a:solidFill>
                <a:effectLst/>
                <a:uLnTx/>
                <a:uFillTx/>
                <a:latin typeface="Arial"/>
                <a:ea typeface="ＭＳ Ｐゴシック" charset="0"/>
              </a:rPr>
              <a:t>Black – </a:t>
            </a:r>
            <a:r>
              <a:rPr kumimoji="0" lang="fi-FI" sz="3600" b="1" i="0" u="none" strike="noStrike" kern="1200" cap="none" spc="-100" normalizeH="0" baseline="0" noProof="0" dirty="0" err="1">
                <a:ln>
                  <a:noFill/>
                </a:ln>
                <a:solidFill>
                  <a:srgbClr val="78BE20"/>
                </a:solidFill>
                <a:effectLst/>
                <a:uLnTx/>
                <a:uFillTx/>
                <a:latin typeface="Arial"/>
                <a:ea typeface="ＭＳ Ｐゴシック" charset="0"/>
              </a:rPr>
              <a:t>Scholes</a:t>
            </a:r>
            <a:r>
              <a:rPr kumimoji="0" lang="fi-FI" sz="3600" b="1" i="0" u="none" strike="noStrike" kern="1200" cap="none" spc="-100" normalizeH="0" baseline="0" noProof="0" dirty="0">
                <a:ln>
                  <a:noFill/>
                </a:ln>
                <a:solidFill>
                  <a:srgbClr val="78BE20"/>
                </a:solidFill>
                <a:effectLst/>
                <a:uLnTx/>
                <a:uFillTx/>
                <a:latin typeface="Arial"/>
                <a:ea typeface="ＭＳ Ｐゴシック" charset="0"/>
              </a:rPr>
              <a:t> (1973 Journal of </a:t>
            </a:r>
            <a:r>
              <a:rPr kumimoji="0" lang="fi-FI" sz="3600" b="1" i="0" u="none" strike="noStrike" kern="1200" cap="none" spc="-100" normalizeH="0" baseline="0" noProof="0" dirty="0" err="1">
                <a:ln>
                  <a:noFill/>
                </a:ln>
                <a:solidFill>
                  <a:srgbClr val="78BE20"/>
                </a:solidFill>
                <a:effectLst/>
                <a:uLnTx/>
                <a:uFillTx/>
                <a:latin typeface="Arial"/>
                <a:ea typeface="ＭＳ Ｐゴシック" charset="0"/>
              </a:rPr>
              <a:t>Political</a:t>
            </a:r>
            <a:r>
              <a:rPr kumimoji="0" lang="fi-FI" sz="3600" b="1" i="0" u="none" strike="noStrike" kern="1200" cap="none" spc="-100" normalizeH="0" baseline="0" noProof="0" dirty="0">
                <a:ln>
                  <a:noFill/>
                </a:ln>
                <a:solidFill>
                  <a:srgbClr val="78BE20"/>
                </a:solidFill>
                <a:effectLst/>
                <a:uLnTx/>
                <a:uFillTx/>
                <a:latin typeface="Arial"/>
                <a:ea typeface="ＭＳ Ｐゴシック" charset="0"/>
              </a:rPr>
              <a:t> </a:t>
            </a:r>
            <a:r>
              <a:rPr kumimoji="0" lang="fi-FI" sz="3600" b="1" i="0" u="none" strike="noStrike" kern="1200" cap="none" spc="-100" normalizeH="0" baseline="0" noProof="0" dirty="0" err="1">
                <a:ln>
                  <a:noFill/>
                </a:ln>
                <a:solidFill>
                  <a:srgbClr val="78BE20"/>
                </a:solidFill>
                <a:effectLst/>
                <a:uLnTx/>
                <a:uFillTx/>
                <a:latin typeface="Arial"/>
                <a:ea typeface="ＭＳ Ｐゴシック" charset="0"/>
              </a:rPr>
              <a:t>Economy</a:t>
            </a:r>
            <a:r>
              <a:rPr kumimoji="0" lang="fi-FI" sz="3600" b="1" i="0" u="none" strike="noStrike" kern="1200" cap="none" spc="-100" normalizeH="0" baseline="0" noProof="0" dirty="0">
                <a:ln>
                  <a:noFill/>
                </a:ln>
                <a:solidFill>
                  <a:srgbClr val="78BE20"/>
                </a:solidFill>
                <a:effectLst/>
                <a:uLnTx/>
                <a:uFillTx/>
                <a:latin typeface="Arial"/>
                <a:ea typeface="ＭＳ Ｐゴシック" charset="0"/>
              </a:rPr>
              <a:t>) </a:t>
            </a:r>
            <a:endParaRPr lang="fi-FI" dirty="0"/>
          </a:p>
        </p:txBody>
      </p:sp>
      <p:graphicFrame>
        <p:nvGraphicFramePr>
          <p:cNvPr id="8" name="Sisällön paikkamerkki 7">
            <a:extLst>
              <a:ext uri="{FF2B5EF4-FFF2-40B4-BE49-F238E27FC236}">
                <a16:creationId xmlns:a16="http://schemas.microsoft.com/office/drawing/2014/main" id="{5D52DD28-954D-4FC7-AEB9-2849BEEBBDC4}"/>
              </a:ext>
            </a:extLst>
          </p:cNvPr>
          <p:cNvGraphicFramePr>
            <a:graphicFrameLocks noGrp="1"/>
          </p:cNvGraphicFramePr>
          <p:nvPr>
            <p:ph idx="1"/>
            <p:extLst>
              <p:ext uri="{D42A27DB-BD31-4B8C-83A1-F6EECF244321}">
                <p14:modId xmlns:p14="http://schemas.microsoft.com/office/powerpoint/2010/main" val="1351989101"/>
              </p:ext>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latunnisteen paikkamerkki 4">
            <a:extLst>
              <a:ext uri="{FF2B5EF4-FFF2-40B4-BE49-F238E27FC236}">
                <a16:creationId xmlns:a16="http://schemas.microsoft.com/office/drawing/2014/main" id="{A43157DC-85F7-41B4-87F1-075BBCE79AD5}"/>
              </a:ext>
            </a:extLst>
          </p:cNvPr>
          <p:cNvSpPr>
            <a:spLocks noGrp="1"/>
          </p:cNvSpPr>
          <p:nvPr>
            <p:ph type="ftr" sz="quarter" idx="11"/>
          </p:nvPr>
        </p:nvSpPr>
        <p:spPr/>
        <p:txBody>
          <a:bodyPr/>
          <a:lstStyle/>
          <a:p>
            <a:r>
              <a:rPr lang="en-US"/>
              <a:t>Rahoitusmarkkinaoikeus luento 9</a:t>
            </a:r>
            <a:endParaRPr lang="en-US" dirty="0"/>
          </a:p>
        </p:txBody>
      </p:sp>
      <p:sp>
        <p:nvSpPr>
          <p:cNvPr id="6" name="Dian numeron paikkamerkki 5">
            <a:extLst>
              <a:ext uri="{FF2B5EF4-FFF2-40B4-BE49-F238E27FC236}">
                <a16:creationId xmlns:a16="http://schemas.microsoft.com/office/drawing/2014/main" id="{3D1144CA-5CD4-4797-BB78-8B07ECC36CF9}"/>
              </a:ext>
            </a:extLst>
          </p:cNvPr>
          <p:cNvSpPr>
            <a:spLocks noGrp="1"/>
          </p:cNvSpPr>
          <p:nvPr>
            <p:ph type="sldNum" sz="quarter" idx="12"/>
          </p:nvPr>
        </p:nvSpPr>
        <p:spPr/>
        <p:txBody>
          <a:bodyPr/>
          <a:lstStyle/>
          <a:p>
            <a:fld id="{3A98EE3D-8CD1-4C3F-BD1C-C98C9596463C}" type="slidenum">
              <a:rPr lang="en-US" smtClean="0"/>
              <a:t>14</a:t>
            </a:fld>
            <a:endParaRPr lang="en-US" dirty="0"/>
          </a:p>
        </p:txBody>
      </p:sp>
    </p:spTree>
    <p:extLst>
      <p:ext uri="{BB962C8B-B14F-4D97-AF65-F5344CB8AC3E}">
        <p14:creationId xmlns:p14="http://schemas.microsoft.com/office/powerpoint/2010/main" val="21535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9E88319F-B62B-4633-BF0D-E505FAAFBCF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BEC30934-FBAF-4A53-B33A-6D268977630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D77D2E48-9C6D-4869-A424-BE307EF6ECD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0803FC0F-34A0-421F-9C29-C1D810E00A5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1454658B-A2C6-4608-88E2-6F45830A188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431B3-E9AD-40A7-85B6-7C88ABC07DC1}"/>
              </a:ext>
            </a:extLst>
          </p:cNvPr>
          <p:cNvSpPr>
            <a:spLocks noGrp="1"/>
          </p:cNvSpPr>
          <p:nvPr>
            <p:ph type="title"/>
          </p:nvPr>
        </p:nvSpPr>
        <p:spPr/>
        <p:txBody>
          <a:bodyPr/>
          <a:lstStyle/>
          <a:p>
            <a:pPr algn="ctr"/>
            <a:r>
              <a:rPr kumimoji="0" lang="fi-FI" sz="2700" b="1" i="0" u="none" strike="noStrike" kern="1200" cap="none" spc="-75" normalizeH="0" baseline="0" noProof="0" dirty="0">
                <a:ln>
                  <a:noFill/>
                </a:ln>
                <a:solidFill>
                  <a:srgbClr val="78BE20"/>
                </a:solidFill>
                <a:effectLst/>
                <a:uLnTx/>
                <a:uFillTx/>
                <a:latin typeface="Arial"/>
                <a:ea typeface="ＭＳ Ｐゴシック" charset="0"/>
              </a:rPr>
              <a:t>Capital </a:t>
            </a:r>
            <a:r>
              <a:rPr kumimoji="0" lang="fi-FI" sz="2700" b="1" i="0" u="none" strike="noStrike" kern="1200" cap="none" spc="-75" normalizeH="0" baseline="0" noProof="0" dirty="0" err="1">
                <a:ln>
                  <a:noFill/>
                </a:ln>
                <a:solidFill>
                  <a:srgbClr val="78BE20"/>
                </a:solidFill>
                <a:effectLst/>
                <a:uLnTx/>
                <a:uFillTx/>
                <a:latin typeface="Arial"/>
                <a:ea typeface="ＭＳ Ｐゴシック" charset="0"/>
              </a:rPr>
              <a:t>Asset</a:t>
            </a:r>
            <a:r>
              <a:rPr kumimoji="0" lang="fi-FI" sz="2700" b="1" i="0" u="none" strike="noStrike" kern="1200" cap="none" spc="-75" normalizeH="0" baseline="0" noProof="0" dirty="0">
                <a:ln>
                  <a:noFill/>
                </a:ln>
                <a:solidFill>
                  <a:srgbClr val="78BE20"/>
                </a:solidFill>
                <a:effectLst/>
                <a:uLnTx/>
                <a:uFillTx/>
                <a:latin typeface="Arial"/>
                <a:ea typeface="ＭＳ Ｐゴシック" charset="0"/>
              </a:rPr>
              <a:t> </a:t>
            </a:r>
            <a:r>
              <a:rPr kumimoji="0" lang="fi-FI" sz="2700" b="1" i="0" u="none" strike="noStrike" kern="1200" cap="none" spc="-75" normalizeH="0" baseline="0" noProof="0" dirty="0" err="1">
                <a:ln>
                  <a:noFill/>
                </a:ln>
                <a:solidFill>
                  <a:srgbClr val="78BE20"/>
                </a:solidFill>
                <a:effectLst/>
                <a:uLnTx/>
                <a:uFillTx/>
                <a:latin typeface="Arial"/>
                <a:ea typeface="ＭＳ Ｐゴシック" charset="0"/>
              </a:rPr>
              <a:t>Pricing</a:t>
            </a:r>
            <a:r>
              <a:rPr kumimoji="0" lang="fi-FI" sz="2700" b="1" i="0" u="none" strike="noStrike" kern="1200" cap="none" spc="-75" normalizeH="0" baseline="0" noProof="0" dirty="0">
                <a:ln>
                  <a:noFill/>
                </a:ln>
                <a:solidFill>
                  <a:srgbClr val="78BE20"/>
                </a:solidFill>
                <a:effectLst/>
                <a:uLnTx/>
                <a:uFillTx/>
                <a:latin typeface="Arial"/>
                <a:ea typeface="ＭＳ Ｐゴシック" charset="0"/>
              </a:rPr>
              <a:t> </a:t>
            </a:r>
            <a:r>
              <a:rPr kumimoji="0" lang="fi-FI" sz="2700" b="1" i="0" u="none" strike="noStrike" kern="1200" cap="none" spc="-75" normalizeH="0" baseline="0" noProof="0" dirty="0" err="1">
                <a:ln>
                  <a:noFill/>
                </a:ln>
                <a:solidFill>
                  <a:srgbClr val="78BE20"/>
                </a:solidFill>
                <a:effectLst/>
                <a:uLnTx/>
                <a:uFillTx/>
                <a:latin typeface="Arial"/>
                <a:ea typeface="ＭＳ Ｐゴシック" charset="0"/>
              </a:rPr>
              <a:t>Model</a:t>
            </a:r>
            <a:r>
              <a:rPr kumimoji="0" lang="fi-FI" sz="2700" b="1" i="0" u="none" strike="noStrike" kern="1200" cap="none" spc="-75" normalizeH="0" baseline="0" noProof="0" dirty="0">
                <a:ln>
                  <a:noFill/>
                </a:ln>
                <a:solidFill>
                  <a:srgbClr val="78BE20"/>
                </a:solidFill>
                <a:effectLst/>
                <a:uLnTx/>
                <a:uFillTx/>
                <a:latin typeface="Arial"/>
                <a:ea typeface="ＭＳ Ｐゴシック" charset="0"/>
              </a:rPr>
              <a:t> (CAPM) </a:t>
            </a:r>
            <a:endParaRPr lang="fi-FI" dirty="0"/>
          </a:p>
        </p:txBody>
      </p:sp>
      <p:pic>
        <p:nvPicPr>
          <p:cNvPr id="6" name="Sisällön paikkamerkki 5">
            <a:extLst>
              <a:ext uri="{FF2B5EF4-FFF2-40B4-BE49-F238E27FC236}">
                <a16:creationId xmlns:a16="http://schemas.microsoft.com/office/drawing/2014/main" id="{676F623B-9D18-4ECE-8F3B-4EBB7F8C36FB}"/>
              </a:ext>
            </a:extLst>
          </p:cNvPr>
          <p:cNvPicPr>
            <a:picLocks noGrp="1" noChangeAspect="1"/>
          </p:cNvPicPr>
          <p:nvPr>
            <p:ph idx="1"/>
          </p:nvPr>
        </p:nvPicPr>
        <p:blipFill>
          <a:blip r:embed="rId2"/>
          <a:stretch>
            <a:fillRect/>
          </a:stretch>
        </p:blipFill>
        <p:spPr>
          <a:xfrm>
            <a:off x="1842070" y="2562900"/>
            <a:ext cx="8083997" cy="3468925"/>
          </a:xfrm>
          <a:prstGeom prst="rect">
            <a:avLst/>
          </a:prstGeom>
        </p:spPr>
      </p:pic>
      <p:sp>
        <p:nvSpPr>
          <p:cNvPr id="4" name="Alatunnisteen paikkamerkki 3">
            <a:extLst>
              <a:ext uri="{FF2B5EF4-FFF2-40B4-BE49-F238E27FC236}">
                <a16:creationId xmlns:a16="http://schemas.microsoft.com/office/drawing/2014/main" id="{31DBD163-7854-4A83-9370-CD808FE36A1A}"/>
              </a:ext>
            </a:extLst>
          </p:cNvPr>
          <p:cNvSpPr>
            <a:spLocks noGrp="1"/>
          </p:cNvSpPr>
          <p:nvPr>
            <p:ph type="ftr" sz="quarter" idx="11"/>
          </p:nvPr>
        </p:nvSpPr>
        <p:spPr/>
        <p:txBody>
          <a:bodyPr/>
          <a:lstStyle/>
          <a:p>
            <a:r>
              <a:rPr lang="en-US"/>
              <a:t>Rahoitusmarkkinaoikeus luento 9</a:t>
            </a:r>
            <a:endParaRPr lang="en-US" dirty="0"/>
          </a:p>
        </p:txBody>
      </p:sp>
      <p:sp>
        <p:nvSpPr>
          <p:cNvPr id="5" name="Dian numeron paikkamerkki 4">
            <a:extLst>
              <a:ext uri="{FF2B5EF4-FFF2-40B4-BE49-F238E27FC236}">
                <a16:creationId xmlns:a16="http://schemas.microsoft.com/office/drawing/2014/main" id="{DA228101-4E0C-4E42-A8D9-D525F90DC71B}"/>
              </a:ext>
            </a:extLst>
          </p:cNvPr>
          <p:cNvSpPr>
            <a:spLocks noGrp="1"/>
          </p:cNvSpPr>
          <p:nvPr>
            <p:ph type="sldNum" sz="quarter" idx="12"/>
          </p:nvPr>
        </p:nvSpPr>
        <p:spPr/>
        <p:txBody>
          <a:bodyPr/>
          <a:lstStyle/>
          <a:p>
            <a:fld id="{3A98EE3D-8CD1-4C3F-BD1C-C98C9596463C}" type="slidenum">
              <a:rPr lang="en-US" smtClean="0"/>
              <a:t>15</a:t>
            </a:fld>
            <a:endParaRPr lang="en-US" dirty="0"/>
          </a:p>
        </p:txBody>
      </p:sp>
    </p:spTree>
    <p:extLst>
      <p:ext uri="{BB962C8B-B14F-4D97-AF65-F5344CB8AC3E}">
        <p14:creationId xmlns:p14="http://schemas.microsoft.com/office/powerpoint/2010/main" val="3954612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DB38CE3B-F631-458B-8D27-2D98A0C850A0}"/>
              </a:ext>
            </a:extLst>
          </p:cNvPr>
          <p:cNvSpPr>
            <a:spLocks noGrp="1"/>
          </p:cNvSpPr>
          <p:nvPr>
            <p:ph type="title"/>
          </p:nvPr>
        </p:nvSpPr>
        <p:spPr>
          <a:xfrm>
            <a:off x="4542188" y="942449"/>
            <a:ext cx="6681323" cy="1470249"/>
          </a:xfrm>
        </p:spPr>
        <p:txBody>
          <a:bodyPr>
            <a:normAutofit/>
          </a:bodyPr>
          <a:lstStyle/>
          <a:p>
            <a:r>
              <a:rPr lang="fi-FI" sz="4300"/>
              <a:t>Tapahtumatutkimus (</a:t>
            </a:r>
            <a:r>
              <a:rPr lang="fi-FI" sz="4300" err="1"/>
              <a:t>Event</a:t>
            </a:r>
            <a:r>
              <a:rPr lang="fi-FI" sz="4300"/>
              <a:t> </a:t>
            </a:r>
            <a:r>
              <a:rPr lang="fi-FI" sz="4300" err="1"/>
              <a:t>study</a:t>
            </a:r>
            <a:r>
              <a:rPr lang="fi-FI" sz="4300"/>
              <a:t>) –perusteinen vahingon arviointi </a:t>
            </a:r>
          </a:p>
        </p:txBody>
      </p:sp>
      <p:cxnSp>
        <p:nvCxnSpPr>
          <p:cNvPr id="18" name="Straight Connector 17">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8367" y="2573573"/>
            <a:ext cx="65836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46449253-6958-49C0-A514-24BDD587C966}"/>
              </a:ext>
            </a:extLst>
          </p:cNvPr>
          <p:cNvSpPr>
            <a:spLocks noGrp="1"/>
          </p:cNvSpPr>
          <p:nvPr>
            <p:ph idx="1"/>
          </p:nvPr>
        </p:nvSpPr>
        <p:spPr>
          <a:xfrm>
            <a:off x="4547043" y="2773885"/>
            <a:ext cx="6676469" cy="3141013"/>
          </a:xfrm>
        </p:spPr>
        <p:txBody>
          <a:bodyPr>
            <a:normAutofit/>
          </a:bodyPr>
          <a:lstStyle/>
          <a:p>
            <a:pPr marL="0" marR="0" lvl="0" indent="0" defTabSz="457200" rtl="0" eaLnBrk="0" fontAlgn="base" latinLnBrk="0" hangingPunct="0">
              <a:spcBef>
                <a:spcPct val="20000"/>
              </a:spcBef>
              <a:spcAft>
                <a:spcPct val="0"/>
              </a:spcAft>
              <a:buClrTx/>
              <a:buSzTx/>
              <a:buFont typeface="Arial" charset="0"/>
              <a:buNone/>
              <a:tabLst/>
              <a:defRPr/>
            </a:pPr>
            <a:r>
              <a:rPr kumimoji="0" lang="fi-FI" sz="1700" b="1" i="0" u="none" strike="noStrike" kern="1200" cap="none" spc="0" normalizeH="0" baseline="0" noProof="0" dirty="0" err="1">
                <a:ln>
                  <a:noFill/>
                </a:ln>
                <a:effectLst/>
                <a:uLnTx/>
                <a:uFillTx/>
                <a:latin typeface="Arial"/>
                <a:ea typeface="ＭＳ Ｐゴシック" charset="0"/>
              </a:rPr>
              <a:t>Dannenberg</a:t>
            </a:r>
            <a:r>
              <a:rPr kumimoji="0" lang="fi-FI" sz="1700" b="1" i="0" u="none" strike="noStrike" kern="1200" cap="none" spc="0" normalizeH="0" baseline="0" noProof="0" dirty="0">
                <a:ln>
                  <a:noFill/>
                </a:ln>
                <a:effectLst/>
                <a:uLnTx/>
                <a:uFillTx/>
                <a:latin typeface="Arial"/>
                <a:ea typeface="ＭＳ Ｐゴシック" charset="0"/>
              </a:rPr>
              <a:t> – Turtiainen 2013 European Journal of </a:t>
            </a:r>
            <a:r>
              <a:rPr kumimoji="0" lang="fi-FI" sz="1700" b="1" i="0" u="none" strike="noStrike" kern="1200" cap="none" spc="0" normalizeH="0" baseline="0" noProof="0" dirty="0" err="1">
                <a:ln>
                  <a:noFill/>
                </a:ln>
                <a:effectLst/>
                <a:uLnTx/>
                <a:uFillTx/>
                <a:latin typeface="Arial"/>
                <a:ea typeface="ＭＳ Ｐゴシック" charset="0"/>
              </a:rPr>
              <a:t>Law</a:t>
            </a:r>
            <a:r>
              <a:rPr kumimoji="0" lang="fi-FI" sz="1700" b="1" i="0" u="none" strike="noStrike" kern="1200" cap="none" spc="0" normalizeH="0" baseline="0" noProof="0" dirty="0">
                <a:ln>
                  <a:noFill/>
                </a:ln>
                <a:effectLst/>
                <a:uLnTx/>
                <a:uFillTx/>
                <a:latin typeface="Arial"/>
                <a:ea typeface="ＭＳ Ｐゴシック" charset="0"/>
              </a:rPr>
              <a:t> and </a:t>
            </a:r>
            <a:r>
              <a:rPr kumimoji="0" lang="fi-FI" sz="1700" b="1" i="0" u="none" strike="noStrike" kern="1200" cap="none" spc="0" normalizeH="0" baseline="0" noProof="0" dirty="0" err="1">
                <a:ln>
                  <a:noFill/>
                </a:ln>
                <a:effectLst/>
                <a:uLnTx/>
                <a:uFillTx/>
                <a:latin typeface="Arial"/>
                <a:ea typeface="ＭＳ Ｐゴシック" charset="0"/>
              </a:rPr>
              <a:t>Economics</a:t>
            </a:r>
            <a:r>
              <a:rPr kumimoji="0" lang="fi-FI" sz="1700" b="1" i="0" u="none" strike="noStrike" kern="1200" cap="none" spc="0" normalizeH="0" baseline="0" noProof="0" dirty="0">
                <a:ln>
                  <a:noFill/>
                </a:ln>
                <a:effectLst/>
                <a:uLnTx/>
                <a:uFillTx/>
                <a:latin typeface="Arial"/>
                <a:ea typeface="ＭＳ Ｐゴシック" charset="0"/>
              </a:rPr>
              <a:t> </a:t>
            </a:r>
          </a:p>
          <a:p>
            <a:pPr marL="237600" marR="0" lvl="1" indent="-212400" defTabSz="457200" rtl="0" eaLnBrk="0" fontAlgn="base" latinLnBrk="0" hangingPunct="0">
              <a:spcBef>
                <a:spcPct val="20000"/>
              </a:spcBef>
              <a:spcAft>
                <a:spcPct val="0"/>
              </a:spcAft>
              <a:buClrTx/>
              <a:buSzTx/>
              <a:buFont typeface="Arial"/>
              <a:buChar char="•"/>
              <a:tabLst/>
              <a:defRPr/>
            </a:pPr>
            <a:r>
              <a:rPr kumimoji="0" lang="fi-FI" sz="1700" b="0" i="0" u="none" strike="noStrike" kern="1200" cap="none" spc="0" normalizeH="0" baseline="0" noProof="0" dirty="0">
                <a:ln>
                  <a:noFill/>
                </a:ln>
                <a:effectLst/>
                <a:uLnTx/>
                <a:uFillTx/>
                <a:latin typeface="Georgia"/>
                <a:ea typeface="MS PGothic" pitchFamily="34" charset="-128"/>
              </a:rPr>
              <a:t>Perustuu tapaukseen TJ Group Case (KKO 2009:1) </a:t>
            </a:r>
          </a:p>
          <a:p>
            <a:pPr marL="237600" marR="0" lvl="1" indent="-212400" defTabSz="457200" rtl="0" eaLnBrk="0" fontAlgn="base" latinLnBrk="0" hangingPunct="0">
              <a:spcBef>
                <a:spcPct val="20000"/>
              </a:spcBef>
              <a:spcAft>
                <a:spcPct val="0"/>
              </a:spcAft>
              <a:buClrTx/>
              <a:buSzTx/>
              <a:buFont typeface="Arial"/>
              <a:buChar char="•"/>
              <a:tabLst/>
              <a:defRPr/>
            </a:pPr>
            <a:r>
              <a:rPr kumimoji="0" lang="fi-FI" sz="1700" b="0" i="1" u="none" strike="noStrike" kern="1200" cap="none" spc="0" normalizeH="0" baseline="0" noProof="0" dirty="0">
                <a:ln>
                  <a:noFill/>
                </a:ln>
                <a:effectLst/>
                <a:uLnTx/>
                <a:uFillTx/>
                <a:latin typeface="Georgia"/>
                <a:ea typeface="MS PGothic" pitchFamily="34" charset="-128"/>
              </a:rPr>
              <a:t>Tapahtuman (</a:t>
            </a:r>
            <a:r>
              <a:rPr kumimoji="0" lang="fi-FI" sz="1700" b="0" i="1" u="none" strike="noStrike" kern="1200" cap="none" spc="0" normalizeH="0" baseline="0" noProof="0" dirty="0" err="1">
                <a:ln>
                  <a:noFill/>
                </a:ln>
                <a:effectLst/>
                <a:uLnTx/>
                <a:uFillTx/>
                <a:latin typeface="Georgia"/>
                <a:ea typeface="MS PGothic" pitchFamily="34" charset="-128"/>
              </a:rPr>
              <a:t>event</a:t>
            </a:r>
            <a:r>
              <a:rPr kumimoji="0" lang="fi-FI" sz="1700" b="0" u="none" strike="noStrike" kern="1200" cap="none" spc="0" normalizeH="0" baseline="0" noProof="0" dirty="0">
                <a:ln>
                  <a:noFill/>
                </a:ln>
                <a:effectLst/>
                <a:uLnTx/>
                <a:uFillTx/>
                <a:latin typeface="Georgia"/>
                <a:ea typeface="MS PGothic" pitchFamily="34" charset="-128"/>
              </a:rPr>
              <a:t>; esim. virheellisen informaation korjaamisen</a:t>
            </a:r>
            <a:r>
              <a:rPr kumimoji="0" lang="fi-FI" sz="1700" b="0" i="1" u="none" strike="noStrike" kern="1200" cap="none" spc="0" normalizeH="0" baseline="0" noProof="0" dirty="0">
                <a:ln>
                  <a:noFill/>
                </a:ln>
                <a:effectLst/>
                <a:uLnTx/>
                <a:uFillTx/>
                <a:latin typeface="Georgia"/>
                <a:ea typeface="MS PGothic" pitchFamily="34" charset="-128"/>
              </a:rPr>
              <a:t>) </a:t>
            </a:r>
            <a:r>
              <a:rPr kumimoji="0" lang="fi-FI" sz="1700" b="0" u="none" strike="noStrike" kern="1200" cap="none" spc="0" normalizeH="0" baseline="0" noProof="0" dirty="0">
                <a:ln>
                  <a:noFill/>
                </a:ln>
                <a:effectLst/>
                <a:uLnTx/>
                <a:uFillTx/>
                <a:latin typeface="Georgia"/>
                <a:ea typeface="MS PGothic" pitchFamily="34" charset="-128"/>
              </a:rPr>
              <a:t>jälkeisten m</a:t>
            </a:r>
            <a:r>
              <a:rPr kumimoji="0" lang="fi-FI" sz="1700" b="0" i="0" u="none" strike="noStrike" kern="1200" cap="none" spc="0" normalizeH="0" baseline="0" noProof="0" dirty="0">
                <a:ln>
                  <a:noFill/>
                </a:ln>
                <a:effectLst/>
                <a:uLnTx/>
                <a:uFillTx/>
                <a:latin typeface="Georgia"/>
                <a:ea typeface="MS PGothic" pitchFamily="34" charset="-128"/>
              </a:rPr>
              <a:t>arkkinatapahtumien avulla lasketaan taaksepäin tapahtumasta </a:t>
            </a:r>
          </a:p>
          <a:p>
            <a:pPr marL="237600" marR="0" lvl="1" indent="-212400" defTabSz="457200" rtl="0" eaLnBrk="0" fontAlgn="base" latinLnBrk="0" hangingPunct="0">
              <a:spcBef>
                <a:spcPct val="20000"/>
              </a:spcBef>
              <a:spcAft>
                <a:spcPct val="0"/>
              </a:spcAft>
              <a:buClrTx/>
              <a:buSzTx/>
              <a:buFont typeface="Arial"/>
              <a:buChar char="•"/>
              <a:tabLst/>
              <a:defRPr/>
            </a:pPr>
            <a:r>
              <a:rPr kumimoji="0" lang="fi-FI" sz="1700" b="0" i="0" u="none" strike="noStrike" kern="1200" cap="none" spc="0" normalizeH="0" baseline="0" noProof="0" dirty="0">
                <a:ln>
                  <a:noFill/>
                </a:ln>
                <a:effectLst/>
                <a:uLnTx/>
                <a:uFillTx/>
                <a:latin typeface="Georgia"/>
                <a:ea typeface="MS PGothic" pitchFamily="34" charset="-128"/>
              </a:rPr>
              <a:t>Oletuksena on tilastollinen luottamus markkinamekanismin toimintaan </a:t>
            </a:r>
          </a:p>
          <a:p>
            <a:pPr marL="237600" marR="0" lvl="1" indent="-212400" defTabSz="457200" rtl="0" eaLnBrk="0" fontAlgn="base" latinLnBrk="0" hangingPunct="0">
              <a:spcBef>
                <a:spcPct val="20000"/>
              </a:spcBef>
              <a:spcAft>
                <a:spcPct val="0"/>
              </a:spcAft>
              <a:buClrTx/>
              <a:buSzTx/>
              <a:buFont typeface="Arial"/>
              <a:buChar char="•"/>
              <a:tabLst/>
              <a:defRPr/>
            </a:pPr>
            <a:r>
              <a:rPr kumimoji="0" lang="fi-FI" sz="1700" b="0" i="0" u="none" strike="noStrike" kern="1200" cap="none" spc="0" normalizeH="0" baseline="0" noProof="0" dirty="0">
                <a:ln>
                  <a:noFill/>
                </a:ln>
                <a:effectLst/>
                <a:uLnTx/>
                <a:uFillTx/>
                <a:latin typeface="Georgia"/>
                <a:ea typeface="MS PGothic" pitchFamily="34" charset="-128"/>
              </a:rPr>
              <a:t>Selvitettävä kysymys: miten markkinat olisivat kehittyneet, jos informaation olisi julkistettu aikaisemmin </a:t>
            </a:r>
          </a:p>
          <a:p>
            <a:pPr marL="237600" marR="0" lvl="1" indent="-212400" defTabSz="457200" rtl="0" eaLnBrk="0" fontAlgn="base" latinLnBrk="0" hangingPunct="0">
              <a:spcBef>
                <a:spcPct val="20000"/>
              </a:spcBef>
              <a:spcAft>
                <a:spcPct val="0"/>
              </a:spcAft>
              <a:buClrTx/>
              <a:buSzTx/>
              <a:buFont typeface="Arial"/>
              <a:buChar char="•"/>
              <a:tabLst/>
              <a:defRPr/>
            </a:pPr>
            <a:r>
              <a:rPr kumimoji="0" lang="fi-FI" sz="1700" b="0" i="0" u="none" strike="noStrike" kern="1200" cap="none" spc="0" normalizeH="0" baseline="0" noProof="0" dirty="0">
                <a:ln>
                  <a:noFill/>
                </a:ln>
                <a:effectLst/>
                <a:uLnTx/>
                <a:uFillTx/>
                <a:latin typeface="Georgia"/>
                <a:ea typeface="MS PGothic" pitchFamily="34" charset="-128"/>
              </a:rPr>
              <a:t>Tarkoituksena on kehittää tarkempia matemaattisia malleja </a:t>
            </a:r>
            <a:endParaRPr lang="fi-FI" sz="1700" dirty="0"/>
          </a:p>
        </p:txBody>
      </p:sp>
      <p:sp>
        <p:nvSpPr>
          <p:cNvPr id="4" name="Alatunnisteen paikkamerkki 3">
            <a:extLst>
              <a:ext uri="{FF2B5EF4-FFF2-40B4-BE49-F238E27FC236}">
                <a16:creationId xmlns:a16="http://schemas.microsoft.com/office/drawing/2014/main" id="{4AB61C13-D047-4BB6-94C1-6D8166A42018}"/>
              </a:ext>
            </a:extLst>
          </p:cNvPr>
          <p:cNvSpPr>
            <a:spLocks noGrp="1"/>
          </p:cNvSpPr>
          <p:nvPr>
            <p:ph type="ftr" sz="quarter" idx="11"/>
          </p:nvPr>
        </p:nvSpPr>
        <p:spPr>
          <a:xfrm>
            <a:off x="4842932" y="6470704"/>
            <a:ext cx="5901459" cy="274320"/>
          </a:xfrm>
        </p:spPr>
        <p:txBody>
          <a:bodyPr>
            <a:normAutofit/>
          </a:bodyPr>
          <a:lstStyle/>
          <a:p>
            <a:pPr>
              <a:spcAft>
                <a:spcPts val="600"/>
              </a:spcAft>
            </a:pPr>
            <a:r>
              <a:rPr lang="en-US"/>
              <a:t>Rahoitusmarkkinaoikeus luento 9</a:t>
            </a:r>
          </a:p>
        </p:txBody>
      </p:sp>
      <p:sp>
        <p:nvSpPr>
          <p:cNvPr id="5" name="Dian numeron paikkamerkki 4">
            <a:extLst>
              <a:ext uri="{FF2B5EF4-FFF2-40B4-BE49-F238E27FC236}">
                <a16:creationId xmlns:a16="http://schemas.microsoft.com/office/drawing/2014/main" id="{2864B0D8-2001-42DF-A43B-8C65AC6DFF51}"/>
              </a:ext>
            </a:extLst>
          </p:cNvPr>
          <p:cNvSpPr>
            <a:spLocks noGrp="1"/>
          </p:cNvSpPr>
          <p:nvPr>
            <p:ph type="sldNum" sz="quarter" idx="12"/>
          </p:nvPr>
        </p:nvSpPr>
        <p:spPr>
          <a:xfrm>
            <a:off x="10837333" y="6470704"/>
            <a:ext cx="973667" cy="274320"/>
          </a:xfrm>
        </p:spPr>
        <p:txBody>
          <a:bodyPr>
            <a:normAutofit/>
          </a:bodyPr>
          <a:lstStyle/>
          <a:p>
            <a:pPr>
              <a:spcAft>
                <a:spcPts val="600"/>
              </a:spcAft>
            </a:pPr>
            <a:fld id="{3A98EE3D-8CD1-4C3F-BD1C-C98C9596463C}" type="slidenum">
              <a:rPr lang="en-US" smtClean="0"/>
              <a:pPr>
                <a:spcAft>
                  <a:spcPts val="600"/>
                </a:spcAft>
              </a:pPr>
              <a:t>16</a:t>
            </a:fld>
            <a:endParaRPr lang="en-US"/>
          </a:p>
        </p:txBody>
      </p:sp>
    </p:spTree>
    <p:extLst>
      <p:ext uri="{BB962C8B-B14F-4D97-AF65-F5344CB8AC3E}">
        <p14:creationId xmlns:p14="http://schemas.microsoft.com/office/powerpoint/2010/main" val="25132334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1AF7B5-D274-42B6-9196-2A136489BC33}"/>
              </a:ext>
            </a:extLst>
          </p:cNvPr>
          <p:cNvSpPr>
            <a:spLocks noGrp="1"/>
          </p:cNvSpPr>
          <p:nvPr>
            <p:ph type="title"/>
          </p:nvPr>
        </p:nvSpPr>
        <p:spPr/>
        <p:txBody>
          <a:bodyPr/>
          <a:lstStyle/>
          <a:p>
            <a:pPr algn="ctr"/>
            <a:r>
              <a:rPr lang="fi-FI" dirty="0"/>
              <a:t>Matemaattisten mallien merkitys tuomioistuinten vahinkoarvioinnissa </a:t>
            </a:r>
          </a:p>
        </p:txBody>
      </p:sp>
      <p:sp>
        <p:nvSpPr>
          <p:cNvPr id="4" name="Alatunnisteen paikkamerkki 3">
            <a:extLst>
              <a:ext uri="{FF2B5EF4-FFF2-40B4-BE49-F238E27FC236}">
                <a16:creationId xmlns:a16="http://schemas.microsoft.com/office/drawing/2014/main" id="{E4B0348C-E7BD-403E-9862-02BD32059DB6}"/>
              </a:ext>
            </a:extLst>
          </p:cNvPr>
          <p:cNvSpPr>
            <a:spLocks noGrp="1"/>
          </p:cNvSpPr>
          <p:nvPr>
            <p:ph type="ftr" sz="quarter" idx="11"/>
          </p:nvPr>
        </p:nvSpPr>
        <p:spPr/>
        <p:txBody>
          <a:bodyPr/>
          <a:lstStyle/>
          <a:p>
            <a:r>
              <a:rPr lang="en-US"/>
              <a:t>Rahoitusmarkkinaoikeus luento 9</a:t>
            </a:r>
            <a:endParaRPr lang="en-US" dirty="0"/>
          </a:p>
        </p:txBody>
      </p:sp>
      <p:sp>
        <p:nvSpPr>
          <p:cNvPr id="5" name="Dian numeron paikkamerkki 4">
            <a:extLst>
              <a:ext uri="{FF2B5EF4-FFF2-40B4-BE49-F238E27FC236}">
                <a16:creationId xmlns:a16="http://schemas.microsoft.com/office/drawing/2014/main" id="{8FCFA649-0702-496A-A32E-FC91875110DD}"/>
              </a:ext>
            </a:extLst>
          </p:cNvPr>
          <p:cNvSpPr>
            <a:spLocks noGrp="1"/>
          </p:cNvSpPr>
          <p:nvPr>
            <p:ph type="sldNum" sz="quarter" idx="12"/>
          </p:nvPr>
        </p:nvSpPr>
        <p:spPr/>
        <p:txBody>
          <a:bodyPr/>
          <a:lstStyle/>
          <a:p>
            <a:fld id="{3A98EE3D-8CD1-4C3F-BD1C-C98C9596463C}" type="slidenum">
              <a:rPr lang="en-US" smtClean="0"/>
              <a:t>17</a:t>
            </a:fld>
            <a:endParaRPr lang="en-US" dirty="0"/>
          </a:p>
        </p:txBody>
      </p:sp>
      <p:graphicFrame>
        <p:nvGraphicFramePr>
          <p:cNvPr id="8" name="Sisällön paikkamerkki 7">
            <a:extLst>
              <a:ext uri="{FF2B5EF4-FFF2-40B4-BE49-F238E27FC236}">
                <a16:creationId xmlns:a16="http://schemas.microsoft.com/office/drawing/2014/main" id="{8AE4203B-9867-4E8F-A198-00755807E979}"/>
              </a:ext>
            </a:extLst>
          </p:cNvPr>
          <p:cNvGraphicFramePr>
            <a:graphicFrameLocks noGrp="1"/>
          </p:cNvGraphicFramePr>
          <p:nvPr>
            <p:ph idx="1"/>
            <p:extLst>
              <p:ext uri="{D42A27DB-BD31-4B8C-83A1-F6EECF244321}">
                <p14:modId xmlns:p14="http://schemas.microsoft.com/office/powerpoint/2010/main" val="224031005"/>
              </p:ext>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395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42FAD3C3-76C9-4CEF-9D0A-9FF81CDE5D2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299F0993-9344-48CD-86D6-8ECC5B3529E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dgm id="{0E62046E-8CC1-4F7B-A8A4-0891BEB015D8}"/>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DE3C2E7D-EF04-4378-8E9B-6034B31329F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C6CB5ABA-0ED0-4548-8FE3-1F5B72AC251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4AC700CE-B50E-418B-802F-2589A7504DF0}"/>
              </a:ext>
            </a:extLst>
          </p:cNvPr>
          <p:cNvSpPr>
            <a:spLocks noGrp="1"/>
          </p:cNvSpPr>
          <p:nvPr>
            <p:ph type="title"/>
          </p:nvPr>
        </p:nvSpPr>
        <p:spPr>
          <a:xfrm>
            <a:off x="964788" y="804333"/>
            <a:ext cx="3391900" cy="5249334"/>
          </a:xfrm>
        </p:spPr>
        <p:txBody>
          <a:bodyPr>
            <a:normAutofit/>
          </a:bodyPr>
          <a:lstStyle/>
          <a:p>
            <a:pPr algn="r"/>
            <a:r>
              <a:rPr lang="fi-FI" sz="2800" dirty="0">
                <a:solidFill>
                  <a:srgbClr val="FFFFFF"/>
                </a:solidFill>
              </a:rPr>
              <a:t>Tiedonantohäiriöön perustuvan Vahingon arvioiminen</a:t>
            </a:r>
            <a:br>
              <a:rPr lang="fi-FI" sz="2800" dirty="0">
                <a:solidFill>
                  <a:srgbClr val="FFFFFF"/>
                </a:solidFill>
              </a:rPr>
            </a:br>
            <a:r>
              <a:rPr lang="fi-FI" sz="2800" dirty="0">
                <a:solidFill>
                  <a:srgbClr val="FFFFFF"/>
                </a:solidFill>
              </a:rPr>
              <a:t> </a:t>
            </a:r>
            <a:br>
              <a:rPr lang="fi-FI" sz="2800" dirty="0">
                <a:solidFill>
                  <a:srgbClr val="FFFFFF"/>
                </a:solidFill>
              </a:rPr>
            </a:br>
            <a:r>
              <a:rPr lang="fi-FI" sz="2000" b="0" i="0" u="none" strike="noStrike" baseline="0" dirty="0">
                <a:solidFill>
                  <a:srgbClr val="FFFFFF"/>
                </a:solidFill>
                <a:latin typeface="TT4D6o00"/>
              </a:rPr>
              <a:t>Hallituksen esitys eduskunnalle arvopaperimarkkinoita</a:t>
            </a:r>
            <a:br>
              <a:rPr lang="fi-FI" sz="2000" b="0" i="0" u="none" strike="noStrike" baseline="0" dirty="0">
                <a:solidFill>
                  <a:srgbClr val="FFFFFF"/>
                </a:solidFill>
                <a:latin typeface="TT4D6o00"/>
              </a:rPr>
            </a:br>
            <a:r>
              <a:rPr lang="fi-FI" sz="2000" b="0" i="0" u="none" strike="noStrike" baseline="0" dirty="0">
                <a:solidFill>
                  <a:srgbClr val="FFFFFF"/>
                </a:solidFill>
                <a:latin typeface="TT4D6o00"/>
              </a:rPr>
              <a:t>koskevaksi lainsäädännöksi </a:t>
            </a:r>
            <a:r>
              <a:rPr lang="fi-FI" sz="2000" b="0" i="0" u="none" strike="noStrike" baseline="0" dirty="0">
                <a:solidFill>
                  <a:srgbClr val="FFFFFF"/>
                </a:solidFill>
                <a:latin typeface="TT4D2o00"/>
              </a:rPr>
              <a:t>32/2012 vp s. 59 </a:t>
            </a:r>
            <a:r>
              <a:rPr lang="fi-FI" sz="1600" b="0" i="0" u="none" strike="noStrike" baseline="0" dirty="0">
                <a:solidFill>
                  <a:srgbClr val="FFFFFF"/>
                </a:solidFill>
                <a:latin typeface="TT4D2o00"/>
                <a:hlinkClick r:id="rId2"/>
              </a:rPr>
              <a:t>https://www.edilex.fi/smur/20120746</a:t>
            </a:r>
            <a:r>
              <a:rPr lang="fi-FI" sz="1600" b="0" i="0" u="none" strike="noStrike" baseline="0" dirty="0">
                <a:solidFill>
                  <a:srgbClr val="FFFFFF"/>
                </a:solidFill>
                <a:latin typeface="TT4D2o00"/>
              </a:rPr>
              <a:t> </a:t>
            </a:r>
            <a:endParaRPr lang="fi-FI" sz="1600" dirty="0">
              <a:solidFill>
                <a:srgbClr val="FFFFFF"/>
              </a:solidFill>
            </a:endParaRPr>
          </a:p>
        </p:txBody>
      </p:sp>
      <p:graphicFrame>
        <p:nvGraphicFramePr>
          <p:cNvPr id="6" name="Sisällön paikkamerkki 5">
            <a:extLst>
              <a:ext uri="{FF2B5EF4-FFF2-40B4-BE49-F238E27FC236}">
                <a16:creationId xmlns:a16="http://schemas.microsoft.com/office/drawing/2014/main" id="{5DDA7B66-7BC7-43E5-9737-EE13007AE98F}"/>
              </a:ext>
            </a:extLst>
          </p:cNvPr>
          <p:cNvGraphicFramePr>
            <a:graphicFrameLocks noGrp="1"/>
          </p:cNvGraphicFramePr>
          <p:nvPr>
            <p:ph idx="1"/>
            <p:extLst>
              <p:ext uri="{D42A27DB-BD31-4B8C-83A1-F6EECF244321}">
                <p14:modId xmlns:p14="http://schemas.microsoft.com/office/powerpoint/2010/main" val="3862498104"/>
              </p:ext>
            </p:extLst>
          </p:nvPr>
        </p:nvGraphicFramePr>
        <p:xfrm>
          <a:off x="4951048" y="804333"/>
          <a:ext cx="6306003" cy="5249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latunnisteen paikkamerkki 3">
            <a:extLst>
              <a:ext uri="{FF2B5EF4-FFF2-40B4-BE49-F238E27FC236}">
                <a16:creationId xmlns:a16="http://schemas.microsoft.com/office/drawing/2014/main" id="{6C4A2465-3384-47FF-9407-9DD24AB0746D}"/>
              </a:ext>
            </a:extLst>
          </p:cNvPr>
          <p:cNvSpPr>
            <a:spLocks noGrp="1"/>
          </p:cNvSpPr>
          <p:nvPr>
            <p:ph type="ftr" sz="quarter" idx="11"/>
          </p:nvPr>
        </p:nvSpPr>
        <p:spPr>
          <a:xfrm>
            <a:off x="4842932" y="6470704"/>
            <a:ext cx="5901459" cy="274320"/>
          </a:xfrm>
        </p:spPr>
        <p:txBody>
          <a:bodyPr>
            <a:normAutofit/>
          </a:bodyPr>
          <a:lstStyle/>
          <a:p>
            <a:pPr>
              <a:spcAft>
                <a:spcPts val="600"/>
              </a:spcAft>
            </a:pPr>
            <a:r>
              <a:rPr lang="en-US"/>
              <a:t>Rahoitusmarkkinaoikeus luento 9</a:t>
            </a:r>
          </a:p>
        </p:txBody>
      </p:sp>
      <p:sp>
        <p:nvSpPr>
          <p:cNvPr id="5" name="Dian numeron paikkamerkki 4">
            <a:extLst>
              <a:ext uri="{FF2B5EF4-FFF2-40B4-BE49-F238E27FC236}">
                <a16:creationId xmlns:a16="http://schemas.microsoft.com/office/drawing/2014/main" id="{66454F15-BBD6-4280-AC78-67A38FCBCE23}"/>
              </a:ext>
            </a:extLst>
          </p:cNvPr>
          <p:cNvSpPr>
            <a:spLocks noGrp="1"/>
          </p:cNvSpPr>
          <p:nvPr>
            <p:ph type="sldNum" sz="quarter" idx="12"/>
          </p:nvPr>
        </p:nvSpPr>
        <p:spPr>
          <a:xfrm>
            <a:off x="10837333" y="6470704"/>
            <a:ext cx="973667" cy="274320"/>
          </a:xfrm>
        </p:spPr>
        <p:txBody>
          <a:bodyPr>
            <a:normAutofit/>
          </a:bodyPr>
          <a:lstStyle/>
          <a:p>
            <a:pPr>
              <a:spcAft>
                <a:spcPts val="600"/>
              </a:spcAft>
            </a:pPr>
            <a:fld id="{3A98EE3D-8CD1-4C3F-BD1C-C98C9596463C}" type="slidenum">
              <a:rPr lang="en-US" smtClean="0"/>
              <a:pPr>
                <a:spcAft>
                  <a:spcPts val="600"/>
                </a:spcAft>
              </a:pPr>
              <a:t>18</a:t>
            </a:fld>
            <a:endParaRPr lang="en-US"/>
          </a:p>
        </p:txBody>
      </p:sp>
    </p:spTree>
    <p:extLst>
      <p:ext uri="{BB962C8B-B14F-4D97-AF65-F5344CB8AC3E}">
        <p14:creationId xmlns:p14="http://schemas.microsoft.com/office/powerpoint/2010/main" val="385485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11AAE29-64CC-4DBA-B4F8-22BD614C949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2C220D2A-7064-468F-98D7-E5D8A1BBD48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93CBB282-499A-4ABA-AF5A-7290522EAB3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7CF805-C4DF-4548-AA08-7997CD552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82E0D7-37D0-4C31-B2DA-233C8F10C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9097524" cy="6148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EDB3FCCD-702B-49E1-853C-EBD5FEF54C64}"/>
              </a:ext>
            </a:extLst>
          </p:cNvPr>
          <p:cNvSpPr>
            <a:spLocks noGrp="1"/>
          </p:cNvSpPr>
          <p:nvPr>
            <p:ph type="title"/>
          </p:nvPr>
        </p:nvSpPr>
        <p:spPr>
          <a:xfrm>
            <a:off x="1024129" y="585216"/>
            <a:ext cx="8069094" cy="1499616"/>
          </a:xfrm>
        </p:spPr>
        <p:txBody>
          <a:bodyPr>
            <a:normAutofit/>
          </a:bodyPr>
          <a:lstStyle/>
          <a:p>
            <a:r>
              <a:rPr lang="fi-FI">
                <a:solidFill>
                  <a:srgbClr val="FFFFFF"/>
                </a:solidFill>
              </a:rPr>
              <a:t>Hinnaneron korvaaminen </a:t>
            </a:r>
          </a:p>
        </p:txBody>
      </p:sp>
      <p:cxnSp>
        <p:nvCxnSpPr>
          <p:cNvPr id="14" name="Straight Connector 13">
            <a:extLst>
              <a:ext uri="{FF2B5EF4-FFF2-40B4-BE49-F238E27FC236}">
                <a16:creationId xmlns:a16="http://schemas.microsoft.com/office/drawing/2014/main" id="{1AD3A364-FD48-4C42-B623-DAD0C3ED6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10C16E98-3192-40FE-9210-F279169BC18A}"/>
              </a:ext>
            </a:extLst>
          </p:cNvPr>
          <p:cNvSpPr>
            <a:spLocks noGrp="1"/>
          </p:cNvSpPr>
          <p:nvPr>
            <p:ph idx="1"/>
          </p:nvPr>
        </p:nvSpPr>
        <p:spPr>
          <a:xfrm>
            <a:off x="1024129" y="2286000"/>
            <a:ext cx="8074151" cy="3862971"/>
          </a:xfrm>
        </p:spPr>
        <p:txBody>
          <a:bodyPr>
            <a:normAutofit fontScale="92500" lnSpcReduction="10000"/>
          </a:bodyPr>
          <a:lstStyle/>
          <a:p>
            <a:r>
              <a:rPr lang="fi-FI" sz="2000" dirty="0">
                <a:solidFill>
                  <a:srgbClr val="FFFFFF"/>
                </a:solidFill>
              </a:rPr>
              <a:t>Kansainvälisen käytännön mukaan hintaerojen kompensointi on tapa määritellä tietohäiriöistä aiheutunut tappio. Muut menetelmät tappioiden määrittelemiseksi voivat olla sopivia, jos hintojen muodostuminen markkinoilla ei ole ollut tehokasta.</a:t>
            </a:r>
          </a:p>
          <a:p>
            <a:r>
              <a:rPr lang="fi-FI" sz="2000" dirty="0">
                <a:solidFill>
                  <a:srgbClr val="FFFFFF"/>
                </a:solidFill>
              </a:rPr>
              <a:t>Hintaeroihin perustuva korvaus koostuu erotuksesta arvopaperin toteutuneen osto- tai myyntihinnan ja sen hinnan välillä, joka arvioidusti olisi vallinnut </a:t>
            </a:r>
            <a:r>
              <a:rPr kumimoji="0" lang="fi-FI" sz="2000" b="0" i="0" u="none" strike="noStrike" kern="1200" cap="none" spc="0" normalizeH="0" baseline="0" noProof="0" dirty="0">
                <a:ln>
                  <a:noFill/>
                </a:ln>
                <a:solidFill>
                  <a:srgbClr val="FFFFFF"/>
                </a:solidFill>
                <a:effectLst/>
                <a:uLnTx/>
                <a:uFillTx/>
                <a:latin typeface="Tw Cen MT" panose="020B0602020104020603"/>
                <a:ea typeface="+mn-ea"/>
                <a:cs typeface="+mn-cs"/>
              </a:rPr>
              <a:t>kaupankäynnin ajankohtana, jos oikeat tiedot olisivat olleet saatavilla. </a:t>
            </a:r>
            <a:endParaRPr lang="fi-FI" sz="2000" dirty="0">
              <a:solidFill>
                <a:srgbClr val="FFFFFF"/>
              </a:solidFill>
            </a:endParaRPr>
          </a:p>
          <a:p>
            <a:r>
              <a:rPr lang="fi-FI" sz="2000" dirty="0">
                <a:solidFill>
                  <a:srgbClr val="FFFFFF"/>
                </a:solidFill>
              </a:rPr>
              <a:t>Tämä estää markkinariskien ja hallitsemattoman suurten ja spekulatiivisten vahingonkorvausvelvoitteiden syntymisen. </a:t>
            </a:r>
          </a:p>
          <a:p>
            <a:r>
              <a:rPr lang="fi-FI" sz="2000" dirty="0">
                <a:solidFill>
                  <a:srgbClr val="FFFFFF"/>
                </a:solidFill>
              </a:rPr>
              <a:t>Vahingon arvioimisen ajankohta: virheellisen tiedon julkistamishetken ja arviohetken (esim. tuomion) hintojen erotus otetaan lähtökohdaksi eikä aikaisempia tai myöhempiä voittoja tai tappioita yleensä oteta huomioon </a:t>
            </a:r>
          </a:p>
          <a:p>
            <a:r>
              <a:rPr lang="fi-FI" sz="2000" dirty="0">
                <a:solidFill>
                  <a:srgbClr val="FFFFFF"/>
                </a:solidFill>
              </a:rPr>
              <a:t>Hinnanerokorvauksesta on vähennettävä se määrä, jonka vahingon kärsinyt on saanut etua virheestä tai puutteesta vastakkaissuuntaisessa kaupassa.</a:t>
            </a:r>
          </a:p>
        </p:txBody>
      </p:sp>
      <p:sp>
        <p:nvSpPr>
          <p:cNvPr id="4" name="Alatunnisteen paikkamerkki 3">
            <a:extLst>
              <a:ext uri="{FF2B5EF4-FFF2-40B4-BE49-F238E27FC236}">
                <a16:creationId xmlns:a16="http://schemas.microsoft.com/office/drawing/2014/main" id="{95CABEAE-BD4C-4BD7-9A33-EADE9C3A6A70}"/>
              </a:ext>
            </a:extLst>
          </p:cNvPr>
          <p:cNvSpPr>
            <a:spLocks noGrp="1"/>
          </p:cNvSpPr>
          <p:nvPr>
            <p:ph type="ftr" sz="quarter" idx="11"/>
          </p:nvPr>
        </p:nvSpPr>
        <p:spPr>
          <a:xfrm>
            <a:off x="5626825" y="6470704"/>
            <a:ext cx="5117566" cy="274320"/>
          </a:xfrm>
        </p:spPr>
        <p:txBody>
          <a:bodyPr>
            <a:normAutofit/>
          </a:bodyPr>
          <a:lstStyle/>
          <a:p>
            <a:pPr>
              <a:spcAft>
                <a:spcPts val="600"/>
              </a:spcAft>
            </a:pPr>
            <a:r>
              <a:rPr lang="en-US">
                <a:solidFill>
                  <a:schemeClr val="bg1">
                    <a:lumMod val="95000"/>
                    <a:lumOff val="5000"/>
                  </a:schemeClr>
                </a:solidFill>
              </a:rPr>
              <a:t>Rahoitusmarkkinaoikeus luento 9</a:t>
            </a:r>
          </a:p>
        </p:txBody>
      </p:sp>
      <p:sp>
        <p:nvSpPr>
          <p:cNvPr id="5" name="Dian numeron paikkamerkki 4">
            <a:extLst>
              <a:ext uri="{FF2B5EF4-FFF2-40B4-BE49-F238E27FC236}">
                <a16:creationId xmlns:a16="http://schemas.microsoft.com/office/drawing/2014/main" id="{C763711A-D731-411C-8EEB-6F5AA7346BD3}"/>
              </a:ext>
            </a:extLst>
          </p:cNvPr>
          <p:cNvSpPr>
            <a:spLocks noGrp="1"/>
          </p:cNvSpPr>
          <p:nvPr>
            <p:ph type="sldNum" sz="quarter" idx="12"/>
          </p:nvPr>
        </p:nvSpPr>
        <p:spPr>
          <a:xfrm>
            <a:off x="10837333" y="6470704"/>
            <a:ext cx="973667" cy="274320"/>
          </a:xfrm>
        </p:spPr>
        <p:txBody>
          <a:bodyPr>
            <a:normAutofit/>
          </a:bodyPr>
          <a:lstStyle/>
          <a:p>
            <a:pPr>
              <a:spcAft>
                <a:spcPts val="600"/>
              </a:spcAft>
            </a:pPr>
            <a:fld id="{3A98EE3D-8CD1-4C3F-BD1C-C98C9596463C}" type="slidenum">
              <a:rPr lang="en-US">
                <a:solidFill>
                  <a:schemeClr val="bg1">
                    <a:lumMod val="95000"/>
                    <a:lumOff val="5000"/>
                  </a:schemeClr>
                </a:solidFill>
              </a:rPr>
              <a:pPr>
                <a:spcAft>
                  <a:spcPts val="600"/>
                </a:spcAft>
              </a:pPr>
              <a:t>19</a:t>
            </a:fld>
            <a:endParaRPr lang="en-US">
              <a:solidFill>
                <a:schemeClr val="bg1">
                  <a:lumMod val="95000"/>
                  <a:lumOff val="5000"/>
                </a:schemeClr>
              </a:solidFill>
            </a:endParaRPr>
          </a:p>
        </p:txBody>
      </p:sp>
      <p:sp>
        <p:nvSpPr>
          <p:cNvPr id="16" name="Rectangle 15">
            <a:extLst>
              <a:ext uri="{FF2B5EF4-FFF2-40B4-BE49-F238E27FC236}">
                <a16:creationId xmlns:a16="http://schemas.microsoft.com/office/drawing/2014/main" id="{F9F40211-4307-4706-AE59-83AC153FB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614510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242267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4EE56B-EAE8-4E71-81E8-83F5A70B8E79}"/>
              </a:ext>
            </a:extLst>
          </p:cNvPr>
          <p:cNvSpPr>
            <a:spLocks noGrp="1"/>
          </p:cNvSpPr>
          <p:nvPr>
            <p:ph type="ctrTitle"/>
          </p:nvPr>
        </p:nvSpPr>
        <p:spPr/>
        <p:txBody>
          <a:bodyPr/>
          <a:lstStyle/>
          <a:p>
            <a:pPr algn="ctr"/>
            <a:r>
              <a:rPr lang="fi-FI" dirty="0"/>
              <a:t>Sopimussuhdeperusteinen arvopaperikauppa: suoramyynti (markkinoiden ulkopuolella) </a:t>
            </a:r>
          </a:p>
        </p:txBody>
      </p:sp>
      <p:sp>
        <p:nvSpPr>
          <p:cNvPr id="3" name="Sisällön paikkamerkki 2">
            <a:extLst>
              <a:ext uri="{FF2B5EF4-FFF2-40B4-BE49-F238E27FC236}">
                <a16:creationId xmlns:a16="http://schemas.microsoft.com/office/drawing/2014/main" id="{83AE1CEC-1A89-42C1-BDFA-48CB576EFBA2}"/>
              </a:ext>
            </a:extLst>
          </p:cNvPr>
          <p:cNvSpPr>
            <a:spLocks noGrp="1"/>
          </p:cNvSpPr>
          <p:nvPr>
            <p:ph sz="quarter" idx="14"/>
          </p:nvPr>
        </p:nvSpPr>
        <p:spPr>
          <a:xfrm>
            <a:off x="2335777" y="1549736"/>
            <a:ext cx="8085599" cy="3831557"/>
          </a:xfrm>
        </p:spPr>
        <p:txBody>
          <a:bodyPr/>
          <a:lstStyle/>
          <a:p>
            <a:endParaRPr lang="fi-FI" dirty="0"/>
          </a:p>
        </p:txBody>
      </p:sp>
      <p:sp>
        <p:nvSpPr>
          <p:cNvPr id="4" name="Alatunnisteen paikkamerkki 3">
            <a:extLst>
              <a:ext uri="{FF2B5EF4-FFF2-40B4-BE49-F238E27FC236}">
                <a16:creationId xmlns:a16="http://schemas.microsoft.com/office/drawing/2014/main" id="{33A77B51-EB37-4210-96A5-941DF67D888B}"/>
              </a:ext>
            </a:extLst>
          </p:cNvPr>
          <p:cNvSpPr>
            <a:spLocks noGrp="1"/>
          </p:cNvSpPr>
          <p:nvPr>
            <p:ph type="ftr" sz="quarter" idx="16"/>
          </p:nvPr>
        </p:nvSpPr>
        <p:spPr/>
        <p:txBody>
          <a:bodyPr/>
          <a:lstStyle/>
          <a:p>
            <a:pPr>
              <a:defRPr/>
            </a:pPr>
            <a:r>
              <a:rPr lang="fi-FI">
                <a:solidFill>
                  <a:prstClr val="black">
                    <a:tint val="75000"/>
                  </a:prstClr>
                </a:solidFill>
              </a:rPr>
              <a:t>Rahoitusmarkkinaoikeus luento 9</a:t>
            </a:r>
          </a:p>
        </p:txBody>
      </p:sp>
      <p:sp>
        <p:nvSpPr>
          <p:cNvPr id="5" name="Dian numeron paikkamerkki 4">
            <a:extLst>
              <a:ext uri="{FF2B5EF4-FFF2-40B4-BE49-F238E27FC236}">
                <a16:creationId xmlns:a16="http://schemas.microsoft.com/office/drawing/2014/main" id="{A8AC7AEE-66C7-4B3F-84B3-C845D8A31B25}"/>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a:t>
            </a:fld>
            <a:endParaRPr lang="fi-FI">
              <a:solidFill>
                <a:prstClr val="black">
                  <a:tint val="75000"/>
                </a:prstClr>
              </a:solidFill>
            </a:endParaRPr>
          </a:p>
        </p:txBody>
      </p:sp>
      <p:grpSp>
        <p:nvGrpSpPr>
          <p:cNvPr id="6" name="Group 18">
            <a:extLst>
              <a:ext uri="{FF2B5EF4-FFF2-40B4-BE49-F238E27FC236}">
                <a16:creationId xmlns:a16="http://schemas.microsoft.com/office/drawing/2014/main" id="{2B5C728C-B714-475B-B4B5-F31D815DFA8A}"/>
              </a:ext>
            </a:extLst>
          </p:cNvPr>
          <p:cNvGrpSpPr>
            <a:grpSpLocks/>
          </p:cNvGrpSpPr>
          <p:nvPr/>
        </p:nvGrpSpPr>
        <p:grpSpPr bwMode="auto">
          <a:xfrm>
            <a:off x="2492311" y="1525872"/>
            <a:ext cx="6819400" cy="4302125"/>
            <a:chOff x="876800" y="2022475"/>
            <a:chExt cx="6819400" cy="4302125"/>
          </a:xfrm>
        </p:grpSpPr>
        <p:sp>
          <p:nvSpPr>
            <p:cNvPr id="7" name="Rectangle 4">
              <a:extLst>
                <a:ext uri="{FF2B5EF4-FFF2-40B4-BE49-F238E27FC236}">
                  <a16:creationId xmlns:a16="http://schemas.microsoft.com/office/drawing/2014/main" id="{F4D9F0A6-5A25-4369-9D7D-4C567D0CEF21}"/>
                </a:ext>
              </a:extLst>
            </p:cNvPr>
            <p:cNvSpPr>
              <a:spLocks noChangeArrowheads="1"/>
            </p:cNvSpPr>
            <p:nvPr/>
          </p:nvSpPr>
          <p:spPr bwMode="auto">
            <a:xfrm>
              <a:off x="990600" y="2057400"/>
              <a:ext cx="1828800" cy="914400"/>
            </a:xfrm>
            <a:prstGeom prst="rect">
              <a:avLst/>
            </a:prstGeom>
            <a:solidFill>
              <a:srgbClr val="FFFFFF">
                <a:alpha val="50195"/>
              </a:srgbClr>
            </a:solidFill>
            <a:ln w="9525">
              <a:solidFill>
                <a:schemeClr val="tx1"/>
              </a:solidFill>
              <a:miter lim="800000"/>
              <a:headEnd/>
              <a:tailEnd/>
            </a:ln>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fontAlgn="base">
                <a:spcBef>
                  <a:spcPct val="0"/>
                </a:spcBef>
                <a:spcAft>
                  <a:spcPct val="0"/>
                </a:spcAft>
                <a:buNone/>
              </a:pPr>
              <a:r>
                <a:rPr lang="en-US" altLang="fi-FI" dirty="0" err="1">
                  <a:solidFill>
                    <a:prstClr val="black"/>
                  </a:solidFill>
                  <a:latin typeface="Times New Roman" pitchFamily="18" charset="0"/>
                </a:rPr>
                <a:t>Päämies</a:t>
              </a:r>
              <a:r>
                <a:rPr lang="en-US" altLang="fi-FI" dirty="0">
                  <a:solidFill>
                    <a:prstClr val="black"/>
                  </a:solidFill>
                  <a:latin typeface="Times New Roman" pitchFamily="18" charset="0"/>
                </a:rPr>
                <a:t> </a:t>
              </a:r>
            </a:p>
            <a:p>
              <a:pPr algn="ctr" fontAlgn="base">
                <a:spcBef>
                  <a:spcPct val="0"/>
                </a:spcBef>
                <a:spcAft>
                  <a:spcPct val="0"/>
                </a:spcAft>
                <a:buNone/>
              </a:pPr>
              <a:r>
                <a:rPr lang="en-US" altLang="fi-FI" dirty="0">
                  <a:solidFill>
                    <a:prstClr val="black"/>
                  </a:solidFill>
                  <a:latin typeface="Times New Roman" pitchFamily="18" charset="0"/>
                </a:rPr>
                <a:t>(</a:t>
              </a:r>
              <a:r>
                <a:rPr lang="en-US" altLang="fi-FI" dirty="0" err="1">
                  <a:solidFill>
                    <a:prstClr val="black"/>
                  </a:solidFill>
                  <a:latin typeface="Times New Roman" pitchFamily="18" charset="0"/>
                </a:rPr>
                <a:t>ostaja</a:t>
              </a:r>
              <a:r>
                <a:rPr lang="en-US" altLang="fi-FI" dirty="0">
                  <a:solidFill>
                    <a:prstClr val="black"/>
                  </a:solidFill>
                  <a:latin typeface="Times New Roman" pitchFamily="18" charset="0"/>
                </a:rPr>
                <a:t>/</a:t>
              </a:r>
              <a:r>
                <a:rPr lang="en-US" altLang="fi-FI" dirty="0" err="1">
                  <a:solidFill>
                    <a:prstClr val="black"/>
                  </a:solidFill>
                  <a:latin typeface="Times New Roman" pitchFamily="18" charset="0"/>
                </a:rPr>
                <a:t>myyjä</a:t>
              </a:r>
              <a:r>
                <a:rPr lang="en-US" altLang="fi-FI" dirty="0">
                  <a:solidFill>
                    <a:prstClr val="black"/>
                  </a:solidFill>
                  <a:latin typeface="Times New Roman" pitchFamily="18" charset="0"/>
                </a:rPr>
                <a:t>)</a:t>
              </a:r>
            </a:p>
          </p:txBody>
        </p:sp>
        <p:sp>
          <p:nvSpPr>
            <p:cNvPr id="8" name="Rectangle 5">
              <a:extLst>
                <a:ext uri="{FF2B5EF4-FFF2-40B4-BE49-F238E27FC236}">
                  <a16:creationId xmlns:a16="http://schemas.microsoft.com/office/drawing/2014/main" id="{0E17C9C2-ED00-4274-9FA8-4CBDBD9A0DC6}"/>
                </a:ext>
              </a:extLst>
            </p:cNvPr>
            <p:cNvSpPr>
              <a:spLocks noChangeArrowheads="1"/>
            </p:cNvSpPr>
            <p:nvPr/>
          </p:nvSpPr>
          <p:spPr bwMode="auto">
            <a:xfrm>
              <a:off x="1066800" y="5486400"/>
              <a:ext cx="1752600" cy="838200"/>
            </a:xfrm>
            <a:prstGeom prst="rect">
              <a:avLst/>
            </a:prstGeom>
            <a:solidFill>
              <a:srgbClr val="FFFFFF">
                <a:alpha val="50195"/>
              </a:srgbClr>
            </a:solidFill>
            <a:ln w="9525">
              <a:solidFill>
                <a:schemeClr val="tx1"/>
              </a:solidFill>
              <a:miter lim="800000"/>
              <a:headEnd/>
              <a:tailEnd/>
            </a:ln>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fontAlgn="base">
                <a:spcBef>
                  <a:spcPct val="0"/>
                </a:spcBef>
                <a:spcAft>
                  <a:spcPct val="0"/>
                </a:spcAft>
                <a:buNone/>
              </a:pPr>
              <a:r>
                <a:rPr lang="en-US" altLang="fi-FI" dirty="0" err="1">
                  <a:solidFill>
                    <a:prstClr val="black"/>
                  </a:solidFill>
                  <a:latin typeface="Times New Roman" pitchFamily="18" charset="0"/>
                </a:rPr>
                <a:t>Vastapuoli</a:t>
              </a:r>
              <a:r>
                <a:rPr lang="en-US" altLang="fi-FI" dirty="0">
                  <a:solidFill>
                    <a:prstClr val="black"/>
                  </a:solidFill>
                  <a:latin typeface="Times New Roman" pitchFamily="18" charset="0"/>
                </a:rPr>
                <a:t> </a:t>
              </a:r>
            </a:p>
            <a:p>
              <a:pPr algn="ctr" fontAlgn="base">
                <a:spcBef>
                  <a:spcPct val="0"/>
                </a:spcBef>
                <a:spcAft>
                  <a:spcPct val="0"/>
                </a:spcAft>
                <a:buNone/>
              </a:pPr>
              <a:r>
                <a:rPr lang="en-US" altLang="fi-FI" dirty="0">
                  <a:solidFill>
                    <a:prstClr val="black"/>
                  </a:solidFill>
                  <a:latin typeface="Times New Roman" pitchFamily="18" charset="0"/>
                </a:rPr>
                <a:t>(</a:t>
              </a:r>
              <a:r>
                <a:rPr lang="en-US" altLang="fi-FI" dirty="0" err="1">
                  <a:solidFill>
                    <a:prstClr val="black"/>
                  </a:solidFill>
                  <a:latin typeface="Times New Roman" pitchFamily="18" charset="0"/>
                </a:rPr>
                <a:t>ostaja</a:t>
              </a:r>
              <a:r>
                <a:rPr lang="en-US" altLang="fi-FI" dirty="0">
                  <a:solidFill>
                    <a:prstClr val="black"/>
                  </a:solidFill>
                  <a:latin typeface="Times New Roman" pitchFamily="18" charset="0"/>
                </a:rPr>
                <a:t> /</a:t>
              </a:r>
              <a:r>
                <a:rPr lang="en-US" altLang="fi-FI" dirty="0" err="1">
                  <a:solidFill>
                    <a:prstClr val="black"/>
                  </a:solidFill>
                  <a:latin typeface="Times New Roman" pitchFamily="18" charset="0"/>
                </a:rPr>
                <a:t>myyjä</a:t>
              </a:r>
              <a:r>
                <a:rPr lang="en-US" altLang="fi-FI" dirty="0">
                  <a:solidFill>
                    <a:prstClr val="black"/>
                  </a:solidFill>
                  <a:latin typeface="Times New Roman" pitchFamily="18" charset="0"/>
                </a:rPr>
                <a:t>)</a:t>
              </a:r>
            </a:p>
          </p:txBody>
        </p:sp>
        <p:sp>
          <p:nvSpPr>
            <p:cNvPr id="9" name="Rectangle 6">
              <a:extLst>
                <a:ext uri="{FF2B5EF4-FFF2-40B4-BE49-F238E27FC236}">
                  <a16:creationId xmlns:a16="http://schemas.microsoft.com/office/drawing/2014/main" id="{EDD557AB-849A-440C-8D45-91C62F075BCD}"/>
                </a:ext>
              </a:extLst>
            </p:cNvPr>
            <p:cNvSpPr>
              <a:spLocks noChangeArrowheads="1"/>
            </p:cNvSpPr>
            <p:nvPr/>
          </p:nvSpPr>
          <p:spPr bwMode="auto">
            <a:xfrm>
              <a:off x="4953000" y="4114800"/>
              <a:ext cx="2743200" cy="838200"/>
            </a:xfrm>
            <a:prstGeom prst="rect">
              <a:avLst/>
            </a:prstGeom>
            <a:solidFill>
              <a:schemeClr val="bg1"/>
            </a:solidFill>
            <a:ln w="9525">
              <a:solidFill>
                <a:schemeClr val="tx1"/>
              </a:solidFill>
              <a:miter lim="800000"/>
              <a:headEnd/>
              <a:tailEnd/>
            </a:ln>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fontAlgn="base">
                <a:spcBef>
                  <a:spcPct val="0"/>
                </a:spcBef>
                <a:spcAft>
                  <a:spcPct val="0"/>
                </a:spcAft>
                <a:buNone/>
              </a:pPr>
              <a:r>
                <a:rPr lang="en-US" altLang="fi-FI" dirty="0" err="1">
                  <a:solidFill>
                    <a:prstClr val="black"/>
                  </a:solidFill>
                  <a:latin typeface="Times New Roman" pitchFamily="18" charset="0"/>
                </a:rPr>
                <a:t>Välittäjä</a:t>
              </a:r>
              <a:endParaRPr lang="en-US" altLang="fi-FI" dirty="0">
                <a:solidFill>
                  <a:prstClr val="black"/>
                </a:solidFill>
                <a:latin typeface="Times New Roman" pitchFamily="18" charset="0"/>
              </a:endParaRPr>
            </a:p>
          </p:txBody>
        </p:sp>
        <p:sp>
          <p:nvSpPr>
            <p:cNvPr id="10" name="Line 7">
              <a:extLst>
                <a:ext uri="{FF2B5EF4-FFF2-40B4-BE49-F238E27FC236}">
                  <a16:creationId xmlns:a16="http://schemas.microsoft.com/office/drawing/2014/main" id="{AA3802FF-73D8-40B5-AE95-4D1FF9DE4899}"/>
                </a:ext>
              </a:extLst>
            </p:cNvPr>
            <p:cNvSpPr>
              <a:spLocks noChangeShapeType="1"/>
            </p:cNvSpPr>
            <p:nvPr/>
          </p:nvSpPr>
          <p:spPr bwMode="auto">
            <a:xfrm>
              <a:off x="1828800" y="3124200"/>
              <a:ext cx="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fi-FI">
                <a:solidFill>
                  <a:prstClr val="black"/>
                </a:solidFill>
                <a:latin typeface="Arial" charset="0"/>
              </a:endParaRPr>
            </a:p>
          </p:txBody>
        </p:sp>
        <p:sp>
          <p:nvSpPr>
            <p:cNvPr id="11" name="Line 8">
              <a:extLst>
                <a:ext uri="{FF2B5EF4-FFF2-40B4-BE49-F238E27FC236}">
                  <a16:creationId xmlns:a16="http://schemas.microsoft.com/office/drawing/2014/main" id="{3B2639D5-1A6A-4274-80DF-52C230943E08}"/>
                </a:ext>
              </a:extLst>
            </p:cNvPr>
            <p:cNvSpPr>
              <a:spLocks noChangeShapeType="1"/>
            </p:cNvSpPr>
            <p:nvPr/>
          </p:nvSpPr>
          <p:spPr bwMode="auto">
            <a:xfrm>
              <a:off x="1828800" y="46482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fi-FI">
                <a:solidFill>
                  <a:prstClr val="black"/>
                </a:solidFill>
                <a:latin typeface="Arial" charset="0"/>
              </a:endParaRPr>
            </a:p>
          </p:txBody>
        </p:sp>
        <p:sp>
          <p:nvSpPr>
            <p:cNvPr id="12" name="Text Box 9">
              <a:extLst>
                <a:ext uri="{FF2B5EF4-FFF2-40B4-BE49-F238E27FC236}">
                  <a16:creationId xmlns:a16="http://schemas.microsoft.com/office/drawing/2014/main" id="{A0C7CE51-A20B-4639-AF11-A1D92799D4DC}"/>
                </a:ext>
              </a:extLst>
            </p:cNvPr>
            <p:cNvSpPr txBox="1">
              <a:spLocks noChangeArrowheads="1"/>
            </p:cNvSpPr>
            <p:nvPr/>
          </p:nvSpPr>
          <p:spPr bwMode="auto">
            <a:xfrm>
              <a:off x="876800" y="4003675"/>
              <a:ext cx="23262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fontAlgn="base">
                <a:spcBef>
                  <a:spcPct val="0"/>
                </a:spcBef>
                <a:spcAft>
                  <a:spcPct val="0"/>
                </a:spcAft>
                <a:buNone/>
              </a:pPr>
              <a:r>
                <a:rPr lang="en-US" altLang="fi-FI" dirty="0" err="1">
                  <a:solidFill>
                    <a:prstClr val="black"/>
                  </a:solidFill>
                  <a:latin typeface="Times New Roman" pitchFamily="18" charset="0"/>
                </a:rPr>
                <a:t>Irtaimen</a:t>
              </a:r>
              <a:r>
                <a:rPr lang="en-US" altLang="fi-FI" dirty="0">
                  <a:solidFill>
                    <a:prstClr val="black"/>
                  </a:solidFill>
                  <a:latin typeface="Times New Roman" pitchFamily="18" charset="0"/>
                </a:rPr>
                <a:t> </a:t>
              </a:r>
              <a:r>
                <a:rPr lang="en-US" altLang="fi-FI" dirty="0" err="1">
                  <a:solidFill>
                    <a:prstClr val="black"/>
                  </a:solidFill>
                  <a:latin typeface="Times New Roman" pitchFamily="18" charset="0"/>
                </a:rPr>
                <a:t>kauppa</a:t>
              </a:r>
              <a:r>
                <a:rPr lang="en-US" altLang="fi-FI" dirty="0">
                  <a:solidFill>
                    <a:prstClr val="black"/>
                  </a:solidFill>
                  <a:latin typeface="Times New Roman" pitchFamily="18" charset="0"/>
                </a:rPr>
                <a:t>?</a:t>
              </a:r>
            </a:p>
          </p:txBody>
        </p:sp>
        <p:sp>
          <p:nvSpPr>
            <p:cNvPr id="13" name="Line 10">
              <a:extLst>
                <a:ext uri="{FF2B5EF4-FFF2-40B4-BE49-F238E27FC236}">
                  <a16:creationId xmlns:a16="http://schemas.microsoft.com/office/drawing/2014/main" id="{88AD31A5-D7D7-454B-A66C-F063C79B1BB1}"/>
                </a:ext>
              </a:extLst>
            </p:cNvPr>
            <p:cNvSpPr>
              <a:spLocks noChangeShapeType="1"/>
            </p:cNvSpPr>
            <p:nvPr/>
          </p:nvSpPr>
          <p:spPr bwMode="auto">
            <a:xfrm flipH="1" flipV="1">
              <a:off x="2971800" y="2514600"/>
              <a:ext cx="15240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fi-FI">
                <a:solidFill>
                  <a:prstClr val="black"/>
                </a:solidFill>
                <a:latin typeface="Arial" charset="0"/>
              </a:endParaRPr>
            </a:p>
          </p:txBody>
        </p:sp>
        <p:sp>
          <p:nvSpPr>
            <p:cNvPr id="14" name="Line 11">
              <a:extLst>
                <a:ext uri="{FF2B5EF4-FFF2-40B4-BE49-F238E27FC236}">
                  <a16:creationId xmlns:a16="http://schemas.microsoft.com/office/drawing/2014/main" id="{7BF2DF26-AB18-4E74-89BF-8E70E13B0177}"/>
                </a:ext>
              </a:extLst>
            </p:cNvPr>
            <p:cNvSpPr>
              <a:spLocks noChangeShapeType="1"/>
            </p:cNvSpPr>
            <p:nvPr/>
          </p:nvSpPr>
          <p:spPr bwMode="auto">
            <a:xfrm>
              <a:off x="5105400" y="3352800"/>
              <a:ext cx="1371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fi-FI">
                <a:solidFill>
                  <a:prstClr val="black"/>
                </a:solidFill>
                <a:latin typeface="Arial" charset="0"/>
              </a:endParaRPr>
            </a:p>
          </p:txBody>
        </p:sp>
        <p:sp>
          <p:nvSpPr>
            <p:cNvPr id="15" name="Text Box 12">
              <a:extLst>
                <a:ext uri="{FF2B5EF4-FFF2-40B4-BE49-F238E27FC236}">
                  <a16:creationId xmlns:a16="http://schemas.microsoft.com/office/drawing/2014/main" id="{286F6DCC-E198-45E1-BD5A-89BB600E7C66}"/>
                </a:ext>
              </a:extLst>
            </p:cNvPr>
            <p:cNvSpPr txBox="1">
              <a:spLocks noChangeArrowheads="1"/>
            </p:cNvSpPr>
            <p:nvPr/>
          </p:nvSpPr>
          <p:spPr bwMode="auto">
            <a:xfrm>
              <a:off x="4375295" y="3013075"/>
              <a:ext cx="30556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fontAlgn="base">
                <a:spcBef>
                  <a:spcPct val="0"/>
                </a:spcBef>
                <a:spcAft>
                  <a:spcPct val="0"/>
                </a:spcAft>
                <a:buNone/>
              </a:pPr>
              <a:r>
                <a:rPr lang="en-US" altLang="fi-FI" dirty="0" err="1">
                  <a:solidFill>
                    <a:prstClr val="black"/>
                  </a:solidFill>
                  <a:latin typeface="Times New Roman" pitchFamily="18" charset="0"/>
                </a:rPr>
                <a:t>Myynti</a:t>
              </a:r>
              <a:r>
                <a:rPr lang="en-US" altLang="fi-FI" dirty="0">
                  <a:solidFill>
                    <a:prstClr val="black"/>
                  </a:solidFill>
                  <a:latin typeface="Times New Roman" pitchFamily="18" charset="0"/>
                </a:rPr>
                <a:t>- / </a:t>
              </a:r>
              <a:r>
                <a:rPr lang="en-US" altLang="fi-FI" dirty="0" err="1">
                  <a:solidFill>
                    <a:prstClr val="black"/>
                  </a:solidFill>
                  <a:latin typeface="Times New Roman" pitchFamily="18" charset="0"/>
                </a:rPr>
                <a:t>ostokomissio</a:t>
              </a:r>
              <a:endParaRPr lang="en-US" altLang="fi-FI" dirty="0">
                <a:solidFill>
                  <a:prstClr val="black"/>
                </a:solidFill>
                <a:latin typeface="Times New Roman" pitchFamily="18" charset="0"/>
              </a:endParaRPr>
            </a:p>
          </p:txBody>
        </p:sp>
        <p:sp>
          <p:nvSpPr>
            <p:cNvPr id="16" name="Line 13">
              <a:extLst>
                <a:ext uri="{FF2B5EF4-FFF2-40B4-BE49-F238E27FC236}">
                  <a16:creationId xmlns:a16="http://schemas.microsoft.com/office/drawing/2014/main" id="{BD8A7B32-2DB0-4022-B6FC-50E82848645A}"/>
                </a:ext>
              </a:extLst>
            </p:cNvPr>
            <p:cNvSpPr>
              <a:spLocks noChangeShapeType="1"/>
            </p:cNvSpPr>
            <p:nvPr/>
          </p:nvSpPr>
          <p:spPr bwMode="auto">
            <a:xfrm flipV="1">
              <a:off x="4800600" y="5105400"/>
              <a:ext cx="1447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fi-FI">
                <a:solidFill>
                  <a:prstClr val="black"/>
                </a:solidFill>
                <a:latin typeface="Arial" charset="0"/>
              </a:endParaRPr>
            </a:p>
          </p:txBody>
        </p:sp>
        <p:sp>
          <p:nvSpPr>
            <p:cNvPr id="17" name="Text Box 14">
              <a:extLst>
                <a:ext uri="{FF2B5EF4-FFF2-40B4-BE49-F238E27FC236}">
                  <a16:creationId xmlns:a16="http://schemas.microsoft.com/office/drawing/2014/main" id="{DC8CAA3C-0C42-47CE-98CB-276D7B99F9A5}"/>
                </a:ext>
              </a:extLst>
            </p:cNvPr>
            <p:cNvSpPr txBox="1">
              <a:spLocks noChangeArrowheads="1"/>
            </p:cNvSpPr>
            <p:nvPr/>
          </p:nvSpPr>
          <p:spPr bwMode="auto">
            <a:xfrm>
              <a:off x="3163458" y="5375275"/>
              <a:ext cx="21900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fontAlgn="base">
                <a:spcBef>
                  <a:spcPct val="0"/>
                </a:spcBef>
                <a:spcAft>
                  <a:spcPct val="0"/>
                </a:spcAft>
                <a:buNone/>
              </a:pPr>
              <a:r>
                <a:rPr lang="en-US" altLang="fi-FI" dirty="0" err="1">
                  <a:solidFill>
                    <a:prstClr val="black"/>
                  </a:solidFill>
                  <a:latin typeface="Times New Roman" pitchFamily="18" charset="0"/>
                </a:rPr>
                <a:t>Irtaimen</a:t>
              </a:r>
              <a:r>
                <a:rPr lang="en-US" altLang="fi-FI" dirty="0">
                  <a:solidFill>
                    <a:prstClr val="black"/>
                  </a:solidFill>
                  <a:latin typeface="Times New Roman" pitchFamily="18" charset="0"/>
                </a:rPr>
                <a:t> </a:t>
              </a:r>
              <a:r>
                <a:rPr lang="en-US" altLang="fi-FI" dirty="0" err="1">
                  <a:solidFill>
                    <a:prstClr val="black"/>
                  </a:solidFill>
                  <a:latin typeface="Times New Roman" pitchFamily="18" charset="0"/>
                </a:rPr>
                <a:t>kauppa</a:t>
              </a:r>
              <a:endParaRPr lang="en-US" altLang="fi-FI" dirty="0">
                <a:solidFill>
                  <a:prstClr val="black"/>
                </a:solidFill>
                <a:latin typeface="Times New Roman" pitchFamily="18" charset="0"/>
              </a:endParaRPr>
            </a:p>
          </p:txBody>
        </p:sp>
        <p:sp>
          <p:nvSpPr>
            <p:cNvPr id="18" name="Line 15">
              <a:extLst>
                <a:ext uri="{FF2B5EF4-FFF2-40B4-BE49-F238E27FC236}">
                  <a16:creationId xmlns:a16="http://schemas.microsoft.com/office/drawing/2014/main" id="{5F373CDE-D5C8-4663-BC61-ABA198AD960C}"/>
                </a:ext>
              </a:extLst>
            </p:cNvPr>
            <p:cNvSpPr>
              <a:spLocks noChangeShapeType="1"/>
            </p:cNvSpPr>
            <p:nvPr/>
          </p:nvSpPr>
          <p:spPr bwMode="auto">
            <a:xfrm flipH="1">
              <a:off x="2971800" y="5791200"/>
              <a:ext cx="533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fi-FI">
                <a:solidFill>
                  <a:prstClr val="black"/>
                </a:solidFill>
                <a:latin typeface="Arial" charset="0"/>
              </a:endParaRPr>
            </a:p>
          </p:txBody>
        </p:sp>
        <p:sp>
          <p:nvSpPr>
            <p:cNvPr id="19" name="Text Box 16">
              <a:extLst>
                <a:ext uri="{FF2B5EF4-FFF2-40B4-BE49-F238E27FC236}">
                  <a16:creationId xmlns:a16="http://schemas.microsoft.com/office/drawing/2014/main" id="{79508B85-CD84-4ABB-AE59-DC2CA7C8FFDB}"/>
                </a:ext>
              </a:extLst>
            </p:cNvPr>
            <p:cNvSpPr txBox="1">
              <a:spLocks noChangeArrowheads="1"/>
            </p:cNvSpPr>
            <p:nvPr/>
          </p:nvSpPr>
          <p:spPr bwMode="auto">
            <a:xfrm>
              <a:off x="4031643" y="2022475"/>
              <a:ext cx="35397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fontAlgn="base">
                <a:spcBef>
                  <a:spcPct val="0"/>
                </a:spcBef>
                <a:spcAft>
                  <a:spcPct val="0"/>
                </a:spcAft>
                <a:buNone/>
              </a:pPr>
              <a:r>
                <a:rPr lang="en-US" altLang="fi-FI" dirty="0" err="1">
                  <a:solidFill>
                    <a:srgbClr val="FF0066"/>
                  </a:solidFill>
                  <a:latin typeface="Times New Roman" pitchFamily="18" charset="0"/>
                </a:rPr>
                <a:t>Markkinoiden</a:t>
              </a:r>
              <a:r>
                <a:rPr lang="en-US" altLang="fi-FI" dirty="0">
                  <a:solidFill>
                    <a:srgbClr val="FF0066"/>
                  </a:solidFill>
                  <a:latin typeface="Times New Roman" pitchFamily="18" charset="0"/>
                </a:rPr>
                <a:t> </a:t>
              </a:r>
              <a:r>
                <a:rPr lang="en-US" altLang="fi-FI" dirty="0" err="1">
                  <a:solidFill>
                    <a:srgbClr val="FF0066"/>
                  </a:solidFill>
                  <a:latin typeface="Times New Roman" pitchFamily="18" charset="0"/>
                </a:rPr>
                <a:t>ulkopuolella</a:t>
              </a:r>
              <a:endParaRPr lang="en-US" altLang="fi-FI" dirty="0">
                <a:solidFill>
                  <a:srgbClr val="FF0066"/>
                </a:solidFill>
                <a:latin typeface="Times New Roman" pitchFamily="18" charset="0"/>
              </a:endParaRPr>
            </a:p>
          </p:txBody>
        </p:sp>
      </p:grpSp>
    </p:spTree>
    <p:extLst>
      <p:ext uri="{BB962C8B-B14F-4D97-AF65-F5344CB8AC3E}">
        <p14:creationId xmlns:p14="http://schemas.microsoft.com/office/powerpoint/2010/main" val="1577824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053E3D-655B-4AA4-BFDF-B616FD134010}"/>
              </a:ext>
            </a:extLst>
          </p:cNvPr>
          <p:cNvSpPr>
            <a:spLocks noGrp="1"/>
          </p:cNvSpPr>
          <p:nvPr>
            <p:ph type="title"/>
          </p:nvPr>
        </p:nvSpPr>
        <p:spPr>
          <a:xfrm>
            <a:off x="1024128" y="585216"/>
            <a:ext cx="6066818" cy="1499616"/>
          </a:xfrm>
        </p:spPr>
        <p:txBody>
          <a:bodyPr>
            <a:normAutofit/>
          </a:bodyPr>
          <a:lstStyle/>
          <a:p>
            <a:r>
              <a:rPr lang="fi-FI" sz="3900"/>
              <a:t>Oikeudenkäynti arvopaperimarkkinatapauksissa</a:t>
            </a:r>
          </a:p>
        </p:txBody>
      </p:sp>
      <p:sp>
        <p:nvSpPr>
          <p:cNvPr id="3" name="Sisällön paikkamerkki 2">
            <a:extLst>
              <a:ext uri="{FF2B5EF4-FFF2-40B4-BE49-F238E27FC236}">
                <a16:creationId xmlns:a16="http://schemas.microsoft.com/office/drawing/2014/main" id="{28D03AD8-0BD1-4B5C-B136-D7B5B07A3C0A}"/>
              </a:ext>
            </a:extLst>
          </p:cNvPr>
          <p:cNvSpPr>
            <a:spLocks noGrp="1"/>
          </p:cNvSpPr>
          <p:nvPr>
            <p:ph idx="1"/>
          </p:nvPr>
        </p:nvSpPr>
        <p:spPr>
          <a:xfrm>
            <a:off x="1024128" y="2286000"/>
            <a:ext cx="6066818" cy="4023360"/>
          </a:xfrm>
        </p:spPr>
        <p:txBody>
          <a:bodyPr>
            <a:normAutofit/>
          </a:bodyPr>
          <a:lstStyle/>
          <a:p>
            <a:pPr marL="0" marR="0" lvl="0" indent="0" defTabSz="457200" rtl="0" eaLnBrk="0" fontAlgn="base" latinLnBrk="0" hangingPunct="0">
              <a:spcBef>
                <a:spcPct val="20000"/>
              </a:spcBef>
              <a:spcAft>
                <a:spcPct val="0"/>
              </a:spcAft>
              <a:buClrTx/>
              <a:buSzTx/>
              <a:buFont typeface="Arial" charset="0"/>
              <a:buNone/>
              <a:tabLst/>
              <a:defRPr/>
            </a:pPr>
            <a:r>
              <a:rPr kumimoji="0" lang="fi-FI" sz="1700" b="1" i="0" u="none" strike="noStrike" kern="1200" cap="none" spc="0" normalizeH="0" baseline="0" noProof="0" dirty="0">
                <a:ln>
                  <a:noFill/>
                </a:ln>
                <a:effectLst/>
                <a:uLnTx/>
                <a:uFillTx/>
                <a:latin typeface="Arial"/>
                <a:ea typeface="ＭＳ Ｐゴシック" charset="0"/>
              </a:rPr>
              <a:t>Ryhmäkannelakia (444/2007) ei sovelleta arvopaperimarkkinalaissa (495/1989) tarkoitetun arvopaperin liikkeeseenlaskijan tai julkisen ostotarjouksen tekijän menettelyä koskevassa riita-asiassa.</a:t>
            </a:r>
          </a:p>
          <a:p>
            <a:pPr marL="0" marR="0" lvl="0" indent="0" defTabSz="457200" rtl="0" eaLnBrk="0" fontAlgn="base" latinLnBrk="0" hangingPunct="0">
              <a:spcBef>
                <a:spcPct val="20000"/>
              </a:spcBef>
              <a:spcAft>
                <a:spcPct val="0"/>
              </a:spcAft>
              <a:buClrTx/>
              <a:buSzTx/>
              <a:buFont typeface="Arial" charset="0"/>
              <a:buNone/>
              <a:tabLst/>
              <a:defRPr/>
            </a:pPr>
            <a:r>
              <a:rPr kumimoji="0" lang="fi-FI" sz="1700" b="1" i="0" u="none" strike="noStrike" kern="1200" cap="none" spc="0" normalizeH="0" baseline="0" noProof="0" dirty="0">
                <a:ln>
                  <a:noFill/>
                </a:ln>
                <a:effectLst/>
                <a:uLnTx/>
                <a:uFillTx/>
                <a:latin typeface="Arial"/>
                <a:ea typeface="ＭＳ Ｐゴシック" charset="0"/>
              </a:rPr>
              <a:t>(Ryhmäkanteella tarkoitetaan kannetta, jota kantaja ajaa kanteessa määritellyn ryhmän puolesta siten, että asiassa annettava tuomio tulee myös ryhmän jäseniä sitovaksi.) </a:t>
            </a:r>
          </a:p>
          <a:p>
            <a:pPr marL="0" marR="0" lvl="0" indent="0" defTabSz="457200" rtl="0" eaLnBrk="0" fontAlgn="base" latinLnBrk="0" hangingPunct="0">
              <a:spcBef>
                <a:spcPct val="20000"/>
              </a:spcBef>
              <a:spcAft>
                <a:spcPct val="0"/>
              </a:spcAft>
              <a:buClrTx/>
              <a:buSzTx/>
              <a:buFont typeface="Arial" charset="0"/>
              <a:buNone/>
              <a:tabLst/>
              <a:defRPr/>
            </a:pPr>
            <a:r>
              <a:rPr kumimoji="0" lang="fi-FI" sz="1700" b="1" i="0" u="none" strike="noStrike" kern="1200" cap="none" spc="0" normalizeH="0" baseline="0" noProof="0" dirty="0">
                <a:ln>
                  <a:noFill/>
                </a:ln>
                <a:effectLst/>
                <a:uLnTx/>
                <a:uFillTx/>
                <a:latin typeface="Arial"/>
                <a:ea typeface="ＭＳ Ｐゴシック" charset="0"/>
              </a:rPr>
              <a:t>Rikosasiassa kuten sisäpiiririkoksissa ei katsota olevan </a:t>
            </a:r>
            <a:r>
              <a:rPr kumimoji="0" lang="fi-FI" sz="1700" b="1" i="1" u="none" strike="noStrike" kern="1200" cap="none" spc="0" normalizeH="0" baseline="0" noProof="0" dirty="0">
                <a:ln>
                  <a:noFill/>
                </a:ln>
                <a:effectLst/>
                <a:uLnTx/>
                <a:uFillTx/>
                <a:latin typeface="Arial"/>
                <a:ea typeface="ＭＳ Ｐゴシック" charset="0"/>
              </a:rPr>
              <a:t>rikosoikeudellista asianomistajaa, </a:t>
            </a:r>
            <a:r>
              <a:rPr kumimoji="0" lang="fi-FI" sz="1700" b="1" u="none" strike="noStrike" kern="1200" cap="none" spc="0" normalizeH="0" baseline="0" noProof="0" dirty="0">
                <a:ln>
                  <a:noFill/>
                </a:ln>
                <a:effectLst/>
                <a:uLnTx/>
                <a:uFillTx/>
                <a:latin typeface="Arial"/>
                <a:ea typeface="ＭＳ Ｐゴシック" charset="0"/>
              </a:rPr>
              <a:t>vaan säännösten suojelukohteena pidetään luottamusta markkinoiden toimintaan. Siten sijoittajalla ei ole näissä asioissa syyteoikeutta. (KKO 2000:82, Kansallisantitapaus) </a:t>
            </a:r>
          </a:p>
          <a:p>
            <a:pPr marL="0" marR="0" lvl="0" indent="0" defTabSz="457200" rtl="0" eaLnBrk="0" fontAlgn="base" latinLnBrk="0" hangingPunct="0">
              <a:spcBef>
                <a:spcPct val="20000"/>
              </a:spcBef>
              <a:spcAft>
                <a:spcPct val="0"/>
              </a:spcAft>
              <a:buClrTx/>
              <a:buSzTx/>
              <a:buFont typeface="Arial" charset="0"/>
              <a:buNone/>
              <a:tabLst/>
              <a:defRPr/>
            </a:pPr>
            <a:r>
              <a:rPr kumimoji="0" lang="fi-FI" sz="1700" b="1" i="1" u="none" strike="noStrike" kern="1200" cap="none" spc="0" normalizeH="0" baseline="0" noProof="0" dirty="0">
                <a:ln>
                  <a:noFill/>
                </a:ln>
                <a:effectLst/>
                <a:uLnTx/>
                <a:uFillTx/>
                <a:latin typeface="Arial"/>
                <a:ea typeface="ＭＳ Ｐゴシック" charset="0"/>
              </a:rPr>
              <a:t>Siviilioikeudellinen vahingonkorvaus </a:t>
            </a:r>
            <a:r>
              <a:rPr kumimoji="0" lang="fi-FI" sz="1700" b="1" u="none" strike="noStrike" kern="1200" cap="none" spc="0" normalizeH="0" baseline="0" noProof="0" dirty="0">
                <a:ln>
                  <a:noFill/>
                </a:ln>
                <a:effectLst/>
                <a:uLnTx/>
                <a:uFillTx/>
                <a:latin typeface="Arial"/>
                <a:ea typeface="ＭＳ Ｐゴシック" charset="0"/>
              </a:rPr>
              <a:t>on eri asia: tällöin asianosaisasema on sijoittajalla. </a:t>
            </a:r>
            <a:endParaRPr kumimoji="0" lang="fi-FI" sz="1700" b="1" i="1" u="none" strike="noStrike" kern="1200" cap="none" spc="0" normalizeH="0" baseline="0" noProof="0" dirty="0">
              <a:ln>
                <a:noFill/>
              </a:ln>
              <a:effectLst/>
              <a:uLnTx/>
              <a:uFillTx/>
              <a:latin typeface="Arial"/>
              <a:ea typeface="ＭＳ Ｐゴシック" charset="0"/>
            </a:endParaRPr>
          </a:p>
        </p:txBody>
      </p:sp>
      <p:sp>
        <p:nvSpPr>
          <p:cNvPr id="4" name="Alatunnisteen paikkamerkki 3">
            <a:extLst>
              <a:ext uri="{FF2B5EF4-FFF2-40B4-BE49-F238E27FC236}">
                <a16:creationId xmlns:a16="http://schemas.microsoft.com/office/drawing/2014/main" id="{DA1D8E56-EB17-4502-8B24-A857190B2342}"/>
              </a:ext>
            </a:extLst>
          </p:cNvPr>
          <p:cNvSpPr>
            <a:spLocks noGrp="1"/>
          </p:cNvSpPr>
          <p:nvPr>
            <p:ph type="ftr" sz="quarter" idx="11"/>
          </p:nvPr>
        </p:nvSpPr>
        <p:spPr>
          <a:xfrm>
            <a:off x="3215148" y="6470704"/>
            <a:ext cx="3875798" cy="274320"/>
          </a:xfrm>
        </p:spPr>
        <p:txBody>
          <a:bodyPr>
            <a:normAutofit/>
          </a:bodyPr>
          <a:lstStyle/>
          <a:p>
            <a:pPr>
              <a:spcAft>
                <a:spcPts val="600"/>
              </a:spcAft>
            </a:pPr>
            <a:r>
              <a:rPr lang="en-US"/>
              <a:t>Rahoitusmarkkinaoikeus luento 9</a:t>
            </a:r>
          </a:p>
        </p:txBody>
      </p:sp>
      <p:pic>
        <p:nvPicPr>
          <p:cNvPr id="7" name="Picture 6" descr="Kuva, joka sisältää kohteen objekti, sivellin, kello&#10;&#10;Kuvaus luotu automaattisesti">
            <a:extLst>
              <a:ext uri="{FF2B5EF4-FFF2-40B4-BE49-F238E27FC236}">
                <a16:creationId xmlns:a16="http://schemas.microsoft.com/office/drawing/2014/main" id="{567E8B8F-EBF7-4842-9EF1-830A7F499664}"/>
              </a:ext>
            </a:extLst>
          </p:cNvPr>
          <p:cNvPicPr>
            <a:picLocks noChangeAspect="1"/>
          </p:cNvPicPr>
          <p:nvPr/>
        </p:nvPicPr>
        <p:blipFill rotWithShape="1">
          <a:blip r:embed="rId2"/>
          <a:srcRect l="28725" r="20534"/>
          <a:stretch/>
        </p:blipFill>
        <p:spPr>
          <a:xfrm>
            <a:off x="7552266" y="10"/>
            <a:ext cx="4639733" cy="6857990"/>
          </a:xfrm>
          <a:prstGeom prst="rect">
            <a:avLst/>
          </a:prstGeom>
        </p:spPr>
      </p:pic>
      <p:sp>
        <p:nvSpPr>
          <p:cNvPr id="5" name="Dian numeron paikkamerkki 4">
            <a:extLst>
              <a:ext uri="{FF2B5EF4-FFF2-40B4-BE49-F238E27FC236}">
                <a16:creationId xmlns:a16="http://schemas.microsoft.com/office/drawing/2014/main" id="{831F9884-5533-4B11-B03F-7F0ECA6EA002}"/>
              </a:ext>
            </a:extLst>
          </p:cNvPr>
          <p:cNvSpPr>
            <a:spLocks noGrp="1"/>
          </p:cNvSpPr>
          <p:nvPr>
            <p:ph type="sldNum" sz="quarter" idx="12"/>
          </p:nvPr>
        </p:nvSpPr>
        <p:spPr>
          <a:xfrm>
            <a:off x="10837333" y="6470704"/>
            <a:ext cx="973667" cy="274320"/>
          </a:xfrm>
        </p:spPr>
        <p:txBody>
          <a:bodyPr>
            <a:normAutofit/>
          </a:bodyPr>
          <a:lstStyle/>
          <a:p>
            <a:pPr>
              <a:spcAft>
                <a:spcPts val="600"/>
              </a:spcAft>
            </a:pPr>
            <a:fld id="{3A98EE3D-8CD1-4C3F-BD1C-C98C9596463C}" type="slidenum">
              <a:rPr lang="en-US">
                <a:solidFill>
                  <a:srgbClr val="FFFFFF"/>
                </a:solidFill>
              </a:rPr>
              <a:pPr>
                <a:spcAft>
                  <a:spcPts val="600"/>
                </a:spcAft>
              </a:pPr>
              <a:t>20</a:t>
            </a:fld>
            <a:endParaRPr lang="en-US">
              <a:solidFill>
                <a:srgbClr val="FFFFFF"/>
              </a:solidFill>
            </a:endParaRPr>
          </a:p>
        </p:txBody>
      </p:sp>
    </p:spTree>
    <p:extLst>
      <p:ext uri="{BB962C8B-B14F-4D97-AF65-F5344CB8AC3E}">
        <p14:creationId xmlns:p14="http://schemas.microsoft.com/office/powerpoint/2010/main" val="42087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3B34F0-0B11-4684-8FC6-465FD95BFB35}"/>
              </a:ext>
            </a:extLst>
          </p:cNvPr>
          <p:cNvSpPr>
            <a:spLocks noGrp="1"/>
          </p:cNvSpPr>
          <p:nvPr>
            <p:ph type="ctrTitle"/>
          </p:nvPr>
        </p:nvSpPr>
        <p:spPr/>
        <p:txBody>
          <a:bodyPr/>
          <a:lstStyle/>
          <a:p>
            <a:pPr algn="ctr"/>
            <a:r>
              <a:rPr lang="fi-FI" dirty="0"/>
              <a:t>Markkinoiden oikeussuhteet </a:t>
            </a:r>
          </a:p>
        </p:txBody>
      </p:sp>
      <p:sp>
        <p:nvSpPr>
          <p:cNvPr id="3" name="Sisällön paikkamerkki 2">
            <a:extLst>
              <a:ext uri="{FF2B5EF4-FFF2-40B4-BE49-F238E27FC236}">
                <a16:creationId xmlns:a16="http://schemas.microsoft.com/office/drawing/2014/main" id="{F4FE86E7-8DFC-4133-8ECE-52D7B0CF5C95}"/>
              </a:ext>
            </a:extLst>
          </p:cNvPr>
          <p:cNvSpPr>
            <a:spLocks noGrp="1"/>
          </p:cNvSpPr>
          <p:nvPr>
            <p:ph sz="quarter" idx="14"/>
          </p:nvPr>
        </p:nvSpPr>
        <p:spPr/>
        <p:txBody>
          <a:bodyPr/>
          <a:lstStyle/>
          <a:p>
            <a:endParaRPr lang="fi-FI" dirty="0"/>
          </a:p>
        </p:txBody>
      </p:sp>
      <p:sp>
        <p:nvSpPr>
          <p:cNvPr id="4" name="Alatunnisteen paikkamerkki 3">
            <a:extLst>
              <a:ext uri="{FF2B5EF4-FFF2-40B4-BE49-F238E27FC236}">
                <a16:creationId xmlns:a16="http://schemas.microsoft.com/office/drawing/2014/main" id="{B4758EBF-309F-4827-A27C-E795277A08E3}"/>
              </a:ext>
            </a:extLst>
          </p:cNvPr>
          <p:cNvSpPr>
            <a:spLocks noGrp="1"/>
          </p:cNvSpPr>
          <p:nvPr>
            <p:ph type="ftr" sz="quarter" idx="16"/>
          </p:nvPr>
        </p:nvSpPr>
        <p:spPr/>
        <p:txBody>
          <a:bodyPr/>
          <a:lstStyle/>
          <a:p>
            <a:pPr>
              <a:defRPr/>
            </a:pPr>
            <a:r>
              <a:rPr lang="fi-FI">
                <a:solidFill>
                  <a:prstClr val="black">
                    <a:tint val="75000"/>
                  </a:prstClr>
                </a:solidFill>
              </a:rPr>
              <a:t>Rahoitusmarkkinaoikeus luento 9</a:t>
            </a:r>
          </a:p>
        </p:txBody>
      </p:sp>
      <p:sp>
        <p:nvSpPr>
          <p:cNvPr id="5" name="Dian numeron paikkamerkki 4">
            <a:extLst>
              <a:ext uri="{FF2B5EF4-FFF2-40B4-BE49-F238E27FC236}">
                <a16:creationId xmlns:a16="http://schemas.microsoft.com/office/drawing/2014/main" id="{3B763FE1-5CD7-4B77-9FAC-8A7BF99ED751}"/>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3</a:t>
            </a:fld>
            <a:endParaRPr lang="fi-FI">
              <a:solidFill>
                <a:prstClr val="black">
                  <a:tint val="75000"/>
                </a:prstClr>
              </a:solidFill>
            </a:endParaRPr>
          </a:p>
        </p:txBody>
      </p:sp>
      <p:grpSp>
        <p:nvGrpSpPr>
          <p:cNvPr id="6" name="Ryhmä 5">
            <a:extLst>
              <a:ext uri="{FF2B5EF4-FFF2-40B4-BE49-F238E27FC236}">
                <a16:creationId xmlns:a16="http://schemas.microsoft.com/office/drawing/2014/main" id="{301BA3E9-CC49-437D-A63F-C52F503FA943}"/>
              </a:ext>
            </a:extLst>
          </p:cNvPr>
          <p:cNvGrpSpPr/>
          <p:nvPr/>
        </p:nvGrpSpPr>
        <p:grpSpPr>
          <a:xfrm>
            <a:off x="2476500" y="2012690"/>
            <a:ext cx="7239000" cy="3834957"/>
            <a:chOff x="2432622" y="1948306"/>
            <a:chExt cx="7239000" cy="3834957"/>
          </a:xfrm>
        </p:grpSpPr>
        <p:sp>
          <p:nvSpPr>
            <p:cNvPr id="7" name="Rectangle 4">
              <a:extLst>
                <a:ext uri="{FF2B5EF4-FFF2-40B4-BE49-F238E27FC236}">
                  <a16:creationId xmlns:a16="http://schemas.microsoft.com/office/drawing/2014/main" id="{AC1A535E-FDDB-4C7E-B3EC-40AED1608740}"/>
                </a:ext>
              </a:extLst>
            </p:cNvPr>
            <p:cNvSpPr>
              <a:spLocks noChangeArrowheads="1"/>
            </p:cNvSpPr>
            <p:nvPr/>
          </p:nvSpPr>
          <p:spPr bwMode="auto">
            <a:xfrm>
              <a:off x="2432622" y="1948306"/>
              <a:ext cx="7239000" cy="838200"/>
            </a:xfrm>
            <a:prstGeom prst="rect">
              <a:avLst/>
            </a:prstGeom>
            <a:solidFill>
              <a:srgbClr val="FFFFFF">
                <a:alpha val="50195"/>
              </a:srgbClr>
            </a:solidFill>
            <a:ln w="9525">
              <a:solidFill>
                <a:sysClr val="windowText" lastClr="000000"/>
              </a:solidFill>
              <a:miter lim="800000"/>
              <a:headEnd/>
              <a:tailEnd/>
            </a:ln>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fontAlgn="base">
                <a:spcBef>
                  <a:spcPct val="0"/>
                </a:spcBef>
                <a:spcAft>
                  <a:spcPct val="0"/>
                </a:spcAft>
                <a:buNone/>
                <a:defRPr/>
              </a:pPr>
              <a:r>
                <a:rPr lang="en-US" altLang="fi-FI" kern="0" dirty="0" err="1">
                  <a:solidFill>
                    <a:prstClr val="black"/>
                  </a:solidFill>
                  <a:latin typeface="Times New Roman" pitchFamily="18" charset="0"/>
                </a:rPr>
                <a:t>Päämiehet</a:t>
              </a:r>
              <a:endParaRPr lang="en-US" altLang="fi-FI" kern="0" dirty="0">
                <a:solidFill>
                  <a:prstClr val="black"/>
                </a:solidFill>
                <a:latin typeface="Times New Roman" pitchFamily="18" charset="0"/>
              </a:endParaRPr>
            </a:p>
            <a:p>
              <a:pPr algn="ctr" fontAlgn="base">
                <a:spcBef>
                  <a:spcPct val="0"/>
                </a:spcBef>
                <a:spcAft>
                  <a:spcPct val="0"/>
                </a:spcAft>
                <a:buNone/>
                <a:defRPr/>
              </a:pPr>
              <a:r>
                <a:rPr lang="en-US" altLang="fi-FI" kern="0" dirty="0">
                  <a:solidFill>
                    <a:prstClr val="black"/>
                  </a:solidFill>
                  <a:latin typeface="Times New Roman" pitchFamily="18" charset="0"/>
                </a:rPr>
                <a:t>A  B  C  D  E  </a:t>
              </a:r>
              <a:r>
                <a:rPr lang="en-US" altLang="fi-FI" kern="0" dirty="0" err="1">
                  <a:solidFill>
                    <a:prstClr val="black"/>
                  </a:solidFill>
                  <a:latin typeface="Times New Roman" pitchFamily="18" charset="0"/>
                </a:rPr>
                <a:t>jne</a:t>
              </a:r>
              <a:r>
                <a:rPr lang="en-US" altLang="fi-FI" kern="0" dirty="0">
                  <a:solidFill>
                    <a:prstClr val="black"/>
                  </a:solidFill>
                  <a:latin typeface="Times New Roman" pitchFamily="18" charset="0"/>
                </a:rPr>
                <a:t>.</a:t>
              </a:r>
            </a:p>
          </p:txBody>
        </p:sp>
        <p:sp>
          <p:nvSpPr>
            <p:cNvPr id="8" name="Rectangle 5">
              <a:extLst>
                <a:ext uri="{FF2B5EF4-FFF2-40B4-BE49-F238E27FC236}">
                  <a16:creationId xmlns:a16="http://schemas.microsoft.com/office/drawing/2014/main" id="{E6C6C2EA-5096-4C01-B86D-D6C5AD6BE875}"/>
                </a:ext>
              </a:extLst>
            </p:cNvPr>
            <p:cNvSpPr>
              <a:spLocks noChangeArrowheads="1"/>
            </p:cNvSpPr>
            <p:nvPr/>
          </p:nvSpPr>
          <p:spPr bwMode="auto">
            <a:xfrm>
              <a:off x="2495550" y="4868863"/>
              <a:ext cx="7162800" cy="914400"/>
            </a:xfrm>
            <a:prstGeom prst="rect">
              <a:avLst/>
            </a:prstGeom>
            <a:solidFill>
              <a:srgbClr val="FFFFFF">
                <a:alpha val="50195"/>
              </a:srgbClr>
            </a:solidFill>
            <a:ln w="9525">
              <a:solidFill>
                <a:sysClr val="windowText" lastClr="000000"/>
              </a:solidFill>
              <a:miter lim="800000"/>
              <a:headEnd/>
              <a:tailEnd/>
            </a:ln>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fontAlgn="base">
                <a:spcBef>
                  <a:spcPct val="0"/>
                </a:spcBef>
                <a:spcAft>
                  <a:spcPct val="0"/>
                </a:spcAft>
                <a:buNone/>
                <a:defRPr/>
              </a:pPr>
              <a:r>
                <a:rPr lang="en-US" altLang="fi-FI" kern="0" dirty="0">
                  <a:solidFill>
                    <a:prstClr val="black"/>
                  </a:solidFill>
                  <a:latin typeface="Times New Roman" pitchFamily="18" charset="0"/>
                </a:rPr>
                <a:t>X  Y  Z  </a:t>
              </a:r>
              <a:r>
                <a:rPr lang="en-US" altLang="fi-FI" kern="0" dirty="0" err="1">
                  <a:solidFill>
                    <a:prstClr val="black"/>
                  </a:solidFill>
                  <a:latin typeface="Times New Roman" pitchFamily="18" charset="0"/>
                </a:rPr>
                <a:t>jne</a:t>
              </a:r>
              <a:r>
                <a:rPr lang="en-US" altLang="fi-FI" kern="0" dirty="0">
                  <a:solidFill>
                    <a:prstClr val="black"/>
                  </a:solidFill>
                  <a:latin typeface="Times New Roman" pitchFamily="18" charset="0"/>
                </a:rPr>
                <a:t>.</a:t>
              </a:r>
            </a:p>
            <a:p>
              <a:pPr algn="ctr" fontAlgn="base">
                <a:spcBef>
                  <a:spcPct val="0"/>
                </a:spcBef>
                <a:spcAft>
                  <a:spcPct val="0"/>
                </a:spcAft>
                <a:buNone/>
                <a:defRPr/>
              </a:pPr>
              <a:r>
                <a:rPr lang="en-US" altLang="fi-FI" kern="0" dirty="0" err="1">
                  <a:solidFill>
                    <a:prstClr val="black"/>
                  </a:solidFill>
                  <a:latin typeface="Times New Roman" pitchFamily="18" charset="0"/>
                </a:rPr>
                <a:t>Vastapuolet</a:t>
              </a:r>
              <a:endParaRPr lang="en-US" altLang="fi-FI" kern="0" dirty="0">
                <a:solidFill>
                  <a:prstClr val="black"/>
                </a:solidFill>
                <a:latin typeface="Times New Roman" pitchFamily="18" charset="0"/>
              </a:endParaRPr>
            </a:p>
          </p:txBody>
        </p:sp>
        <p:sp>
          <p:nvSpPr>
            <p:cNvPr id="9" name="Rectangle 6">
              <a:extLst>
                <a:ext uri="{FF2B5EF4-FFF2-40B4-BE49-F238E27FC236}">
                  <a16:creationId xmlns:a16="http://schemas.microsoft.com/office/drawing/2014/main" id="{B862C664-EEDA-4F91-8BEF-4F5F5D0FC9BC}"/>
                </a:ext>
              </a:extLst>
            </p:cNvPr>
            <p:cNvSpPr>
              <a:spLocks noChangeArrowheads="1"/>
            </p:cNvSpPr>
            <p:nvPr/>
          </p:nvSpPr>
          <p:spPr bwMode="auto">
            <a:xfrm>
              <a:off x="2495550" y="3573463"/>
              <a:ext cx="1676400" cy="609600"/>
            </a:xfrm>
            <a:prstGeom prst="rect">
              <a:avLst/>
            </a:prstGeom>
            <a:solidFill>
              <a:srgbClr val="FFFFFF">
                <a:alpha val="50195"/>
              </a:srgbClr>
            </a:solidFill>
            <a:ln w="9525">
              <a:solidFill>
                <a:sysClr val="windowText" lastClr="000000"/>
              </a:solidFill>
              <a:miter lim="800000"/>
              <a:headEnd/>
              <a:tailEnd/>
            </a:ln>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fontAlgn="base">
                <a:spcBef>
                  <a:spcPct val="0"/>
                </a:spcBef>
                <a:spcAft>
                  <a:spcPct val="0"/>
                </a:spcAft>
                <a:buNone/>
                <a:defRPr/>
              </a:pPr>
              <a:r>
                <a:rPr lang="en-US" altLang="fi-FI" kern="0" dirty="0" err="1">
                  <a:solidFill>
                    <a:prstClr val="black"/>
                  </a:solidFill>
                  <a:latin typeface="Times New Roman" pitchFamily="18" charset="0"/>
                </a:rPr>
                <a:t>Välittäjät</a:t>
              </a:r>
              <a:endParaRPr lang="en-US" altLang="fi-FI" kern="0" dirty="0">
                <a:solidFill>
                  <a:prstClr val="black"/>
                </a:solidFill>
                <a:latin typeface="Times New Roman" pitchFamily="18" charset="0"/>
              </a:endParaRPr>
            </a:p>
          </p:txBody>
        </p:sp>
        <p:sp>
          <p:nvSpPr>
            <p:cNvPr id="10" name="Rectangle 7">
              <a:extLst>
                <a:ext uri="{FF2B5EF4-FFF2-40B4-BE49-F238E27FC236}">
                  <a16:creationId xmlns:a16="http://schemas.microsoft.com/office/drawing/2014/main" id="{C6180ACF-EDA0-4590-8893-6B2EEA3E7C73}"/>
                </a:ext>
              </a:extLst>
            </p:cNvPr>
            <p:cNvSpPr>
              <a:spLocks noChangeArrowheads="1"/>
            </p:cNvSpPr>
            <p:nvPr/>
          </p:nvSpPr>
          <p:spPr bwMode="auto">
            <a:xfrm>
              <a:off x="7464425" y="3573463"/>
              <a:ext cx="2057400" cy="685800"/>
            </a:xfrm>
            <a:prstGeom prst="rect">
              <a:avLst/>
            </a:prstGeom>
            <a:solidFill>
              <a:sysClr val="window" lastClr="FFFFFF"/>
            </a:solidFill>
            <a:ln w="9525">
              <a:solidFill>
                <a:sysClr val="windowText" lastClr="000000"/>
              </a:solidFill>
              <a:miter lim="800000"/>
              <a:headEnd/>
              <a:tailEnd/>
            </a:ln>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fontAlgn="base">
                <a:spcBef>
                  <a:spcPct val="0"/>
                </a:spcBef>
                <a:spcAft>
                  <a:spcPct val="0"/>
                </a:spcAft>
                <a:buNone/>
                <a:defRPr/>
              </a:pPr>
              <a:r>
                <a:rPr lang="en-US" altLang="fi-FI" kern="0" dirty="0" err="1">
                  <a:solidFill>
                    <a:prstClr val="black"/>
                  </a:solidFill>
                  <a:latin typeface="Times New Roman" pitchFamily="18" charset="0"/>
                </a:rPr>
                <a:t>Välittäjät</a:t>
              </a:r>
              <a:endParaRPr lang="en-US" altLang="fi-FI" kern="0" dirty="0">
                <a:solidFill>
                  <a:prstClr val="black"/>
                </a:solidFill>
                <a:latin typeface="Times New Roman" pitchFamily="18" charset="0"/>
              </a:endParaRPr>
            </a:p>
          </p:txBody>
        </p:sp>
        <p:cxnSp>
          <p:nvCxnSpPr>
            <p:cNvPr id="11" name="AutoShape 8">
              <a:extLst>
                <a:ext uri="{FF2B5EF4-FFF2-40B4-BE49-F238E27FC236}">
                  <a16:creationId xmlns:a16="http://schemas.microsoft.com/office/drawing/2014/main" id="{F1A976D4-EEED-493E-B9B7-36C182A42B12}"/>
                </a:ext>
              </a:extLst>
            </p:cNvPr>
            <p:cNvCxnSpPr>
              <a:cxnSpLocks noChangeShapeType="1"/>
            </p:cNvCxnSpPr>
            <p:nvPr/>
          </p:nvCxnSpPr>
          <p:spPr bwMode="auto">
            <a:xfrm>
              <a:off x="3575050" y="2924175"/>
              <a:ext cx="0" cy="533400"/>
            </a:xfrm>
            <a:prstGeom prst="straightConnector1">
              <a:avLst/>
            </a:prstGeom>
            <a:noFill/>
            <a:ln w="9525">
              <a:solidFill>
                <a:sysClr val="windowText" lastClr="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2" name="AutoShape 9">
              <a:extLst>
                <a:ext uri="{FF2B5EF4-FFF2-40B4-BE49-F238E27FC236}">
                  <a16:creationId xmlns:a16="http://schemas.microsoft.com/office/drawing/2014/main" id="{2E62BB64-AED4-4291-8BB6-E420D633D7DA}"/>
                </a:ext>
              </a:extLst>
            </p:cNvPr>
            <p:cNvCxnSpPr>
              <a:cxnSpLocks noChangeShapeType="1"/>
            </p:cNvCxnSpPr>
            <p:nvPr/>
          </p:nvCxnSpPr>
          <p:spPr bwMode="auto">
            <a:xfrm>
              <a:off x="3503613" y="4365625"/>
              <a:ext cx="0" cy="457200"/>
            </a:xfrm>
            <a:prstGeom prst="straightConnector1">
              <a:avLst/>
            </a:prstGeom>
            <a:noFill/>
            <a:ln w="9525">
              <a:solidFill>
                <a:sysClr val="windowText" lastClr="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3" name="AutoShape 10">
              <a:extLst>
                <a:ext uri="{FF2B5EF4-FFF2-40B4-BE49-F238E27FC236}">
                  <a16:creationId xmlns:a16="http://schemas.microsoft.com/office/drawing/2014/main" id="{80C65E12-1EB9-4F4B-B815-2A6B04EC5293}"/>
                </a:ext>
              </a:extLst>
            </p:cNvPr>
            <p:cNvCxnSpPr>
              <a:cxnSpLocks noChangeShapeType="1"/>
            </p:cNvCxnSpPr>
            <p:nvPr/>
          </p:nvCxnSpPr>
          <p:spPr bwMode="auto">
            <a:xfrm>
              <a:off x="8401050" y="2924175"/>
              <a:ext cx="0" cy="533400"/>
            </a:xfrm>
            <a:prstGeom prst="straightConnector1">
              <a:avLst/>
            </a:prstGeom>
            <a:noFill/>
            <a:ln w="9525">
              <a:solidFill>
                <a:sysClr val="windowText" lastClr="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4" name="AutoShape 11">
              <a:extLst>
                <a:ext uri="{FF2B5EF4-FFF2-40B4-BE49-F238E27FC236}">
                  <a16:creationId xmlns:a16="http://schemas.microsoft.com/office/drawing/2014/main" id="{412BF5E6-2CA1-47E7-8CE5-CB4A3664BF02}"/>
                </a:ext>
              </a:extLst>
            </p:cNvPr>
            <p:cNvCxnSpPr>
              <a:cxnSpLocks noChangeShapeType="1"/>
            </p:cNvCxnSpPr>
            <p:nvPr/>
          </p:nvCxnSpPr>
          <p:spPr bwMode="auto">
            <a:xfrm>
              <a:off x="8401050" y="4437063"/>
              <a:ext cx="0" cy="381000"/>
            </a:xfrm>
            <a:prstGeom prst="straightConnector1">
              <a:avLst/>
            </a:prstGeom>
            <a:noFill/>
            <a:ln w="9525">
              <a:solidFill>
                <a:sysClr val="windowText" lastClr="000000"/>
              </a:solidFill>
              <a:round/>
              <a:headEnd type="triangle" w="med" len="med"/>
              <a:tailEnd type="triangle" w="med" len="med"/>
            </a:ln>
            <a:extLst>
              <a:ext uri="{909E8E84-426E-40DD-AFC4-6F175D3DCCD1}">
                <a14:hiddenFill xmlns:a14="http://schemas.microsoft.com/office/drawing/2010/main">
                  <a:noFill/>
                </a14:hiddenFill>
              </a:ext>
            </a:extLst>
          </p:spPr>
        </p:cxnSp>
      </p:grpSp>
      <p:sp>
        <p:nvSpPr>
          <p:cNvPr id="15" name="AutoShape 12">
            <a:extLst>
              <a:ext uri="{FF2B5EF4-FFF2-40B4-BE49-F238E27FC236}">
                <a16:creationId xmlns:a16="http://schemas.microsoft.com/office/drawing/2014/main" id="{77F6CF32-E5A1-42BB-987C-FE6E5E1F6B77}"/>
              </a:ext>
            </a:extLst>
          </p:cNvPr>
          <p:cNvSpPr>
            <a:spLocks noChangeArrowheads="1"/>
          </p:cNvSpPr>
          <p:nvPr/>
        </p:nvSpPr>
        <p:spPr bwMode="auto">
          <a:xfrm>
            <a:off x="4774628" y="3014689"/>
            <a:ext cx="2514600" cy="175260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lnTo>
                  <a:pt x="5400" y="5400"/>
                </a:lnTo>
                <a:close/>
              </a:path>
            </a:pathLst>
          </a:custGeom>
          <a:solidFill>
            <a:srgbClr val="FFFFFF">
              <a:alpha val="50195"/>
            </a:srgbClr>
          </a:solidFill>
          <a:ln w="9525">
            <a:solidFill>
              <a:sysClr val="windowText" lastClr="000000"/>
            </a:solidFill>
            <a:miter lim="800000"/>
            <a:headEnd/>
            <a:tailEnd/>
          </a:ln>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fontAlgn="base">
              <a:spcBef>
                <a:spcPct val="0"/>
              </a:spcBef>
              <a:spcAft>
                <a:spcPct val="0"/>
              </a:spcAft>
              <a:buNone/>
              <a:defRPr/>
            </a:pPr>
            <a:r>
              <a:rPr lang="en-US" altLang="fi-FI" kern="0" dirty="0" err="1">
                <a:solidFill>
                  <a:prstClr val="black"/>
                </a:solidFill>
                <a:latin typeface="Times New Roman" pitchFamily="18" charset="0"/>
              </a:rPr>
              <a:t>Irtaimen</a:t>
            </a:r>
            <a:r>
              <a:rPr lang="en-US" altLang="fi-FI" kern="0" dirty="0">
                <a:solidFill>
                  <a:prstClr val="black"/>
                </a:solidFill>
                <a:latin typeface="Times New Roman" pitchFamily="18" charset="0"/>
              </a:rPr>
              <a:t> </a:t>
            </a:r>
          </a:p>
          <a:p>
            <a:pPr algn="ctr" fontAlgn="base">
              <a:spcBef>
                <a:spcPct val="0"/>
              </a:spcBef>
              <a:spcAft>
                <a:spcPct val="0"/>
              </a:spcAft>
              <a:buNone/>
              <a:defRPr/>
            </a:pPr>
            <a:r>
              <a:rPr lang="en-US" altLang="fi-FI" kern="0" dirty="0" err="1">
                <a:solidFill>
                  <a:prstClr val="black"/>
                </a:solidFill>
                <a:latin typeface="Times New Roman" pitchFamily="18" charset="0"/>
              </a:rPr>
              <a:t>kauppa</a:t>
            </a:r>
            <a:endParaRPr lang="en-US" altLang="fi-FI" kern="0" dirty="0">
              <a:solidFill>
                <a:prstClr val="black"/>
              </a:solidFill>
              <a:latin typeface="Times New Roman" pitchFamily="18" charset="0"/>
            </a:endParaRPr>
          </a:p>
        </p:txBody>
      </p:sp>
    </p:spTree>
    <p:extLst>
      <p:ext uri="{BB962C8B-B14F-4D97-AF65-F5344CB8AC3E}">
        <p14:creationId xmlns:p14="http://schemas.microsoft.com/office/powerpoint/2010/main" val="3367178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0ED886-D1BB-4030-B76C-7EAFB928B639}"/>
              </a:ext>
            </a:extLst>
          </p:cNvPr>
          <p:cNvSpPr>
            <a:spLocks noGrp="1"/>
          </p:cNvSpPr>
          <p:nvPr>
            <p:ph type="ctrTitle"/>
          </p:nvPr>
        </p:nvSpPr>
        <p:spPr/>
        <p:txBody>
          <a:bodyPr/>
          <a:lstStyle/>
          <a:p>
            <a:pPr algn="ctr"/>
            <a:r>
              <a:rPr lang="fi-FI" dirty="0"/>
              <a:t>Markkinoiden ominaispiirteet </a:t>
            </a:r>
          </a:p>
        </p:txBody>
      </p:sp>
      <p:graphicFrame>
        <p:nvGraphicFramePr>
          <p:cNvPr id="6" name="Sisällön paikkamerkki 5">
            <a:extLst>
              <a:ext uri="{FF2B5EF4-FFF2-40B4-BE49-F238E27FC236}">
                <a16:creationId xmlns:a16="http://schemas.microsoft.com/office/drawing/2014/main" id="{2A58476D-350C-4E48-B685-BD6807914A19}"/>
              </a:ext>
            </a:extLst>
          </p:cNvPr>
          <p:cNvGraphicFramePr>
            <a:graphicFrameLocks noGrp="1"/>
          </p:cNvGraphicFramePr>
          <p:nvPr>
            <p:ph sz="quarter" idx="14"/>
          </p:nvPr>
        </p:nvGraphicFramePr>
        <p:xfrm>
          <a:off x="2064003" y="1685678"/>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09FFC1A1-D139-4448-AD9A-EA3C25D50C84}"/>
              </a:ext>
            </a:extLst>
          </p:cNvPr>
          <p:cNvSpPr>
            <a:spLocks noGrp="1"/>
          </p:cNvSpPr>
          <p:nvPr>
            <p:ph type="ftr" sz="quarter" idx="16"/>
          </p:nvPr>
        </p:nvSpPr>
        <p:spPr/>
        <p:txBody>
          <a:bodyPr/>
          <a:lstStyle/>
          <a:p>
            <a:pPr>
              <a:defRPr/>
            </a:pPr>
            <a:r>
              <a:rPr lang="fi-FI">
                <a:solidFill>
                  <a:prstClr val="black">
                    <a:tint val="75000"/>
                  </a:prstClr>
                </a:solidFill>
              </a:rPr>
              <a:t>Rahoitusmarkkinaoikeus luento 9</a:t>
            </a:r>
          </a:p>
        </p:txBody>
      </p:sp>
      <p:sp>
        <p:nvSpPr>
          <p:cNvPr id="5" name="Dian numeron paikkamerkki 4">
            <a:extLst>
              <a:ext uri="{FF2B5EF4-FFF2-40B4-BE49-F238E27FC236}">
                <a16:creationId xmlns:a16="http://schemas.microsoft.com/office/drawing/2014/main" id="{FD055CDD-00CE-4D81-B94C-614BBA5C965F}"/>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4</a:t>
            </a:fld>
            <a:endParaRPr lang="fi-FI">
              <a:solidFill>
                <a:prstClr val="black">
                  <a:tint val="75000"/>
                </a:prstClr>
              </a:solidFill>
            </a:endParaRPr>
          </a:p>
        </p:txBody>
      </p:sp>
    </p:spTree>
    <p:extLst>
      <p:ext uri="{BB962C8B-B14F-4D97-AF65-F5344CB8AC3E}">
        <p14:creationId xmlns:p14="http://schemas.microsoft.com/office/powerpoint/2010/main" val="108365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B42A779-7EBE-4D44-AC98-EF5EB48B18F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D6377328-8345-4212-98C5-447DC543C0D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626075FA-BA7F-4D14-A7F4-B783C0A51A0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FC236A-0955-4A77-BD42-B98D123B53FC}"/>
              </a:ext>
            </a:extLst>
          </p:cNvPr>
          <p:cNvSpPr>
            <a:spLocks noGrp="1"/>
          </p:cNvSpPr>
          <p:nvPr>
            <p:ph type="ctrTitle"/>
          </p:nvPr>
        </p:nvSpPr>
        <p:spPr/>
        <p:txBody>
          <a:bodyPr/>
          <a:lstStyle/>
          <a:p>
            <a:pPr algn="ctr"/>
            <a:r>
              <a:rPr lang="fi-FI" dirty="0"/>
              <a:t>Suoramyynti – markkinatransaktiot </a:t>
            </a:r>
          </a:p>
        </p:txBody>
      </p:sp>
      <p:graphicFrame>
        <p:nvGraphicFramePr>
          <p:cNvPr id="6" name="Sisällön paikkamerkki 5">
            <a:extLst>
              <a:ext uri="{FF2B5EF4-FFF2-40B4-BE49-F238E27FC236}">
                <a16:creationId xmlns:a16="http://schemas.microsoft.com/office/drawing/2014/main" id="{1818986A-6303-4611-9EE9-FD8EE2AF4826}"/>
              </a:ext>
            </a:extLst>
          </p:cNvPr>
          <p:cNvGraphicFramePr>
            <a:graphicFrameLocks noGrp="1"/>
          </p:cNvGraphicFramePr>
          <p:nvPr>
            <p:ph sz="quarter" idx="14"/>
          </p:nvPr>
        </p:nvGraphicFramePr>
        <p:xfrm>
          <a:off x="2064003" y="1685678"/>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8933843B-4E9A-4A15-BC89-C6A939C9D7B7}"/>
              </a:ext>
            </a:extLst>
          </p:cNvPr>
          <p:cNvSpPr>
            <a:spLocks noGrp="1"/>
          </p:cNvSpPr>
          <p:nvPr>
            <p:ph type="ftr" sz="quarter" idx="16"/>
          </p:nvPr>
        </p:nvSpPr>
        <p:spPr/>
        <p:txBody>
          <a:bodyPr/>
          <a:lstStyle/>
          <a:p>
            <a:pPr>
              <a:defRPr/>
            </a:pPr>
            <a:r>
              <a:rPr lang="fi-FI">
                <a:solidFill>
                  <a:prstClr val="black">
                    <a:tint val="75000"/>
                  </a:prstClr>
                </a:solidFill>
              </a:rPr>
              <a:t>Rahoitusmarkkinaoikeus luento 9</a:t>
            </a:r>
          </a:p>
        </p:txBody>
      </p:sp>
      <p:sp>
        <p:nvSpPr>
          <p:cNvPr id="5" name="Dian numeron paikkamerkki 4">
            <a:extLst>
              <a:ext uri="{FF2B5EF4-FFF2-40B4-BE49-F238E27FC236}">
                <a16:creationId xmlns:a16="http://schemas.microsoft.com/office/drawing/2014/main" id="{5E25ADD0-4BE6-4F7C-9D2E-4F11E0E36640}"/>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5</a:t>
            </a:fld>
            <a:endParaRPr lang="fi-FI">
              <a:solidFill>
                <a:prstClr val="black">
                  <a:tint val="75000"/>
                </a:prstClr>
              </a:solidFill>
            </a:endParaRPr>
          </a:p>
        </p:txBody>
      </p:sp>
    </p:spTree>
    <p:extLst>
      <p:ext uri="{BB962C8B-B14F-4D97-AF65-F5344CB8AC3E}">
        <p14:creationId xmlns:p14="http://schemas.microsoft.com/office/powerpoint/2010/main" val="281861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5ABF8E23-C069-48C0-84ED-71244BEE71D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BF24310-7E47-443E-92C9-037D0244E1B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CB4586E2-1C2F-4BB9-AF97-DA669BE081B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4364049A-A623-4644-833A-197AB9AFE04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08A560A8-E732-4741-AFEA-6119B4771185}"/>
              </a:ext>
            </a:extLst>
          </p:cNvPr>
          <p:cNvSpPr>
            <a:spLocks noGrp="1"/>
          </p:cNvSpPr>
          <p:nvPr>
            <p:ph type="title"/>
          </p:nvPr>
        </p:nvSpPr>
        <p:spPr/>
        <p:txBody>
          <a:bodyPr/>
          <a:lstStyle/>
          <a:p>
            <a:pPr algn="ctr"/>
            <a:r>
              <a:rPr lang="fi-FI" dirty="0"/>
              <a:t>Vrt. suorakauppa: KKO 1985 II 58 </a:t>
            </a:r>
          </a:p>
        </p:txBody>
      </p:sp>
      <p:sp>
        <p:nvSpPr>
          <p:cNvPr id="7" name="Sisällön paikkamerkki 6">
            <a:extLst>
              <a:ext uri="{FF2B5EF4-FFF2-40B4-BE49-F238E27FC236}">
                <a16:creationId xmlns:a16="http://schemas.microsoft.com/office/drawing/2014/main" id="{E9055559-F299-4E1C-A036-41DC906496AB}"/>
              </a:ext>
            </a:extLst>
          </p:cNvPr>
          <p:cNvSpPr>
            <a:spLocks noGrp="1"/>
          </p:cNvSpPr>
          <p:nvPr>
            <p:ph sz="half" idx="1"/>
          </p:nvPr>
        </p:nvSpPr>
        <p:spPr/>
        <p:txBody>
          <a:bodyPr>
            <a:normAutofit/>
          </a:bodyPr>
          <a:lstStyle/>
          <a:p>
            <a:endParaRPr lang="fi-FI" dirty="0"/>
          </a:p>
        </p:txBody>
      </p:sp>
      <p:graphicFrame>
        <p:nvGraphicFramePr>
          <p:cNvPr id="10" name="Sisällön paikkamerkki 9">
            <a:extLst>
              <a:ext uri="{FF2B5EF4-FFF2-40B4-BE49-F238E27FC236}">
                <a16:creationId xmlns:a16="http://schemas.microsoft.com/office/drawing/2014/main" id="{C8583EB6-85ED-4192-8F45-D66C3FB3F0CD}"/>
              </a:ext>
            </a:extLst>
          </p:cNvPr>
          <p:cNvGraphicFramePr>
            <a:graphicFrameLocks noGrp="1"/>
          </p:cNvGraphicFramePr>
          <p:nvPr>
            <p:ph sz="half" idx="2"/>
            <p:extLst>
              <p:ext uri="{D42A27DB-BD31-4B8C-83A1-F6EECF244321}">
                <p14:modId xmlns:p14="http://schemas.microsoft.com/office/powerpoint/2010/main" val="398175544"/>
              </p:ext>
            </p:extLst>
          </p:nvPr>
        </p:nvGraphicFramePr>
        <p:xfrm>
          <a:off x="5989320" y="2286000"/>
          <a:ext cx="475488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latunnisteen paikkamerkki 3">
            <a:extLst>
              <a:ext uri="{FF2B5EF4-FFF2-40B4-BE49-F238E27FC236}">
                <a16:creationId xmlns:a16="http://schemas.microsoft.com/office/drawing/2014/main" id="{6E9356FC-BEC9-4B7E-A4DD-653D34B3CB7B}"/>
              </a:ext>
            </a:extLst>
          </p:cNvPr>
          <p:cNvSpPr>
            <a:spLocks noGrp="1"/>
          </p:cNvSpPr>
          <p:nvPr>
            <p:ph type="ftr" sz="quarter" idx="11"/>
          </p:nvPr>
        </p:nvSpPr>
        <p:spPr/>
        <p:txBody>
          <a:bodyPr/>
          <a:lstStyle/>
          <a:p>
            <a:pPr>
              <a:defRPr/>
            </a:pPr>
            <a:r>
              <a:rPr lang="fi-FI">
                <a:solidFill>
                  <a:prstClr val="black">
                    <a:tint val="75000"/>
                  </a:prstClr>
                </a:solidFill>
              </a:rPr>
              <a:t>Rahoitusmarkkinaoikeus luento 9</a:t>
            </a:r>
          </a:p>
        </p:txBody>
      </p:sp>
      <p:sp>
        <p:nvSpPr>
          <p:cNvPr id="5" name="Dian numeron paikkamerkki 4">
            <a:extLst>
              <a:ext uri="{FF2B5EF4-FFF2-40B4-BE49-F238E27FC236}">
                <a16:creationId xmlns:a16="http://schemas.microsoft.com/office/drawing/2014/main" id="{6857D442-DB74-400A-8B2D-99494CE3F099}"/>
              </a:ext>
            </a:extLst>
          </p:cNvPr>
          <p:cNvSpPr>
            <a:spLocks noGrp="1"/>
          </p:cNvSpPr>
          <p:nvPr>
            <p:ph type="sldNum" sz="quarter" idx="12"/>
          </p:nvPr>
        </p:nvSpPr>
        <p:spPr/>
        <p:txBody>
          <a:bodyPr/>
          <a:lstStyle/>
          <a:p>
            <a:pPr>
              <a:defRPr/>
            </a:pPr>
            <a:fld id="{1C07628F-9402-FB47-93B5-FC3C3BFEEBE0}" type="slidenum">
              <a:rPr lang="fi-FI" smtClean="0">
                <a:solidFill>
                  <a:prstClr val="black">
                    <a:tint val="75000"/>
                  </a:prstClr>
                </a:solidFill>
              </a:rPr>
              <a:pPr>
                <a:defRPr/>
              </a:pPr>
              <a:t>6</a:t>
            </a:fld>
            <a:endParaRPr lang="fi-FI">
              <a:solidFill>
                <a:prstClr val="black">
                  <a:tint val="75000"/>
                </a:prstClr>
              </a:solidFill>
            </a:endParaRPr>
          </a:p>
        </p:txBody>
      </p:sp>
      <p:graphicFrame>
        <p:nvGraphicFramePr>
          <p:cNvPr id="9" name="Object 2">
            <a:extLst>
              <a:ext uri="{FF2B5EF4-FFF2-40B4-BE49-F238E27FC236}">
                <a16:creationId xmlns:a16="http://schemas.microsoft.com/office/drawing/2014/main" id="{EB11CD83-1A86-4056-B38D-66D4CBD9699B}"/>
              </a:ext>
            </a:extLst>
          </p:cNvPr>
          <p:cNvGraphicFramePr>
            <a:graphicFrameLocks noChangeAspect="1"/>
          </p:cNvGraphicFramePr>
          <p:nvPr>
            <p:extLst>
              <p:ext uri="{D42A27DB-BD31-4B8C-83A1-F6EECF244321}">
                <p14:modId xmlns:p14="http://schemas.microsoft.com/office/powerpoint/2010/main" val="4142560572"/>
              </p:ext>
            </p:extLst>
          </p:nvPr>
        </p:nvGraphicFramePr>
        <p:xfrm>
          <a:off x="1167365" y="2307272"/>
          <a:ext cx="3012749" cy="4002088"/>
        </p:xfrm>
        <a:graphic>
          <a:graphicData uri="http://schemas.openxmlformats.org/presentationml/2006/ole">
            <mc:AlternateContent xmlns:mc="http://schemas.openxmlformats.org/markup-compatibility/2006">
              <mc:Choice xmlns:v="urn:schemas-microsoft-com:vml" Requires="v">
                <p:oleObj spid="_x0000_s7194" name="Clip" r:id="rId8" imgW="3238095" imgH="4838095" progId="MS_ClipArt_Gallery.2">
                  <p:embed/>
                </p:oleObj>
              </mc:Choice>
              <mc:Fallback>
                <p:oleObj name="Clip" r:id="rId8" imgW="3238095" imgH="4838095" progId="MS_ClipArt_Gallery.2">
                  <p:embed/>
                  <p:pic>
                    <p:nvPicPr>
                      <p:cNvPr id="19461"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7365" y="2307272"/>
                        <a:ext cx="3012749" cy="4002088"/>
                      </a:xfrm>
                      <a:prstGeom prst="rect">
                        <a:avLst/>
                      </a:prstGeom>
                      <a:solidFill>
                        <a:srgbClr val="BBE0E3">
                          <a:alpha val="50195"/>
                        </a:srgbClr>
                      </a:solidFill>
                      <a:ln>
                        <a:noFill/>
                      </a:ln>
                    </p:spPr>
                  </p:pic>
                </p:oleObj>
              </mc:Fallback>
            </mc:AlternateContent>
          </a:graphicData>
        </a:graphic>
      </p:graphicFrame>
    </p:spTree>
    <p:extLst>
      <p:ext uri="{BB962C8B-B14F-4D97-AF65-F5344CB8AC3E}">
        <p14:creationId xmlns:p14="http://schemas.microsoft.com/office/powerpoint/2010/main" val="258766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284A9C68-602F-4718-93A1-A7ABACC2FB4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dgm id="{A3FB6AC9-A115-4DA2-9CAA-D179EB04323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graphicEl>
                                              <a:dgm id="{95872BE5-894B-4E38-8F3C-B5CA940BB41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graphicEl>
                                              <a:dgm id="{49D559DD-BA09-4162-A578-EE23ED1AB42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EA1414-386D-4D8B-BBBA-EEA27D029BE1}"/>
              </a:ext>
            </a:extLst>
          </p:cNvPr>
          <p:cNvSpPr>
            <a:spLocks noGrp="1"/>
          </p:cNvSpPr>
          <p:nvPr>
            <p:ph type="title"/>
          </p:nvPr>
        </p:nvSpPr>
        <p:spPr/>
        <p:txBody>
          <a:bodyPr/>
          <a:lstStyle/>
          <a:p>
            <a:pPr algn="ctr"/>
            <a:r>
              <a:rPr lang="fi-FI" dirty="0"/>
              <a:t>Kausaliteetti rahoitusmarkkinoilla 1</a:t>
            </a:r>
          </a:p>
        </p:txBody>
      </p:sp>
      <p:graphicFrame>
        <p:nvGraphicFramePr>
          <p:cNvPr id="14" name="Sisällön paikkamerkki 13">
            <a:extLst>
              <a:ext uri="{FF2B5EF4-FFF2-40B4-BE49-F238E27FC236}">
                <a16:creationId xmlns:a16="http://schemas.microsoft.com/office/drawing/2014/main" id="{12C42ED1-0CD1-45B0-B5A6-D349A63AC452}"/>
              </a:ext>
            </a:extLst>
          </p:cNvPr>
          <p:cNvGraphicFramePr>
            <a:graphicFrameLocks noGrp="1"/>
          </p:cNvGraphicFramePr>
          <p:nvPr>
            <p:ph sz="half" idx="1"/>
            <p:extLst>
              <p:ext uri="{D42A27DB-BD31-4B8C-83A1-F6EECF244321}">
                <p14:modId xmlns:p14="http://schemas.microsoft.com/office/powerpoint/2010/main" val="2960022307"/>
              </p:ext>
            </p:extLst>
          </p:nvPr>
        </p:nvGraphicFramePr>
        <p:xfrm>
          <a:off x="1024127" y="2286000"/>
          <a:ext cx="475488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Sisällön paikkamerkki 12">
            <a:extLst>
              <a:ext uri="{FF2B5EF4-FFF2-40B4-BE49-F238E27FC236}">
                <a16:creationId xmlns:a16="http://schemas.microsoft.com/office/drawing/2014/main" id="{4EA11F44-E1C5-4DC6-9FF1-D62A039137D6}"/>
              </a:ext>
            </a:extLst>
          </p:cNvPr>
          <p:cNvPicPr>
            <a:picLocks noGrp="1" noChangeAspect="1"/>
          </p:cNvPicPr>
          <p:nvPr>
            <p:ph sz="half" idx="2"/>
          </p:nvPr>
        </p:nvPicPr>
        <p:blipFill>
          <a:blip r:embed="rId7"/>
          <a:stretch>
            <a:fillRect/>
          </a:stretch>
        </p:blipFill>
        <p:spPr>
          <a:xfrm>
            <a:off x="7342287" y="2246176"/>
            <a:ext cx="3000988" cy="4022725"/>
          </a:xfrm>
        </p:spPr>
      </p:pic>
      <p:sp>
        <p:nvSpPr>
          <p:cNvPr id="5" name="Alatunnisteen paikkamerkki 4">
            <a:extLst>
              <a:ext uri="{FF2B5EF4-FFF2-40B4-BE49-F238E27FC236}">
                <a16:creationId xmlns:a16="http://schemas.microsoft.com/office/drawing/2014/main" id="{0588DC3E-F4B5-40A8-8B24-8DF0FDF524A5}"/>
              </a:ext>
            </a:extLst>
          </p:cNvPr>
          <p:cNvSpPr>
            <a:spLocks noGrp="1"/>
          </p:cNvSpPr>
          <p:nvPr>
            <p:ph type="ftr" sz="quarter" idx="11"/>
          </p:nvPr>
        </p:nvSpPr>
        <p:spPr/>
        <p:txBody>
          <a:bodyPr/>
          <a:lstStyle/>
          <a:p>
            <a:r>
              <a:rPr lang="en-US"/>
              <a:t>Rahoitusmarkkinaoikeus luento 9</a:t>
            </a:r>
            <a:endParaRPr lang="en-US" dirty="0"/>
          </a:p>
        </p:txBody>
      </p:sp>
      <p:sp>
        <p:nvSpPr>
          <p:cNvPr id="6" name="Dian numeron paikkamerkki 5">
            <a:extLst>
              <a:ext uri="{FF2B5EF4-FFF2-40B4-BE49-F238E27FC236}">
                <a16:creationId xmlns:a16="http://schemas.microsoft.com/office/drawing/2014/main" id="{A11331AD-BC8C-4818-BFC2-FCF054D0B2CF}"/>
              </a:ext>
            </a:extLst>
          </p:cNvPr>
          <p:cNvSpPr>
            <a:spLocks noGrp="1"/>
          </p:cNvSpPr>
          <p:nvPr>
            <p:ph type="sldNum" sz="quarter" idx="12"/>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327457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3EE197ED-7167-48C5-97EB-87CF7AB522F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47D8EDA1-1B5F-44FE-A399-BACCB7E82ED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graphicEl>
                                              <a:dgm id="{C732EB53-21DA-4A26-B6A1-3B153B1BE5B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graphicEl>
                                              <a:dgm id="{7E4A1324-CE7F-454B-A4BA-A8741A538B9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dgm id="{038147C5-0479-41E1-B071-DE27C3F08DB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DD9B3959-6CDB-4F58-A47C-703A46D41BFD}"/>
              </a:ext>
            </a:extLst>
          </p:cNvPr>
          <p:cNvSpPr>
            <a:spLocks noGrp="1"/>
          </p:cNvSpPr>
          <p:nvPr>
            <p:ph type="title"/>
          </p:nvPr>
        </p:nvSpPr>
        <p:spPr/>
        <p:txBody>
          <a:bodyPr/>
          <a:lstStyle/>
          <a:p>
            <a:pPr algn="ctr"/>
            <a:r>
              <a:rPr kumimoji="0" lang="fi-FI" sz="5000" b="0" i="0" u="none" strike="noStrike" kern="1200" cap="all" spc="100" normalizeH="0" baseline="0" noProof="0" dirty="0">
                <a:ln>
                  <a:noFill/>
                </a:ln>
                <a:solidFill>
                  <a:prstClr val="black">
                    <a:lumMod val="95000"/>
                    <a:lumOff val="5000"/>
                  </a:prstClr>
                </a:solidFill>
                <a:effectLst/>
                <a:uLnTx/>
                <a:uFillTx/>
                <a:latin typeface="Tw Cen MT Condensed" panose="020B0606020104020203"/>
                <a:ea typeface="+mj-ea"/>
                <a:cs typeface="+mj-cs"/>
              </a:rPr>
              <a:t>Kausaliteetti rahoitusmarkkinoilla 2 </a:t>
            </a:r>
            <a:endParaRPr lang="fi-FI" dirty="0"/>
          </a:p>
        </p:txBody>
      </p:sp>
      <p:graphicFrame>
        <p:nvGraphicFramePr>
          <p:cNvPr id="9" name="Sisällön paikkamerkki 8">
            <a:extLst>
              <a:ext uri="{FF2B5EF4-FFF2-40B4-BE49-F238E27FC236}">
                <a16:creationId xmlns:a16="http://schemas.microsoft.com/office/drawing/2014/main" id="{192EFA18-741B-44FA-B772-CDC5B6088459}"/>
              </a:ext>
            </a:extLst>
          </p:cNvPr>
          <p:cNvGraphicFramePr>
            <a:graphicFrameLocks noGrp="1"/>
          </p:cNvGraphicFramePr>
          <p:nvPr>
            <p:ph idx="1"/>
            <p:extLst>
              <p:ext uri="{D42A27DB-BD31-4B8C-83A1-F6EECF244321}">
                <p14:modId xmlns:p14="http://schemas.microsoft.com/office/powerpoint/2010/main" val="483797794"/>
              </p:ext>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latunnisteen paikkamerkki 4">
            <a:extLst>
              <a:ext uri="{FF2B5EF4-FFF2-40B4-BE49-F238E27FC236}">
                <a16:creationId xmlns:a16="http://schemas.microsoft.com/office/drawing/2014/main" id="{50FC7126-3EFC-421B-9DD1-B16A1A482B51}"/>
              </a:ext>
            </a:extLst>
          </p:cNvPr>
          <p:cNvSpPr>
            <a:spLocks noGrp="1"/>
          </p:cNvSpPr>
          <p:nvPr>
            <p:ph type="ftr" sz="quarter" idx="11"/>
          </p:nvPr>
        </p:nvSpPr>
        <p:spPr/>
        <p:txBody>
          <a:bodyPr/>
          <a:lstStyle/>
          <a:p>
            <a:r>
              <a:rPr lang="en-US"/>
              <a:t>Rahoitusmarkkinaoikeus luento 9</a:t>
            </a:r>
            <a:endParaRPr lang="en-US" dirty="0"/>
          </a:p>
        </p:txBody>
      </p:sp>
      <p:sp>
        <p:nvSpPr>
          <p:cNvPr id="6" name="Dian numeron paikkamerkki 5">
            <a:extLst>
              <a:ext uri="{FF2B5EF4-FFF2-40B4-BE49-F238E27FC236}">
                <a16:creationId xmlns:a16="http://schemas.microsoft.com/office/drawing/2014/main" id="{5333ED49-D846-41C7-9B1A-0DE05E9CF12F}"/>
              </a:ext>
            </a:extLst>
          </p:cNvPr>
          <p:cNvSpPr>
            <a:spLocks noGrp="1"/>
          </p:cNvSpPr>
          <p:nvPr>
            <p:ph type="sldNum" sz="quarter" idx="12"/>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175347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F5BBBF7F-90BD-4FFE-A84F-5374DF26BDC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graphicEl>
                                              <a:dgm id="{14D2C94D-3347-4539-B4F4-52745400847B}"/>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graphicEl>
                                              <a:dgm id="{72E30E67-82B4-4A2B-8990-FC463D5D06D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graphicEl>
                                              <a:dgm id="{BB450EFB-63AB-4AF0-8CE6-6B8B586021E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A40B9D0A-FC19-4706-BB1B-816D3E78AE0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C0930AA6-9980-4A1E-AFC2-5F13F2A3389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graphicEl>
                                              <a:dgm id="{53071AED-E1B4-4E60-A8DA-2374CB37F18C}"/>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graphicEl>
                                              <a:dgm id="{4496EE71-E380-4F8A-88B4-29FBCA9FA397}"/>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graphicEl>
                                              <a:dgm id="{85FD0404-E8A8-46BF-98FE-63ABF1108AE5}"/>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graphicEl>
                                              <a:dgm id="{7EE4783A-E01F-4506-9525-90CA7A3C960D}"/>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graphicEl>
                                              <a:dgm id="{22C62708-2758-4122-A152-5DF7298E2EC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FDE5AE-6611-47C3-AF43-4527B89F0C2D}"/>
              </a:ext>
            </a:extLst>
          </p:cNvPr>
          <p:cNvSpPr>
            <a:spLocks noGrp="1"/>
          </p:cNvSpPr>
          <p:nvPr>
            <p:ph type="title"/>
          </p:nvPr>
        </p:nvSpPr>
        <p:spPr/>
        <p:txBody>
          <a:bodyPr/>
          <a:lstStyle/>
          <a:p>
            <a:pPr algn="ctr"/>
            <a:r>
              <a:rPr lang="en-US" altLang="fi-FI" dirty="0">
                <a:solidFill>
                  <a:srgbClr val="FF3300"/>
                </a:solidFill>
              </a:rPr>
              <a:t>Market Fraud Theory</a:t>
            </a:r>
            <a:endParaRPr lang="fi-FI" dirty="0"/>
          </a:p>
        </p:txBody>
      </p:sp>
      <p:graphicFrame>
        <p:nvGraphicFramePr>
          <p:cNvPr id="6" name="Sisällön paikkamerkki 5">
            <a:extLst>
              <a:ext uri="{FF2B5EF4-FFF2-40B4-BE49-F238E27FC236}">
                <a16:creationId xmlns:a16="http://schemas.microsoft.com/office/drawing/2014/main" id="{73904F0D-793C-4B67-8F3E-60F2459ECFF6}"/>
              </a:ext>
            </a:extLst>
          </p:cNvPr>
          <p:cNvGraphicFramePr>
            <a:graphicFrameLocks noGrp="1"/>
          </p:cNvGraphicFramePr>
          <p:nvPr>
            <p:ph idx="1"/>
            <p:extLst>
              <p:ext uri="{D42A27DB-BD31-4B8C-83A1-F6EECF244321}">
                <p14:modId xmlns:p14="http://schemas.microsoft.com/office/powerpoint/2010/main" val="1059483383"/>
              </p:ext>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7B3E061C-02DD-4B58-99E5-0003F1BB7317}"/>
              </a:ext>
            </a:extLst>
          </p:cNvPr>
          <p:cNvSpPr>
            <a:spLocks noGrp="1"/>
          </p:cNvSpPr>
          <p:nvPr>
            <p:ph type="ftr" sz="quarter" idx="11"/>
          </p:nvPr>
        </p:nvSpPr>
        <p:spPr/>
        <p:txBody>
          <a:bodyPr/>
          <a:lstStyle/>
          <a:p>
            <a:r>
              <a:rPr lang="en-US"/>
              <a:t>Rahoitusmarkkinaoikeus luento 9</a:t>
            </a:r>
            <a:endParaRPr lang="en-US" dirty="0"/>
          </a:p>
        </p:txBody>
      </p:sp>
      <p:sp>
        <p:nvSpPr>
          <p:cNvPr id="5" name="Dian numeron paikkamerkki 4">
            <a:extLst>
              <a:ext uri="{FF2B5EF4-FFF2-40B4-BE49-F238E27FC236}">
                <a16:creationId xmlns:a16="http://schemas.microsoft.com/office/drawing/2014/main" id="{D8101FCC-CA8F-415B-813E-83B6E2089C0B}"/>
              </a:ext>
            </a:extLst>
          </p:cNvPr>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248541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94DD872C-E25A-4A62-A257-474F10C5223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C353B95-D5FE-46FC-933B-A43F5CC6F5D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0CB88517-1D88-44D4-8072-FBE8CCB6B73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F8C4432A-D5AE-4F7F-BE7F-60DC7060F3C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75E91FD-5804-4226-9DE8-503D8970803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97DF52B-AD44-4C79-ACBB-1DAF817C47D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theme/_rels/theme4.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2.xml><?xml version="1.0" encoding="utf-8"?>
<a:theme xmlns:a="http://schemas.openxmlformats.org/drawingml/2006/main" name="Aalto University">
  <a:themeElements>
    <a:clrScheme name="Aalto-kauppa">
      <a:dk1>
        <a:sysClr val="windowText" lastClr="000000"/>
      </a:dk1>
      <a:lt1>
        <a:sysClr val="window" lastClr="FFFFFF"/>
      </a:lt1>
      <a:dk2>
        <a:srgbClr val="78BE20"/>
      </a:dk2>
      <a:lt2>
        <a:srgbClr val="8C857B"/>
      </a:lt2>
      <a:accent1>
        <a:srgbClr val="78BE20"/>
      </a:accent1>
      <a:accent2>
        <a:srgbClr val="FFCD00"/>
      </a:accent2>
      <a:accent3>
        <a:srgbClr val="EF3340"/>
      </a:accent3>
      <a:accent4>
        <a:srgbClr val="005EB8"/>
      </a:accent4>
      <a:accent5>
        <a:srgbClr val="8C857B"/>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3.xml><?xml version="1.0" encoding="utf-8"?>
<a:theme xmlns:a="http://schemas.openxmlformats.org/drawingml/2006/main" name="1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4.xml><?xml version="1.0" encoding="utf-8"?>
<a:theme xmlns:a="http://schemas.openxmlformats.org/drawingml/2006/main" name="Integraali">
  <a:themeElements>
    <a:clrScheme name="Integraal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ali">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i">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1083</Words>
  <Application>Microsoft Office PowerPoint</Application>
  <PresentationFormat>Laajakuva</PresentationFormat>
  <Paragraphs>155</Paragraphs>
  <Slides>20</Slides>
  <Notes>0</Notes>
  <HiddenSlides>0</HiddenSlides>
  <MMClips>0</MMClips>
  <ScaleCrop>false</ScaleCrop>
  <HeadingPairs>
    <vt:vector size="8" baseType="variant">
      <vt:variant>
        <vt:lpstr>Käytetyt fontit</vt:lpstr>
      </vt:variant>
      <vt:variant>
        <vt:i4>11</vt:i4>
      </vt:variant>
      <vt:variant>
        <vt:lpstr>Teema</vt:lpstr>
      </vt:variant>
      <vt:variant>
        <vt:i4>4</vt:i4>
      </vt:variant>
      <vt:variant>
        <vt:lpstr>Upotetut OLE-palvelimet</vt:lpstr>
      </vt:variant>
      <vt:variant>
        <vt:i4>1</vt:i4>
      </vt:variant>
      <vt:variant>
        <vt:lpstr>Dian otsikot</vt:lpstr>
      </vt:variant>
      <vt:variant>
        <vt:i4>20</vt:i4>
      </vt:variant>
    </vt:vector>
  </HeadingPairs>
  <TitlesOfParts>
    <vt:vector size="36" baseType="lpstr">
      <vt:lpstr>Arial</vt:lpstr>
      <vt:lpstr>Calibri</vt:lpstr>
      <vt:lpstr>Courier New</vt:lpstr>
      <vt:lpstr>Georgia</vt:lpstr>
      <vt:lpstr>Lucida Grande</vt:lpstr>
      <vt:lpstr>Times New Roman</vt:lpstr>
      <vt:lpstr>TT4D2o00</vt:lpstr>
      <vt:lpstr>TT4D6o00</vt:lpstr>
      <vt:lpstr>Tw Cen MT</vt:lpstr>
      <vt:lpstr>Tw Cen MT Condensed</vt:lpstr>
      <vt:lpstr>Wingdings 3</vt:lpstr>
      <vt:lpstr>Aalto_BIZ_121031</vt:lpstr>
      <vt:lpstr>Aalto University</vt:lpstr>
      <vt:lpstr>1_Aalto_BIZ_121031</vt:lpstr>
      <vt:lpstr>Integraali</vt:lpstr>
      <vt:lpstr>Clip</vt:lpstr>
      <vt:lpstr>Rahoitusmarkkinaoikeus  Luento 9</vt:lpstr>
      <vt:lpstr>Sopimussuhdeperusteinen arvopaperikauppa: suoramyynti (markkinoiden ulkopuolella) </vt:lpstr>
      <vt:lpstr>Markkinoiden oikeussuhteet </vt:lpstr>
      <vt:lpstr>Markkinoiden ominaispiirteet </vt:lpstr>
      <vt:lpstr>Suoramyynti – markkinatransaktiot </vt:lpstr>
      <vt:lpstr>Vrt. suorakauppa: KKO 1985 II 58 </vt:lpstr>
      <vt:lpstr>Kausaliteetti rahoitusmarkkinoilla 1</vt:lpstr>
      <vt:lpstr>Kausaliteetti rahoitusmarkkinoilla 2 </vt:lpstr>
      <vt:lpstr>Market Fraud Theory</vt:lpstr>
      <vt:lpstr>Markkinoiden tehokkuus </vt:lpstr>
      <vt:lpstr>Efficient Capital Markets Hypothesis ECMH (Fama Journal of Finance 1970) </vt:lpstr>
      <vt:lpstr>Market Model for Investment Behavior </vt:lpstr>
      <vt:lpstr>Portfolioteoria tappion määrittämisessä</vt:lpstr>
      <vt:lpstr>CAPM  Optioiden hinnoittelu:  Black – Scholes (1973 Journal of Political Economy) </vt:lpstr>
      <vt:lpstr>Capital Asset Pricing Model (CAPM) </vt:lpstr>
      <vt:lpstr>Tapahtumatutkimus (Event study) –perusteinen vahingon arviointi </vt:lpstr>
      <vt:lpstr>Matemaattisten mallien merkitys tuomioistuinten vahinkoarvioinnissa </vt:lpstr>
      <vt:lpstr>Tiedonantohäiriöön perustuvan Vahingon arvioiminen   Hallituksen esitys eduskunnalle arvopaperimarkkinoita koskevaksi lainsäädännöksi 32/2012 vp s. 59 https://www.edilex.fi/smur/20120746 </vt:lpstr>
      <vt:lpstr>Hinnaneron korvaaminen </vt:lpstr>
      <vt:lpstr>Oikeudenkäynti arvopaperimarkkinatapauksissa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Rahoitusmarkkinaoikeus  Luento 9</dc:title>
  <dc:creator>Matti Rudanko</dc:creator>
  <cp:lastModifiedBy>Matti Rudanko</cp:lastModifiedBy>
  <cp:revision>6</cp:revision>
  <dcterms:created xsi:type="dcterms:W3CDTF">2020-11-19T09:13:10Z</dcterms:created>
  <dcterms:modified xsi:type="dcterms:W3CDTF">2020-11-26T09:28:43Z</dcterms:modified>
</cp:coreProperties>
</file>