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9"/>
  </p:notesMasterIdLst>
  <p:handoutMasterIdLst>
    <p:handoutMasterId r:id="rId10"/>
  </p:handoutMasterIdLst>
  <p:sldIdLst>
    <p:sldId id="256" r:id="rId2"/>
    <p:sldId id="371" r:id="rId3"/>
    <p:sldId id="584" r:id="rId4"/>
    <p:sldId id="593" r:id="rId5"/>
    <p:sldId id="591" r:id="rId6"/>
    <p:sldId id="592" r:id="rId7"/>
    <p:sldId id="377" r:id="rId8"/>
  </p:sldIdLst>
  <p:sldSz cx="9144000" cy="6858000" type="screen4x3"/>
  <p:notesSz cx="7102475" cy="102346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65BD"/>
    <a:srgbClr val="FF7900"/>
    <a:srgbClr val="ED2939"/>
    <a:srgbClr val="FFF5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94" autoAdjust="0"/>
    <p:restoredTop sz="99730" autoAdjust="0"/>
  </p:normalViewPr>
  <p:slideViewPr>
    <p:cSldViewPr snapToGrid="0">
      <p:cViewPr varScale="1">
        <p:scale>
          <a:sx n="114" d="100"/>
          <a:sy n="114" d="100"/>
        </p:scale>
        <p:origin x="1836" y="102"/>
      </p:cViewPr>
      <p:guideLst>
        <p:guide orient="horz" pos="2160"/>
        <p:guide pos="2880"/>
      </p:guideLst>
    </p:cSldViewPr>
  </p:slideViewPr>
  <p:notesTextViewPr>
    <p:cViewPr>
      <p:scale>
        <a:sx n="100" d="100"/>
        <a:sy n="100" d="100"/>
      </p:scale>
      <p:origin x="0" y="0"/>
    </p:cViewPr>
  </p:notesTextViewPr>
  <p:sorterViewPr>
    <p:cViewPr>
      <p:scale>
        <a:sx n="163" d="100"/>
        <a:sy n="16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3AAAFD-EE25-4B5D-A90E-6A27CB6BF918}" type="doc">
      <dgm:prSet loTypeId="urn:microsoft.com/office/officeart/2016/7/layout/RoundedRectangleTimeline" loCatId="process" qsTypeId="urn:microsoft.com/office/officeart/2005/8/quickstyle/simple1" qsCatId="simple" csTypeId="urn:microsoft.com/office/officeart/2005/8/colors/accent2_2" csCatId="accent2" phldr="1"/>
      <dgm:spPr/>
      <dgm:t>
        <a:bodyPr/>
        <a:lstStyle/>
        <a:p>
          <a:endParaRPr lang="en-US"/>
        </a:p>
      </dgm:t>
    </dgm:pt>
    <dgm:pt modelId="{3B3C2BB8-02B1-434B-965E-681E94454137}">
      <dgm:prSet>
        <dgm:style>
          <a:lnRef idx="1">
            <a:schemeClr val="accent3"/>
          </a:lnRef>
          <a:fillRef idx="2">
            <a:schemeClr val="accent3"/>
          </a:fillRef>
          <a:effectRef idx="1">
            <a:schemeClr val="accent3"/>
          </a:effectRef>
          <a:fontRef idx="minor">
            <a:schemeClr val="dk1"/>
          </a:fontRef>
        </dgm:style>
      </dgm:prSet>
      <dgm:spPr/>
      <dgm:t>
        <a:bodyPr/>
        <a:lstStyle/>
        <a:p>
          <a:r>
            <a:rPr lang="en-US"/>
            <a:t>14:15 – 14:25</a:t>
          </a:r>
        </a:p>
      </dgm:t>
    </dgm:pt>
    <dgm:pt modelId="{7D820209-1914-4403-BBDA-4A36F2282E3B}" type="parTrans" cxnId="{842FEF7A-743C-4D88-A987-6F7952E3686B}">
      <dgm:prSet/>
      <dgm:spPr/>
      <dgm:t>
        <a:bodyPr/>
        <a:lstStyle/>
        <a:p>
          <a:endParaRPr lang="en-US"/>
        </a:p>
      </dgm:t>
    </dgm:pt>
    <dgm:pt modelId="{B3A37A99-B0F4-4F4F-8F86-879B1BA8B814}" type="sibTrans" cxnId="{842FEF7A-743C-4D88-A987-6F7952E3686B}">
      <dgm:prSet/>
      <dgm:spPr/>
      <dgm:t>
        <a:bodyPr/>
        <a:lstStyle/>
        <a:p>
          <a:endParaRPr lang="en-US"/>
        </a:p>
      </dgm:t>
    </dgm:pt>
    <dgm:pt modelId="{41C3E25B-EF75-46EB-AF2A-D813839A5542}">
      <dgm:prSet/>
      <dgm:spPr/>
      <dgm:t>
        <a:bodyPr/>
        <a:lstStyle/>
        <a:p>
          <a:r>
            <a:rPr lang="en-US"/>
            <a:t>Questions on team assignment and other practicalities</a:t>
          </a:r>
        </a:p>
      </dgm:t>
    </dgm:pt>
    <dgm:pt modelId="{5508CA75-7005-4E71-B60C-7619B3569CCD}" type="parTrans" cxnId="{9E6936B1-7764-4EBE-A0DB-49A1AE5BFBB0}">
      <dgm:prSet/>
      <dgm:spPr/>
      <dgm:t>
        <a:bodyPr/>
        <a:lstStyle/>
        <a:p>
          <a:endParaRPr lang="en-US"/>
        </a:p>
      </dgm:t>
    </dgm:pt>
    <dgm:pt modelId="{E34D0270-47EE-4771-A6B7-AFD99235E0C3}" type="sibTrans" cxnId="{9E6936B1-7764-4EBE-A0DB-49A1AE5BFBB0}">
      <dgm:prSet/>
      <dgm:spPr/>
      <dgm:t>
        <a:bodyPr/>
        <a:lstStyle/>
        <a:p>
          <a:endParaRPr lang="en-US"/>
        </a:p>
      </dgm:t>
    </dgm:pt>
    <dgm:pt modelId="{232D4C95-4EF5-43F6-9B1C-08CEFDD83FE6}">
      <dgm:prSet>
        <dgm:style>
          <a:lnRef idx="1">
            <a:schemeClr val="accent3"/>
          </a:lnRef>
          <a:fillRef idx="2">
            <a:schemeClr val="accent3"/>
          </a:fillRef>
          <a:effectRef idx="1">
            <a:schemeClr val="accent3"/>
          </a:effectRef>
          <a:fontRef idx="minor">
            <a:schemeClr val="dk1"/>
          </a:fontRef>
        </dgm:style>
      </dgm:prSet>
      <dgm:spPr/>
      <dgm:t>
        <a:bodyPr/>
        <a:lstStyle/>
        <a:p>
          <a:r>
            <a:rPr lang="en-US"/>
            <a:t>14:30 – 15:30</a:t>
          </a:r>
        </a:p>
      </dgm:t>
    </dgm:pt>
    <dgm:pt modelId="{61EAA23A-DE02-40C8-BF42-BA5ECC749011}" type="parTrans" cxnId="{64727E8E-1E80-4C87-BB3A-DFB114854CA1}">
      <dgm:prSet/>
      <dgm:spPr/>
      <dgm:t>
        <a:bodyPr/>
        <a:lstStyle/>
        <a:p>
          <a:endParaRPr lang="en-US"/>
        </a:p>
      </dgm:t>
    </dgm:pt>
    <dgm:pt modelId="{66E41EF1-0772-44D4-B6A9-F8874A2CED70}" type="sibTrans" cxnId="{64727E8E-1E80-4C87-BB3A-DFB114854CA1}">
      <dgm:prSet/>
      <dgm:spPr/>
      <dgm:t>
        <a:bodyPr/>
        <a:lstStyle/>
        <a:p>
          <a:endParaRPr lang="en-US"/>
        </a:p>
      </dgm:t>
    </dgm:pt>
    <dgm:pt modelId="{DF3A397E-2CA1-4E6D-A17F-8C365EC4F8C7}">
      <dgm:prSet/>
      <dgm:spPr/>
      <dgm:t>
        <a:bodyPr/>
        <a:lstStyle/>
        <a:p>
          <a:r>
            <a:rPr lang="en-US" dirty="0"/>
            <a:t>Discussion in groups and together</a:t>
          </a:r>
        </a:p>
      </dgm:t>
    </dgm:pt>
    <dgm:pt modelId="{73B8DCA3-993F-42D5-9C35-105AB30F95EF}" type="parTrans" cxnId="{245CDA99-2860-470E-868B-276B13CA7D99}">
      <dgm:prSet/>
      <dgm:spPr/>
      <dgm:t>
        <a:bodyPr/>
        <a:lstStyle/>
        <a:p>
          <a:endParaRPr lang="en-US"/>
        </a:p>
      </dgm:t>
    </dgm:pt>
    <dgm:pt modelId="{06EAB1EB-7260-46B0-B4BA-2DB23B932D98}" type="sibTrans" cxnId="{245CDA99-2860-470E-868B-276B13CA7D99}">
      <dgm:prSet/>
      <dgm:spPr/>
      <dgm:t>
        <a:bodyPr/>
        <a:lstStyle/>
        <a:p>
          <a:endParaRPr lang="en-US"/>
        </a:p>
      </dgm:t>
    </dgm:pt>
    <dgm:pt modelId="{FDC9B704-44E7-4EAE-9E81-CDE2C7F44A6E}">
      <dgm:prSet>
        <dgm:style>
          <a:lnRef idx="1">
            <a:schemeClr val="accent3"/>
          </a:lnRef>
          <a:fillRef idx="2">
            <a:schemeClr val="accent3"/>
          </a:fillRef>
          <a:effectRef idx="1">
            <a:schemeClr val="accent3"/>
          </a:effectRef>
          <a:fontRef idx="minor">
            <a:schemeClr val="dk1"/>
          </a:fontRef>
        </dgm:style>
      </dgm:prSet>
      <dgm:spPr/>
      <dgm:t>
        <a:bodyPr/>
        <a:lstStyle/>
        <a:p>
          <a:r>
            <a:rPr lang="en-US"/>
            <a:t>15:30 – 15:45</a:t>
          </a:r>
        </a:p>
      </dgm:t>
    </dgm:pt>
    <dgm:pt modelId="{977FAAC8-7D93-4DD1-9C03-E74AC727CCB1}" type="parTrans" cxnId="{9E76C68D-F2CC-41BE-88D9-6A0AEFA9F890}">
      <dgm:prSet/>
      <dgm:spPr/>
      <dgm:t>
        <a:bodyPr/>
        <a:lstStyle/>
        <a:p>
          <a:endParaRPr lang="en-US"/>
        </a:p>
      </dgm:t>
    </dgm:pt>
    <dgm:pt modelId="{7B6CB06F-474E-4CF5-B7DB-0B087050866F}" type="sibTrans" cxnId="{9E76C68D-F2CC-41BE-88D9-6A0AEFA9F890}">
      <dgm:prSet/>
      <dgm:spPr/>
      <dgm:t>
        <a:bodyPr/>
        <a:lstStyle/>
        <a:p>
          <a:endParaRPr lang="en-US"/>
        </a:p>
      </dgm:t>
    </dgm:pt>
    <dgm:pt modelId="{07120D68-37D0-485F-88A6-4B2E621A8BDC}">
      <dgm:prSet/>
      <dgm:spPr/>
      <dgm:t>
        <a:bodyPr/>
        <a:lstStyle/>
        <a:p>
          <a:r>
            <a:rPr lang="en-US" dirty="0"/>
            <a:t>Coffee Break</a:t>
          </a:r>
        </a:p>
      </dgm:t>
    </dgm:pt>
    <dgm:pt modelId="{3C562A5F-DA04-40F7-BBB9-0DEBC3EB990A}" type="parTrans" cxnId="{50214D8C-9222-436B-810A-E9FC86CC23DB}">
      <dgm:prSet/>
      <dgm:spPr/>
      <dgm:t>
        <a:bodyPr/>
        <a:lstStyle/>
        <a:p>
          <a:endParaRPr lang="en-US"/>
        </a:p>
      </dgm:t>
    </dgm:pt>
    <dgm:pt modelId="{2D6CCD5C-BA88-4DB8-9999-C570E1ED2D6B}" type="sibTrans" cxnId="{50214D8C-9222-436B-810A-E9FC86CC23DB}">
      <dgm:prSet/>
      <dgm:spPr/>
      <dgm:t>
        <a:bodyPr/>
        <a:lstStyle/>
        <a:p>
          <a:endParaRPr lang="en-US"/>
        </a:p>
      </dgm:t>
    </dgm:pt>
    <dgm:pt modelId="{B69F6560-9342-4C1A-A8CD-7C6636BF844F}">
      <dgm:prSet>
        <dgm:style>
          <a:lnRef idx="1">
            <a:schemeClr val="accent3"/>
          </a:lnRef>
          <a:fillRef idx="2">
            <a:schemeClr val="accent3"/>
          </a:fillRef>
          <a:effectRef idx="1">
            <a:schemeClr val="accent3"/>
          </a:effectRef>
          <a:fontRef idx="minor">
            <a:schemeClr val="dk1"/>
          </a:fontRef>
        </dgm:style>
      </dgm:prSet>
      <dgm:spPr/>
      <dgm:t>
        <a:bodyPr/>
        <a:lstStyle/>
        <a:p>
          <a:r>
            <a:rPr lang="en-US"/>
            <a:t>15:45 – 16:45</a:t>
          </a:r>
        </a:p>
      </dgm:t>
    </dgm:pt>
    <dgm:pt modelId="{23CC9802-D8F8-4457-A815-03A8A23ABE67}" type="parTrans" cxnId="{1DDE10A0-D0AC-462D-9D18-6963CA06793E}">
      <dgm:prSet/>
      <dgm:spPr/>
      <dgm:t>
        <a:bodyPr/>
        <a:lstStyle/>
        <a:p>
          <a:endParaRPr lang="en-US"/>
        </a:p>
      </dgm:t>
    </dgm:pt>
    <dgm:pt modelId="{5C722F46-F81F-45F6-B4C4-B843CD71221B}" type="sibTrans" cxnId="{1DDE10A0-D0AC-462D-9D18-6963CA06793E}">
      <dgm:prSet/>
      <dgm:spPr/>
      <dgm:t>
        <a:bodyPr/>
        <a:lstStyle/>
        <a:p>
          <a:endParaRPr lang="en-US"/>
        </a:p>
      </dgm:t>
    </dgm:pt>
    <dgm:pt modelId="{6C5199C1-6092-482C-9306-A4FD87B938C6}">
      <dgm:prSet/>
      <dgm:spPr/>
      <dgm:t>
        <a:bodyPr/>
        <a:lstStyle/>
        <a:p>
          <a:r>
            <a:rPr lang="fi-FI" dirty="0"/>
            <a:t>Tuomas Syrjänen </a:t>
          </a:r>
        </a:p>
        <a:p>
          <a:r>
            <a:rPr lang="fi-FI" dirty="0" err="1"/>
            <a:t>Futurice</a:t>
          </a:r>
          <a:endParaRPr lang="fi-FI" dirty="0"/>
        </a:p>
        <a:p>
          <a:r>
            <a:rPr lang="fi-FI" dirty="0" err="1"/>
            <a:t>Former</a:t>
          </a:r>
          <a:r>
            <a:rPr lang="fi-FI" dirty="0"/>
            <a:t> </a:t>
          </a:r>
          <a:r>
            <a:rPr lang="fi-FI" dirty="0" err="1"/>
            <a:t>CEO</a:t>
          </a:r>
          <a:r>
            <a:rPr lang="fi-FI" dirty="0"/>
            <a:t> </a:t>
          </a:r>
        </a:p>
        <a:p>
          <a:r>
            <a:rPr lang="en-US" dirty="0"/>
            <a:t>Co-founder and chief AI officer</a:t>
          </a:r>
        </a:p>
      </dgm:t>
    </dgm:pt>
    <dgm:pt modelId="{C8CFACD4-E308-4DBD-BEFB-71D7718DF410}" type="parTrans" cxnId="{2B42B546-A48C-45BD-BF00-B8307099309E}">
      <dgm:prSet/>
      <dgm:spPr/>
      <dgm:t>
        <a:bodyPr/>
        <a:lstStyle/>
        <a:p>
          <a:endParaRPr lang="en-US"/>
        </a:p>
      </dgm:t>
    </dgm:pt>
    <dgm:pt modelId="{7BA649DA-DCBA-4CA6-94DE-A84354B930DB}" type="sibTrans" cxnId="{2B42B546-A48C-45BD-BF00-B8307099309E}">
      <dgm:prSet/>
      <dgm:spPr/>
      <dgm:t>
        <a:bodyPr/>
        <a:lstStyle/>
        <a:p>
          <a:endParaRPr lang="en-US"/>
        </a:p>
      </dgm:t>
    </dgm:pt>
    <dgm:pt modelId="{1EB6F59B-4027-4DC8-8B53-A1CE211353FD}" type="pres">
      <dgm:prSet presAssocID="{F83AAAFD-EE25-4B5D-A90E-6A27CB6BF918}" presName="Name0" presStyleCnt="0">
        <dgm:presLayoutVars>
          <dgm:chMax/>
          <dgm:chPref/>
          <dgm:animLvl val="lvl"/>
        </dgm:presLayoutVars>
      </dgm:prSet>
      <dgm:spPr/>
    </dgm:pt>
    <dgm:pt modelId="{4021EB4E-CCB0-4451-9C89-30B15C293496}" type="pres">
      <dgm:prSet presAssocID="{3B3C2BB8-02B1-434B-965E-681E94454137}" presName="composite1" presStyleCnt="0"/>
      <dgm:spPr/>
    </dgm:pt>
    <dgm:pt modelId="{C4371659-9C5D-4BF0-B639-E54A39B72D61}" type="pres">
      <dgm:prSet presAssocID="{3B3C2BB8-02B1-434B-965E-681E94454137}" presName="parent1" presStyleLbl="alignNode1" presStyleIdx="0" presStyleCnt="4">
        <dgm:presLayoutVars>
          <dgm:chMax val="1"/>
          <dgm:chPref val="1"/>
          <dgm:bulletEnabled val="1"/>
        </dgm:presLayoutVars>
      </dgm:prSet>
      <dgm:spPr/>
    </dgm:pt>
    <dgm:pt modelId="{7495DF05-C2D7-4562-8486-4E1FB11FC55B}" type="pres">
      <dgm:prSet presAssocID="{3B3C2BB8-02B1-434B-965E-681E94454137}" presName="Childtext1" presStyleLbl="revTx" presStyleIdx="0" presStyleCnt="4">
        <dgm:presLayoutVars>
          <dgm:bulletEnabled val="1"/>
        </dgm:presLayoutVars>
      </dgm:prSet>
      <dgm:spPr/>
    </dgm:pt>
    <dgm:pt modelId="{D830E7B2-6FBB-4BB3-8C9B-115359EA911A}" type="pres">
      <dgm:prSet presAssocID="{3B3C2BB8-02B1-434B-965E-681E94454137}" presName="ConnectLine1" presStyleLbl="sibTrans1D1" presStyleIdx="0" presStyleCnt="4"/>
      <dgm:spPr>
        <a:noFill/>
        <a:ln w="9525" cap="flat" cmpd="sng" algn="ctr">
          <a:solidFill>
            <a:schemeClr val="accent2">
              <a:hueOff val="0"/>
              <a:satOff val="0"/>
              <a:lumOff val="0"/>
              <a:alphaOff val="0"/>
            </a:schemeClr>
          </a:solidFill>
          <a:prstDash val="dash"/>
        </a:ln>
        <a:effectLst/>
      </dgm:spPr>
    </dgm:pt>
    <dgm:pt modelId="{46305549-EFDB-49EB-B98F-199C21A3C556}" type="pres">
      <dgm:prSet presAssocID="{3B3C2BB8-02B1-434B-965E-681E94454137}" presName="ConnectLineEnd1" presStyleLbl="lnNode1" presStyleIdx="0" presStyleCnt="4"/>
      <dgm:spPr/>
    </dgm:pt>
    <dgm:pt modelId="{FF6B3767-4326-409F-A978-85D088F4682B}" type="pres">
      <dgm:prSet presAssocID="{3B3C2BB8-02B1-434B-965E-681E94454137}" presName="EmptyPane1" presStyleCnt="0"/>
      <dgm:spPr/>
    </dgm:pt>
    <dgm:pt modelId="{09E4BD07-115C-4F46-B6B8-D3334B686085}" type="pres">
      <dgm:prSet presAssocID="{B3A37A99-B0F4-4F4F-8F86-879B1BA8B814}" presName="spaceBetweenRectangles1" presStyleCnt="0"/>
      <dgm:spPr/>
    </dgm:pt>
    <dgm:pt modelId="{636CF36F-7C6A-4704-BABF-D3C8C13832DD}" type="pres">
      <dgm:prSet presAssocID="{232D4C95-4EF5-43F6-9B1C-08CEFDD83FE6}" presName="composite1" presStyleCnt="0"/>
      <dgm:spPr/>
    </dgm:pt>
    <dgm:pt modelId="{C34BE64A-430D-4723-9FA8-6153F5CEEB47}" type="pres">
      <dgm:prSet presAssocID="{232D4C95-4EF5-43F6-9B1C-08CEFDD83FE6}" presName="parent1" presStyleLbl="alignNode1" presStyleIdx="1" presStyleCnt="4">
        <dgm:presLayoutVars>
          <dgm:chMax val="1"/>
          <dgm:chPref val="1"/>
          <dgm:bulletEnabled val="1"/>
        </dgm:presLayoutVars>
      </dgm:prSet>
      <dgm:spPr/>
    </dgm:pt>
    <dgm:pt modelId="{7420A26C-4015-4BF9-95C8-AD6AF87B4D3D}" type="pres">
      <dgm:prSet presAssocID="{232D4C95-4EF5-43F6-9B1C-08CEFDD83FE6}" presName="Childtext1" presStyleLbl="revTx" presStyleIdx="1" presStyleCnt="4">
        <dgm:presLayoutVars>
          <dgm:bulletEnabled val="1"/>
        </dgm:presLayoutVars>
      </dgm:prSet>
      <dgm:spPr/>
    </dgm:pt>
    <dgm:pt modelId="{AF59AD81-B1D8-47C7-9115-6BF248E63153}" type="pres">
      <dgm:prSet presAssocID="{232D4C95-4EF5-43F6-9B1C-08CEFDD83FE6}" presName="ConnectLine1" presStyleLbl="sibTrans1D1" presStyleIdx="1" presStyleCnt="4"/>
      <dgm:spPr>
        <a:noFill/>
        <a:ln w="9525" cap="flat" cmpd="sng" algn="ctr">
          <a:solidFill>
            <a:schemeClr val="accent2">
              <a:hueOff val="0"/>
              <a:satOff val="0"/>
              <a:lumOff val="0"/>
              <a:alphaOff val="0"/>
            </a:schemeClr>
          </a:solidFill>
          <a:prstDash val="dash"/>
        </a:ln>
        <a:effectLst/>
      </dgm:spPr>
    </dgm:pt>
    <dgm:pt modelId="{6BD57A03-E249-4D83-9028-2BF117C76D78}" type="pres">
      <dgm:prSet presAssocID="{232D4C95-4EF5-43F6-9B1C-08CEFDD83FE6}" presName="ConnectLineEnd1" presStyleLbl="lnNode1" presStyleIdx="1" presStyleCnt="4"/>
      <dgm:spPr/>
    </dgm:pt>
    <dgm:pt modelId="{46D74068-AD49-4614-8149-5CE4D55A74A3}" type="pres">
      <dgm:prSet presAssocID="{232D4C95-4EF5-43F6-9B1C-08CEFDD83FE6}" presName="EmptyPane1" presStyleCnt="0"/>
      <dgm:spPr/>
    </dgm:pt>
    <dgm:pt modelId="{2D4AB04D-1143-4602-A85C-630D20CDB3CA}" type="pres">
      <dgm:prSet presAssocID="{66E41EF1-0772-44D4-B6A9-F8874A2CED70}" presName="spaceBetweenRectangles1" presStyleCnt="0"/>
      <dgm:spPr/>
    </dgm:pt>
    <dgm:pt modelId="{C78DF2AB-C541-4D08-A7B4-215B0069709F}" type="pres">
      <dgm:prSet presAssocID="{FDC9B704-44E7-4EAE-9E81-CDE2C7F44A6E}" presName="composite1" presStyleCnt="0"/>
      <dgm:spPr/>
    </dgm:pt>
    <dgm:pt modelId="{BF505079-0B13-4389-9DB8-40E0B1AABA87}" type="pres">
      <dgm:prSet presAssocID="{FDC9B704-44E7-4EAE-9E81-CDE2C7F44A6E}" presName="parent1" presStyleLbl="alignNode1" presStyleIdx="2" presStyleCnt="4">
        <dgm:presLayoutVars>
          <dgm:chMax val="1"/>
          <dgm:chPref val="1"/>
          <dgm:bulletEnabled val="1"/>
        </dgm:presLayoutVars>
      </dgm:prSet>
      <dgm:spPr/>
    </dgm:pt>
    <dgm:pt modelId="{B04B14AE-1F09-4171-A7EC-6A0369C02256}" type="pres">
      <dgm:prSet presAssocID="{FDC9B704-44E7-4EAE-9E81-CDE2C7F44A6E}" presName="Childtext1" presStyleLbl="revTx" presStyleIdx="2" presStyleCnt="4">
        <dgm:presLayoutVars>
          <dgm:bulletEnabled val="1"/>
        </dgm:presLayoutVars>
      </dgm:prSet>
      <dgm:spPr/>
    </dgm:pt>
    <dgm:pt modelId="{9863D681-D046-4257-925D-B2F83A524B5B}" type="pres">
      <dgm:prSet presAssocID="{FDC9B704-44E7-4EAE-9E81-CDE2C7F44A6E}" presName="ConnectLine1" presStyleLbl="sibTrans1D1" presStyleIdx="2" presStyleCnt="4"/>
      <dgm:spPr>
        <a:noFill/>
        <a:ln w="9525" cap="flat" cmpd="sng" algn="ctr">
          <a:solidFill>
            <a:schemeClr val="accent2">
              <a:hueOff val="0"/>
              <a:satOff val="0"/>
              <a:lumOff val="0"/>
              <a:alphaOff val="0"/>
            </a:schemeClr>
          </a:solidFill>
          <a:prstDash val="dash"/>
        </a:ln>
        <a:effectLst/>
      </dgm:spPr>
    </dgm:pt>
    <dgm:pt modelId="{D5FE6F9F-A67F-4BEF-92D0-E8532C769F10}" type="pres">
      <dgm:prSet presAssocID="{FDC9B704-44E7-4EAE-9E81-CDE2C7F44A6E}" presName="ConnectLineEnd1" presStyleLbl="lnNode1" presStyleIdx="2" presStyleCnt="4"/>
      <dgm:spPr/>
    </dgm:pt>
    <dgm:pt modelId="{B786D3E9-6D94-4DC7-B69A-9A652E5010B2}" type="pres">
      <dgm:prSet presAssocID="{FDC9B704-44E7-4EAE-9E81-CDE2C7F44A6E}" presName="EmptyPane1" presStyleCnt="0"/>
      <dgm:spPr/>
    </dgm:pt>
    <dgm:pt modelId="{26CEF01E-CBD5-4E67-AC49-43BB4106AF25}" type="pres">
      <dgm:prSet presAssocID="{7B6CB06F-474E-4CF5-B7DB-0B087050866F}" presName="spaceBetweenRectangles1" presStyleCnt="0"/>
      <dgm:spPr/>
    </dgm:pt>
    <dgm:pt modelId="{DD485CA6-C345-4A54-8D47-585D2E0A2D1E}" type="pres">
      <dgm:prSet presAssocID="{B69F6560-9342-4C1A-A8CD-7C6636BF844F}" presName="composite1" presStyleCnt="0"/>
      <dgm:spPr/>
    </dgm:pt>
    <dgm:pt modelId="{335CD2D9-D26B-4FB2-9D36-4CE1797912BA}" type="pres">
      <dgm:prSet presAssocID="{B69F6560-9342-4C1A-A8CD-7C6636BF844F}" presName="parent1" presStyleLbl="alignNode1" presStyleIdx="3" presStyleCnt="4">
        <dgm:presLayoutVars>
          <dgm:chMax val="1"/>
          <dgm:chPref val="1"/>
          <dgm:bulletEnabled val="1"/>
        </dgm:presLayoutVars>
      </dgm:prSet>
      <dgm:spPr/>
    </dgm:pt>
    <dgm:pt modelId="{E94C1725-9806-4966-954A-3E5C61E5E1A1}" type="pres">
      <dgm:prSet presAssocID="{B69F6560-9342-4C1A-A8CD-7C6636BF844F}" presName="Childtext1" presStyleLbl="revTx" presStyleIdx="3" presStyleCnt="4">
        <dgm:presLayoutVars>
          <dgm:bulletEnabled val="1"/>
        </dgm:presLayoutVars>
      </dgm:prSet>
      <dgm:spPr/>
    </dgm:pt>
    <dgm:pt modelId="{F2AF232C-63B2-4582-A990-BE193500C195}" type="pres">
      <dgm:prSet presAssocID="{B69F6560-9342-4C1A-A8CD-7C6636BF844F}" presName="ConnectLine1" presStyleLbl="sibTrans1D1" presStyleIdx="3" presStyleCnt="4"/>
      <dgm:spPr>
        <a:noFill/>
        <a:ln w="9525" cap="flat" cmpd="sng" algn="ctr">
          <a:solidFill>
            <a:schemeClr val="accent2">
              <a:hueOff val="0"/>
              <a:satOff val="0"/>
              <a:lumOff val="0"/>
              <a:alphaOff val="0"/>
            </a:schemeClr>
          </a:solidFill>
          <a:prstDash val="dash"/>
        </a:ln>
        <a:effectLst/>
      </dgm:spPr>
    </dgm:pt>
    <dgm:pt modelId="{B8132F70-1984-4951-A640-3719E1D82C49}" type="pres">
      <dgm:prSet presAssocID="{B69F6560-9342-4C1A-A8CD-7C6636BF844F}" presName="ConnectLineEnd1" presStyleLbl="lnNode1" presStyleIdx="3" presStyleCnt="4"/>
      <dgm:spPr/>
    </dgm:pt>
    <dgm:pt modelId="{A06E64B6-EB05-449E-AB48-751150022DEB}" type="pres">
      <dgm:prSet presAssocID="{B69F6560-9342-4C1A-A8CD-7C6636BF844F}" presName="EmptyPane1" presStyleCnt="0"/>
      <dgm:spPr/>
    </dgm:pt>
  </dgm:ptLst>
  <dgm:cxnLst>
    <dgm:cxn modelId="{94FAD700-EE31-4E17-917F-A69641BE1F27}" type="presOf" srcId="{F83AAAFD-EE25-4B5D-A90E-6A27CB6BF918}" destId="{1EB6F59B-4027-4DC8-8B53-A1CE211353FD}" srcOrd="0" destOrd="0" presId="urn:microsoft.com/office/officeart/2016/7/layout/RoundedRectangleTimeline"/>
    <dgm:cxn modelId="{5FFB9803-909A-4C52-87BB-2ED44B043B00}" type="presOf" srcId="{41C3E25B-EF75-46EB-AF2A-D813839A5542}" destId="{7495DF05-C2D7-4562-8486-4E1FB11FC55B}" srcOrd="0" destOrd="0" presId="urn:microsoft.com/office/officeart/2016/7/layout/RoundedRectangleTimeline"/>
    <dgm:cxn modelId="{DB593E0E-4C81-4D9D-BCAC-15ECFF219723}" type="presOf" srcId="{DF3A397E-2CA1-4E6D-A17F-8C365EC4F8C7}" destId="{7420A26C-4015-4BF9-95C8-AD6AF87B4D3D}" srcOrd="0" destOrd="0" presId="urn:microsoft.com/office/officeart/2016/7/layout/RoundedRectangleTimeline"/>
    <dgm:cxn modelId="{E3E7C230-EE12-47E7-828E-ABD83F78B80C}" type="presOf" srcId="{3B3C2BB8-02B1-434B-965E-681E94454137}" destId="{C4371659-9C5D-4BF0-B639-E54A39B72D61}" srcOrd="0" destOrd="0" presId="urn:microsoft.com/office/officeart/2016/7/layout/RoundedRectangleTimeline"/>
    <dgm:cxn modelId="{56655A40-B796-49F1-9972-A722066900CA}" type="presOf" srcId="{FDC9B704-44E7-4EAE-9E81-CDE2C7F44A6E}" destId="{BF505079-0B13-4389-9DB8-40E0B1AABA87}" srcOrd="0" destOrd="0" presId="urn:microsoft.com/office/officeart/2016/7/layout/RoundedRectangleTimeline"/>
    <dgm:cxn modelId="{2B42B546-A48C-45BD-BF00-B8307099309E}" srcId="{B69F6560-9342-4C1A-A8CD-7C6636BF844F}" destId="{6C5199C1-6092-482C-9306-A4FD87B938C6}" srcOrd="0" destOrd="0" parTransId="{C8CFACD4-E308-4DBD-BEFB-71D7718DF410}" sibTransId="{7BA649DA-DCBA-4CA6-94DE-A84354B930DB}"/>
    <dgm:cxn modelId="{B0133870-7B76-45F9-97F7-9DA3791B6EFB}" type="presOf" srcId="{6C5199C1-6092-482C-9306-A4FD87B938C6}" destId="{E94C1725-9806-4966-954A-3E5C61E5E1A1}" srcOrd="0" destOrd="0" presId="urn:microsoft.com/office/officeart/2016/7/layout/RoundedRectangleTimeline"/>
    <dgm:cxn modelId="{3A565076-043C-4BF9-B18A-D599CA45AA1D}" type="presOf" srcId="{B69F6560-9342-4C1A-A8CD-7C6636BF844F}" destId="{335CD2D9-D26B-4FB2-9D36-4CE1797912BA}" srcOrd="0" destOrd="0" presId="urn:microsoft.com/office/officeart/2016/7/layout/RoundedRectangleTimeline"/>
    <dgm:cxn modelId="{F5A96977-81D6-4988-9924-BE30EB42B5B4}" type="presOf" srcId="{232D4C95-4EF5-43F6-9B1C-08CEFDD83FE6}" destId="{C34BE64A-430D-4723-9FA8-6153F5CEEB47}" srcOrd="0" destOrd="0" presId="urn:microsoft.com/office/officeart/2016/7/layout/RoundedRectangleTimeline"/>
    <dgm:cxn modelId="{842FEF7A-743C-4D88-A987-6F7952E3686B}" srcId="{F83AAAFD-EE25-4B5D-A90E-6A27CB6BF918}" destId="{3B3C2BB8-02B1-434B-965E-681E94454137}" srcOrd="0" destOrd="0" parTransId="{7D820209-1914-4403-BBDA-4A36F2282E3B}" sibTransId="{B3A37A99-B0F4-4F4F-8F86-879B1BA8B814}"/>
    <dgm:cxn modelId="{50214D8C-9222-436B-810A-E9FC86CC23DB}" srcId="{FDC9B704-44E7-4EAE-9E81-CDE2C7F44A6E}" destId="{07120D68-37D0-485F-88A6-4B2E621A8BDC}" srcOrd="0" destOrd="0" parTransId="{3C562A5F-DA04-40F7-BBB9-0DEBC3EB990A}" sibTransId="{2D6CCD5C-BA88-4DB8-9999-C570E1ED2D6B}"/>
    <dgm:cxn modelId="{9E76C68D-F2CC-41BE-88D9-6A0AEFA9F890}" srcId="{F83AAAFD-EE25-4B5D-A90E-6A27CB6BF918}" destId="{FDC9B704-44E7-4EAE-9E81-CDE2C7F44A6E}" srcOrd="2" destOrd="0" parTransId="{977FAAC8-7D93-4DD1-9C03-E74AC727CCB1}" sibTransId="{7B6CB06F-474E-4CF5-B7DB-0B087050866F}"/>
    <dgm:cxn modelId="{64727E8E-1E80-4C87-BB3A-DFB114854CA1}" srcId="{F83AAAFD-EE25-4B5D-A90E-6A27CB6BF918}" destId="{232D4C95-4EF5-43F6-9B1C-08CEFDD83FE6}" srcOrd="1" destOrd="0" parTransId="{61EAA23A-DE02-40C8-BF42-BA5ECC749011}" sibTransId="{66E41EF1-0772-44D4-B6A9-F8874A2CED70}"/>
    <dgm:cxn modelId="{245CDA99-2860-470E-868B-276B13CA7D99}" srcId="{232D4C95-4EF5-43F6-9B1C-08CEFDD83FE6}" destId="{DF3A397E-2CA1-4E6D-A17F-8C365EC4F8C7}" srcOrd="0" destOrd="0" parTransId="{73B8DCA3-993F-42D5-9C35-105AB30F95EF}" sibTransId="{06EAB1EB-7260-46B0-B4BA-2DB23B932D98}"/>
    <dgm:cxn modelId="{1DDE10A0-D0AC-462D-9D18-6963CA06793E}" srcId="{F83AAAFD-EE25-4B5D-A90E-6A27CB6BF918}" destId="{B69F6560-9342-4C1A-A8CD-7C6636BF844F}" srcOrd="3" destOrd="0" parTransId="{23CC9802-D8F8-4457-A815-03A8A23ABE67}" sibTransId="{5C722F46-F81F-45F6-B4C4-B843CD71221B}"/>
    <dgm:cxn modelId="{9E6936B1-7764-4EBE-A0DB-49A1AE5BFBB0}" srcId="{3B3C2BB8-02B1-434B-965E-681E94454137}" destId="{41C3E25B-EF75-46EB-AF2A-D813839A5542}" srcOrd="0" destOrd="0" parTransId="{5508CA75-7005-4E71-B60C-7619B3569CCD}" sibTransId="{E34D0270-47EE-4771-A6B7-AFD99235E0C3}"/>
    <dgm:cxn modelId="{1C6E4DC2-2B6D-496E-A4B5-E7C8E960CE15}" type="presOf" srcId="{07120D68-37D0-485F-88A6-4B2E621A8BDC}" destId="{B04B14AE-1F09-4171-A7EC-6A0369C02256}" srcOrd="0" destOrd="0" presId="urn:microsoft.com/office/officeart/2016/7/layout/RoundedRectangleTimeline"/>
    <dgm:cxn modelId="{FF4D5C51-FFE5-407C-AC9D-95B75D29A51D}" type="presParOf" srcId="{1EB6F59B-4027-4DC8-8B53-A1CE211353FD}" destId="{4021EB4E-CCB0-4451-9C89-30B15C293496}" srcOrd="0" destOrd="0" presId="urn:microsoft.com/office/officeart/2016/7/layout/RoundedRectangleTimeline"/>
    <dgm:cxn modelId="{D7E8E6C8-D66C-4F35-B482-021C7CB31736}" type="presParOf" srcId="{4021EB4E-CCB0-4451-9C89-30B15C293496}" destId="{C4371659-9C5D-4BF0-B639-E54A39B72D61}" srcOrd="0" destOrd="0" presId="urn:microsoft.com/office/officeart/2016/7/layout/RoundedRectangleTimeline"/>
    <dgm:cxn modelId="{7268A1C8-6D54-44C3-B33A-3639A2BAE962}" type="presParOf" srcId="{4021EB4E-CCB0-4451-9C89-30B15C293496}" destId="{7495DF05-C2D7-4562-8486-4E1FB11FC55B}" srcOrd="1" destOrd="0" presId="urn:microsoft.com/office/officeart/2016/7/layout/RoundedRectangleTimeline"/>
    <dgm:cxn modelId="{0D1A00B0-E578-4F06-AB60-3896E6277ADD}" type="presParOf" srcId="{4021EB4E-CCB0-4451-9C89-30B15C293496}" destId="{D830E7B2-6FBB-4BB3-8C9B-115359EA911A}" srcOrd="2" destOrd="0" presId="urn:microsoft.com/office/officeart/2016/7/layout/RoundedRectangleTimeline"/>
    <dgm:cxn modelId="{D41AADF3-86E6-4C96-8439-2C5BEC3066DE}" type="presParOf" srcId="{4021EB4E-CCB0-4451-9C89-30B15C293496}" destId="{46305549-EFDB-49EB-B98F-199C21A3C556}" srcOrd="3" destOrd="0" presId="urn:microsoft.com/office/officeart/2016/7/layout/RoundedRectangleTimeline"/>
    <dgm:cxn modelId="{6F404E53-9272-46A7-95BB-F7BC809E1EBC}" type="presParOf" srcId="{4021EB4E-CCB0-4451-9C89-30B15C293496}" destId="{FF6B3767-4326-409F-A978-85D088F4682B}" srcOrd="4" destOrd="0" presId="urn:microsoft.com/office/officeart/2016/7/layout/RoundedRectangleTimeline"/>
    <dgm:cxn modelId="{88E4A163-C97E-486F-91A7-5B33BEF4A701}" type="presParOf" srcId="{1EB6F59B-4027-4DC8-8B53-A1CE211353FD}" destId="{09E4BD07-115C-4F46-B6B8-D3334B686085}" srcOrd="1" destOrd="0" presId="urn:microsoft.com/office/officeart/2016/7/layout/RoundedRectangleTimeline"/>
    <dgm:cxn modelId="{97C74EAD-2172-42FB-A8CC-C58827C00F63}" type="presParOf" srcId="{1EB6F59B-4027-4DC8-8B53-A1CE211353FD}" destId="{636CF36F-7C6A-4704-BABF-D3C8C13832DD}" srcOrd="2" destOrd="0" presId="urn:microsoft.com/office/officeart/2016/7/layout/RoundedRectangleTimeline"/>
    <dgm:cxn modelId="{25E98534-4136-43A8-888A-B234234EA1B0}" type="presParOf" srcId="{636CF36F-7C6A-4704-BABF-D3C8C13832DD}" destId="{C34BE64A-430D-4723-9FA8-6153F5CEEB47}" srcOrd="0" destOrd="0" presId="urn:microsoft.com/office/officeart/2016/7/layout/RoundedRectangleTimeline"/>
    <dgm:cxn modelId="{F817ED5A-A3FC-4A9C-9473-014ED77DB8EA}" type="presParOf" srcId="{636CF36F-7C6A-4704-BABF-D3C8C13832DD}" destId="{7420A26C-4015-4BF9-95C8-AD6AF87B4D3D}" srcOrd="1" destOrd="0" presId="urn:microsoft.com/office/officeart/2016/7/layout/RoundedRectangleTimeline"/>
    <dgm:cxn modelId="{55F45C56-B4F9-47C3-A66C-E7CB6F2983C5}" type="presParOf" srcId="{636CF36F-7C6A-4704-BABF-D3C8C13832DD}" destId="{AF59AD81-B1D8-47C7-9115-6BF248E63153}" srcOrd="2" destOrd="0" presId="urn:microsoft.com/office/officeart/2016/7/layout/RoundedRectangleTimeline"/>
    <dgm:cxn modelId="{B39B47F6-3679-4745-888B-BA1AC1FD06DB}" type="presParOf" srcId="{636CF36F-7C6A-4704-BABF-D3C8C13832DD}" destId="{6BD57A03-E249-4D83-9028-2BF117C76D78}" srcOrd="3" destOrd="0" presId="urn:microsoft.com/office/officeart/2016/7/layout/RoundedRectangleTimeline"/>
    <dgm:cxn modelId="{5CA052E4-FCF3-4EBF-A2EA-95A7F1028061}" type="presParOf" srcId="{636CF36F-7C6A-4704-BABF-D3C8C13832DD}" destId="{46D74068-AD49-4614-8149-5CE4D55A74A3}" srcOrd="4" destOrd="0" presId="urn:microsoft.com/office/officeart/2016/7/layout/RoundedRectangleTimeline"/>
    <dgm:cxn modelId="{1E7F6E07-8F3D-4ACA-A41C-8454AA5EE73A}" type="presParOf" srcId="{1EB6F59B-4027-4DC8-8B53-A1CE211353FD}" destId="{2D4AB04D-1143-4602-A85C-630D20CDB3CA}" srcOrd="3" destOrd="0" presId="urn:microsoft.com/office/officeart/2016/7/layout/RoundedRectangleTimeline"/>
    <dgm:cxn modelId="{CA2070EC-4CDA-42B5-8B42-6382E1515235}" type="presParOf" srcId="{1EB6F59B-4027-4DC8-8B53-A1CE211353FD}" destId="{C78DF2AB-C541-4D08-A7B4-215B0069709F}" srcOrd="4" destOrd="0" presId="urn:microsoft.com/office/officeart/2016/7/layout/RoundedRectangleTimeline"/>
    <dgm:cxn modelId="{F7620469-C35D-40A7-AD84-F4A34C4DAC7D}" type="presParOf" srcId="{C78DF2AB-C541-4D08-A7B4-215B0069709F}" destId="{BF505079-0B13-4389-9DB8-40E0B1AABA87}" srcOrd="0" destOrd="0" presId="urn:microsoft.com/office/officeart/2016/7/layout/RoundedRectangleTimeline"/>
    <dgm:cxn modelId="{F61780B3-7DA2-4FE9-BD2D-9D83EEC1069A}" type="presParOf" srcId="{C78DF2AB-C541-4D08-A7B4-215B0069709F}" destId="{B04B14AE-1F09-4171-A7EC-6A0369C02256}" srcOrd="1" destOrd="0" presId="urn:microsoft.com/office/officeart/2016/7/layout/RoundedRectangleTimeline"/>
    <dgm:cxn modelId="{291D0776-0A04-4E6A-82E2-17D1BF87E4B2}" type="presParOf" srcId="{C78DF2AB-C541-4D08-A7B4-215B0069709F}" destId="{9863D681-D046-4257-925D-B2F83A524B5B}" srcOrd="2" destOrd="0" presId="urn:microsoft.com/office/officeart/2016/7/layout/RoundedRectangleTimeline"/>
    <dgm:cxn modelId="{5D39D29A-DFA5-4A62-8533-F9E06FD4E339}" type="presParOf" srcId="{C78DF2AB-C541-4D08-A7B4-215B0069709F}" destId="{D5FE6F9F-A67F-4BEF-92D0-E8532C769F10}" srcOrd="3" destOrd="0" presId="urn:microsoft.com/office/officeart/2016/7/layout/RoundedRectangleTimeline"/>
    <dgm:cxn modelId="{4B637603-C44F-45AD-A75B-8D2401260381}" type="presParOf" srcId="{C78DF2AB-C541-4D08-A7B4-215B0069709F}" destId="{B786D3E9-6D94-4DC7-B69A-9A652E5010B2}" srcOrd="4" destOrd="0" presId="urn:microsoft.com/office/officeart/2016/7/layout/RoundedRectangleTimeline"/>
    <dgm:cxn modelId="{B37F3D6C-88C0-4C22-8CD3-5DCAEB19B79D}" type="presParOf" srcId="{1EB6F59B-4027-4DC8-8B53-A1CE211353FD}" destId="{26CEF01E-CBD5-4E67-AC49-43BB4106AF25}" srcOrd="5" destOrd="0" presId="urn:microsoft.com/office/officeart/2016/7/layout/RoundedRectangleTimeline"/>
    <dgm:cxn modelId="{52B4A8B7-4460-4114-A8DF-85F9DDE6EF41}" type="presParOf" srcId="{1EB6F59B-4027-4DC8-8B53-A1CE211353FD}" destId="{DD485CA6-C345-4A54-8D47-585D2E0A2D1E}" srcOrd="6" destOrd="0" presId="urn:microsoft.com/office/officeart/2016/7/layout/RoundedRectangleTimeline"/>
    <dgm:cxn modelId="{3FB58149-5A7E-433E-B3E9-89EAFB9E8573}" type="presParOf" srcId="{DD485CA6-C345-4A54-8D47-585D2E0A2D1E}" destId="{335CD2D9-D26B-4FB2-9D36-4CE1797912BA}" srcOrd="0" destOrd="0" presId="urn:microsoft.com/office/officeart/2016/7/layout/RoundedRectangleTimeline"/>
    <dgm:cxn modelId="{F099B225-BAC6-49FB-BDB8-58B9CA918E38}" type="presParOf" srcId="{DD485CA6-C345-4A54-8D47-585D2E0A2D1E}" destId="{E94C1725-9806-4966-954A-3E5C61E5E1A1}" srcOrd="1" destOrd="0" presId="urn:microsoft.com/office/officeart/2016/7/layout/RoundedRectangleTimeline"/>
    <dgm:cxn modelId="{09A3428C-94BA-4E22-B513-8ED4BD50ECAA}" type="presParOf" srcId="{DD485CA6-C345-4A54-8D47-585D2E0A2D1E}" destId="{F2AF232C-63B2-4582-A990-BE193500C195}" srcOrd="2" destOrd="0" presId="urn:microsoft.com/office/officeart/2016/7/layout/RoundedRectangleTimeline"/>
    <dgm:cxn modelId="{16885B66-235A-4ED4-AA6F-49D5C39A2814}" type="presParOf" srcId="{DD485CA6-C345-4A54-8D47-585D2E0A2D1E}" destId="{B8132F70-1984-4951-A640-3719E1D82C49}" srcOrd="3" destOrd="0" presId="urn:microsoft.com/office/officeart/2016/7/layout/RoundedRectangleTimeline"/>
    <dgm:cxn modelId="{F27E53A1-BCB6-4E23-BB16-3C87D32DD02E}" type="presParOf" srcId="{DD485CA6-C345-4A54-8D47-585D2E0A2D1E}" destId="{A06E64B6-EB05-449E-AB48-751150022DEB}"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71659-9C5D-4BF0-B639-E54A39B72D61}">
      <dsp:nvSpPr>
        <dsp:cNvPr id="0" name=""/>
        <dsp:cNvSpPr/>
      </dsp:nvSpPr>
      <dsp:spPr>
        <a:xfrm rot="16200000">
          <a:off x="1034062" y="1472485"/>
          <a:ext cx="445040" cy="1505428"/>
        </a:xfrm>
        <a:prstGeom prst="round2Same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1">
          <a:noAutofit/>
        </a:bodyPr>
        <a:lstStyle/>
        <a:p>
          <a:pPr marL="0" lvl="0" indent="0" algn="ctr" defTabSz="622300">
            <a:lnSpc>
              <a:spcPct val="90000"/>
            </a:lnSpc>
            <a:spcBef>
              <a:spcPct val="0"/>
            </a:spcBef>
            <a:spcAft>
              <a:spcPct val="35000"/>
            </a:spcAft>
            <a:buNone/>
          </a:pPr>
          <a:r>
            <a:rPr lang="en-US" sz="1400" kern="1200"/>
            <a:t>14:15 – 14:25</a:t>
          </a:r>
        </a:p>
      </dsp:txBody>
      <dsp:txXfrm rot="5400000">
        <a:off x="525594" y="2024404"/>
        <a:ext cx="1483703" cy="401590"/>
      </dsp:txXfrm>
    </dsp:sp>
    <dsp:sp modelId="{7495DF05-C2D7-4562-8486-4E1FB11FC55B}">
      <dsp:nvSpPr>
        <dsp:cNvPr id="0" name=""/>
        <dsp:cNvSpPr/>
      </dsp:nvSpPr>
      <dsp:spPr>
        <a:xfrm>
          <a:off x="2059" y="0"/>
          <a:ext cx="2509046" cy="1557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06680" numCol="1" spcCol="1270" anchor="b" anchorCtr="1">
          <a:noAutofit/>
        </a:bodyPr>
        <a:lstStyle/>
        <a:p>
          <a:pPr marL="0" lvl="0" indent="0" algn="ctr" defTabSz="622300">
            <a:lnSpc>
              <a:spcPct val="90000"/>
            </a:lnSpc>
            <a:spcBef>
              <a:spcPct val="0"/>
            </a:spcBef>
            <a:spcAft>
              <a:spcPct val="35000"/>
            </a:spcAft>
            <a:buNone/>
          </a:pPr>
          <a:r>
            <a:rPr lang="en-US" sz="1400" kern="1200"/>
            <a:t>Questions on team assignment and other practicalities</a:t>
          </a:r>
        </a:p>
      </dsp:txBody>
      <dsp:txXfrm>
        <a:off x="2059" y="0"/>
        <a:ext cx="2509046" cy="1557640"/>
      </dsp:txXfrm>
    </dsp:sp>
    <dsp:sp modelId="{D830E7B2-6FBB-4BB3-8C9B-115359EA911A}">
      <dsp:nvSpPr>
        <dsp:cNvPr id="0" name=""/>
        <dsp:cNvSpPr/>
      </dsp:nvSpPr>
      <dsp:spPr>
        <a:xfrm>
          <a:off x="1256582" y="1646648"/>
          <a:ext cx="0" cy="356032"/>
        </a:xfrm>
        <a:prstGeom prst="line">
          <a:avLst/>
        </a:prstGeom>
        <a:noFill/>
        <a:ln w="9525"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46305549-EFDB-49EB-B98F-199C21A3C556}">
      <dsp:nvSpPr>
        <dsp:cNvPr id="0" name=""/>
        <dsp:cNvSpPr/>
      </dsp:nvSpPr>
      <dsp:spPr>
        <a:xfrm>
          <a:off x="1212078" y="1557639"/>
          <a:ext cx="89008" cy="8900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4BE64A-430D-4723-9FA8-6153F5CEEB47}">
      <dsp:nvSpPr>
        <dsp:cNvPr id="0" name=""/>
        <dsp:cNvSpPr/>
      </dsp:nvSpPr>
      <dsp:spPr>
        <a:xfrm>
          <a:off x="2009296" y="2002679"/>
          <a:ext cx="1505428" cy="44504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1">
          <a:noAutofit/>
        </a:bodyPr>
        <a:lstStyle/>
        <a:p>
          <a:pPr marL="0" lvl="0" indent="0" algn="ctr" defTabSz="622300">
            <a:lnSpc>
              <a:spcPct val="90000"/>
            </a:lnSpc>
            <a:spcBef>
              <a:spcPct val="0"/>
            </a:spcBef>
            <a:spcAft>
              <a:spcPct val="35000"/>
            </a:spcAft>
            <a:buNone/>
          </a:pPr>
          <a:r>
            <a:rPr lang="en-US" sz="1400" kern="1200"/>
            <a:t>14:30 – 15:30</a:t>
          </a:r>
        </a:p>
      </dsp:txBody>
      <dsp:txXfrm>
        <a:off x="2009296" y="2002679"/>
        <a:ext cx="1505428" cy="445040"/>
      </dsp:txXfrm>
    </dsp:sp>
    <dsp:sp modelId="{7420A26C-4015-4BF9-95C8-AD6AF87B4D3D}">
      <dsp:nvSpPr>
        <dsp:cNvPr id="0" name=""/>
        <dsp:cNvSpPr/>
      </dsp:nvSpPr>
      <dsp:spPr>
        <a:xfrm>
          <a:off x="1507487" y="2892760"/>
          <a:ext cx="2509046" cy="1557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6680" rIns="0" bIns="0" numCol="1" spcCol="1270" anchor="t" anchorCtr="1">
          <a:noAutofit/>
        </a:bodyPr>
        <a:lstStyle/>
        <a:p>
          <a:pPr marL="0" lvl="0" indent="0" algn="ctr" defTabSz="622300">
            <a:lnSpc>
              <a:spcPct val="90000"/>
            </a:lnSpc>
            <a:spcBef>
              <a:spcPct val="0"/>
            </a:spcBef>
            <a:spcAft>
              <a:spcPct val="35000"/>
            </a:spcAft>
            <a:buNone/>
          </a:pPr>
          <a:r>
            <a:rPr lang="en-US" sz="1400" kern="1200" dirty="0"/>
            <a:t>Discussion in groups and together</a:t>
          </a:r>
        </a:p>
      </dsp:txBody>
      <dsp:txXfrm>
        <a:off x="1507487" y="2892760"/>
        <a:ext cx="2509046" cy="1557640"/>
      </dsp:txXfrm>
    </dsp:sp>
    <dsp:sp modelId="{AF59AD81-B1D8-47C7-9115-6BF248E63153}">
      <dsp:nvSpPr>
        <dsp:cNvPr id="0" name=""/>
        <dsp:cNvSpPr/>
      </dsp:nvSpPr>
      <dsp:spPr>
        <a:xfrm>
          <a:off x="2762010" y="2447719"/>
          <a:ext cx="0" cy="356032"/>
        </a:xfrm>
        <a:prstGeom prst="line">
          <a:avLst/>
        </a:prstGeom>
        <a:noFill/>
        <a:ln w="9525"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6BD57A03-E249-4D83-9028-2BF117C76D78}">
      <dsp:nvSpPr>
        <dsp:cNvPr id="0" name=""/>
        <dsp:cNvSpPr/>
      </dsp:nvSpPr>
      <dsp:spPr>
        <a:xfrm>
          <a:off x="2717506" y="2803752"/>
          <a:ext cx="89008" cy="8900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505079-0B13-4389-9DB8-40E0B1AABA87}">
      <dsp:nvSpPr>
        <dsp:cNvPr id="0" name=""/>
        <dsp:cNvSpPr/>
      </dsp:nvSpPr>
      <dsp:spPr>
        <a:xfrm>
          <a:off x="3514724" y="2002680"/>
          <a:ext cx="1505428" cy="44504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1">
          <a:noAutofit/>
        </a:bodyPr>
        <a:lstStyle/>
        <a:p>
          <a:pPr marL="0" lvl="0" indent="0" algn="ctr" defTabSz="622300">
            <a:lnSpc>
              <a:spcPct val="90000"/>
            </a:lnSpc>
            <a:spcBef>
              <a:spcPct val="0"/>
            </a:spcBef>
            <a:spcAft>
              <a:spcPct val="35000"/>
            </a:spcAft>
            <a:buNone/>
          </a:pPr>
          <a:r>
            <a:rPr lang="en-US" sz="1400" kern="1200"/>
            <a:t>15:30 – 15:45</a:t>
          </a:r>
        </a:p>
      </dsp:txBody>
      <dsp:txXfrm>
        <a:off x="3514724" y="2002680"/>
        <a:ext cx="1505428" cy="445040"/>
      </dsp:txXfrm>
    </dsp:sp>
    <dsp:sp modelId="{B04B14AE-1F09-4171-A7EC-6A0369C02256}">
      <dsp:nvSpPr>
        <dsp:cNvPr id="0" name=""/>
        <dsp:cNvSpPr/>
      </dsp:nvSpPr>
      <dsp:spPr>
        <a:xfrm>
          <a:off x="3012915" y="0"/>
          <a:ext cx="2509046" cy="1557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06680" numCol="1" spcCol="1270" anchor="b" anchorCtr="1">
          <a:noAutofit/>
        </a:bodyPr>
        <a:lstStyle/>
        <a:p>
          <a:pPr marL="0" lvl="0" indent="0" algn="ctr" defTabSz="622300">
            <a:lnSpc>
              <a:spcPct val="90000"/>
            </a:lnSpc>
            <a:spcBef>
              <a:spcPct val="0"/>
            </a:spcBef>
            <a:spcAft>
              <a:spcPct val="35000"/>
            </a:spcAft>
            <a:buNone/>
          </a:pPr>
          <a:r>
            <a:rPr lang="en-US" sz="1400" kern="1200" dirty="0"/>
            <a:t>Coffee Break</a:t>
          </a:r>
        </a:p>
      </dsp:txBody>
      <dsp:txXfrm>
        <a:off x="3012915" y="0"/>
        <a:ext cx="2509046" cy="1557640"/>
      </dsp:txXfrm>
    </dsp:sp>
    <dsp:sp modelId="{9863D681-D046-4257-925D-B2F83A524B5B}">
      <dsp:nvSpPr>
        <dsp:cNvPr id="0" name=""/>
        <dsp:cNvSpPr/>
      </dsp:nvSpPr>
      <dsp:spPr>
        <a:xfrm>
          <a:off x="4267439" y="1646648"/>
          <a:ext cx="0" cy="356032"/>
        </a:xfrm>
        <a:prstGeom prst="line">
          <a:avLst/>
        </a:prstGeom>
        <a:noFill/>
        <a:ln w="9525"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D5FE6F9F-A67F-4BEF-92D0-E8532C769F10}">
      <dsp:nvSpPr>
        <dsp:cNvPr id="0" name=""/>
        <dsp:cNvSpPr/>
      </dsp:nvSpPr>
      <dsp:spPr>
        <a:xfrm>
          <a:off x="4222935" y="1557639"/>
          <a:ext cx="89008" cy="8900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5CD2D9-D26B-4FB2-9D36-4CE1797912BA}">
      <dsp:nvSpPr>
        <dsp:cNvPr id="0" name=""/>
        <dsp:cNvSpPr/>
      </dsp:nvSpPr>
      <dsp:spPr>
        <a:xfrm rot="5400000">
          <a:off x="5550347" y="1472485"/>
          <a:ext cx="445040" cy="1505428"/>
        </a:xfrm>
        <a:prstGeom prst="round2Same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1">
          <a:noAutofit/>
        </a:bodyPr>
        <a:lstStyle/>
        <a:p>
          <a:pPr marL="0" lvl="0" indent="0" algn="ctr" defTabSz="622300">
            <a:lnSpc>
              <a:spcPct val="90000"/>
            </a:lnSpc>
            <a:spcBef>
              <a:spcPct val="0"/>
            </a:spcBef>
            <a:spcAft>
              <a:spcPct val="35000"/>
            </a:spcAft>
            <a:buNone/>
          </a:pPr>
          <a:r>
            <a:rPr lang="en-US" sz="1400" kern="1200"/>
            <a:t>15:45 – 16:45</a:t>
          </a:r>
        </a:p>
      </dsp:txBody>
      <dsp:txXfrm rot="-5400000">
        <a:off x="5020154" y="2024404"/>
        <a:ext cx="1483703" cy="401590"/>
      </dsp:txXfrm>
    </dsp:sp>
    <dsp:sp modelId="{E94C1725-9806-4966-954A-3E5C61E5E1A1}">
      <dsp:nvSpPr>
        <dsp:cNvPr id="0" name=""/>
        <dsp:cNvSpPr/>
      </dsp:nvSpPr>
      <dsp:spPr>
        <a:xfrm>
          <a:off x="4518343" y="2892760"/>
          <a:ext cx="2509046" cy="1557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6680" rIns="0" bIns="0" numCol="1" spcCol="1270" anchor="t" anchorCtr="1">
          <a:noAutofit/>
        </a:bodyPr>
        <a:lstStyle/>
        <a:p>
          <a:pPr marL="0" lvl="0" indent="0" algn="ctr" defTabSz="622300">
            <a:lnSpc>
              <a:spcPct val="90000"/>
            </a:lnSpc>
            <a:spcBef>
              <a:spcPct val="0"/>
            </a:spcBef>
            <a:spcAft>
              <a:spcPct val="35000"/>
            </a:spcAft>
            <a:buNone/>
          </a:pPr>
          <a:r>
            <a:rPr lang="fi-FI" sz="1400" kern="1200" dirty="0"/>
            <a:t>Tuomas Syrjänen </a:t>
          </a:r>
        </a:p>
        <a:p>
          <a:pPr marL="0" lvl="0" indent="0" algn="ctr" defTabSz="622300">
            <a:lnSpc>
              <a:spcPct val="90000"/>
            </a:lnSpc>
            <a:spcBef>
              <a:spcPct val="0"/>
            </a:spcBef>
            <a:spcAft>
              <a:spcPct val="35000"/>
            </a:spcAft>
            <a:buNone/>
          </a:pPr>
          <a:r>
            <a:rPr lang="fi-FI" sz="1400" kern="1200" dirty="0" err="1"/>
            <a:t>Futurice</a:t>
          </a:r>
          <a:endParaRPr lang="fi-FI" sz="1400" kern="1200" dirty="0"/>
        </a:p>
        <a:p>
          <a:pPr marL="0" lvl="0" indent="0" algn="ctr" defTabSz="622300">
            <a:lnSpc>
              <a:spcPct val="90000"/>
            </a:lnSpc>
            <a:spcBef>
              <a:spcPct val="0"/>
            </a:spcBef>
            <a:spcAft>
              <a:spcPct val="35000"/>
            </a:spcAft>
            <a:buNone/>
          </a:pPr>
          <a:r>
            <a:rPr lang="fi-FI" sz="1400" kern="1200" dirty="0" err="1"/>
            <a:t>Former</a:t>
          </a:r>
          <a:r>
            <a:rPr lang="fi-FI" sz="1400" kern="1200" dirty="0"/>
            <a:t> </a:t>
          </a:r>
          <a:r>
            <a:rPr lang="fi-FI" sz="1400" kern="1200" dirty="0" err="1"/>
            <a:t>CEO</a:t>
          </a:r>
          <a:r>
            <a:rPr lang="fi-FI" sz="1400" kern="1200" dirty="0"/>
            <a:t> </a:t>
          </a:r>
        </a:p>
        <a:p>
          <a:pPr marL="0" lvl="0" indent="0" algn="ctr" defTabSz="622300">
            <a:lnSpc>
              <a:spcPct val="90000"/>
            </a:lnSpc>
            <a:spcBef>
              <a:spcPct val="0"/>
            </a:spcBef>
            <a:spcAft>
              <a:spcPct val="35000"/>
            </a:spcAft>
            <a:buNone/>
          </a:pPr>
          <a:r>
            <a:rPr lang="en-US" sz="1400" kern="1200" dirty="0"/>
            <a:t>Co-founder and chief AI officer</a:t>
          </a:r>
        </a:p>
      </dsp:txBody>
      <dsp:txXfrm>
        <a:off x="4518343" y="2892760"/>
        <a:ext cx="2509046" cy="1557640"/>
      </dsp:txXfrm>
    </dsp:sp>
    <dsp:sp modelId="{F2AF232C-63B2-4582-A990-BE193500C195}">
      <dsp:nvSpPr>
        <dsp:cNvPr id="0" name=""/>
        <dsp:cNvSpPr/>
      </dsp:nvSpPr>
      <dsp:spPr>
        <a:xfrm>
          <a:off x="5772867" y="2447719"/>
          <a:ext cx="0" cy="356032"/>
        </a:xfrm>
        <a:prstGeom prst="line">
          <a:avLst/>
        </a:prstGeom>
        <a:noFill/>
        <a:ln w="9525"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B8132F70-1984-4951-A640-3719E1D82C49}">
      <dsp:nvSpPr>
        <dsp:cNvPr id="0" name=""/>
        <dsp:cNvSpPr/>
      </dsp:nvSpPr>
      <dsp:spPr>
        <a:xfrm>
          <a:off x="5728363" y="2803752"/>
          <a:ext cx="89008" cy="8900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731"/>
          </a:xfrm>
          <a:prstGeom prst="rect">
            <a:avLst/>
          </a:prstGeom>
        </p:spPr>
        <p:txBody>
          <a:bodyPr vert="horz" lIns="94924" tIns="47462" rIns="94924" bIns="47462" rtlCol="0"/>
          <a:lstStyle>
            <a:lvl1pPr algn="l">
              <a:defRPr sz="1200"/>
            </a:lvl1pPr>
          </a:lstStyle>
          <a:p>
            <a:endParaRPr lang="en-US"/>
          </a:p>
        </p:txBody>
      </p:sp>
      <p:sp>
        <p:nvSpPr>
          <p:cNvPr id="3" name="Date Placeholder 2"/>
          <p:cNvSpPr>
            <a:spLocks noGrp="1"/>
          </p:cNvSpPr>
          <p:nvPr>
            <p:ph type="dt" sz="quarter" idx="1"/>
          </p:nvPr>
        </p:nvSpPr>
        <p:spPr>
          <a:xfrm>
            <a:off x="4023093" y="0"/>
            <a:ext cx="3077739" cy="511731"/>
          </a:xfrm>
          <a:prstGeom prst="rect">
            <a:avLst/>
          </a:prstGeom>
        </p:spPr>
        <p:txBody>
          <a:bodyPr vert="horz" lIns="94924" tIns="47462" rIns="94924" bIns="47462" rtlCol="0"/>
          <a:lstStyle>
            <a:lvl1pPr algn="r">
              <a:defRPr sz="1200"/>
            </a:lvl1pPr>
          </a:lstStyle>
          <a:p>
            <a:fld id="{6D8245B0-3ACC-4A57-96AE-1675944527EF}" type="datetimeFigureOut">
              <a:rPr lang="en-US" smtClean="0"/>
              <a:pPr/>
              <a:t>11/16/2020</a:t>
            </a:fld>
            <a:endParaRPr lang="en-US"/>
          </a:p>
        </p:txBody>
      </p:sp>
      <p:sp>
        <p:nvSpPr>
          <p:cNvPr id="4" name="Footer Placeholder 3"/>
          <p:cNvSpPr>
            <a:spLocks noGrp="1"/>
          </p:cNvSpPr>
          <p:nvPr>
            <p:ph type="ftr" sz="quarter" idx="2"/>
          </p:nvPr>
        </p:nvSpPr>
        <p:spPr>
          <a:xfrm>
            <a:off x="0" y="9721107"/>
            <a:ext cx="3077739" cy="511731"/>
          </a:xfrm>
          <a:prstGeom prst="rect">
            <a:avLst/>
          </a:prstGeom>
        </p:spPr>
        <p:txBody>
          <a:bodyPr vert="horz" lIns="94924" tIns="47462" rIns="94924" bIns="47462"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9721107"/>
            <a:ext cx="3077739" cy="511731"/>
          </a:xfrm>
          <a:prstGeom prst="rect">
            <a:avLst/>
          </a:prstGeom>
        </p:spPr>
        <p:txBody>
          <a:bodyPr vert="horz" lIns="94924" tIns="47462" rIns="94924" bIns="47462" rtlCol="0" anchor="b"/>
          <a:lstStyle>
            <a:lvl1pPr algn="r">
              <a:defRPr sz="1200"/>
            </a:lvl1pPr>
          </a:lstStyle>
          <a:p>
            <a:fld id="{7D39397D-EFF1-4140-BD23-523E1B194DE9}" type="slidenum">
              <a:rPr lang="en-US" smtClean="0"/>
              <a:pPr/>
              <a:t>‹#›</a:t>
            </a:fld>
            <a:endParaRPr lang="en-US"/>
          </a:p>
        </p:txBody>
      </p:sp>
    </p:spTree>
    <p:extLst>
      <p:ext uri="{BB962C8B-B14F-4D97-AF65-F5344CB8AC3E}">
        <p14:creationId xmlns:p14="http://schemas.microsoft.com/office/powerpoint/2010/main" val="1180358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731"/>
          </a:xfrm>
          <a:prstGeom prst="rect">
            <a:avLst/>
          </a:prstGeom>
        </p:spPr>
        <p:txBody>
          <a:bodyPr vert="horz" lIns="94924" tIns="47462" rIns="94924" bIns="47462" rtlCol="0"/>
          <a:lstStyle>
            <a:lvl1pPr algn="l">
              <a:defRPr sz="1200">
                <a:latin typeface="Arial" pitchFamily="34" charset="0"/>
              </a:defRPr>
            </a:lvl1pPr>
          </a:lstStyle>
          <a:p>
            <a:endParaRPr lang="fi-FI" dirty="0"/>
          </a:p>
        </p:txBody>
      </p:sp>
      <p:sp>
        <p:nvSpPr>
          <p:cNvPr id="3" name="Date Placeholder 2"/>
          <p:cNvSpPr>
            <a:spLocks noGrp="1"/>
          </p:cNvSpPr>
          <p:nvPr>
            <p:ph type="dt" idx="1"/>
          </p:nvPr>
        </p:nvSpPr>
        <p:spPr>
          <a:xfrm>
            <a:off x="4023093" y="0"/>
            <a:ext cx="3077739" cy="511731"/>
          </a:xfrm>
          <a:prstGeom prst="rect">
            <a:avLst/>
          </a:prstGeom>
        </p:spPr>
        <p:txBody>
          <a:bodyPr vert="horz" lIns="94924" tIns="47462" rIns="94924" bIns="47462" rtlCol="0"/>
          <a:lstStyle>
            <a:lvl1pPr algn="r">
              <a:defRPr sz="1200">
                <a:latin typeface="Arial" pitchFamily="34" charset="0"/>
              </a:defRPr>
            </a:lvl1pPr>
          </a:lstStyle>
          <a:p>
            <a:fld id="{37303B11-5EFE-4A3B-B7C0-4ADE873E5104}" type="datetimeFigureOut">
              <a:rPr lang="fi-FI" smtClean="0"/>
              <a:pPr/>
              <a:t>16.11.2020</a:t>
            </a:fld>
            <a:endParaRPr lang="fi-FI" dirty="0"/>
          </a:p>
        </p:txBody>
      </p:sp>
      <p:sp>
        <p:nvSpPr>
          <p:cNvPr id="4" name="Slide Image Placeholder 3"/>
          <p:cNvSpPr>
            <a:spLocks noGrp="1" noRot="1" noChangeAspect="1"/>
          </p:cNvSpPr>
          <p:nvPr>
            <p:ph type="sldImg" idx="2"/>
          </p:nvPr>
        </p:nvSpPr>
        <p:spPr>
          <a:xfrm>
            <a:off x="992188" y="768350"/>
            <a:ext cx="5118100" cy="3838575"/>
          </a:xfrm>
          <a:prstGeom prst="rect">
            <a:avLst/>
          </a:prstGeom>
          <a:noFill/>
          <a:ln w="12700">
            <a:solidFill>
              <a:prstClr val="black"/>
            </a:solidFill>
          </a:ln>
        </p:spPr>
        <p:txBody>
          <a:bodyPr vert="horz" lIns="94924" tIns="47462" rIns="94924" bIns="47462" rtlCol="0" anchor="ctr"/>
          <a:lstStyle/>
          <a:p>
            <a:endParaRPr lang="fi-FI" dirty="0"/>
          </a:p>
        </p:txBody>
      </p:sp>
      <p:sp>
        <p:nvSpPr>
          <p:cNvPr id="5" name="Notes Placeholder 4"/>
          <p:cNvSpPr>
            <a:spLocks noGrp="1"/>
          </p:cNvSpPr>
          <p:nvPr>
            <p:ph type="body" sz="quarter" idx="3"/>
          </p:nvPr>
        </p:nvSpPr>
        <p:spPr>
          <a:xfrm>
            <a:off x="710248" y="4861442"/>
            <a:ext cx="5681980" cy="4605576"/>
          </a:xfrm>
          <a:prstGeom prst="rect">
            <a:avLst/>
          </a:prstGeom>
        </p:spPr>
        <p:txBody>
          <a:bodyPr vert="horz" lIns="94924" tIns="47462" rIns="94924" bIns="4746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6" name="Footer Placeholder 5"/>
          <p:cNvSpPr>
            <a:spLocks noGrp="1"/>
          </p:cNvSpPr>
          <p:nvPr>
            <p:ph type="ftr" sz="quarter" idx="4"/>
          </p:nvPr>
        </p:nvSpPr>
        <p:spPr>
          <a:xfrm>
            <a:off x="0" y="9721107"/>
            <a:ext cx="3077739" cy="511731"/>
          </a:xfrm>
          <a:prstGeom prst="rect">
            <a:avLst/>
          </a:prstGeom>
        </p:spPr>
        <p:txBody>
          <a:bodyPr vert="horz" lIns="94924" tIns="47462" rIns="94924" bIns="47462" rtlCol="0" anchor="b"/>
          <a:lstStyle>
            <a:lvl1pPr algn="l">
              <a:defRPr sz="1200">
                <a:latin typeface="Arial" pitchFamily="34" charset="0"/>
              </a:defRPr>
            </a:lvl1pPr>
          </a:lstStyle>
          <a:p>
            <a:endParaRPr lang="fi-FI" dirty="0"/>
          </a:p>
        </p:txBody>
      </p:sp>
      <p:sp>
        <p:nvSpPr>
          <p:cNvPr id="7" name="Slide Number Placeholder 6"/>
          <p:cNvSpPr>
            <a:spLocks noGrp="1"/>
          </p:cNvSpPr>
          <p:nvPr>
            <p:ph type="sldNum" sz="quarter" idx="5"/>
          </p:nvPr>
        </p:nvSpPr>
        <p:spPr>
          <a:xfrm>
            <a:off x="4023093" y="9721107"/>
            <a:ext cx="3077739" cy="511731"/>
          </a:xfrm>
          <a:prstGeom prst="rect">
            <a:avLst/>
          </a:prstGeom>
        </p:spPr>
        <p:txBody>
          <a:bodyPr vert="horz" lIns="94924" tIns="47462" rIns="94924" bIns="47462" rtlCol="0" anchor="b"/>
          <a:lstStyle>
            <a:lvl1pPr algn="r">
              <a:defRPr sz="1200">
                <a:latin typeface="Arial" pitchFamily="34" charset="0"/>
              </a:defRPr>
            </a:lvl1pPr>
          </a:lstStyle>
          <a:p>
            <a:fld id="{B605DA8A-5216-4F63-A012-E5BD46E625C2}" type="slidenum">
              <a:rPr lang="fi-FI" smtClean="0"/>
              <a:pPr/>
              <a:t>‹#›</a:t>
            </a:fld>
            <a:endParaRPr lang="fi-FI" dirty="0"/>
          </a:p>
        </p:txBody>
      </p:sp>
    </p:spTree>
    <p:extLst>
      <p:ext uri="{BB962C8B-B14F-4D97-AF65-F5344CB8AC3E}">
        <p14:creationId xmlns:p14="http://schemas.microsoft.com/office/powerpoint/2010/main" val="1234215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Orange">
    <p:spTree>
      <p:nvGrpSpPr>
        <p:cNvPr id="1" name=""/>
        <p:cNvGrpSpPr/>
        <p:nvPr/>
      </p:nvGrpSpPr>
      <p:grpSpPr>
        <a:xfrm>
          <a:off x="0" y="0"/>
          <a:ext cx="0" cy="0"/>
          <a:chOff x="0" y="0"/>
          <a:chExt cx="0" cy="0"/>
        </a:xfrm>
      </p:grpSpPr>
      <p:pic>
        <p:nvPicPr>
          <p:cNvPr id="1026" name="Picture 2" descr="Aalto_EN_Science_21_RGB_3"/>
          <p:cNvPicPr>
            <a:picLocks noChangeAspect="1" noChangeArrowheads="1"/>
          </p:cNvPicPr>
          <p:nvPr userDrawn="1"/>
        </p:nvPicPr>
        <p:blipFill>
          <a:blip r:embed="rId2" cstate="print"/>
          <a:srcRect t="3488"/>
          <a:stretch>
            <a:fillRect/>
          </a:stretch>
        </p:blipFill>
        <p:spPr bwMode="auto">
          <a:xfrm>
            <a:off x="0" y="15875"/>
            <a:ext cx="2051050" cy="1804988"/>
          </a:xfrm>
          <a:prstGeom prst="rect">
            <a:avLst/>
          </a:prstGeom>
          <a:noFill/>
        </p:spPr>
      </p:pic>
      <p:sp>
        <p:nvSpPr>
          <p:cNvPr id="8" name="Rectangle 7"/>
          <p:cNvSpPr/>
          <p:nvPr userDrawn="1"/>
        </p:nvSpPr>
        <p:spPr>
          <a:xfrm>
            <a:off x="406800" y="1713600"/>
            <a:ext cx="8326800" cy="3920400"/>
          </a:xfrm>
          <a:prstGeom prst="rect">
            <a:avLst/>
          </a:prstGeom>
          <a:solidFill>
            <a:srgbClr val="FF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p:ph type="dt" sz="half" idx="10"/>
          </p:nvPr>
        </p:nvSpPr>
        <p:spPr>
          <a:xfrm>
            <a:off x="2862000" y="5961600"/>
            <a:ext cx="2026800" cy="176400"/>
          </a:xfrm>
        </p:spPr>
        <p:txBody>
          <a:bodyPr wrap="none" lIns="0" tIns="0" rIns="0" bIns="0"/>
          <a:lstStyle>
            <a:lvl1pPr>
              <a:defRPr sz="1200">
                <a:solidFill>
                  <a:schemeClr val="bg2"/>
                </a:solidFill>
              </a:defRPr>
            </a:lvl1pPr>
          </a:lstStyle>
          <a:p>
            <a:fld id="{8AD8AC46-4ECB-4732-891C-845FCB569524}" type="datetime1">
              <a:rPr lang="en-US" noProof="0" smtClean="0"/>
              <a:t>11/16/2020</a:t>
            </a:fld>
            <a:endParaRPr lang="en-US" noProof="0"/>
          </a:p>
        </p:txBody>
      </p:sp>
      <p:sp>
        <p:nvSpPr>
          <p:cNvPr id="10" name="Text Placeholder 9"/>
          <p:cNvSpPr>
            <a:spLocks noGrp="1"/>
          </p:cNvSpPr>
          <p:nvPr>
            <p:ph type="body" sz="quarter" idx="11"/>
          </p:nvPr>
        </p:nvSpPr>
        <p:spPr>
          <a:xfrm>
            <a:off x="5144400" y="5961600"/>
            <a:ext cx="196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3" name="Text Placeholder 9"/>
          <p:cNvSpPr>
            <a:spLocks noGrp="1"/>
          </p:cNvSpPr>
          <p:nvPr>
            <p:ph type="body" sz="quarter" idx="12"/>
          </p:nvPr>
        </p:nvSpPr>
        <p:spPr>
          <a:xfrm>
            <a:off x="7426800" y="5961600"/>
            <a:ext cx="1134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4" name="Text Placeholder 9"/>
          <p:cNvSpPr>
            <a:spLocks noGrp="1"/>
          </p:cNvSpPr>
          <p:nvPr>
            <p:ph type="body" sz="quarter" idx="13"/>
          </p:nvPr>
        </p:nvSpPr>
        <p:spPr>
          <a:xfrm>
            <a:off x="2862000" y="6138000"/>
            <a:ext cx="20268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5" name="Text Placeholder 9"/>
          <p:cNvSpPr>
            <a:spLocks noGrp="1"/>
          </p:cNvSpPr>
          <p:nvPr>
            <p:ph type="body" sz="quarter" idx="14"/>
          </p:nvPr>
        </p:nvSpPr>
        <p:spPr>
          <a:xfrm>
            <a:off x="572400" y="6138000"/>
            <a:ext cx="2048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6" name="Text Placeholder 9"/>
          <p:cNvSpPr>
            <a:spLocks noGrp="1"/>
          </p:cNvSpPr>
          <p:nvPr>
            <p:ph type="body" sz="quarter" idx="15"/>
          </p:nvPr>
        </p:nvSpPr>
        <p:spPr>
          <a:xfrm>
            <a:off x="572400" y="5961600"/>
            <a:ext cx="20484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0969EA59-2E86-4A3F-9925-9AA210412E63}" type="datetime1">
              <a:rPr lang="en-US" noProof="0" smtClean="0"/>
              <a:t>11/16/2020</a:t>
            </a:fld>
            <a:endParaRPr lang="en-US" noProof="0"/>
          </a:p>
        </p:txBody>
      </p:sp>
      <p:sp>
        <p:nvSpPr>
          <p:cNvPr id="5" name="Footer Placeholder 4"/>
          <p:cNvSpPr>
            <a:spLocks noGrp="1"/>
          </p:cNvSpPr>
          <p:nvPr>
            <p:ph type="ftr" sz="quarter" idx="11"/>
          </p:nvPr>
        </p:nvSpPr>
        <p:spPr/>
        <p:txBody>
          <a:bodyPr/>
          <a:lstStyle/>
          <a:p>
            <a:r>
              <a:rPr lang="en-US" noProof="0"/>
              <a:t>Natalia.vuori@aalto.fi</a:t>
            </a:r>
          </a:p>
        </p:txBody>
      </p:sp>
      <p:sp>
        <p:nvSpPr>
          <p:cNvPr id="6" name="Slide Number Placeholder 5"/>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1"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E84543B9-1531-48F3-9F1C-36A7E5EBB59F}" type="datetime1">
              <a:rPr lang="en-US" noProof="0" smtClean="0"/>
              <a:t>11/16/2020</a:t>
            </a:fld>
            <a:endParaRPr lang="en-US" noProof="0"/>
          </a:p>
        </p:txBody>
      </p:sp>
      <p:sp>
        <p:nvSpPr>
          <p:cNvPr id="6" name="Footer Placeholder 5"/>
          <p:cNvSpPr>
            <a:spLocks noGrp="1"/>
          </p:cNvSpPr>
          <p:nvPr>
            <p:ph type="ftr" sz="quarter" idx="11"/>
          </p:nvPr>
        </p:nvSpPr>
        <p:spPr/>
        <p:txBody>
          <a:bodyPr/>
          <a:lstStyle/>
          <a:p>
            <a:r>
              <a:rPr lang="en-US" noProof="0"/>
              <a:t>Natalia.vuori@aalto.fi</a:t>
            </a:r>
          </a:p>
        </p:txBody>
      </p:sp>
      <p:sp>
        <p:nvSpPr>
          <p:cNvPr id="7" name="Slide Number Placeholder 6"/>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0"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52109A94-CB3E-4A4D-9079-61EFE0650D10}" type="datetime1">
              <a:rPr lang="en-US" noProof="0" smtClean="0"/>
              <a:t>11/16/2020</a:t>
            </a:fld>
            <a:endParaRPr lang="en-US" noProof="0"/>
          </a:p>
        </p:txBody>
      </p:sp>
      <p:sp>
        <p:nvSpPr>
          <p:cNvPr id="4" name="Footer Placeholder 3"/>
          <p:cNvSpPr>
            <a:spLocks noGrp="1"/>
          </p:cNvSpPr>
          <p:nvPr>
            <p:ph type="ftr" sz="quarter" idx="11"/>
          </p:nvPr>
        </p:nvSpPr>
        <p:spPr/>
        <p:txBody>
          <a:bodyPr/>
          <a:lstStyle/>
          <a:p>
            <a:r>
              <a:rPr lang="en-US" noProof="0"/>
              <a:t>Natalia.vuori@aalto.fi</a:t>
            </a:r>
          </a:p>
        </p:txBody>
      </p:sp>
      <p:sp>
        <p:nvSpPr>
          <p:cNvPr id="5" name="Slide Number Placeholder 4"/>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0"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46132-78A5-42E8-B8F6-B67B02E29D56}" type="datetime1">
              <a:rPr lang="en-US" noProof="0" smtClean="0"/>
              <a:t>11/16/2020</a:t>
            </a:fld>
            <a:endParaRPr lang="en-US" noProof="0"/>
          </a:p>
        </p:txBody>
      </p:sp>
      <p:sp>
        <p:nvSpPr>
          <p:cNvPr id="3" name="Footer Placeholder 2"/>
          <p:cNvSpPr>
            <a:spLocks noGrp="1"/>
          </p:cNvSpPr>
          <p:nvPr>
            <p:ph type="ftr" sz="quarter" idx="11"/>
          </p:nvPr>
        </p:nvSpPr>
        <p:spPr/>
        <p:txBody>
          <a:bodyPr/>
          <a:lstStyle/>
          <a:p>
            <a:r>
              <a:rPr lang="en-US" noProof="0"/>
              <a:t>Natalia.vuori@aalto.fi</a:t>
            </a:r>
          </a:p>
        </p:txBody>
      </p:sp>
      <p:sp>
        <p:nvSpPr>
          <p:cNvPr id="4" name="Slide Number Placeholder 3"/>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9"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0"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572400" y="1584000"/>
            <a:ext cx="6285600" cy="4136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6797F602-75BE-456F-BEA3-C0EA50876DD4}" type="datetime1">
              <a:rPr lang="en-US" noProof="0" smtClean="0"/>
              <a:t>11/16/2020</a:t>
            </a:fld>
            <a:endParaRPr lang="en-US" noProof="0"/>
          </a:p>
        </p:txBody>
      </p:sp>
      <p:sp>
        <p:nvSpPr>
          <p:cNvPr id="5" name="Footer Placeholder 4"/>
          <p:cNvSpPr>
            <a:spLocks noGrp="1"/>
          </p:cNvSpPr>
          <p:nvPr>
            <p:ph type="ftr" sz="quarter" idx="11"/>
          </p:nvPr>
        </p:nvSpPr>
        <p:spPr/>
        <p:txBody>
          <a:bodyPr/>
          <a:lstStyle/>
          <a:p>
            <a:r>
              <a:rPr lang="en-US" noProof="0"/>
              <a:t>Natalia.vuori@aalto.fi</a:t>
            </a:r>
          </a:p>
        </p:txBody>
      </p:sp>
      <p:sp>
        <p:nvSpPr>
          <p:cNvPr id="6" name="Slide Number Placeholder 5"/>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0"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2050" name="Picture 2" descr="Aalto_EN_Science_21_RGB_3"/>
          <p:cNvPicPr>
            <a:picLocks noChangeAspect="1" noChangeArrowheads="1"/>
          </p:cNvPicPr>
          <p:nvPr userDrawn="1"/>
        </p:nvPicPr>
        <p:blipFill>
          <a:blip r:embed="rId2" cstate="print"/>
          <a:srcRect t="3488"/>
          <a:stretch>
            <a:fillRect/>
          </a:stretch>
        </p:blipFill>
        <p:spPr bwMode="auto">
          <a:xfrm>
            <a:off x="0" y="15875"/>
            <a:ext cx="2051050" cy="1804988"/>
          </a:xfrm>
          <a:prstGeom prst="rect">
            <a:avLst/>
          </a:prstGeom>
          <a:noFill/>
        </p:spPr>
      </p:pic>
      <p:sp>
        <p:nvSpPr>
          <p:cNvPr id="2" name="Title 1"/>
          <p:cNvSpPr>
            <a:spLocks noGrp="1"/>
          </p:cNvSpPr>
          <p:nvPr>
            <p:ph type="ctrTitle"/>
          </p:nvPr>
        </p:nvSpPr>
        <p:spPr>
          <a:xfrm>
            <a:off x="572400" y="1771200"/>
            <a:ext cx="7772400" cy="1332000"/>
          </a:xfrm>
        </p:spPr>
        <p:txBody>
          <a:bodyPr/>
          <a:lstStyle>
            <a:lvl1pPr>
              <a:defRPr sz="4000">
                <a:solidFill>
                  <a:srgbClr val="FF7900"/>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FF7900"/>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1" name="Date Placeholder 3"/>
          <p:cNvSpPr>
            <a:spLocks noGrp="1"/>
          </p:cNvSpPr>
          <p:nvPr>
            <p:ph type="dt" sz="half" idx="10"/>
          </p:nvPr>
        </p:nvSpPr>
        <p:spPr>
          <a:xfrm>
            <a:off x="2862000" y="5961600"/>
            <a:ext cx="2026800" cy="176400"/>
          </a:xfrm>
        </p:spPr>
        <p:txBody>
          <a:bodyPr wrap="none" lIns="0" tIns="0" rIns="0" bIns="0"/>
          <a:lstStyle>
            <a:lvl1pPr>
              <a:defRPr sz="1200">
                <a:solidFill>
                  <a:schemeClr val="bg2"/>
                </a:solidFill>
              </a:defRPr>
            </a:lvl1pPr>
          </a:lstStyle>
          <a:p>
            <a:fld id="{6630E12B-BD5E-4ECE-B025-8AE9AD3F4E98}" type="datetime1">
              <a:rPr lang="en-US" noProof="0" smtClean="0"/>
              <a:t>11/16/2020</a:t>
            </a:fld>
            <a:endParaRPr lang="en-US" noProof="0"/>
          </a:p>
        </p:txBody>
      </p:sp>
      <p:sp>
        <p:nvSpPr>
          <p:cNvPr id="12" name="Text Placeholder 9"/>
          <p:cNvSpPr>
            <a:spLocks noGrp="1"/>
          </p:cNvSpPr>
          <p:nvPr>
            <p:ph type="body" sz="quarter" idx="11"/>
          </p:nvPr>
        </p:nvSpPr>
        <p:spPr>
          <a:xfrm>
            <a:off x="5144400" y="5961600"/>
            <a:ext cx="196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7" name="Text Placeholder 9"/>
          <p:cNvSpPr>
            <a:spLocks noGrp="1"/>
          </p:cNvSpPr>
          <p:nvPr>
            <p:ph type="body" sz="quarter" idx="12"/>
          </p:nvPr>
        </p:nvSpPr>
        <p:spPr>
          <a:xfrm>
            <a:off x="7426800" y="5961600"/>
            <a:ext cx="1134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8" name="Text Placeholder 9"/>
          <p:cNvSpPr>
            <a:spLocks noGrp="1"/>
          </p:cNvSpPr>
          <p:nvPr>
            <p:ph type="body" sz="quarter" idx="13"/>
          </p:nvPr>
        </p:nvSpPr>
        <p:spPr>
          <a:xfrm>
            <a:off x="2862000" y="6138000"/>
            <a:ext cx="20268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9" name="Text Placeholder 9"/>
          <p:cNvSpPr>
            <a:spLocks noGrp="1"/>
          </p:cNvSpPr>
          <p:nvPr>
            <p:ph type="body" sz="quarter" idx="14"/>
          </p:nvPr>
        </p:nvSpPr>
        <p:spPr>
          <a:xfrm>
            <a:off x="572400" y="6138000"/>
            <a:ext cx="2048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20" name="Text Placeholder 9"/>
          <p:cNvSpPr>
            <a:spLocks noGrp="1"/>
          </p:cNvSpPr>
          <p:nvPr>
            <p:ph type="body" sz="quarter" idx="15"/>
          </p:nvPr>
        </p:nvSpPr>
        <p:spPr>
          <a:xfrm>
            <a:off x="572400" y="5961600"/>
            <a:ext cx="20484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Orange">
    <p:spTree>
      <p:nvGrpSpPr>
        <p:cNvPr id="1" name=""/>
        <p:cNvGrpSpPr/>
        <p:nvPr/>
      </p:nvGrpSpPr>
      <p:grpSpPr>
        <a:xfrm>
          <a:off x="0" y="0"/>
          <a:ext cx="0" cy="0"/>
          <a:chOff x="0" y="0"/>
          <a:chExt cx="0" cy="0"/>
        </a:xfrm>
      </p:grpSpPr>
      <p:pic>
        <p:nvPicPr>
          <p:cNvPr id="3074" name="Picture 2" descr="Aalto_EN_Science_13_RGB_1"/>
          <p:cNvPicPr>
            <a:picLocks noChangeAspect="1" noChangeArrowheads="1"/>
          </p:cNvPicPr>
          <p:nvPr userDrawn="1"/>
        </p:nvPicPr>
        <p:blipFill>
          <a:blip r:embed="rId2" cstate="print"/>
          <a:srcRect/>
          <a:stretch>
            <a:fillRect/>
          </a:stretch>
        </p:blipFill>
        <p:spPr bwMode="auto">
          <a:xfrm>
            <a:off x="215900" y="5811838"/>
            <a:ext cx="2374900" cy="1044575"/>
          </a:xfrm>
          <a:prstGeom prst="rect">
            <a:avLst/>
          </a:prstGeom>
          <a:noFill/>
        </p:spPr>
      </p:pic>
      <p:sp>
        <p:nvSpPr>
          <p:cNvPr id="10" name="Rectangle 9"/>
          <p:cNvSpPr/>
          <p:nvPr userDrawn="1"/>
        </p:nvSpPr>
        <p:spPr>
          <a:xfrm>
            <a:off x="406800" y="406800"/>
            <a:ext cx="8326800" cy="5472000"/>
          </a:xfrm>
          <a:prstGeom prst="rect">
            <a:avLst/>
          </a:prstGeom>
          <a:solidFill>
            <a:srgbClr val="FF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572400" y="547200"/>
            <a:ext cx="7772400" cy="2206800"/>
          </a:xfrm>
        </p:spPr>
        <p:txBody>
          <a:bodyPr/>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p>
            <a:fld id="{755ADAE8-FD0A-487D-B0C5-9E508C1981DA}" type="datetime1">
              <a:rPr lang="en-US" noProof="0" smtClean="0"/>
              <a:t>11/16/2020</a:t>
            </a:fld>
            <a:endParaRPr lang="en-US" noProof="0"/>
          </a:p>
        </p:txBody>
      </p:sp>
      <p:sp>
        <p:nvSpPr>
          <p:cNvPr id="5" name="Footer Placeholder 4"/>
          <p:cNvSpPr>
            <a:spLocks noGrp="1"/>
          </p:cNvSpPr>
          <p:nvPr>
            <p:ph type="ftr" sz="quarter" idx="11"/>
          </p:nvPr>
        </p:nvSpPr>
        <p:spPr/>
        <p:txBody>
          <a:bodyPr/>
          <a:lstStyle/>
          <a:p>
            <a:r>
              <a:rPr lang="en-US" noProof="0"/>
              <a:t>Natalia.vuori@aalto.fi</a:t>
            </a:r>
          </a:p>
        </p:txBody>
      </p:sp>
      <p:sp>
        <p:nvSpPr>
          <p:cNvPr id="6" name="Slide Number Placeholder 5"/>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1"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rgbClr val="FFFFFF"/>
                </a:solidFill>
              </a:defRPr>
            </a:lvl1p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78" y="290"/>
            <a:ext cx="2569190" cy="2280720"/>
          </a:xfrm>
          <a:prstGeom prst="rect">
            <a:avLst/>
          </a:prstGeom>
        </p:spPr>
      </p:pic>
    </p:spTree>
    <p:extLst>
      <p:ext uri="{BB962C8B-B14F-4D97-AF65-F5344CB8AC3E}">
        <p14:creationId xmlns:p14="http://schemas.microsoft.com/office/powerpoint/2010/main" val="254462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Aalto_EN_Science_13_RGB_3"/>
          <p:cNvPicPr>
            <a:picLocks noChangeAspect="1" noChangeArrowheads="1"/>
          </p:cNvPicPr>
          <p:nvPr/>
        </p:nvPicPr>
        <p:blipFill>
          <a:blip r:embed="rId11" cstate="print"/>
          <a:srcRect/>
          <a:stretch>
            <a:fillRect/>
          </a:stretch>
        </p:blipFill>
        <p:spPr bwMode="auto">
          <a:xfrm>
            <a:off x="215900" y="5815013"/>
            <a:ext cx="2479675" cy="1042987"/>
          </a:xfrm>
          <a:prstGeom prst="rect">
            <a:avLst/>
          </a:prstGeom>
          <a:noFill/>
        </p:spPr>
      </p:pic>
      <p:sp>
        <p:nvSpPr>
          <p:cNvPr id="2" name="Title Placeholder 1"/>
          <p:cNvSpPr>
            <a:spLocks noGrp="1"/>
          </p:cNvSpPr>
          <p:nvPr>
            <p:ph type="title"/>
          </p:nvPr>
        </p:nvSpPr>
        <p:spPr>
          <a:xfrm>
            <a:off x="572400" y="489600"/>
            <a:ext cx="7988400" cy="1080000"/>
          </a:xfrm>
          <a:prstGeom prst="rect">
            <a:avLst/>
          </a:prstGeom>
        </p:spPr>
        <p:txBody>
          <a:bodyPr vert="horz" lIns="0" tIns="0" rIns="0" bIns="0" rtlCol="0" anchor="t" anchorCtr="0">
            <a:normAutofit/>
          </a:bodyPr>
          <a:lstStyle/>
          <a:p>
            <a:r>
              <a:rPr lang="en-US" noProof="0"/>
              <a:t>Click to edit Master title style</a:t>
            </a:r>
            <a:endParaRPr lang="en-US" noProof="0" dirty="0"/>
          </a:p>
        </p:txBody>
      </p:sp>
      <p:sp>
        <p:nvSpPr>
          <p:cNvPr id="3" name="Text Placeholder 2"/>
          <p:cNvSpPr>
            <a:spLocks noGrp="1"/>
          </p:cNvSpPr>
          <p:nvPr>
            <p:ph type="body" idx="1"/>
          </p:nvPr>
        </p:nvSpPr>
        <p:spPr>
          <a:xfrm>
            <a:off x="572400" y="1584000"/>
            <a:ext cx="7988400" cy="4136400"/>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3430800" y="6274800"/>
            <a:ext cx="1544400" cy="126000"/>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fld id="{A9E32B3E-643F-4D4D-9EB2-E6F4DE28E5DE}" type="datetime1">
              <a:rPr lang="en-US" noProof="0" smtClean="0"/>
              <a:t>11/16/2020</a:t>
            </a:fld>
            <a:endParaRPr lang="en-US" noProof="0"/>
          </a:p>
        </p:txBody>
      </p:sp>
      <p:sp>
        <p:nvSpPr>
          <p:cNvPr id="5" name="Footer Placeholder 4"/>
          <p:cNvSpPr>
            <a:spLocks noGrp="1"/>
          </p:cNvSpPr>
          <p:nvPr>
            <p:ph type="ftr" sz="quarter" idx="3"/>
          </p:nvPr>
        </p:nvSpPr>
        <p:spPr>
          <a:xfrm>
            <a:off x="3430800" y="6145200"/>
            <a:ext cx="1544400" cy="126000"/>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r>
              <a:rPr lang="en-US" noProof="0"/>
              <a:t>Natalia.vuori@aalto.fi</a:t>
            </a:r>
          </a:p>
        </p:txBody>
      </p:sp>
      <p:sp>
        <p:nvSpPr>
          <p:cNvPr id="6" name="Slide Number Placeholder 5"/>
          <p:cNvSpPr>
            <a:spLocks noGrp="1"/>
          </p:cNvSpPr>
          <p:nvPr>
            <p:ph type="sldNum" sz="quarter" idx="4"/>
          </p:nvPr>
        </p:nvSpPr>
        <p:spPr>
          <a:xfrm>
            <a:off x="3430800" y="6400800"/>
            <a:ext cx="1544400" cy="126000"/>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fld id="{52384017-E4DF-4A7A-8FA6-2DC68C3EB4D0}" type="slidenum">
              <a:rPr lang="en-US" noProof="0" smtClean="0"/>
              <a:pPr/>
              <a:t>‹#›</a:t>
            </a:fld>
            <a:endParaRPr lang="en-US" noProof="0"/>
          </a:p>
        </p:txBody>
      </p:sp>
      <p:sp>
        <p:nvSpPr>
          <p:cNvPr id="10" name="Rectangle 9"/>
          <p:cNvSpPr/>
          <p:nvPr/>
        </p:nvSpPr>
        <p:spPr>
          <a:xfrm>
            <a:off x="571472" y="5814000"/>
            <a:ext cx="7988400" cy="64800"/>
          </a:xfrm>
          <a:prstGeom prst="rect">
            <a:avLst/>
          </a:prstGeom>
          <a:solidFill>
            <a:srgbClr val="FF7900">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50" r:id="rId6"/>
    <p:sldLayoutId id="2147483662" r:id="rId7"/>
    <p:sldLayoutId id="2147483663" r:id="rId8"/>
    <p:sldLayoutId id="2147483671" r:id="rId9"/>
  </p:sldLayoutIdLst>
  <p:hf sldNum="0" hdr="0" dt="0"/>
  <p:txStyles>
    <p:titleStyle>
      <a:lvl1pPr algn="l" defTabSz="914400" rtl="0" eaLnBrk="1" latinLnBrk="0" hangingPunct="1">
        <a:spcBef>
          <a:spcPct val="0"/>
        </a:spcBef>
        <a:buNone/>
        <a:defRPr sz="3200" b="1" kern="1200">
          <a:solidFill>
            <a:srgbClr val="FF7900"/>
          </a:solidFill>
          <a:latin typeface="+mj-lt"/>
          <a:ea typeface="+mj-ea"/>
          <a:cs typeface="+mj-cs"/>
        </a:defRPr>
      </a:lvl1pPr>
    </p:titleStyle>
    <p:bodyStyle>
      <a:lvl1pPr marL="342900" indent="-342900" algn="l" defTabSz="914400" rtl="0" eaLnBrk="1" latinLnBrk="0" hangingPunct="1">
        <a:spcBef>
          <a:spcPts val="6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4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ts val="4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ts val="4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3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8.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a:extLst>
              <a:ext uri="{FF2B5EF4-FFF2-40B4-BE49-F238E27FC236}">
                <a16:creationId xmlns:a16="http://schemas.microsoft.com/office/drawing/2014/main" id="{EFC2089F-9CA5-4ACF-80CC-3777A1AD25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9296" y="4777098"/>
            <a:ext cx="1843548" cy="1095993"/>
          </a:xfrm>
          <a:prstGeom prst="rect">
            <a:avLst/>
          </a:prstGeom>
        </p:spPr>
      </p:pic>
      <p:sp>
        <p:nvSpPr>
          <p:cNvPr id="2" name="Title 1"/>
          <p:cNvSpPr>
            <a:spLocks noGrp="1"/>
          </p:cNvSpPr>
          <p:nvPr>
            <p:ph type="title"/>
          </p:nvPr>
        </p:nvSpPr>
        <p:spPr>
          <a:xfrm>
            <a:off x="669468" y="764524"/>
            <a:ext cx="8132447" cy="1195911"/>
          </a:xfrm>
        </p:spPr>
        <p:txBody>
          <a:bodyPr>
            <a:noAutofit/>
          </a:bodyPr>
          <a:lstStyle/>
          <a:p>
            <a:pPr>
              <a:lnSpc>
                <a:spcPct val="90000"/>
              </a:lnSpc>
            </a:pPr>
            <a:br>
              <a:rPr lang="en-GB" sz="4400" dirty="0"/>
            </a:br>
            <a:r>
              <a:rPr lang="en-US" sz="4400" dirty="0"/>
              <a:t>Justices, politics and communication in change management</a:t>
            </a:r>
            <a:br>
              <a:rPr lang="en-US" sz="4400" i="1" dirty="0"/>
            </a:br>
            <a:br>
              <a:rPr lang="en-GB" sz="3600" dirty="0"/>
            </a:br>
            <a:r>
              <a:rPr lang="en-US" sz="2400" dirty="0"/>
              <a:t>Natalia </a:t>
            </a:r>
            <a:r>
              <a:rPr lang="en-US" sz="2400" dirty="0" err="1"/>
              <a:t>Vuori</a:t>
            </a:r>
            <a:br>
              <a:rPr lang="en-US" sz="2400" dirty="0"/>
            </a:br>
            <a:r>
              <a:rPr lang="en-US" sz="2400" dirty="0"/>
              <a:t>Assistant Professor</a:t>
            </a:r>
            <a:br>
              <a:rPr lang="en-US" sz="2400" dirty="0"/>
            </a:br>
            <a:br>
              <a:rPr lang="en-US" sz="2400" dirty="0"/>
            </a:br>
            <a:r>
              <a:rPr lang="en-US" sz="1600" dirty="0"/>
              <a:t>16.11.2020</a:t>
            </a:r>
            <a:br>
              <a:rPr lang="en-US" sz="3600" dirty="0"/>
            </a:br>
            <a:endParaRPr lang="en-US" sz="3600" dirty="0"/>
          </a:p>
        </p:txBody>
      </p:sp>
      <p:sp>
        <p:nvSpPr>
          <p:cNvPr id="10" name="Text Placeholder 9"/>
          <p:cNvSpPr>
            <a:spLocks noGrp="1"/>
          </p:cNvSpPr>
          <p:nvPr>
            <p:ph type="body" sz="quarter" idx="13"/>
          </p:nvPr>
        </p:nvSpPr>
        <p:spPr/>
        <p:txBody>
          <a:bodyPr/>
          <a:lstStyle/>
          <a:p>
            <a:endParaRPr lang="en-US" dirty="0"/>
          </a:p>
        </p:txBody>
      </p:sp>
      <p:sp>
        <p:nvSpPr>
          <p:cNvPr id="11" name="Text Placeholder 10"/>
          <p:cNvSpPr>
            <a:spLocks noGrp="1"/>
          </p:cNvSpPr>
          <p:nvPr>
            <p:ph type="body" sz="quarter" idx="14"/>
          </p:nvPr>
        </p:nvSpPr>
        <p:spPr/>
        <p:txBody>
          <a:bodyPr/>
          <a:lstStyle/>
          <a:p>
            <a:endParaRPr lang="en-US"/>
          </a:p>
        </p:txBody>
      </p:sp>
      <p:sp>
        <p:nvSpPr>
          <p:cNvPr id="3" name="Footer Placeholder 2">
            <a:extLst>
              <a:ext uri="{FF2B5EF4-FFF2-40B4-BE49-F238E27FC236}">
                <a16:creationId xmlns:a16="http://schemas.microsoft.com/office/drawing/2014/main" id="{A5E4D44A-0BC0-4C8C-8CB7-62B90C7F06AA}"/>
              </a:ext>
            </a:extLst>
          </p:cNvPr>
          <p:cNvSpPr>
            <a:spLocks noGrp="1"/>
          </p:cNvSpPr>
          <p:nvPr>
            <p:ph type="ftr" sz="quarter" idx="11"/>
          </p:nvPr>
        </p:nvSpPr>
        <p:spPr/>
        <p:txBody>
          <a:bodyPr/>
          <a:lstStyle/>
          <a:p>
            <a:r>
              <a:rPr lang="en-US" noProof="0"/>
              <a:t>Natalia.vuori@aalto.fi</a:t>
            </a:r>
          </a:p>
        </p:txBody>
      </p:sp>
      <p:pic>
        <p:nvPicPr>
          <p:cNvPr id="1026" name="Picture 2" descr="Forget about Fairness — David Nussbaum">
            <a:extLst>
              <a:ext uri="{FF2B5EF4-FFF2-40B4-BE49-F238E27FC236}">
                <a16:creationId xmlns:a16="http://schemas.microsoft.com/office/drawing/2014/main" id="{EFC9BC37-351E-48C4-B02C-4DBD58D45A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5003" y="4774341"/>
            <a:ext cx="1153323" cy="114695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D84E5112-99F0-41E8-9996-8CC27857D6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58326" y="4774341"/>
            <a:ext cx="1962054" cy="10987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9D621-E64A-4A2C-A6FF-9C840C0C7A41}"/>
              </a:ext>
            </a:extLst>
          </p:cNvPr>
          <p:cNvSpPr>
            <a:spLocks noGrp="1"/>
          </p:cNvSpPr>
          <p:nvPr>
            <p:ph type="title"/>
          </p:nvPr>
        </p:nvSpPr>
        <p:spPr>
          <a:xfrm>
            <a:off x="572400" y="489600"/>
            <a:ext cx="7988400" cy="1080000"/>
          </a:xfrm>
        </p:spPr>
        <p:txBody>
          <a:bodyPr anchor="t">
            <a:normAutofit/>
          </a:bodyPr>
          <a:lstStyle/>
          <a:p>
            <a:r>
              <a:rPr lang="en-US" dirty="0"/>
              <a:t>Agenda for today</a:t>
            </a:r>
            <a:endParaRPr lang="fi-FI" dirty="0"/>
          </a:p>
        </p:txBody>
      </p:sp>
      <p:sp>
        <p:nvSpPr>
          <p:cNvPr id="6" name="Footer Placeholder 5">
            <a:extLst>
              <a:ext uri="{FF2B5EF4-FFF2-40B4-BE49-F238E27FC236}">
                <a16:creationId xmlns:a16="http://schemas.microsoft.com/office/drawing/2014/main" id="{BDABB9E3-CB43-4D0C-A5E6-ECA7D2627FCA}"/>
              </a:ext>
            </a:extLst>
          </p:cNvPr>
          <p:cNvSpPr>
            <a:spLocks noGrp="1"/>
          </p:cNvSpPr>
          <p:nvPr>
            <p:ph type="ftr" sz="quarter" idx="11"/>
          </p:nvPr>
        </p:nvSpPr>
        <p:spPr>
          <a:xfrm>
            <a:off x="3430800" y="6145200"/>
            <a:ext cx="1544400" cy="126000"/>
          </a:xfrm>
        </p:spPr>
        <p:txBody>
          <a:bodyPr anchor="ctr">
            <a:normAutofit/>
          </a:bodyPr>
          <a:lstStyle/>
          <a:p>
            <a:pPr>
              <a:lnSpc>
                <a:spcPct val="90000"/>
              </a:lnSpc>
              <a:spcAft>
                <a:spcPts val="600"/>
              </a:spcAft>
            </a:pPr>
            <a:r>
              <a:rPr lang="en-US" noProof="0"/>
              <a:t>Natalia.vuori@aalto.fi</a:t>
            </a:r>
          </a:p>
        </p:txBody>
      </p:sp>
      <p:sp>
        <p:nvSpPr>
          <p:cNvPr id="16" name="Text Placeholder 4">
            <a:extLst>
              <a:ext uri="{FF2B5EF4-FFF2-40B4-BE49-F238E27FC236}">
                <a16:creationId xmlns:a16="http://schemas.microsoft.com/office/drawing/2014/main" id="{F8C4BB1C-CDE9-41E1-88D3-F2CD73ACF59B}"/>
              </a:ext>
            </a:extLst>
          </p:cNvPr>
          <p:cNvSpPr>
            <a:spLocks noGrp="1"/>
          </p:cNvSpPr>
          <p:nvPr>
            <p:ph type="body" sz="quarter" idx="13"/>
          </p:nvPr>
        </p:nvSpPr>
        <p:spPr>
          <a:xfrm>
            <a:off x="5144400" y="6145200"/>
            <a:ext cx="1537200" cy="381600"/>
          </a:xfrm>
        </p:spPr>
        <p:txBody>
          <a:bodyPr/>
          <a:lstStyle/>
          <a:p>
            <a:endParaRPr lang="en-US"/>
          </a:p>
        </p:txBody>
      </p:sp>
      <p:sp>
        <p:nvSpPr>
          <p:cNvPr id="17" name="Text Placeholder 5">
            <a:extLst>
              <a:ext uri="{FF2B5EF4-FFF2-40B4-BE49-F238E27FC236}">
                <a16:creationId xmlns:a16="http://schemas.microsoft.com/office/drawing/2014/main" id="{758342F2-2122-4310-9FBB-C17069565DF0}"/>
              </a:ext>
            </a:extLst>
          </p:cNvPr>
          <p:cNvSpPr>
            <a:spLocks noGrp="1"/>
          </p:cNvSpPr>
          <p:nvPr>
            <p:ph type="body" sz="quarter" idx="14"/>
          </p:nvPr>
        </p:nvSpPr>
        <p:spPr>
          <a:xfrm>
            <a:off x="6858000" y="6145200"/>
            <a:ext cx="1702800" cy="381600"/>
          </a:xfrm>
        </p:spPr>
        <p:txBody>
          <a:bodyPr/>
          <a:lstStyle/>
          <a:p>
            <a:endParaRPr lang="en-US"/>
          </a:p>
        </p:txBody>
      </p:sp>
      <p:graphicFrame>
        <p:nvGraphicFramePr>
          <p:cNvPr id="18" name="Content Placeholder 2">
            <a:extLst>
              <a:ext uri="{FF2B5EF4-FFF2-40B4-BE49-F238E27FC236}">
                <a16:creationId xmlns:a16="http://schemas.microsoft.com/office/drawing/2014/main" id="{6F63D631-B595-46F0-A92A-B5ED63666D00}"/>
              </a:ext>
            </a:extLst>
          </p:cNvPr>
          <p:cNvGraphicFramePr>
            <a:graphicFrameLocks noGrp="1"/>
          </p:cNvGraphicFramePr>
          <p:nvPr>
            <p:ph idx="1"/>
            <p:extLst>
              <p:ext uri="{D42A27DB-BD31-4B8C-83A1-F6EECF244321}">
                <p14:modId xmlns:p14="http://schemas.microsoft.com/office/powerpoint/2010/main" val="1637293380"/>
              </p:ext>
            </p:extLst>
          </p:nvPr>
        </p:nvGraphicFramePr>
        <p:xfrm>
          <a:off x="387350" y="1270000"/>
          <a:ext cx="7029450" cy="445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961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39FE303-F41A-4B20-A7B6-714641C1678F}"/>
              </a:ext>
            </a:extLst>
          </p:cNvPr>
          <p:cNvSpPr>
            <a:spLocks noGrp="1"/>
          </p:cNvSpPr>
          <p:nvPr>
            <p:ph type="ctrTitle"/>
          </p:nvPr>
        </p:nvSpPr>
        <p:spPr/>
        <p:txBody>
          <a:bodyPr/>
          <a:lstStyle/>
          <a:p>
            <a:endParaRPr lang="fi-FI" dirty="0"/>
          </a:p>
        </p:txBody>
      </p:sp>
      <p:sp>
        <p:nvSpPr>
          <p:cNvPr id="9" name="Subtitle 8">
            <a:extLst>
              <a:ext uri="{FF2B5EF4-FFF2-40B4-BE49-F238E27FC236}">
                <a16:creationId xmlns:a16="http://schemas.microsoft.com/office/drawing/2014/main" id="{99B420C7-640E-47B5-ABCB-B683B9E79CF6}"/>
              </a:ext>
            </a:extLst>
          </p:cNvPr>
          <p:cNvSpPr>
            <a:spLocks noGrp="1"/>
          </p:cNvSpPr>
          <p:nvPr>
            <p:ph type="subTitle" idx="1"/>
          </p:nvPr>
        </p:nvSpPr>
        <p:spPr/>
        <p:txBody>
          <a:bodyPr>
            <a:normAutofit/>
          </a:bodyPr>
          <a:lstStyle/>
          <a:p>
            <a:r>
              <a:rPr lang="en-US" sz="4800" b="1" dirty="0"/>
              <a:t>Justices during changes</a:t>
            </a:r>
            <a:endParaRPr lang="fi-FI" sz="4800" b="1" dirty="0"/>
          </a:p>
        </p:txBody>
      </p:sp>
      <p:sp>
        <p:nvSpPr>
          <p:cNvPr id="3" name="Content Placeholder 2">
            <a:extLst>
              <a:ext uri="{FF2B5EF4-FFF2-40B4-BE49-F238E27FC236}">
                <a16:creationId xmlns:a16="http://schemas.microsoft.com/office/drawing/2014/main" id="{E3982DC2-C79D-47D8-BA3F-EDDE07F1B733}"/>
              </a:ext>
            </a:extLst>
          </p:cNvPr>
          <p:cNvSpPr>
            <a:spLocks noGrp="1"/>
          </p:cNvSpPr>
          <p:nvPr>
            <p:ph type="body" sz="quarter" idx="11"/>
          </p:nvPr>
        </p:nvSpPr>
        <p:spPr/>
        <p:txBody>
          <a:bodyPr/>
          <a:lstStyle/>
          <a:p>
            <a:r>
              <a:rPr lang="en-US" dirty="0"/>
              <a:t>Emotions </a:t>
            </a:r>
            <a:endParaRPr lang="fi-FI" dirty="0"/>
          </a:p>
        </p:txBody>
      </p:sp>
      <p:sp>
        <p:nvSpPr>
          <p:cNvPr id="10" name="Text Placeholder 9">
            <a:extLst>
              <a:ext uri="{FF2B5EF4-FFF2-40B4-BE49-F238E27FC236}">
                <a16:creationId xmlns:a16="http://schemas.microsoft.com/office/drawing/2014/main" id="{A9204D29-717A-4929-AE0B-7A451E8D268B}"/>
              </a:ext>
            </a:extLst>
          </p:cNvPr>
          <p:cNvSpPr>
            <a:spLocks noGrp="1"/>
          </p:cNvSpPr>
          <p:nvPr>
            <p:ph type="body" sz="quarter" idx="12"/>
          </p:nvPr>
        </p:nvSpPr>
        <p:spPr/>
        <p:txBody>
          <a:bodyPr/>
          <a:lstStyle/>
          <a:p>
            <a:endParaRPr lang="fi-FI"/>
          </a:p>
        </p:txBody>
      </p:sp>
      <p:sp>
        <p:nvSpPr>
          <p:cNvPr id="11" name="Text Placeholder 10">
            <a:extLst>
              <a:ext uri="{FF2B5EF4-FFF2-40B4-BE49-F238E27FC236}">
                <a16:creationId xmlns:a16="http://schemas.microsoft.com/office/drawing/2014/main" id="{1AB4561B-E036-4E80-A01F-A7F2A2096E31}"/>
              </a:ext>
            </a:extLst>
          </p:cNvPr>
          <p:cNvSpPr>
            <a:spLocks noGrp="1"/>
          </p:cNvSpPr>
          <p:nvPr>
            <p:ph type="body" sz="quarter" idx="13"/>
          </p:nvPr>
        </p:nvSpPr>
        <p:spPr/>
        <p:txBody>
          <a:bodyPr/>
          <a:lstStyle/>
          <a:p>
            <a:endParaRPr lang="fi-FI"/>
          </a:p>
        </p:txBody>
      </p:sp>
      <p:sp>
        <p:nvSpPr>
          <p:cNvPr id="12" name="Text Placeholder 11">
            <a:extLst>
              <a:ext uri="{FF2B5EF4-FFF2-40B4-BE49-F238E27FC236}">
                <a16:creationId xmlns:a16="http://schemas.microsoft.com/office/drawing/2014/main" id="{8BB839DA-0F60-4C9C-BEC8-E3201FCC08EF}"/>
              </a:ext>
            </a:extLst>
          </p:cNvPr>
          <p:cNvSpPr>
            <a:spLocks noGrp="1"/>
          </p:cNvSpPr>
          <p:nvPr>
            <p:ph type="body" sz="quarter" idx="14"/>
          </p:nvPr>
        </p:nvSpPr>
        <p:spPr/>
        <p:txBody>
          <a:bodyPr/>
          <a:lstStyle/>
          <a:p>
            <a:endParaRPr lang="fi-FI"/>
          </a:p>
        </p:txBody>
      </p:sp>
      <p:sp>
        <p:nvSpPr>
          <p:cNvPr id="13" name="Text Placeholder 12">
            <a:extLst>
              <a:ext uri="{FF2B5EF4-FFF2-40B4-BE49-F238E27FC236}">
                <a16:creationId xmlns:a16="http://schemas.microsoft.com/office/drawing/2014/main" id="{0B48EACE-41EF-45FA-B03A-FE8B2375417D}"/>
              </a:ext>
            </a:extLst>
          </p:cNvPr>
          <p:cNvSpPr>
            <a:spLocks noGrp="1"/>
          </p:cNvSpPr>
          <p:nvPr>
            <p:ph type="body" sz="quarter" idx="15"/>
          </p:nvPr>
        </p:nvSpPr>
        <p:spPr/>
        <p:txBody>
          <a:bodyPr>
            <a:normAutofit lnSpcReduction="10000"/>
          </a:bodyPr>
          <a:lstStyle/>
          <a:p>
            <a:endParaRPr lang="fi-FI"/>
          </a:p>
        </p:txBody>
      </p:sp>
      <p:sp>
        <p:nvSpPr>
          <p:cNvPr id="4" name="Footer Placeholder 3">
            <a:extLst>
              <a:ext uri="{FF2B5EF4-FFF2-40B4-BE49-F238E27FC236}">
                <a16:creationId xmlns:a16="http://schemas.microsoft.com/office/drawing/2014/main" id="{D5B98198-5158-4408-9258-8211C2736F39}"/>
              </a:ext>
            </a:extLst>
          </p:cNvPr>
          <p:cNvSpPr>
            <a:spLocks noGrp="1"/>
          </p:cNvSpPr>
          <p:nvPr>
            <p:ph type="ftr" sz="quarter" idx="4294967295"/>
          </p:nvPr>
        </p:nvSpPr>
        <p:spPr>
          <a:xfrm>
            <a:off x="0" y="6145213"/>
            <a:ext cx="1544638" cy="125412"/>
          </a:xfrm>
        </p:spPr>
        <p:txBody>
          <a:bodyPr/>
          <a:lstStyle/>
          <a:p>
            <a:r>
              <a:rPr lang="en-US" noProof="0"/>
              <a:t>Natalia.vuori@aalto.fi</a:t>
            </a:r>
          </a:p>
        </p:txBody>
      </p:sp>
    </p:spTree>
    <p:extLst>
      <p:ext uri="{BB962C8B-B14F-4D97-AF65-F5344CB8AC3E}">
        <p14:creationId xmlns:p14="http://schemas.microsoft.com/office/powerpoint/2010/main" val="153788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CEC2D-2543-47A7-BE64-504FD9FEC186}"/>
              </a:ext>
            </a:extLst>
          </p:cNvPr>
          <p:cNvSpPr>
            <a:spLocks noGrp="1"/>
          </p:cNvSpPr>
          <p:nvPr>
            <p:ph type="title"/>
          </p:nvPr>
        </p:nvSpPr>
        <p:spPr/>
        <p:txBody>
          <a:bodyPr anchor="t">
            <a:normAutofit/>
          </a:bodyPr>
          <a:lstStyle/>
          <a:p>
            <a:r>
              <a:rPr lang="en-US" dirty="0"/>
              <a:t>Discussion (</a:t>
            </a:r>
            <a:r>
              <a:rPr lang="en-US" sz="2400" dirty="0"/>
              <a:t>20 minutes + 15 minutes</a:t>
            </a:r>
            <a:r>
              <a:rPr lang="en-US" dirty="0"/>
              <a:t>)</a:t>
            </a:r>
            <a:endParaRPr lang="fi-FI" dirty="0"/>
          </a:p>
        </p:txBody>
      </p:sp>
      <p:sp>
        <p:nvSpPr>
          <p:cNvPr id="7" name="Content Placeholder 6">
            <a:extLst>
              <a:ext uri="{FF2B5EF4-FFF2-40B4-BE49-F238E27FC236}">
                <a16:creationId xmlns:a16="http://schemas.microsoft.com/office/drawing/2014/main" id="{11B3D51E-79DA-407A-AF62-D542A6A48DA8}"/>
              </a:ext>
            </a:extLst>
          </p:cNvPr>
          <p:cNvSpPr>
            <a:spLocks noGrp="1"/>
          </p:cNvSpPr>
          <p:nvPr>
            <p:ph idx="1"/>
          </p:nvPr>
        </p:nvSpPr>
        <p:spPr/>
        <p:txBody>
          <a:bodyPr/>
          <a:lstStyle/>
          <a:p>
            <a:r>
              <a:rPr lang="en-US" dirty="0"/>
              <a:t>In group of four discuss:</a:t>
            </a:r>
          </a:p>
          <a:p>
            <a:pPr lvl="1"/>
            <a:r>
              <a:rPr lang="en-US" dirty="0"/>
              <a:t>What kind of injustices have you faced at work/studies?</a:t>
            </a:r>
          </a:p>
          <a:p>
            <a:pPr lvl="1"/>
            <a:r>
              <a:rPr lang="en-US" dirty="0"/>
              <a:t>Why do you think the things were handled unfair in that situation?</a:t>
            </a:r>
          </a:p>
          <a:p>
            <a:pPr lvl="1"/>
            <a:r>
              <a:rPr lang="en-US" dirty="0"/>
              <a:t>How did you handle the situation?</a:t>
            </a:r>
          </a:p>
          <a:p>
            <a:pPr lvl="1"/>
            <a:r>
              <a:rPr lang="en-US" dirty="0"/>
              <a:t>How else managers can reduce unfair behavior at work? </a:t>
            </a:r>
          </a:p>
          <a:p>
            <a:pPr lvl="1"/>
            <a:endParaRPr lang="en-US" dirty="0"/>
          </a:p>
          <a:p>
            <a:pPr lvl="1"/>
            <a:endParaRPr lang="en-US" dirty="0"/>
          </a:p>
          <a:p>
            <a:r>
              <a:rPr lang="en-US" dirty="0"/>
              <a:t>Class discussion</a:t>
            </a:r>
          </a:p>
        </p:txBody>
      </p:sp>
      <p:sp>
        <p:nvSpPr>
          <p:cNvPr id="4" name="Footer Placeholder 3">
            <a:extLst>
              <a:ext uri="{FF2B5EF4-FFF2-40B4-BE49-F238E27FC236}">
                <a16:creationId xmlns:a16="http://schemas.microsoft.com/office/drawing/2014/main" id="{BA94D797-24A1-44B0-86AF-DE1969EEBC79}"/>
              </a:ext>
            </a:extLst>
          </p:cNvPr>
          <p:cNvSpPr>
            <a:spLocks noGrp="1"/>
          </p:cNvSpPr>
          <p:nvPr>
            <p:ph type="ftr" sz="quarter" idx="11"/>
          </p:nvPr>
        </p:nvSpPr>
        <p:spPr/>
        <p:txBody>
          <a:bodyPr anchor="ctr">
            <a:normAutofit/>
          </a:bodyPr>
          <a:lstStyle/>
          <a:p>
            <a:pPr>
              <a:lnSpc>
                <a:spcPct val="90000"/>
              </a:lnSpc>
              <a:spcAft>
                <a:spcPts val="600"/>
              </a:spcAft>
            </a:pPr>
            <a:r>
              <a:rPr lang="en-US" noProof="0"/>
              <a:t>Natalia.vuori@aalto.fi</a:t>
            </a:r>
          </a:p>
        </p:txBody>
      </p:sp>
      <p:sp>
        <p:nvSpPr>
          <p:cNvPr id="8" name="Text Placeholder 7">
            <a:extLst>
              <a:ext uri="{FF2B5EF4-FFF2-40B4-BE49-F238E27FC236}">
                <a16:creationId xmlns:a16="http://schemas.microsoft.com/office/drawing/2014/main" id="{675A5DBC-AB91-4493-A24A-F10CFEDCFF10}"/>
              </a:ext>
            </a:extLst>
          </p:cNvPr>
          <p:cNvSpPr>
            <a:spLocks noGrp="1"/>
          </p:cNvSpPr>
          <p:nvPr>
            <p:ph type="body" sz="quarter" idx="13"/>
          </p:nvPr>
        </p:nvSpPr>
        <p:spPr/>
        <p:txBody>
          <a:bodyPr/>
          <a:lstStyle/>
          <a:p>
            <a:endParaRPr lang="fi-FI"/>
          </a:p>
        </p:txBody>
      </p:sp>
      <p:sp>
        <p:nvSpPr>
          <p:cNvPr id="9" name="Text Placeholder 8">
            <a:extLst>
              <a:ext uri="{FF2B5EF4-FFF2-40B4-BE49-F238E27FC236}">
                <a16:creationId xmlns:a16="http://schemas.microsoft.com/office/drawing/2014/main" id="{9CC6B4CE-5F40-4C2C-B2C9-02CB7F5554DE}"/>
              </a:ext>
            </a:extLst>
          </p:cNvPr>
          <p:cNvSpPr>
            <a:spLocks noGrp="1"/>
          </p:cNvSpPr>
          <p:nvPr>
            <p:ph type="body" sz="quarter" idx="14"/>
          </p:nvPr>
        </p:nvSpPr>
        <p:spPr/>
        <p:txBody>
          <a:bodyPr/>
          <a:lstStyle/>
          <a:p>
            <a:endParaRPr lang="fi-FI"/>
          </a:p>
        </p:txBody>
      </p:sp>
      <p:pic>
        <p:nvPicPr>
          <p:cNvPr id="11" name="Picture 2" descr="Forget about Fairness — David Nussbaum">
            <a:extLst>
              <a:ext uri="{FF2B5EF4-FFF2-40B4-BE49-F238E27FC236}">
                <a16:creationId xmlns:a16="http://schemas.microsoft.com/office/drawing/2014/main" id="{F95D7F3C-BCB5-4676-BD3D-1D72056835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597" y="4334477"/>
            <a:ext cx="1607203" cy="1598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039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39FE303-F41A-4B20-A7B6-714641C1678F}"/>
              </a:ext>
            </a:extLst>
          </p:cNvPr>
          <p:cNvSpPr>
            <a:spLocks noGrp="1"/>
          </p:cNvSpPr>
          <p:nvPr>
            <p:ph type="ctrTitle"/>
          </p:nvPr>
        </p:nvSpPr>
        <p:spPr/>
        <p:txBody>
          <a:bodyPr/>
          <a:lstStyle/>
          <a:p>
            <a:endParaRPr lang="fi-FI" dirty="0"/>
          </a:p>
        </p:txBody>
      </p:sp>
      <p:sp>
        <p:nvSpPr>
          <p:cNvPr id="9" name="Subtitle 8">
            <a:extLst>
              <a:ext uri="{FF2B5EF4-FFF2-40B4-BE49-F238E27FC236}">
                <a16:creationId xmlns:a16="http://schemas.microsoft.com/office/drawing/2014/main" id="{99B420C7-640E-47B5-ABCB-B683B9E79CF6}"/>
              </a:ext>
            </a:extLst>
          </p:cNvPr>
          <p:cNvSpPr>
            <a:spLocks noGrp="1"/>
          </p:cNvSpPr>
          <p:nvPr>
            <p:ph type="subTitle" idx="1"/>
          </p:nvPr>
        </p:nvSpPr>
        <p:spPr/>
        <p:txBody>
          <a:bodyPr>
            <a:normAutofit/>
          </a:bodyPr>
          <a:lstStyle/>
          <a:p>
            <a:r>
              <a:rPr lang="en-US" sz="4800" b="1" dirty="0"/>
              <a:t>Politics during changes</a:t>
            </a:r>
            <a:endParaRPr lang="fi-FI" sz="4800" b="1" dirty="0"/>
          </a:p>
        </p:txBody>
      </p:sp>
      <p:sp>
        <p:nvSpPr>
          <p:cNvPr id="3" name="Content Placeholder 2">
            <a:extLst>
              <a:ext uri="{FF2B5EF4-FFF2-40B4-BE49-F238E27FC236}">
                <a16:creationId xmlns:a16="http://schemas.microsoft.com/office/drawing/2014/main" id="{E3982DC2-C79D-47D8-BA3F-EDDE07F1B733}"/>
              </a:ext>
            </a:extLst>
          </p:cNvPr>
          <p:cNvSpPr>
            <a:spLocks noGrp="1"/>
          </p:cNvSpPr>
          <p:nvPr>
            <p:ph type="body" sz="quarter" idx="11"/>
          </p:nvPr>
        </p:nvSpPr>
        <p:spPr/>
        <p:txBody>
          <a:bodyPr/>
          <a:lstStyle/>
          <a:p>
            <a:r>
              <a:rPr lang="en-US" dirty="0"/>
              <a:t>Emotions </a:t>
            </a:r>
            <a:endParaRPr lang="fi-FI" dirty="0"/>
          </a:p>
        </p:txBody>
      </p:sp>
      <p:sp>
        <p:nvSpPr>
          <p:cNvPr id="10" name="Text Placeholder 9">
            <a:extLst>
              <a:ext uri="{FF2B5EF4-FFF2-40B4-BE49-F238E27FC236}">
                <a16:creationId xmlns:a16="http://schemas.microsoft.com/office/drawing/2014/main" id="{A9204D29-717A-4929-AE0B-7A451E8D268B}"/>
              </a:ext>
            </a:extLst>
          </p:cNvPr>
          <p:cNvSpPr>
            <a:spLocks noGrp="1"/>
          </p:cNvSpPr>
          <p:nvPr>
            <p:ph type="body" sz="quarter" idx="12"/>
          </p:nvPr>
        </p:nvSpPr>
        <p:spPr/>
        <p:txBody>
          <a:bodyPr/>
          <a:lstStyle/>
          <a:p>
            <a:endParaRPr lang="fi-FI"/>
          </a:p>
        </p:txBody>
      </p:sp>
      <p:sp>
        <p:nvSpPr>
          <p:cNvPr id="11" name="Text Placeholder 10">
            <a:extLst>
              <a:ext uri="{FF2B5EF4-FFF2-40B4-BE49-F238E27FC236}">
                <a16:creationId xmlns:a16="http://schemas.microsoft.com/office/drawing/2014/main" id="{1AB4561B-E036-4E80-A01F-A7F2A2096E31}"/>
              </a:ext>
            </a:extLst>
          </p:cNvPr>
          <p:cNvSpPr>
            <a:spLocks noGrp="1"/>
          </p:cNvSpPr>
          <p:nvPr>
            <p:ph type="body" sz="quarter" idx="13"/>
          </p:nvPr>
        </p:nvSpPr>
        <p:spPr/>
        <p:txBody>
          <a:bodyPr/>
          <a:lstStyle/>
          <a:p>
            <a:endParaRPr lang="fi-FI"/>
          </a:p>
        </p:txBody>
      </p:sp>
      <p:sp>
        <p:nvSpPr>
          <p:cNvPr id="12" name="Text Placeholder 11">
            <a:extLst>
              <a:ext uri="{FF2B5EF4-FFF2-40B4-BE49-F238E27FC236}">
                <a16:creationId xmlns:a16="http://schemas.microsoft.com/office/drawing/2014/main" id="{8BB839DA-0F60-4C9C-BEC8-E3201FCC08EF}"/>
              </a:ext>
            </a:extLst>
          </p:cNvPr>
          <p:cNvSpPr>
            <a:spLocks noGrp="1"/>
          </p:cNvSpPr>
          <p:nvPr>
            <p:ph type="body" sz="quarter" idx="14"/>
          </p:nvPr>
        </p:nvSpPr>
        <p:spPr/>
        <p:txBody>
          <a:bodyPr/>
          <a:lstStyle/>
          <a:p>
            <a:endParaRPr lang="fi-FI"/>
          </a:p>
        </p:txBody>
      </p:sp>
      <p:sp>
        <p:nvSpPr>
          <p:cNvPr id="13" name="Text Placeholder 12">
            <a:extLst>
              <a:ext uri="{FF2B5EF4-FFF2-40B4-BE49-F238E27FC236}">
                <a16:creationId xmlns:a16="http://schemas.microsoft.com/office/drawing/2014/main" id="{0B48EACE-41EF-45FA-B03A-FE8B2375417D}"/>
              </a:ext>
            </a:extLst>
          </p:cNvPr>
          <p:cNvSpPr>
            <a:spLocks noGrp="1"/>
          </p:cNvSpPr>
          <p:nvPr>
            <p:ph type="body" sz="quarter" idx="15"/>
          </p:nvPr>
        </p:nvSpPr>
        <p:spPr/>
        <p:txBody>
          <a:bodyPr>
            <a:normAutofit lnSpcReduction="10000"/>
          </a:bodyPr>
          <a:lstStyle/>
          <a:p>
            <a:endParaRPr lang="fi-FI"/>
          </a:p>
        </p:txBody>
      </p:sp>
      <p:sp>
        <p:nvSpPr>
          <p:cNvPr id="4" name="Footer Placeholder 3">
            <a:extLst>
              <a:ext uri="{FF2B5EF4-FFF2-40B4-BE49-F238E27FC236}">
                <a16:creationId xmlns:a16="http://schemas.microsoft.com/office/drawing/2014/main" id="{D5B98198-5158-4408-9258-8211C2736F39}"/>
              </a:ext>
            </a:extLst>
          </p:cNvPr>
          <p:cNvSpPr>
            <a:spLocks noGrp="1"/>
          </p:cNvSpPr>
          <p:nvPr>
            <p:ph type="ftr" sz="quarter" idx="4294967295"/>
          </p:nvPr>
        </p:nvSpPr>
        <p:spPr>
          <a:xfrm>
            <a:off x="0" y="6145213"/>
            <a:ext cx="1544638" cy="125412"/>
          </a:xfrm>
        </p:spPr>
        <p:txBody>
          <a:bodyPr/>
          <a:lstStyle/>
          <a:p>
            <a:r>
              <a:rPr lang="en-US" noProof="0"/>
              <a:t>Natalia.vuori@aalto.fi</a:t>
            </a:r>
          </a:p>
        </p:txBody>
      </p:sp>
    </p:spTree>
    <p:extLst>
      <p:ext uri="{BB962C8B-B14F-4D97-AF65-F5344CB8AC3E}">
        <p14:creationId xmlns:p14="http://schemas.microsoft.com/office/powerpoint/2010/main" val="1207536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CEC2D-2543-47A7-BE64-504FD9FEC186}"/>
              </a:ext>
            </a:extLst>
          </p:cNvPr>
          <p:cNvSpPr>
            <a:spLocks noGrp="1"/>
          </p:cNvSpPr>
          <p:nvPr>
            <p:ph type="title"/>
          </p:nvPr>
        </p:nvSpPr>
        <p:spPr/>
        <p:txBody>
          <a:bodyPr anchor="t">
            <a:normAutofit/>
          </a:bodyPr>
          <a:lstStyle/>
          <a:p>
            <a:r>
              <a:rPr lang="en-US" dirty="0"/>
              <a:t>Discussion (</a:t>
            </a:r>
            <a:r>
              <a:rPr lang="en-US" sz="2400" dirty="0"/>
              <a:t>20 minutes + 15 minutes</a:t>
            </a:r>
            <a:r>
              <a:rPr lang="en-US" dirty="0"/>
              <a:t>)</a:t>
            </a:r>
            <a:endParaRPr lang="fi-FI" dirty="0"/>
          </a:p>
        </p:txBody>
      </p:sp>
      <p:sp>
        <p:nvSpPr>
          <p:cNvPr id="7" name="Content Placeholder 6">
            <a:extLst>
              <a:ext uri="{FF2B5EF4-FFF2-40B4-BE49-F238E27FC236}">
                <a16:creationId xmlns:a16="http://schemas.microsoft.com/office/drawing/2014/main" id="{11B3D51E-79DA-407A-AF62-D542A6A48DA8}"/>
              </a:ext>
            </a:extLst>
          </p:cNvPr>
          <p:cNvSpPr>
            <a:spLocks noGrp="1"/>
          </p:cNvSpPr>
          <p:nvPr>
            <p:ph idx="1"/>
          </p:nvPr>
        </p:nvSpPr>
        <p:spPr/>
        <p:txBody>
          <a:bodyPr/>
          <a:lstStyle/>
          <a:p>
            <a:r>
              <a:rPr lang="en-US" dirty="0"/>
              <a:t>In group of four discuss:</a:t>
            </a:r>
          </a:p>
          <a:p>
            <a:pPr lvl="1"/>
            <a:r>
              <a:rPr lang="en-US" dirty="0"/>
              <a:t>What kind of ethical/unethical political behaviors have you faced at work/studies</a:t>
            </a:r>
          </a:p>
          <a:p>
            <a:pPr lvl="1"/>
            <a:r>
              <a:rPr lang="en-US" dirty="0"/>
              <a:t>Why do you think a person (group of people) was engaged in political behavior? (What was her/his/their goal?)</a:t>
            </a:r>
          </a:p>
          <a:p>
            <a:pPr lvl="1"/>
            <a:r>
              <a:rPr lang="en-US" dirty="0"/>
              <a:t>How did you handle the situation?</a:t>
            </a:r>
          </a:p>
          <a:p>
            <a:pPr lvl="1"/>
            <a:r>
              <a:rPr lang="en-US" dirty="0"/>
              <a:t>How else managers can reduce political behavior at work? </a:t>
            </a:r>
          </a:p>
          <a:p>
            <a:pPr lvl="1"/>
            <a:endParaRPr lang="en-US" dirty="0"/>
          </a:p>
          <a:p>
            <a:pPr lvl="1"/>
            <a:endParaRPr lang="en-US" dirty="0"/>
          </a:p>
          <a:p>
            <a:r>
              <a:rPr lang="en-US" dirty="0"/>
              <a:t>Class discussion</a:t>
            </a:r>
          </a:p>
        </p:txBody>
      </p:sp>
      <p:sp>
        <p:nvSpPr>
          <p:cNvPr id="4" name="Footer Placeholder 3">
            <a:extLst>
              <a:ext uri="{FF2B5EF4-FFF2-40B4-BE49-F238E27FC236}">
                <a16:creationId xmlns:a16="http://schemas.microsoft.com/office/drawing/2014/main" id="{BA94D797-24A1-44B0-86AF-DE1969EEBC79}"/>
              </a:ext>
            </a:extLst>
          </p:cNvPr>
          <p:cNvSpPr>
            <a:spLocks noGrp="1"/>
          </p:cNvSpPr>
          <p:nvPr>
            <p:ph type="ftr" sz="quarter" idx="11"/>
          </p:nvPr>
        </p:nvSpPr>
        <p:spPr/>
        <p:txBody>
          <a:bodyPr anchor="ctr">
            <a:normAutofit/>
          </a:bodyPr>
          <a:lstStyle/>
          <a:p>
            <a:pPr>
              <a:lnSpc>
                <a:spcPct val="90000"/>
              </a:lnSpc>
              <a:spcAft>
                <a:spcPts val="600"/>
              </a:spcAft>
            </a:pPr>
            <a:r>
              <a:rPr lang="en-US" noProof="0"/>
              <a:t>Natalia.vuori@aalto.fi</a:t>
            </a:r>
          </a:p>
        </p:txBody>
      </p:sp>
      <p:sp>
        <p:nvSpPr>
          <p:cNvPr id="8" name="Text Placeholder 7">
            <a:extLst>
              <a:ext uri="{FF2B5EF4-FFF2-40B4-BE49-F238E27FC236}">
                <a16:creationId xmlns:a16="http://schemas.microsoft.com/office/drawing/2014/main" id="{675A5DBC-AB91-4493-A24A-F10CFEDCFF10}"/>
              </a:ext>
            </a:extLst>
          </p:cNvPr>
          <p:cNvSpPr>
            <a:spLocks noGrp="1"/>
          </p:cNvSpPr>
          <p:nvPr>
            <p:ph type="body" sz="quarter" idx="13"/>
          </p:nvPr>
        </p:nvSpPr>
        <p:spPr/>
        <p:txBody>
          <a:bodyPr/>
          <a:lstStyle/>
          <a:p>
            <a:endParaRPr lang="fi-FI"/>
          </a:p>
        </p:txBody>
      </p:sp>
      <p:sp>
        <p:nvSpPr>
          <p:cNvPr id="9" name="Text Placeholder 8">
            <a:extLst>
              <a:ext uri="{FF2B5EF4-FFF2-40B4-BE49-F238E27FC236}">
                <a16:creationId xmlns:a16="http://schemas.microsoft.com/office/drawing/2014/main" id="{9CC6B4CE-5F40-4C2C-B2C9-02CB7F5554DE}"/>
              </a:ext>
            </a:extLst>
          </p:cNvPr>
          <p:cNvSpPr>
            <a:spLocks noGrp="1"/>
          </p:cNvSpPr>
          <p:nvPr>
            <p:ph type="body" sz="quarter" idx="14"/>
          </p:nvPr>
        </p:nvSpPr>
        <p:spPr/>
        <p:txBody>
          <a:bodyPr/>
          <a:lstStyle/>
          <a:p>
            <a:endParaRPr lang="fi-FI"/>
          </a:p>
        </p:txBody>
      </p:sp>
      <p:pic>
        <p:nvPicPr>
          <p:cNvPr id="10" name="Picture 9" descr="A picture containing drawing&#10;&#10;Description automatically generated">
            <a:extLst>
              <a:ext uri="{FF2B5EF4-FFF2-40B4-BE49-F238E27FC236}">
                <a16:creationId xmlns:a16="http://schemas.microsoft.com/office/drawing/2014/main" id="{85FDBFE3-599E-4CEE-877D-4713B8F61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8746" y="4636050"/>
            <a:ext cx="1962054" cy="1098750"/>
          </a:xfrm>
          <a:prstGeom prst="rect">
            <a:avLst/>
          </a:prstGeom>
        </p:spPr>
      </p:pic>
    </p:spTree>
    <p:extLst>
      <p:ext uri="{BB962C8B-B14F-4D97-AF65-F5344CB8AC3E}">
        <p14:creationId xmlns:p14="http://schemas.microsoft.com/office/powerpoint/2010/main" val="174999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0A61E029-30C4-4438-94F7-7EE6857456E9}"/>
              </a:ext>
            </a:extLst>
          </p:cNvPr>
          <p:cNvSpPr>
            <a:spLocks noGrp="1"/>
          </p:cNvSpPr>
          <p:nvPr>
            <p:ph type="body" sz="quarter" idx="13"/>
          </p:nvPr>
        </p:nvSpPr>
        <p:spPr/>
        <p:txBody>
          <a:bodyPr/>
          <a:lstStyle/>
          <a:p>
            <a:endParaRPr lang="fi-FI"/>
          </a:p>
        </p:txBody>
      </p:sp>
      <p:sp>
        <p:nvSpPr>
          <p:cNvPr id="8" name="Text Placeholder 7">
            <a:extLst>
              <a:ext uri="{FF2B5EF4-FFF2-40B4-BE49-F238E27FC236}">
                <a16:creationId xmlns:a16="http://schemas.microsoft.com/office/drawing/2014/main" id="{438FBD1E-387C-4FCA-895B-5966D263CE54}"/>
              </a:ext>
            </a:extLst>
          </p:cNvPr>
          <p:cNvSpPr>
            <a:spLocks noGrp="1"/>
          </p:cNvSpPr>
          <p:nvPr>
            <p:ph type="body" sz="quarter" idx="14"/>
          </p:nvPr>
        </p:nvSpPr>
        <p:spPr/>
        <p:txBody>
          <a:bodyPr/>
          <a:lstStyle/>
          <a:p>
            <a:endParaRPr lang="fi-FI" dirty="0"/>
          </a:p>
        </p:txBody>
      </p:sp>
      <p:pic>
        <p:nvPicPr>
          <p:cNvPr id="2050" name="Picture 2" descr="Berlin: It's time for a coffee break - airBaltic blog">
            <a:extLst>
              <a:ext uri="{FF2B5EF4-FFF2-40B4-BE49-F238E27FC236}">
                <a16:creationId xmlns:a16="http://schemas.microsoft.com/office/drawing/2014/main" id="{14ADD7A9-7EE7-4631-8090-390FC3A6AB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511" y="858689"/>
            <a:ext cx="5713941" cy="342836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0E0D70EF-C289-41D0-94C6-AE0E81FCB45C}"/>
              </a:ext>
            </a:extLst>
          </p:cNvPr>
          <p:cNvSpPr/>
          <p:nvPr/>
        </p:nvSpPr>
        <p:spPr>
          <a:xfrm>
            <a:off x="1657703" y="4882317"/>
            <a:ext cx="5713941" cy="83415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a:t>See you </a:t>
            </a:r>
            <a:r>
              <a:rPr lang="en-US" sz="2000"/>
              <a:t>at 15:30</a:t>
            </a:r>
            <a:endParaRPr lang="en-US" sz="2000" dirty="0"/>
          </a:p>
          <a:p>
            <a:pPr algn="ctr"/>
            <a:endParaRPr lang="en-US" sz="2000" dirty="0"/>
          </a:p>
          <a:p>
            <a:pPr lvl="0" algn="ctr"/>
            <a:r>
              <a:rPr lang="fi-FI" sz="2000" dirty="0"/>
              <a:t>Tuomas Syrjänen </a:t>
            </a:r>
          </a:p>
          <a:p>
            <a:pPr lvl="0" algn="ctr"/>
            <a:r>
              <a:rPr lang="en-US" sz="2000" dirty="0"/>
              <a:t>Co-founder and chief AI officer at </a:t>
            </a:r>
            <a:r>
              <a:rPr lang="en-US" sz="2000" dirty="0" err="1"/>
              <a:t>Futurice</a:t>
            </a:r>
            <a:endParaRPr lang="en-US" sz="2000" dirty="0"/>
          </a:p>
          <a:p>
            <a:pPr algn="ctr"/>
            <a:endParaRPr lang="en-US" sz="2000" i="1" dirty="0"/>
          </a:p>
          <a:p>
            <a:pPr algn="ctr"/>
            <a:endParaRPr lang="en-US" sz="2000" i="1" dirty="0"/>
          </a:p>
        </p:txBody>
      </p:sp>
      <p:sp>
        <p:nvSpPr>
          <p:cNvPr id="2" name="Footer Placeholder 1">
            <a:extLst>
              <a:ext uri="{FF2B5EF4-FFF2-40B4-BE49-F238E27FC236}">
                <a16:creationId xmlns:a16="http://schemas.microsoft.com/office/drawing/2014/main" id="{9C8F7E7F-887F-4042-BF3B-EC4E6A131270}"/>
              </a:ext>
            </a:extLst>
          </p:cNvPr>
          <p:cNvSpPr>
            <a:spLocks noGrp="1"/>
          </p:cNvSpPr>
          <p:nvPr>
            <p:ph type="ftr" sz="quarter" idx="11"/>
          </p:nvPr>
        </p:nvSpPr>
        <p:spPr/>
        <p:txBody>
          <a:bodyPr/>
          <a:lstStyle/>
          <a:p>
            <a:r>
              <a:rPr lang="en-US" noProof="0"/>
              <a:t>Natalia.vuori@aalto.fi</a:t>
            </a:r>
          </a:p>
        </p:txBody>
      </p:sp>
    </p:spTree>
    <p:extLst>
      <p:ext uri="{BB962C8B-B14F-4D97-AF65-F5344CB8AC3E}">
        <p14:creationId xmlns:p14="http://schemas.microsoft.com/office/powerpoint/2010/main" val="3310371357"/>
      </p:ext>
    </p:extLst>
  </p:cSld>
  <p:clrMapOvr>
    <a:masterClrMapping/>
  </p:clrMapOvr>
</p:sld>
</file>

<file path=ppt/theme/theme1.xml><?xml version="1.0" encoding="utf-8"?>
<a:theme xmlns:a="http://schemas.openxmlformats.org/drawingml/2006/main" name="aalto_Science">
  <a:themeElements>
    <a:clrScheme name="Custom 1">
      <a:dk1>
        <a:sysClr val="windowText" lastClr="000000"/>
      </a:dk1>
      <a:lt1>
        <a:sysClr val="window" lastClr="FFFFFF"/>
      </a:lt1>
      <a:dk2>
        <a:srgbClr val="1F497D"/>
      </a:dk2>
      <a:lt2>
        <a:srgbClr val="928B81"/>
      </a:lt2>
      <a:accent1>
        <a:srgbClr val="009B3A"/>
      </a:accent1>
      <a:accent2>
        <a:srgbClr val="FF7900"/>
      </a:accent2>
      <a:accent3>
        <a:srgbClr val="0065BD"/>
      </a:accent3>
      <a:accent4>
        <a:srgbClr val="ED2939"/>
      </a:accent4>
      <a:accent5>
        <a:srgbClr val="FECB00"/>
      </a:accent5>
      <a:accent6>
        <a:srgbClr val="6639B7"/>
      </a:accent6>
      <a:hlink>
        <a:srgbClr val="0065BD"/>
      </a:hlink>
      <a:folHlink>
        <a:srgbClr val="ED2939"/>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262</Words>
  <Application>Microsoft Office PowerPoint</Application>
  <PresentationFormat>On-screen Show (4:3)</PresentationFormat>
  <Paragraphs>46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Georgia</vt:lpstr>
      <vt:lpstr>Symbol</vt:lpstr>
      <vt:lpstr>aalto_Science</vt:lpstr>
      <vt:lpstr> Justices, politics and communication in change management  Natalia Vuori Assistant Professor  16.11.2020 </vt:lpstr>
      <vt:lpstr>Agenda for today</vt:lpstr>
      <vt:lpstr>PowerPoint Presentation</vt:lpstr>
      <vt:lpstr>Discussion (20 minutes + 15 minutes)</vt:lpstr>
      <vt:lpstr>PowerPoint Presentation</vt:lpstr>
      <vt:lpstr>Discussion (20 minutes + 15 minutes)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Emotions and identity     Natalia Vuori Assistant Professor in Entrepreneurial Leadership  9.11.2020 </dc:title>
  <dc:creator>Vuori Natalia</dc:creator>
  <cp:lastModifiedBy>Vuori Natalia</cp:lastModifiedBy>
  <cp:revision>32</cp:revision>
  <dcterms:created xsi:type="dcterms:W3CDTF">2020-11-09T10:46:49Z</dcterms:created>
  <dcterms:modified xsi:type="dcterms:W3CDTF">2020-11-16T13:16:14Z</dcterms:modified>
</cp:coreProperties>
</file>