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6" r:id="rId3"/>
    <p:sldId id="277" r:id="rId4"/>
    <p:sldId id="279" r:id="rId5"/>
    <p:sldId id="278" r:id="rId6"/>
    <p:sldId id="280" r:id="rId7"/>
    <p:sldId id="281" r:id="rId8"/>
    <p:sldId id="282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6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575733" y="2184180"/>
            <a:ext cx="10598075" cy="884352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800" b="1" baseline="0">
                <a:solidFill>
                  <a:schemeClr val="bg1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5767" y="3429000"/>
            <a:ext cx="10664796" cy="66851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336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7955181" y="5620518"/>
            <a:ext cx="3285367" cy="3925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2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7955181" y="6013077"/>
            <a:ext cx="3285367" cy="3925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2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761037"/>
            <a:ext cx="2333879" cy="20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421" y="0"/>
            <a:ext cx="12192000" cy="6858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6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3119" y="1946169"/>
            <a:ext cx="5533496" cy="391854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2288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520" b="1" smtClean="0">
                <a:solidFill>
                  <a:srgbClr val="FFFFFF"/>
                </a:solidFill>
              </a:defRPr>
            </a:lvl1pPr>
            <a:lvl2pPr marL="754307" indent="-342864">
              <a:buFont typeface="Arial" panose="020B0604020202020204" pitchFamily="34" charset="0"/>
              <a:buChar char="•"/>
              <a:defRPr sz="2520">
                <a:solidFill>
                  <a:srgbClr val="FFFFFF"/>
                </a:solidFill>
              </a:defRPr>
            </a:lvl2pPr>
            <a:lvl3pPr marL="965740" indent="-211434">
              <a:buFont typeface="Arial" panose="020B0604020202020204" pitchFamily="34" charset="0"/>
              <a:buChar char="•"/>
              <a:defRPr sz="1920">
                <a:solidFill>
                  <a:srgbClr val="FFFFFF"/>
                </a:solidFill>
              </a:defRPr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83152" y="177798"/>
            <a:ext cx="11329457" cy="15379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800" b="1" baseline="0">
                <a:solidFill>
                  <a:schemeClr val="bg1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275391" y="1946160"/>
            <a:ext cx="5437188" cy="392080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2288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>
                <a:solidFill>
                  <a:srgbClr val="FFFFFF"/>
                </a:solidFill>
              </a:defRPr>
            </a:lvl1pPr>
            <a:lvl2pPr marL="754307" indent="-342864">
              <a:buFont typeface="Arial" panose="020B0604020202020204" pitchFamily="34" charset="0"/>
              <a:buChar char="•"/>
              <a:defRPr sz="2520">
                <a:solidFill>
                  <a:srgbClr val="FFFFFF"/>
                </a:solidFill>
              </a:defRPr>
            </a:lvl2pPr>
            <a:lvl3pPr marL="965740" indent="-211434">
              <a:buFont typeface="Arial" panose="020B0604020202020204" pitchFamily="34" charset="0"/>
              <a:buChar char="•"/>
              <a:defRPr sz="1920">
                <a:solidFill>
                  <a:srgbClr val="FFFFFF"/>
                </a:solidFill>
              </a:defRPr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04754"/>
            <a:ext cx="2644695" cy="1035286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66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5">
          <p15:clr>
            <a:srgbClr val="FBAE40"/>
          </p15:clr>
        </p15:guide>
        <p15:guide id="2" pos="2965">
          <p15:clr>
            <a:srgbClr val="FBAE40"/>
          </p15:clr>
        </p15:guide>
        <p15:guide id="3" orient="horz" pos="94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5801154"/>
            <a:ext cx="2700528" cy="1014984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83152" y="259135"/>
            <a:ext cx="11329457" cy="13427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800" b="1" baseline="0">
                <a:solidFill>
                  <a:schemeClr val="tx1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83152" y="1832306"/>
            <a:ext cx="11329457" cy="41009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5067" y="6464842"/>
            <a:ext cx="2743200" cy="230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05067" y="6230322"/>
            <a:ext cx="2743200" cy="234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65600"/>
            <a:ext cx="41148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339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5801154"/>
            <a:ext cx="2700528" cy="1014984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83118" y="1819285"/>
            <a:ext cx="7314685" cy="19250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383118" y="3959686"/>
            <a:ext cx="7314685" cy="1973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8384159" y="1819298"/>
            <a:ext cx="2889504" cy="4149361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16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83152" y="257821"/>
            <a:ext cx="10890545" cy="13460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800" b="1" baseline="0">
                <a:solidFill>
                  <a:schemeClr val="tx1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372" y="2155767"/>
            <a:ext cx="2166224" cy="34980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04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8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8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8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8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5067" y="6464842"/>
            <a:ext cx="2743200" cy="230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05067" y="6230322"/>
            <a:ext cx="2743200" cy="234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65600"/>
            <a:ext cx="41148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6645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5801154"/>
            <a:ext cx="2700528" cy="101498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5067" y="6464842"/>
            <a:ext cx="2743200" cy="230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905067" y="6230322"/>
            <a:ext cx="2743200" cy="234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65600"/>
            <a:ext cx="41148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872057" y="692149"/>
            <a:ext cx="6840537" cy="5538170"/>
          </a:xfrm>
          <a:prstGeom prst="rect">
            <a:avLst/>
          </a:prstGeom>
        </p:spPr>
        <p:txBody>
          <a:bodyPr/>
          <a:lstStyle>
            <a:lvl1pPr marL="0" marR="0" indent="0" algn="l" defTabSz="82288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3123" y="3487879"/>
            <a:ext cx="4020607" cy="22241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60" b="1" i="0" baseline="0">
                <a:solidFill>
                  <a:schemeClr val="tx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3119" y="526474"/>
            <a:ext cx="4020608" cy="24963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800" b="1" baseline="0">
                <a:solidFill>
                  <a:srgbClr val="EE353B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Body slide title</a:t>
            </a:r>
          </a:p>
        </p:txBody>
      </p:sp>
    </p:spTree>
    <p:extLst>
      <p:ext uri="{BB962C8B-B14F-4D97-AF65-F5344CB8AC3E}">
        <p14:creationId xmlns:p14="http://schemas.microsoft.com/office/powerpoint/2010/main" val="3015754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1">
          <p15:clr>
            <a:srgbClr val="FBAE40"/>
          </p15:clr>
        </p15:guide>
        <p15:guide id="2" pos="2302">
          <p15:clr>
            <a:srgbClr val="FBAE40"/>
          </p15:clr>
        </p15:guide>
        <p15:guide id="3" pos="55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rgbClr val="EE3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92671" y="258165"/>
            <a:ext cx="11319904" cy="13278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800" b="1" baseline="0">
                <a:solidFill>
                  <a:schemeClr val="bg1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775" y="3379339"/>
            <a:ext cx="2052000" cy="2338537"/>
          </a:xfrm>
          <a:prstGeom prst="rect">
            <a:avLst/>
          </a:prstGeom>
        </p:spPr>
        <p:txBody>
          <a:bodyPr lIns="0" tIns="0" rIns="0" bIns="0"/>
          <a:lstStyle>
            <a:lvl1pPr marL="97195" indent="-97195" algn="l" defTabSz="617263" rtl="0" eaLnBrk="1" latinLnBrk="0" hangingPunct="1">
              <a:lnSpc>
                <a:spcPct val="100000"/>
              </a:lnSpc>
              <a:buFont typeface="Arial" charset="0"/>
              <a:buChar char="•"/>
              <a:defRPr sz="1680" b="1">
                <a:solidFill>
                  <a:schemeClr val="bg1"/>
                </a:solidFill>
              </a:defRPr>
            </a:lvl1pPr>
            <a:lvl2pPr marL="0" indent="0">
              <a:lnSpc>
                <a:spcPts val="1800"/>
              </a:lnSpc>
              <a:buNone/>
              <a:defRPr lang="en-US" sz="162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946">
                <a:solidFill>
                  <a:schemeClr val="bg1"/>
                </a:solidFill>
              </a:defRPr>
            </a:lvl3pPr>
          </a:lstStyle>
          <a:p>
            <a:pPr marL="97195" lvl="0" indent="-97195" algn="l" defTabSz="617263" rtl="0" eaLnBrk="1" latinLnBrk="0" hangingPunct="1">
              <a:lnSpc>
                <a:spcPts val="1170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9971" y="3382342"/>
            <a:ext cx="2052000" cy="2676242"/>
          </a:xfrm>
          <a:prstGeom prst="rect">
            <a:avLst/>
          </a:prstGeom>
        </p:spPr>
        <p:txBody>
          <a:bodyPr lIns="0" tIns="0" rIns="0" bIns="0"/>
          <a:lstStyle>
            <a:lvl1pPr marL="97195" marR="0" indent="-97195" algn="l" defTabSz="617263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680" b="1">
                <a:solidFill>
                  <a:schemeClr val="bg1"/>
                </a:solidFill>
              </a:defRPr>
            </a:lvl1pPr>
            <a:lvl2pPr marL="154292" indent="-154292">
              <a:lnSpc>
                <a:spcPts val="1920"/>
              </a:lnSpc>
              <a:buClr>
                <a:schemeClr val="bg1"/>
              </a:buClr>
              <a:defRPr lang="en-US" sz="162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97195" marR="0" lvl="0" indent="-97195" algn="l" defTabSz="617263" rtl="0" eaLnBrk="1" fontAlgn="auto" latinLnBrk="0" hangingPunct="1">
              <a:lnSpc>
                <a:spcPts val="117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97195" lvl="0" indent="-97195" algn="l" defTabSz="617263" rtl="0" eaLnBrk="1" latinLnBrk="0" hangingPunct="1">
              <a:lnSpc>
                <a:spcPts val="1170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394" y="1713535"/>
            <a:ext cx="1600831" cy="1442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250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620" smtClean="0">
                <a:solidFill>
                  <a:schemeClr val="lt1"/>
                </a:solidFill>
              </a:defRPr>
            </a:lvl2pPr>
            <a:lvl3pPr>
              <a:defRPr lang="en-US" sz="162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617263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45584" y="1713535"/>
            <a:ext cx="1600831" cy="1442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250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620" smtClean="0">
                <a:solidFill>
                  <a:schemeClr val="lt1"/>
                </a:solidFill>
              </a:defRPr>
            </a:lvl2pPr>
            <a:lvl3pPr>
              <a:defRPr lang="en-US" sz="162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617263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1566" y="1713535"/>
            <a:ext cx="1600831" cy="1442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250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620" smtClean="0">
                <a:solidFill>
                  <a:schemeClr val="lt1"/>
                </a:solidFill>
              </a:defRPr>
            </a:lvl2pPr>
            <a:lvl3pPr>
              <a:defRPr lang="en-US" sz="162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617263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78855" y="1713535"/>
            <a:ext cx="1600831" cy="1442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250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620" smtClean="0">
                <a:solidFill>
                  <a:schemeClr val="lt1"/>
                </a:solidFill>
              </a:defRPr>
            </a:lvl2pPr>
            <a:lvl3pPr>
              <a:defRPr lang="en-US" sz="162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617263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86187" y="1713535"/>
            <a:ext cx="1600831" cy="1442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250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620" smtClean="0">
                <a:solidFill>
                  <a:schemeClr val="lt1"/>
                </a:solidFill>
              </a:defRPr>
            </a:lvl2pPr>
            <a:lvl3pPr>
              <a:defRPr lang="en-US" sz="162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617263"/>
            <a:r>
              <a:rPr lang="en-US" dirty="0"/>
              <a:t>2018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04754"/>
            <a:ext cx="2644695" cy="1035286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8668" y="3382342"/>
            <a:ext cx="2052000" cy="2676242"/>
          </a:xfrm>
          <a:prstGeom prst="rect">
            <a:avLst/>
          </a:prstGeom>
        </p:spPr>
        <p:txBody>
          <a:bodyPr lIns="0" tIns="0" rIns="0" bIns="0"/>
          <a:lstStyle>
            <a:lvl1pPr marL="97195" marR="0" indent="-97195" algn="l" defTabSz="617263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680" b="1">
                <a:solidFill>
                  <a:schemeClr val="bg1"/>
                </a:solidFill>
              </a:defRPr>
            </a:lvl1pPr>
            <a:lvl2pPr marL="154292" indent="-154292">
              <a:lnSpc>
                <a:spcPts val="1920"/>
              </a:lnSpc>
              <a:buClr>
                <a:schemeClr val="bg1"/>
              </a:buClr>
              <a:defRPr lang="en-US" sz="162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97195" marR="0" lvl="0" indent="-97195" algn="l" defTabSz="617263" rtl="0" eaLnBrk="1" fontAlgn="auto" latinLnBrk="0" hangingPunct="1">
              <a:lnSpc>
                <a:spcPts val="117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97195" lvl="0" indent="-97195" algn="l" defTabSz="617263" rtl="0" eaLnBrk="1" latinLnBrk="0" hangingPunct="1">
              <a:lnSpc>
                <a:spcPts val="1170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54660" y="3382342"/>
            <a:ext cx="2052000" cy="2676242"/>
          </a:xfrm>
          <a:prstGeom prst="rect">
            <a:avLst/>
          </a:prstGeom>
        </p:spPr>
        <p:txBody>
          <a:bodyPr lIns="0" tIns="0" rIns="0" bIns="0"/>
          <a:lstStyle>
            <a:lvl1pPr marL="97195" marR="0" indent="-97195" algn="l" defTabSz="617263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680" b="1">
                <a:solidFill>
                  <a:schemeClr val="bg1"/>
                </a:solidFill>
              </a:defRPr>
            </a:lvl1pPr>
            <a:lvl2pPr marL="154292" indent="-154292">
              <a:lnSpc>
                <a:spcPts val="1920"/>
              </a:lnSpc>
              <a:buClr>
                <a:schemeClr val="bg1"/>
              </a:buClr>
              <a:defRPr lang="en-US" sz="162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97195" marR="0" lvl="0" indent="-97195" algn="l" defTabSz="617263" rtl="0" eaLnBrk="1" fontAlgn="auto" latinLnBrk="0" hangingPunct="1">
              <a:lnSpc>
                <a:spcPts val="117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97195" lvl="0" indent="-97195" algn="l" defTabSz="617263" rtl="0" eaLnBrk="1" latinLnBrk="0" hangingPunct="1">
              <a:lnSpc>
                <a:spcPts val="1170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63357" y="3382342"/>
            <a:ext cx="2052000" cy="2676242"/>
          </a:xfrm>
          <a:prstGeom prst="rect">
            <a:avLst/>
          </a:prstGeom>
        </p:spPr>
        <p:txBody>
          <a:bodyPr lIns="0" tIns="0" rIns="0" bIns="0"/>
          <a:lstStyle>
            <a:lvl1pPr marL="97195" marR="0" indent="-97195" algn="l" defTabSz="617263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680" b="1">
                <a:solidFill>
                  <a:schemeClr val="bg1"/>
                </a:solidFill>
              </a:defRPr>
            </a:lvl1pPr>
            <a:lvl2pPr marL="154292" indent="-154292">
              <a:lnSpc>
                <a:spcPts val="1920"/>
              </a:lnSpc>
              <a:buClr>
                <a:schemeClr val="bg1"/>
              </a:buClr>
              <a:defRPr lang="en-US" sz="162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97195" marR="0" lvl="0" indent="-97195" algn="l" defTabSz="617263" rtl="0" eaLnBrk="1" fontAlgn="auto" latinLnBrk="0" hangingPunct="1">
              <a:lnSpc>
                <a:spcPts val="117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97195" lvl="0" indent="-97195" algn="l" defTabSz="617263" rtl="0" eaLnBrk="1" latinLnBrk="0" hangingPunct="1">
              <a:lnSpc>
                <a:spcPts val="1170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94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5801154"/>
            <a:ext cx="2700528" cy="1014984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5067" y="6464842"/>
            <a:ext cx="2743200" cy="230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8905067" y="6230322"/>
            <a:ext cx="2743200" cy="234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65600"/>
            <a:ext cx="41148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83152" y="258922"/>
            <a:ext cx="11329457" cy="1515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800" b="1" baseline="0">
                <a:solidFill>
                  <a:schemeClr val="tx1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842339" y="2068153"/>
            <a:ext cx="1152000" cy="10368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6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620" smtClean="0">
                <a:solidFill>
                  <a:schemeClr val="lt1"/>
                </a:solidFill>
              </a:defRPr>
            </a:lvl2pPr>
            <a:lvl3pPr>
              <a:defRPr lang="en-US" sz="162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617263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181172" y="2068153"/>
            <a:ext cx="1152000" cy="10368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6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620" smtClean="0">
                <a:solidFill>
                  <a:schemeClr val="lt1"/>
                </a:solidFill>
              </a:defRPr>
            </a:lvl2pPr>
            <a:lvl3pPr>
              <a:defRPr lang="en-US" sz="162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617263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501339" y="2068153"/>
            <a:ext cx="1152000" cy="10368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6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620" smtClean="0">
                <a:solidFill>
                  <a:schemeClr val="lt1"/>
                </a:solidFill>
              </a:defRPr>
            </a:lvl2pPr>
            <a:lvl3pPr>
              <a:defRPr lang="en-US" sz="162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617263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809067" y="2068153"/>
            <a:ext cx="1152000" cy="10368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6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620" smtClean="0">
                <a:solidFill>
                  <a:schemeClr val="lt1"/>
                </a:solidFill>
              </a:defRPr>
            </a:lvl2pPr>
            <a:lvl3pPr>
              <a:defRPr lang="en-US" sz="162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617263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10575" y="2068153"/>
            <a:ext cx="1152000" cy="10368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6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620" smtClean="0">
                <a:solidFill>
                  <a:schemeClr val="lt1"/>
                </a:solidFill>
              </a:defRPr>
            </a:lvl2pPr>
            <a:lvl3pPr>
              <a:defRPr lang="en-US" sz="162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617263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2339" y="3293644"/>
            <a:ext cx="2052000" cy="263959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2288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680" b="1" smtClean="0"/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731172" y="3312289"/>
            <a:ext cx="2052000" cy="262093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2288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680" b="1" smtClean="0"/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051339" y="3312287"/>
            <a:ext cx="2052000" cy="26209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2288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680" b="1" smtClean="0"/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7359067" y="3312287"/>
            <a:ext cx="2052000" cy="26209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2288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680" b="1" smtClean="0"/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660575" y="3312286"/>
            <a:ext cx="2052000" cy="262093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2288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680" b="1" smtClean="0"/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21073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1933" y="0"/>
            <a:ext cx="12213932" cy="6858000"/>
          </a:xfrm>
          <a:prstGeom prst="rect">
            <a:avLst/>
          </a:prstGeom>
          <a:solidFill>
            <a:srgbClr val="EF36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44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4956491" y="4757801"/>
            <a:ext cx="2279052" cy="48580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2160" spc="0" baseline="0" dirty="0">
                <a:latin typeface="Arial"/>
                <a:cs typeface="Arial"/>
              </a:rPr>
              <a:t>aalto.fi</a:t>
            </a:r>
          </a:p>
        </p:txBody>
      </p:sp>
      <p:pic>
        <p:nvPicPr>
          <p:cNvPr id="7" name="Picture 6" descr="FB.png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802" y="3886145"/>
            <a:ext cx="471077" cy="423970"/>
          </a:xfrm>
          <a:prstGeom prst="rect">
            <a:avLst/>
          </a:prstGeom>
        </p:spPr>
      </p:pic>
      <p:pic>
        <p:nvPicPr>
          <p:cNvPr id="8" name="Picture 7" descr="IG.png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379" y="3886145"/>
            <a:ext cx="471077" cy="423970"/>
          </a:xfrm>
          <a:prstGeom prst="rect">
            <a:avLst/>
          </a:prstGeom>
        </p:spPr>
      </p:pic>
      <p:pic>
        <p:nvPicPr>
          <p:cNvPr id="9" name="Picture 8" descr="Twitter.png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55" y="3886145"/>
            <a:ext cx="471077" cy="423970"/>
          </a:xfrm>
          <a:prstGeom prst="rect">
            <a:avLst/>
          </a:prstGeom>
        </p:spPr>
      </p:pic>
      <p:pic>
        <p:nvPicPr>
          <p:cNvPr id="10" name="Picture 9" descr="Youtube.png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532" y="3886145"/>
            <a:ext cx="471077" cy="423970"/>
          </a:xfrm>
          <a:prstGeom prst="rect">
            <a:avLst/>
          </a:prstGeom>
        </p:spPr>
      </p:pic>
      <p:pic>
        <p:nvPicPr>
          <p:cNvPr id="11" name="Picture 10" descr="SC.png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110" y="3886145"/>
            <a:ext cx="471077" cy="423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688" y="3886016"/>
            <a:ext cx="542591" cy="411516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101867" y="1819539"/>
            <a:ext cx="7994649" cy="174146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800" b="1">
                <a:solidFill>
                  <a:srgbClr val="FFFFFF"/>
                </a:solidFill>
                <a:latin typeface="+mj-lt"/>
              </a:defRPr>
            </a:lvl1pPr>
            <a:lvl2pPr marL="411439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713031"/>
            <a:ext cx="2333879" cy="20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6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16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9871" y="1195602"/>
            <a:ext cx="5158849" cy="76103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9871" y="2328890"/>
            <a:ext cx="5158849" cy="4689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6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589879" y="2117816"/>
            <a:ext cx="506244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589871" y="3725513"/>
            <a:ext cx="5158849" cy="392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6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89871" y="4118068"/>
            <a:ext cx="5158849" cy="432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6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3" r="1407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713031"/>
            <a:ext cx="2333879" cy="20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80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16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9871" y="1195602"/>
            <a:ext cx="5158849" cy="76103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589879" y="2117816"/>
            <a:ext cx="506244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0815"/>
          <a:stretch/>
        </p:blipFill>
        <p:spPr>
          <a:xfrm>
            <a:off x="6096019" y="0"/>
            <a:ext cx="6096000" cy="685801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9871" y="2328890"/>
            <a:ext cx="5158849" cy="4689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6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713031"/>
            <a:ext cx="2333879" cy="2028802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589871" y="3725513"/>
            <a:ext cx="5158849" cy="392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6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89871" y="4118068"/>
            <a:ext cx="5158849" cy="432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6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34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16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9871" y="1195602"/>
            <a:ext cx="5158849" cy="76103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589879" y="2117816"/>
            <a:ext cx="506244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22626" r="53157"/>
          <a:stretch/>
        </p:blipFill>
        <p:spPr>
          <a:xfrm>
            <a:off x="6102289" y="2"/>
            <a:ext cx="6096000" cy="6857999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9871" y="2328890"/>
            <a:ext cx="5158849" cy="4689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6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713031"/>
            <a:ext cx="2333879" cy="2028802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589871" y="3725513"/>
            <a:ext cx="5158849" cy="392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6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89871" y="4118068"/>
            <a:ext cx="5158849" cy="432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6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89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16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9871" y="1195602"/>
            <a:ext cx="5158849" cy="76103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9871" y="2375065"/>
            <a:ext cx="5158849" cy="4689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6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589871" y="3725513"/>
            <a:ext cx="5158849" cy="392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6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89871" y="4118068"/>
            <a:ext cx="5158849" cy="432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6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085892" y="0"/>
            <a:ext cx="6106109" cy="6858000"/>
          </a:xfrm>
          <a:prstGeom prst="rect">
            <a:avLst/>
          </a:prstGeom>
        </p:spPr>
        <p:txBody>
          <a:bodyPr/>
          <a:lstStyle>
            <a:lvl1pPr marL="0" marR="0" indent="0" algn="l" defTabSz="82288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8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411439" indent="0">
              <a:buNone/>
              <a:defRPr sz="2520"/>
            </a:lvl2pPr>
            <a:lvl3pPr marL="822880" indent="0">
              <a:buNone/>
              <a:defRPr sz="2160"/>
            </a:lvl3pPr>
            <a:lvl4pPr marL="1234318" indent="0">
              <a:buNone/>
              <a:defRPr sz="1800"/>
            </a:lvl4pPr>
            <a:lvl5pPr marL="1645758" indent="0">
              <a:buNone/>
              <a:defRPr sz="1800"/>
            </a:lvl5pPr>
            <a:lvl6pPr marL="2057196" indent="0">
              <a:buNone/>
              <a:defRPr sz="1800"/>
            </a:lvl6pPr>
            <a:lvl7pPr marL="2468634" indent="0">
              <a:buNone/>
              <a:defRPr sz="1800"/>
            </a:lvl7pPr>
            <a:lvl8pPr marL="2880072" indent="0">
              <a:buNone/>
              <a:defRPr sz="1800"/>
            </a:lvl8pPr>
            <a:lvl9pPr marL="3291516" indent="0">
              <a:buNone/>
              <a:defRPr sz="18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795327"/>
            <a:ext cx="2333879" cy="20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69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1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118" y="692156"/>
            <a:ext cx="5624213" cy="5023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96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04754"/>
            <a:ext cx="2644695" cy="1035286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r="22506"/>
          <a:stretch/>
        </p:blipFill>
        <p:spPr>
          <a:xfrm>
            <a:off x="6286907" y="0"/>
            <a:ext cx="5904000" cy="6858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411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1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118" y="692156"/>
            <a:ext cx="5624213" cy="5023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96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r="14927"/>
          <a:stretch/>
        </p:blipFill>
        <p:spPr>
          <a:xfrm>
            <a:off x="6297139" y="0"/>
            <a:ext cx="5904000" cy="6858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04754"/>
            <a:ext cx="2644695" cy="10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41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1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118" y="692156"/>
            <a:ext cx="5624213" cy="5023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96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21909"/>
          <a:stretch/>
        </p:blipFill>
        <p:spPr>
          <a:xfrm>
            <a:off x="6284536" y="2"/>
            <a:ext cx="5904000" cy="6857999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04754"/>
            <a:ext cx="2644695" cy="10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26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5794296"/>
            <a:ext cx="2700528" cy="1014984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89805" y="259137"/>
            <a:ext cx="11323863" cy="1332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800" b="1" baseline="0">
                <a:solidFill>
                  <a:schemeClr val="tx1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89805" y="1876514"/>
            <a:ext cx="11323863" cy="40659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2288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20" b="1" baseline="0">
                <a:solidFill>
                  <a:schemeClr val="tx1"/>
                </a:solidFill>
              </a:defRPr>
            </a:lvl1pPr>
            <a:lvl2pPr marL="754307" indent="-325724">
              <a:buFont typeface="Arial" panose="020B0604020202020204" pitchFamily="34" charset="0"/>
              <a:buChar char="•"/>
              <a:defRPr sz="2520"/>
            </a:lvl2pPr>
            <a:lvl3pPr marL="965740" indent="-211434">
              <a:buFont typeface="Arial" panose="020B0604020202020204" pitchFamily="34" charset="0"/>
              <a:buChar char="•"/>
              <a:defRPr sz="192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174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34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5801154"/>
            <a:ext cx="2700528" cy="1014984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89805" y="259136"/>
            <a:ext cx="11323863" cy="1332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800" b="1" baseline="0">
                <a:solidFill>
                  <a:schemeClr val="tx1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89805" y="2920444"/>
            <a:ext cx="11323863" cy="301277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2288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20" b="1" baseline="0">
                <a:solidFill>
                  <a:schemeClr val="tx1"/>
                </a:solidFill>
              </a:defRPr>
            </a:lvl1pPr>
            <a:lvl2pPr marL="754307" indent="-325724">
              <a:buFont typeface="Arial" panose="020B0604020202020204" pitchFamily="34" charset="0"/>
              <a:buChar char="•"/>
              <a:defRPr sz="2520"/>
            </a:lvl2pPr>
            <a:lvl3pPr marL="965740" indent="-211434">
              <a:buFont typeface="Arial" panose="020B0604020202020204" pitchFamily="34" charset="0"/>
              <a:buChar char="•"/>
              <a:defRPr sz="192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89805" y="1821094"/>
            <a:ext cx="11323863" cy="86513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2288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60" b="1" baseline="0">
                <a:solidFill>
                  <a:schemeClr val="tx1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135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341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5801154"/>
            <a:ext cx="2700528" cy="1014984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90541" y="257160"/>
            <a:ext cx="11329457" cy="13550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800" b="1" baseline="0">
                <a:solidFill>
                  <a:schemeClr val="tx1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83119" y="2018271"/>
            <a:ext cx="5533496" cy="3914950"/>
          </a:xfrm>
          <a:prstGeom prst="rect">
            <a:avLst/>
          </a:prstGeom>
        </p:spPr>
        <p:txBody>
          <a:bodyPr lIns="0" tIns="0" rIns="0" bIns="0"/>
          <a:lstStyle>
            <a:lvl1pPr marL="411439" marR="0" indent="-411439" algn="l" defTabSz="82288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20" b="1" baseline="0">
                <a:solidFill>
                  <a:schemeClr val="tx1"/>
                </a:solidFill>
              </a:defRPr>
            </a:lvl1pPr>
            <a:lvl2pPr marL="754307" indent="-342864">
              <a:buFont typeface="Arial" panose="020B0604020202020204" pitchFamily="34" charset="0"/>
              <a:buChar char="•"/>
              <a:defRPr sz="2520"/>
            </a:lvl2pPr>
            <a:lvl3pPr marL="965740" indent="-211434">
              <a:buFont typeface="Arial" panose="020B0604020202020204" pitchFamily="34" charset="0"/>
              <a:buChar char="•"/>
              <a:defRPr sz="192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6275388" y="2018271"/>
            <a:ext cx="5438245" cy="3914950"/>
          </a:xfrm>
          <a:prstGeom prst="rect">
            <a:avLst/>
          </a:prstGeom>
        </p:spPr>
        <p:txBody>
          <a:bodyPr lIns="0" tIns="0" rIns="0" bIns="0"/>
          <a:lstStyle>
            <a:lvl1pPr marL="411439" marR="0" indent="-411439" algn="l" defTabSz="82288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20" b="1" baseline="0">
                <a:solidFill>
                  <a:schemeClr val="tx1"/>
                </a:solidFill>
              </a:defRPr>
            </a:lvl1pPr>
            <a:lvl2pPr marL="754307" indent="-342864">
              <a:buFont typeface="Arial" panose="020B0604020202020204" pitchFamily="34" charset="0"/>
              <a:buChar char="•"/>
              <a:defRPr sz="2520"/>
            </a:lvl2pPr>
            <a:lvl3pPr marL="965740" indent="-211434">
              <a:buFont typeface="Arial" panose="020B0604020202020204" pitchFamily="34" charset="0"/>
              <a:buChar char="•"/>
              <a:defRPr sz="192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6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410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pos="181">
          <p15:clr>
            <a:srgbClr val="FBAE40"/>
          </p15:clr>
        </p15:guide>
        <p15:guide id="9" orient="horz" pos="94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5801154"/>
            <a:ext cx="2700528" cy="1014984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281089" y="0"/>
            <a:ext cx="591094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411439" indent="0">
              <a:buNone/>
              <a:defRPr sz="2520"/>
            </a:lvl2pPr>
            <a:lvl3pPr marL="822880" indent="0">
              <a:buNone/>
              <a:defRPr sz="2160"/>
            </a:lvl3pPr>
            <a:lvl4pPr marL="1234318" indent="0">
              <a:buNone/>
              <a:defRPr sz="1800"/>
            </a:lvl4pPr>
            <a:lvl5pPr marL="1645758" indent="0">
              <a:buNone/>
              <a:defRPr sz="1800"/>
            </a:lvl5pPr>
            <a:lvl6pPr marL="2057196" indent="0">
              <a:buNone/>
              <a:defRPr sz="1800"/>
            </a:lvl6pPr>
            <a:lvl7pPr marL="2468634" indent="0">
              <a:buNone/>
              <a:defRPr sz="1800"/>
            </a:lvl7pPr>
            <a:lvl8pPr marL="2880072" indent="0">
              <a:buNone/>
              <a:defRPr sz="1800"/>
            </a:lvl8pPr>
            <a:lvl9pPr marL="3291516" indent="0">
              <a:buNone/>
              <a:defRPr sz="18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3151" y="2032603"/>
            <a:ext cx="5402961" cy="390061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2288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520" b="1" smtClean="0"/>
            </a:lvl1pPr>
            <a:lvl2pPr marL="411439" indent="0">
              <a:buFontTx/>
              <a:buNone/>
              <a:defRPr sz="2520"/>
            </a:lvl2pPr>
            <a:lvl3pPr marL="754307" indent="0">
              <a:buFontTx/>
              <a:buNone/>
              <a:defRPr sz="192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83151" y="267620"/>
            <a:ext cx="5402961" cy="13886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800" b="1" baseline="0">
                <a:solidFill>
                  <a:schemeClr val="tx1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05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16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281089" y="0"/>
            <a:ext cx="5910943" cy="6858000"/>
          </a:xfrm>
          <a:prstGeom prst="rect">
            <a:avLst/>
          </a:prstGeom>
        </p:spPr>
        <p:txBody>
          <a:bodyPr/>
          <a:lstStyle>
            <a:lvl1pPr marL="0" marR="0" indent="0" algn="l" defTabSz="82288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8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411439" indent="0">
              <a:buNone/>
              <a:defRPr sz="2520"/>
            </a:lvl2pPr>
            <a:lvl3pPr marL="822880" indent="0">
              <a:buNone/>
              <a:defRPr sz="2160"/>
            </a:lvl3pPr>
            <a:lvl4pPr marL="1234318" indent="0">
              <a:buNone/>
              <a:defRPr sz="1800"/>
            </a:lvl4pPr>
            <a:lvl5pPr marL="1645758" indent="0">
              <a:buNone/>
              <a:defRPr sz="1800"/>
            </a:lvl5pPr>
            <a:lvl6pPr marL="2057196" indent="0">
              <a:buNone/>
              <a:defRPr sz="1800"/>
            </a:lvl6pPr>
            <a:lvl7pPr marL="2468634" indent="0">
              <a:buNone/>
              <a:defRPr sz="1800"/>
            </a:lvl7pPr>
            <a:lvl8pPr marL="2880072" indent="0">
              <a:buNone/>
              <a:defRPr sz="1800"/>
            </a:lvl8pPr>
            <a:lvl9pPr marL="3291516" indent="0">
              <a:buNone/>
              <a:defRPr sz="18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04754"/>
            <a:ext cx="2644695" cy="1035286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118" y="692156"/>
            <a:ext cx="5624213" cy="5023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96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864308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421" y="0"/>
            <a:ext cx="12192000" cy="6858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6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007550" y="2345917"/>
            <a:ext cx="10225545" cy="1803020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baseline="0">
                <a:solidFill>
                  <a:schemeClr val="bg1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04754"/>
            <a:ext cx="2644695" cy="1035286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11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5801154"/>
            <a:ext cx="2700528" cy="101498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3119" y="3487878"/>
            <a:ext cx="4020608" cy="21935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60" b="1" i="0" baseline="0">
                <a:solidFill>
                  <a:schemeClr val="tx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83119" y="535139"/>
            <a:ext cx="4020608" cy="23306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800" b="1" baseline="0">
                <a:solidFill>
                  <a:srgbClr val="EE353B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872039" y="618262"/>
            <a:ext cx="6840536" cy="5063143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82288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2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39" indent="0">
              <a:buFontTx/>
              <a:buNone/>
              <a:defRPr sz="2520"/>
            </a:lvl2pPr>
            <a:lvl3pPr marL="754307" indent="0">
              <a:buFontTx/>
              <a:buNone/>
              <a:defRPr sz="192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5067" y="6464842"/>
            <a:ext cx="2743200" cy="230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905067" y="6230322"/>
            <a:ext cx="2743200" cy="234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65600"/>
            <a:ext cx="41148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760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1">
          <p15:clr>
            <a:srgbClr val="FBAE40"/>
          </p15:clr>
        </p15:guide>
        <p15:guide id="2" pos="2302">
          <p15:clr>
            <a:srgbClr val="FBAE40"/>
          </p15:clr>
        </p15:guide>
        <p15:guide id="3" pos="55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05067" y="6464842"/>
            <a:ext cx="2743200" cy="230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05067" y="6230322"/>
            <a:ext cx="2743200" cy="234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65600"/>
            <a:ext cx="41148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912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sldNum="0" hdr="0" ftr="0" dt="0"/>
  <p:txStyles>
    <p:titleStyle>
      <a:lvl1pPr algn="l" defTabSz="822880" rtl="0" eaLnBrk="1" latinLnBrk="0" hangingPunct="1">
        <a:lnSpc>
          <a:spcPct val="90000"/>
        </a:lnSpc>
        <a:spcBef>
          <a:spcPct val="0"/>
        </a:spcBef>
        <a:buNone/>
        <a:defRPr sz="396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22" indent="-205722" algn="l" defTabSz="822880" rtl="0" eaLnBrk="1" latinLnBrk="0" hangingPunct="1">
        <a:lnSpc>
          <a:spcPct val="90000"/>
        </a:lnSpc>
        <a:spcBef>
          <a:spcPts val="9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160" indent="-205722" algn="l" defTabSz="822880" rtl="0" eaLnBrk="1" latinLnBrk="0" hangingPunct="1">
        <a:lnSpc>
          <a:spcPct val="90000"/>
        </a:lnSpc>
        <a:spcBef>
          <a:spcPts val="45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592" indent="-205722" algn="l" defTabSz="822880" rtl="0" eaLnBrk="1" latinLnBrk="0" hangingPunct="1">
        <a:lnSpc>
          <a:spcPct val="90000"/>
        </a:lnSpc>
        <a:spcBef>
          <a:spcPts val="45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36" indent="-205722" algn="l" defTabSz="822880" rtl="0" eaLnBrk="1" latinLnBrk="0" hangingPunct="1">
        <a:lnSpc>
          <a:spcPct val="90000"/>
        </a:lnSpc>
        <a:spcBef>
          <a:spcPts val="450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474" indent="-205722" algn="l" defTabSz="822880" rtl="0" eaLnBrk="1" latinLnBrk="0" hangingPunct="1">
        <a:lnSpc>
          <a:spcPct val="90000"/>
        </a:lnSpc>
        <a:spcBef>
          <a:spcPts val="450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2919" indent="-205722" algn="l" defTabSz="822880" rtl="0" eaLnBrk="1" latinLnBrk="0" hangingPunct="1">
        <a:lnSpc>
          <a:spcPct val="90000"/>
        </a:lnSpc>
        <a:spcBef>
          <a:spcPts val="450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351" indent="-205722" algn="l" defTabSz="822880" rtl="0" eaLnBrk="1" latinLnBrk="0" hangingPunct="1">
        <a:lnSpc>
          <a:spcPct val="90000"/>
        </a:lnSpc>
        <a:spcBef>
          <a:spcPts val="450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5793" indent="-205722" algn="l" defTabSz="822880" rtl="0" eaLnBrk="1" latinLnBrk="0" hangingPunct="1">
        <a:lnSpc>
          <a:spcPct val="90000"/>
        </a:lnSpc>
        <a:spcBef>
          <a:spcPts val="450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232" indent="-205722" algn="l" defTabSz="822880" rtl="0" eaLnBrk="1" latinLnBrk="0" hangingPunct="1">
        <a:lnSpc>
          <a:spcPct val="90000"/>
        </a:lnSpc>
        <a:spcBef>
          <a:spcPts val="450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8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39" algn="l" defTabSz="8228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880" algn="l" defTabSz="8228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318" algn="l" defTabSz="8228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758" algn="l" defTabSz="8228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196" algn="l" defTabSz="8228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634" algn="l" defTabSz="8228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072" algn="l" defTabSz="8228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516" algn="l" defTabSz="8228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>
          <p15:clr>
            <a:srgbClr val="F26B43"/>
          </p15:clr>
        </p15:guide>
        <p15:guide id="3" orient="horz" pos="3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UbjuUKcSWU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venska.yle.fi/artikel/2021/04/13/tack-for-fyllan-valkommen-ater-komiska-och-mindre-komiska-missta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158F5B-7046-4B5A-950D-03EE813DB22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dirty="0">
                <a:solidFill>
                  <a:srgbClr val="00B050"/>
                </a:solidFill>
              </a:rPr>
              <a:t>I dag</a:t>
            </a:r>
            <a:endParaRPr lang="fi-FI" dirty="0">
              <a:solidFill>
                <a:srgbClr val="00B05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EB180-E8C7-4F04-9B1A-F5F3163733E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sv-SE" dirty="0"/>
              <a:t>Presentation av Kirsi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sv-SE" dirty="0"/>
              <a:t>Tips, minipresentationer?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sv-SE" dirty="0"/>
              <a:t>Jämförelse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sv-SE" dirty="0"/>
              <a:t>Minnet och minnen</a:t>
            </a:r>
          </a:p>
        </p:txBody>
      </p:sp>
      <p:pic>
        <p:nvPicPr>
          <p:cNvPr id="6" name="Picture Placeholder 5" descr="A picture containing person, food, dish&#10;&#10;Description automatically generated">
            <a:extLst>
              <a:ext uri="{FF2B5EF4-FFF2-40B4-BE49-F238E27FC236}">
                <a16:creationId xmlns:a16="http://schemas.microsoft.com/office/drawing/2014/main" id="{C7CEB5B0-FDDE-48C5-9633-C957DEA09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9" b="11049"/>
          <a:stretch>
            <a:fillRect/>
          </a:stretch>
        </p:blipFill>
        <p:spPr>
          <a:xfrm>
            <a:off x="7421733" y="1207362"/>
            <a:ext cx="4131076" cy="4793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6D7677-501F-4E46-AF9C-8FA47DF7EC50}"/>
              </a:ext>
            </a:extLst>
          </p:cNvPr>
          <p:cNvSpPr txBox="1"/>
          <p:nvPr/>
        </p:nvSpPr>
        <p:spPr>
          <a:xfrm>
            <a:off x="7421733" y="6000876"/>
            <a:ext cx="2911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Bild: </a:t>
            </a:r>
            <a:r>
              <a:rPr lang="sv-SE" sz="1200" dirty="0" err="1"/>
              <a:t>Unsplash</a:t>
            </a:r>
            <a:r>
              <a:rPr lang="sv-SE" sz="1200" dirty="0"/>
              <a:t>/</a:t>
            </a:r>
            <a:r>
              <a:rPr lang="sv-SE" sz="1200" dirty="0" err="1"/>
              <a:t>Raquel</a:t>
            </a:r>
            <a:r>
              <a:rPr lang="sv-SE" sz="1200" dirty="0"/>
              <a:t> </a:t>
            </a:r>
            <a:r>
              <a:rPr lang="sv-SE" sz="1200" dirty="0" err="1"/>
              <a:t>Martínez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464420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158F5B-7046-4B5A-950D-03EE813DB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151" y="1331651"/>
            <a:ext cx="5402961" cy="4601570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fi-FI" sz="2000" b="0" dirty="0" err="1"/>
              <a:t>Jämfört</a:t>
            </a:r>
            <a:r>
              <a:rPr lang="fi-FI" sz="2000" b="0" dirty="0"/>
              <a:t> </a:t>
            </a:r>
            <a:r>
              <a:rPr lang="fi-FI" sz="2000" b="0" dirty="0" err="1"/>
              <a:t>med</a:t>
            </a:r>
            <a:r>
              <a:rPr lang="fi-FI" sz="2000" b="0" dirty="0"/>
              <a:t> a </a:t>
            </a:r>
            <a:r>
              <a:rPr lang="fi-FI" sz="2000" b="0" dirty="0" err="1"/>
              <a:t>är</a:t>
            </a:r>
            <a:r>
              <a:rPr lang="fi-FI" sz="2000" b="0" dirty="0"/>
              <a:t> b</a:t>
            </a:r>
          </a:p>
          <a:p>
            <a:pPr>
              <a:spcBef>
                <a:spcPts val="400"/>
              </a:spcBef>
            </a:pPr>
            <a:r>
              <a:rPr lang="fi-FI" sz="2000" b="0" dirty="0"/>
              <a:t>I </a:t>
            </a:r>
            <a:r>
              <a:rPr lang="fi-FI" sz="2000" b="0" dirty="0" err="1"/>
              <a:t>jämförelse</a:t>
            </a:r>
            <a:r>
              <a:rPr lang="fi-FI" sz="2000" b="0" dirty="0"/>
              <a:t> </a:t>
            </a:r>
            <a:r>
              <a:rPr lang="fi-FI" sz="2000" b="0" dirty="0" err="1"/>
              <a:t>med</a:t>
            </a:r>
            <a:r>
              <a:rPr lang="fi-FI" sz="2000" b="0" dirty="0"/>
              <a:t> a </a:t>
            </a:r>
            <a:r>
              <a:rPr lang="fi-FI" sz="2000" b="0" dirty="0" err="1"/>
              <a:t>är</a:t>
            </a:r>
            <a:r>
              <a:rPr lang="fi-FI" sz="2000" b="0" dirty="0"/>
              <a:t> b…</a:t>
            </a:r>
          </a:p>
          <a:p>
            <a:pPr>
              <a:spcBef>
                <a:spcPts val="400"/>
              </a:spcBef>
            </a:pPr>
            <a:r>
              <a:rPr lang="fi-FI" sz="2000" b="0" dirty="0"/>
              <a:t> </a:t>
            </a:r>
          </a:p>
          <a:p>
            <a:pPr>
              <a:spcBef>
                <a:spcPts val="400"/>
              </a:spcBef>
            </a:pPr>
            <a:r>
              <a:rPr lang="fi-FI" sz="2000" b="0" dirty="0"/>
              <a:t>En </a:t>
            </a:r>
            <a:r>
              <a:rPr lang="fi-FI" sz="2000" b="0" dirty="0" err="1"/>
              <a:t>skillnad</a:t>
            </a:r>
            <a:r>
              <a:rPr lang="fi-FI" sz="2000" b="0" dirty="0"/>
              <a:t> </a:t>
            </a:r>
            <a:r>
              <a:rPr lang="fi-FI" sz="2000" b="0" dirty="0" err="1"/>
              <a:t>mellan</a:t>
            </a:r>
            <a:r>
              <a:rPr lang="fi-FI" sz="2000" b="0" dirty="0"/>
              <a:t> a </a:t>
            </a:r>
            <a:r>
              <a:rPr lang="fi-FI" sz="2000" b="0" dirty="0" err="1"/>
              <a:t>och</a:t>
            </a:r>
            <a:r>
              <a:rPr lang="fi-FI" sz="2000" b="0" dirty="0"/>
              <a:t> b </a:t>
            </a:r>
            <a:r>
              <a:rPr lang="fi-FI" sz="2000" b="0" dirty="0" err="1"/>
              <a:t>är</a:t>
            </a:r>
            <a:r>
              <a:rPr lang="fi-FI" sz="2000" b="0" dirty="0"/>
              <a:t> …</a:t>
            </a:r>
          </a:p>
          <a:p>
            <a:pPr>
              <a:spcBef>
                <a:spcPts val="400"/>
              </a:spcBef>
            </a:pPr>
            <a:r>
              <a:rPr lang="fi-FI" sz="2000" b="0" dirty="0"/>
              <a:t>Medan a </a:t>
            </a:r>
            <a:r>
              <a:rPr lang="fi-FI" sz="2000" b="0" dirty="0" err="1"/>
              <a:t>är</a:t>
            </a:r>
            <a:r>
              <a:rPr lang="fi-FI" sz="2000" b="0" dirty="0"/>
              <a:t> … </a:t>
            </a:r>
            <a:r>
              <a:rPr lang="fi-FI" sz="2000" b="0" dirty="0" err="1"/>
              <a:t>så</a:t>
            </a:r>
            <a:r>
              <a:rPr lang="fi-FI" sz="2000" b="0" dirty="0"/>
              <a:t> </a:t>
            </a:r>
            <a:r>
              <a:rPr lang="fi-FI" sz="2000" b="0" dirty="0" err="1"/>
              <a:t>är</a:t>
            </a:r>
            <a:r>
              <a:rPr lang="fi-FI" sz="2000" b="0" dirty="0"/>
              <a:t> b….</a:t>
            </a:r>
          </a:p>
          <a:p>
            <a:pPr>
              <a:spcBef>
                <a:spcPts val="400"/>
              </a:spcBef>
            </a:pPr>
            <a:r>
              <a:rPr lang="fi-FI" sz="2000" b="0" dirty="0" err="1"/>
              <a:t>Till</a:t>
            </a:r>
            <a:r>
              <a:rPr lang="fi-FI" sz="2000" b="0" dirty="0"/>
              <a:t> </a:t>
            </a:r>
            <a:r>
              <a:rPr lang="fi-FI" sz="2000" b="0" dirty="0" err="1"/>
              <a:t>skillnad</a:t>
            </a:r>
            <a:r>
              <a:rPr lang="fi-FI" sz="2000" b="0" dirty="0"/>
              <a:t> </a:t>
            </a:r>
            <a:r>
              <a:rPr lang="fi-FI" sz="2000" b="0" dirty="0" err="1"/>
              <a:t>från</a:t>
            </a:r>
            <a:r>
              <a:rPr lang="fi-FI" sz="2000" b="0" dirty="0"/>
              <a:t> a </a:t>
            </a:r>
            <a:r>
              <a:rPr lang="fi-FI" sz="2000" b="0" dirty="0" err="1"/>
              <a:t>är</a:t>
            </a:r>
            <a:r>
              <a:rPr lang="fi-FI" sz="2000" b="0" dirty="0"/>
              <a:t> b…</a:t>
            </a:r>
          </a:p>
          <a:p>
            <a:pPr>
              <a:spcBef>
                <a:spcPts val="400"/>
              </a:spcBef>
            </a:pPr>
            <a:r>
              <a:rPr lang="fi-FI" sz="2000" b="0" dirty="0"/>
              <a:t>I </a:t>
            </a:r>
            <a:r>
              <a:rPr lang="fi-FI" sz="2000" b="0" dirty="0" err="1"/>
              <a:t>motsats</a:t>
            </a:r>
            <a:r>
              <a:rPr lang="fi-FI" sz="2000" b="0" dirty="0"/>
              <a:t> </a:t>
            </a:r>
            <a:r>
              <a:rPr lang="fi-FI" sz="2000" b="0" dirty="0" err="1"/>
              <a:t>till</a:t>
            </a:r>
            <a:r>
              <a:rPr lang="fi-FI" sz="2000" b="0" dirty="0"/>
              <a:t> a </a:t>
            </a:r>
            <a:r>
              <a:rPr lang="fi-FI" sz="2000" b="0" dirty="0" err="1"/>
              <a:t>är</a:t>
            </a:r>
            <a:r>
              <a:rPr lang="fi-FI" sz="2000" b="0" dirty="0"/>
              <a:t> b…</a:t>
            </a:r>
          </a:p>
          <a:p>
            <a:pPr>
              <a:spcBef>
                <a:spcPts val="400"/>
              </a:spcBef>
            </a:pPr>
            <a:r>
              <a:rPr lang="fi-FI" sz="2000" b="0" dirty="0"/>
              <a:t> </a:t>
            </a:r>
          </a:p>
          <a:p>
            <a:pPr>
              <a:spcBef>
                <a:spcPts val="400"/>
              </a:spcBef>
            </a:pPr>
            <a:r>
              <a:rPr lang="fi-FI" sz="2000" b="0" dirty="0" err="1"/>
              <a:t>Både</a:t>
            </a:r>
            <a:r>
              <a:rPr lang="fi-FI" sz="2000" b="0" dirty="0"/>
              <a:t> a </a:t>
            </a:r>
            <a:r>
              <a:rPr lang="fi-FI" sz="2000" b="0" dirty="0" err="1"/>
              <a:t>och</a:t>
            </a:r>
            <a:r>
              <a:rPr lang="fi-FI" sz="2000" b="0" dirty="0"/>
              <a:t> b….</a:t>
            </a:r>
          </a:p>
          <a:p>
            <a:pPr>
              <a:spcBef>
                <a:spcPts val="400"/>
              </a:spcBef>
            </a:pPr>
            <a:r>
              <a:rPr lang="fi-FI" sz="2000" b="0" dirty="0" err="1"/>
              <a:t>Såväl</a:t>
            </a:r>
            <a:r>
              <a:rPr lang="fi-FI" sz="2000" b="0" dirty="0"/>
              <a:t> a </a:t>
            </a:r>
            <a:r>
              <a:rPr lang="fi-FI" sz="2000" b="0" dirty="0" err="1"/>
              <a:t>som</a:t>
            </a:r>
            <a:r>
              <a:rPr lang="fi-FI" sz="2000" b="0" dirty="0"/>
              <a:t> b….</a:t>
            </a:r>
          </a:p>
          <a:p>
            <a:pPr>
              <a:spcBef>
                <a:spcPts val="400"/>
              </a:spcBef>
            </a:pPr>
            <a:r>
              <a:rPr lang="fi-FI" sz="2000" b="0" dirty="0" err="1"/>
              <a:t>Precis</a:t>
            </a:r>
            <a:r>
              <a:rPr lang="fi-FI" sz="2000" b="0" dirty="0"/>
              <a:t> </a:t>
            </a:r>
            <a:r>
              <a:rPr lang="fi-FI" sz="2000" b="0" dirty="0" err="1"/>
              <a:t>som</a:t>
            </a:r>
            <a:r>
              <a:rPr lang="fi-FI" sz="2000" b="0" dirty="0"/>
              <a:t> a </a:t>
            </a:r>
            <a:r>
              <a:rPr lang="fi-FI" sz="2000" b="0" dirty="0" err="1"/>
              <a:t>är</a:t>
            </a:r>
            <a:r>
              <a:rPr lang="fi-FI" sz="2000" b="0" dirty="0"/>
              <a:t> b…</a:t>
            </a:r>
          </a:p>
          <a:p>
            <a:pPr>
              <a:spcBef>
                <a:spcPts val="400"/>
              </a:spcBef>
            </a:pPr>
            <a:r>
              <a:rPr lang="fi-FI" sz="2000" b="0" dirty="0"/>
              <a:t>A </a:t>
            </a:r>
            <a:r>
              <a:rPr lang="fi-FI" sz="2000" b="0" dirty="0" err="1"/>
              <a:t>har</a:t>
            </a:r>
            <a:r>
              <a:rPr lang="fi-FI" sz="2000" b="0" dirty="0"/>
              <a:t> </a:t>
            </a:r>
            <a:r>
              <a:rPr lang="fi-FI" sz="2000" b="0" dirty="0" err="1"/>
              <a:t>samma</a:t>
            </a:r>
            <a:r>
              <a:rPr lang="fi-FI" sz="2000" b="0" dirty="0"/>
              <a:t>…… </a:t>
            </a:r>
            <a:r>
              <a:rPr lang="fi-FI" sz="2000" b="0" dirty="0" err="1"/>
              <a:t>som</a:t>
            </a:r>
            <a:r>
              <a:rPr lang="fi-FI" sz="2000" b="0" dirty="0"/>
              <a:t> 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EB180-E8C7-4F04-9B1A-F5F3163733E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3151" y="267621"/>
            <a:ext cx="9755148" cy="859844"/>
          </a:xfrm>
        </p:spPr>
        <p:txBody>
          <a:bodyPr/>
          <a:lstStyle/>
          <a:p>
            <a:r>
              <a:rPr lang="sv-SE" sz="4000" dirty="0">
                <a:solidFill>
                  <a:srgbClr val="00B050"/>
                </a:solidFill>
              </a:rPr>
              <a:t>Jämförelse </a:t>
            </a:r>
            <a:r>
              <a:rPr lang="sv-SE" sz="2800" dirty="0">
                <a:solidFill>
                  <a:srgbClr val="00B050"/>
                </a:solidFill>
              </a:rPr>
              <a:t>– några nyttiga fraser</a:t>
            </a:r>
          </a:p>
        </p:txBody>
      </p:sp>
      <p:pic>
        <p:nvPicPr>
          <p:cNvPr id="11" name="Picture Placeholder 10" descr="A picture containing cabinet, wooden, indoor, old&#10;&#10;Description automatically generated">
            <a:extLst>
              <a:ext uri="{FF2B5EF4-FFF2-40B4-BE49-F238E27FC236}">
                <a16:creationId xmlns:a16="http://schemas.microsoft.com/office/drawing/2014/main" id="{0CD4FB67-1743-4B36-A9C2-AF08D1F6B52E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" r="169"/>
          <a:stretch>
            <a:fillRect/>
          </a:stretch>
        </p:blipFill>
        <p:spPr>
          <a:xfrm>
            <a:off x="6933583" y="1127465"/>
            <a:ext cx="4787900" cy="505142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A6A489-488B-40F4-A5AD-16AE19C55D11}"/>
              </a:ext>
            </a:extLst>
          </p:cNvPr>
          <p:cNvSpPr txBox="1"/>
          <p:nvPr/>
        </p:nvSpPr>
        <p:spPr>
          <a:xfrm>
            <a:off x="6933583" y="6313380"/>
            <a:ext cx="2911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Bild: </a:t>
            </a:r>
            <a:r>
              <a:rPr lang="sv-SE" sz="1200" dirty="0" err="1"/>
              <a:t>Unsplash</a:t>
            </a:r>
            <a:r>
              <a:rPr lang="sv-SE" sz="1200" dirty="0"/>
              <a:t>/Jason Dent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43574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158F5B-7046-4B5A-950D-03EE813DB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151" y="1656253"/>
            <a:ext cx="5402961" cy="4276967"/>
          </a:xfrm>
        </p:spPr>
        <p:txBody>
          <a:bodyPr/>
          <a:lstStyle/>
          <a:p>
            <a:r>
              <a:rPr lang="fi-FI" dirty="0" err="1"/>
              <a:t>mycket</a:t>
            </a:r>
            <a:r>
              <a:rPr lang="fi-FI" dirty="0"/>
              <a:t> – </a:t>
            </a:r>
            <a:r>
              <a:rPr lang="fi-FI" dirty="0" err="1"/>
              <a:t>mer</a:t>
            </a:r>
            <a:r>
              <a:rPr lang="fi-FI" dirty="0"/>
              <a:t> – </a:t>
            </a:r>
            <a:r>
              <a:rPr lang="fi-FI" dirty="0" err="1"/>
              <a:t>mest</a:t>
            </a:r>
            <a:endParaRPr lang="fi-FI" dirty="0"/>
          </a:p>
          <a:p>
            <a:r>
              <a:rPr lang="fi-FI" dirty="0" err="1"/>
              <a:t>många</a:t>
            </a:r>
            <a:r>
              <a:rPr lang="fi-FI" dirty="0"/>
              <a:t> – </a:t>
            </a:r>
            <a:r>
              <a:rPr lang="fi-FI" dirty="0" err="1"/>
              <a:t>fler</a:t>
            </a:r>
            <a:r>
              <a:rPr lang="fi-FI" dirty="0"/>
              <a:t> – </a:t>
            </a:r>
            <a:r>
              <a:rPr lang="fi-FI" dirty="0" err="1"/>
              <a:t>flest</a:t>
            </a:r>
            <a:endParaRPr lang="fi-FI" dirty="0"/>
          </a:p>
          <a:p>
            <a:r>
              <a:rPr lang="fi-FI" dirty="0"/>
              <a:t> </a:t>
            </a:r>
          </a:p>
          <a:p>
            <a:r>
              <a:rPr lang="fi-FI" dirty="0" err="1"/>
              <a:t>lite</a:t>
            </a:r>
            <a:r>
              <a:rPr lang="fi-FI" dirty="0"/>
              <a:t> – </a:t>
            </a:r>
            <a:r>
              <a:rPr lang="fi-FI" dirty="0" err="1"/>
              <a:t>mindre</a:t>
            </a:r>
            <a:r>
              <a:rPr lang="fi-FI" dirty="0"/>
              <a:t> – </a:t>
            </a:r>
            <a:r>
              <a:rPr lang="fi-FI" dirty="0" err="1"/>
              <a:t>minst</a:t>
            </a:r>
            <a:endParaRPr lang="fi-FI" dirty="0"/>
          </a:p>
          <a:p>
            <a:r>
              <a:rPr lang="fi-FI" dirty="0" err="1"/>
              <a:t>få</a:t>
            </a:r>
            <a:r>
              <a:rPr lang="fi-FI" dirty="0"/>
              <a:t> – </a:t>
            </a:r>
            <a:r>
              <a:rPr lang="fi-FI" dirty="0" err="1"/>
              <a:t>färre</a:t>
            </a:r>
            <a:r>
              <a:rPr lang="fi-FI" dirty="0"/>
              <a:t> – (</a:t>
            </a:r>
            <a:r>
              <a:rPr lang="fi-FI" dirty="0" err="1"/>
              <a:t>färst</a:t>
            </a:r>
            <a:r>
              <a:rPr lang="fi-FI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EB180-E8C7-4F04-9B1A-F5F3163733E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4000" dirty="0">
                <a:solidFill>
                  <a:srgbClr val="00B050"/>
                </a:solidFill>
              </a:rPr>
              <a:t>Kom ihåg!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36BA9F0-D010-44AE-BC94-6E54280E485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5" r="20475"/>
          <a:stretch>
            <a:fillRect/>
          </a:stretch>
        </p:blipFill>
        <p:spPr>
          <a:xfrm>
            <a:off x="6702703" y="508732"/>
            <a:ext cx="4832350" cy="542448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627AD7-2164-4CE8-B615-EE0A0CDC8BD3}"/>
              </a:ext>
            </a:extLst>
          </p:cNvPr>
          <p:cNvSpPr txBox="1"/>
          <p:nvPr/>
        </p:nvSpPr>
        <p:spPr>
          <a:xfrm>
            <a:off x="6702703" y="6072269"/>
            <a:ext cx="2911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Bild: </a:t>
            </a:r>
            <a:r>
              <a:rPr lang="sv-SE" sz="1200" dirty="0" err="1"/>
              <a:t>Pexels</a:t>
            </a:r>
            <a:r>
              <a:rPr lang="sv-SE" sz="1200" dirty="0"/>
              <a:t>/Carmen </a:t>
            </a:r>
            <a:r>
              <a:rPr lang="sv-SE" sz="1200" dirty="0" err="1"/>
              <a:t>Attal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49579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7A554ED7-130B-46DE-B1A5-CF63E1D21AA3}"/>
              </a:ext>
            </a:extLst>
          </p:cNvPr>
          <p:cNvSpPr/>
          <p:nvPr/>
        </p:nvSpPr>
        <p:spPr>
          <a:xfrm>
            <a:off x="7525109" y="2949605"/>
            <a:ext cx="3102006" cy="298067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158F5B-7046-4B5A-950D-03EE813DB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7983" y="1841967"/>
            <a:ext cx="6177447" cy="4276967"/>
          </a:xfrm>
        </p:spPr>
        <p:txBody>
          <a:bodyPr/>
          <a:lstStyle/>
          <a:p>
            <a:pPr marL="457200" lvl="0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i-FI" sz="2200" b="0" dirty="0"/>
              <a:t>Helsingfors </a:t>
            </a:r>
            <a:r>
              <a:rPr lang="fi-FI" sz="2200" b="0" dirty="0" err="1"/>
              <a:t>och</a:t>
            </a:r>
            <a:r>
              <a:rPr lang="fi-FI" sz="2200" b="0" dirty="0"/>
              <a:t> Stockholm</a:t>
            </a:r>
          </a:p>
          <a:p>
            <a:pPr marL="457200" lvl="0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i-FI" sz="2200" b="0" dirty="0"/>
              <a:t>Europa </a:t>
            </a:r>
            <a:r>
              <a:rPr lang="fi-FI" sz="2200" b="0" dirty="0" err="1"/>
              <a:t>och</a:t>
            </a:r>
            <a:r>
              <a:rPr lang="fi-FI" sz="2200" b="0" dirty="0"/>
              <a:t> USA</a:t>
            </a:r>
          </a:p>
          <a:p>
            <a:pPr marL="457200" lvl="0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i-FI" sz="2200" b="0" dirty="0"/>
              <a:t>1991 </a:t>
            </a:r>
            <a:r>
              <a:rPr lang="fi-FI" sz="2200" b="0" dirty="0" err="1"/>
              <a:t>och</a:t>
            </a:r>
            <a:r>
              <a:rPr lang="fi-FI" sz="2200" b="0" dirty="0"/>
              <a:t> 2021</a:t>
            </a:r>
          </a:p>
          <a:p>
            <a:pPr marL="457200" lvl="0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i-FI" sz="2200" b="0" dirty="0"/>
              <a:t>Aalto-</a:t>
            </a:r>
            <a:r>
              <a:rPr lang="fi-FI" sz="2200" b="0" dirty="0" err="1"/>
              <a:t>universitetet</a:t>
            </a:r>
            <a:r>
              <a:rPr lang="fi-FI" sz="2200" b="0" dirty="0"/>
              <a:t> </a:t>
            </a:r>
            <a:r>
              <a:rPr lang="fi-FI" sz="2200" b="0" dirty="0" err="1"/>
              <a:t>och</a:t>
            </a:r>
            <a:r>
              <a:rPr lang="fi-FI" sz="2200" b="0" dirty="0"/>
              <a:t> Helsingfors </a:t>
            </a:r>
            <a:r>
              <a:rPr lang="fi-FI" sz="2200" b="0" dirty="0" err="1"/>
              <a:t>universitet</a:t>
            </a:r>
            <a:endParaRPr lang="fi-FI" sz="2200" b="0" dirty="0"/>
          </a:p>
          <a:p>
            <a:pPr marL="457200" lvl="0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i-FI" sz="2200" b="0" dirty="0" err="1"/>
              <a:t>Era</a:t>
            </a:r>
            <a:r>
              <a:rPr lang="fi-FI" sz="2200" b="0" dirty="0"/>
              <a:t> </a:t>
            </a:r>
            <a:r>
              <a:rPr lang="fi-FI" sz="2200" b="0" dirty="0" err="1"/>
              <a:t>arbeten</a:t>
            </a:r>
            <a:r>
              <a:rPr lang="fi-FI" sz="2200" b="0" dirty="0"/>
              <a:t> (</a:t>
            </a:r>
            <a:r>
              <a:rPr lang="fi-FI" sz="2200" b="0" dirty="0" err="1"/>
              <a:t>vad</a:t>
            </a:r>
            <a:r>
              <a:rPr lang="fi-FI" sz="2200" b="0" dirty="0"/>
              <a:t> </a:t>
            </a:r>
            <a:r>
              <a:rPr lang="fi-FI" sz="2200" b="0" dirty="0" err="1"/>
              <a:t>ni</a:t>
            </a:r>
            <a:r>
              <a:rPr lang="fi-FI" sz="2200" b="0" dirty="0"/>
              <a:t> </a:t>
            </a:r>
            <a:r>
              <a:rPr lang="fi-FI" sz="2200" b="0" dirty="0" err="1"/>
              <a:t>gör</a:t>
            </a:r>
            <a:r>
              <a:rPr lang="fi-FI" sz="2200" b="0" dirty="0"/>
              <a:t>)</a:t>
            </a:r>
          </a:p>
          <a:p>
            <a:pPr marL="457200" lvl="0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i-FI" sz="2200" b="0" dirty="0" err="1"/>
              <a:t>Tonåringar</a:t>
            </a:r>
            <a:r>
              <a:rPr lang="fi-FI" sz="2200" b="0" dirty="0"/>
              <a:t> </a:t>
            </a:r>
            <a:r>
              <a:rPr lang="fi-FI" sz="2200" b="0" dirty="0" err="1"/>
              <a:t>och</a:t>
            </a:r>
            <a:r>
              <a:rPr lang="fi-FI" sz="2200" b="0" dirty="0"/>
              <a:t> </a:t>
            </a:r>
            <a:r>
              <a:rPr lang="fi-FI" sz="2200" b="0" dirty="0" err="1"/>
              <a:t>pensionärer</a:t>
            </a:r>
            <a:endParaRPr lang="fi-FI" sz="2200" b="0" dirty="0"/>
          </a:p>
          <a:p>
            <a:pPr marL="457200" lvl="0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i-FI" sz="2200" b="0" dirty="0"/>
              <a:t>Film </a:t>
            </a:r>
            <a:r>
              <a:rPr lang="fi-FI" sz="2200" b="0" dirty="0" err="1"/>
              <a:t>och</a:t>
            </a:r>
            <a:r>
              <a:rPr lang="fi-FI" sz="2200" b="0" dirty="0"/>
              <a:t> </a:t>
            </a:r>
            <a:r>
              <a:rPr lang="fi-FI" sz="2200" b="0" dirty="0" err="1"/>
              <a:t>teater</a:t>
            </a:r>
            <a:endParaRPr lang="fi-FI" sz="2200" b="0" dirty="0"/>
          </a:p>
          <a:p>
            <a:pPr marL="457200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i-FI" sz="2200" b="0" dirty="0"/>
              <a:t>Fiat </a:t>
            </a:r>
            <a:r>
              <a:rPr lang="fi-FI" sz="2200" b="0" dirty="0" err="1"/>
              <a:t>och</a:t>
            </a:r>
            <a:r>
              <a:rPr lang="fi-FI" sz="2200" b="0" dirty="0"/>
              <a:t> Porsche</a:t>
            </a:r>
          </a:p>
          <a:p>
            <a:pPr marL="457200" lvl="0" indent="-457200">
              <a:buFont typeface="Courier New" panose="02070309020205020404" pitchFamily="49" charset="0"/>
              <a:buChar char="o"/>
            </a:pPr>
            <a:endParaRPr lang="fi-FI" b="0" dirty="0"/>
          </a:p>
          <a:p>
            <a:pPr lvl="0"/>
            <a:endParaRPr lang="fi-FI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EB180-E8C7-4F04-9B1A-F5F3163733E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3151" y="267620"/>
            <a:ext cx="6177447" cy="1388633"/>
          </a:xfrm>
        </p:spPr>
        <p:txBody>
          <a:bodyPr/>
          <a:lstStyle/>
          <a:p>
            <a:r>
              <a:rPr lang="sv-SE" sz="4000" dirty="0">
                <a:solidFill>
                  <a:srgbClr val="00B050"/>
                </a:solidFill>
              </a:rPr>
              <a:t>Hitta minst 5 skillnader och likheter mellan…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E016F9-545A-4A15-AD3A-6AA37F5B3723}"/>
              </a:ext>
            </a:extLst>
          </p:cNvPr>
          <p:cNvSpPr/>
          <p:nvPr/>
        </p:nvSpPr>
        <p:spPr>
          <a:xfrm>
            <a:off x="7525109" y="803797"/>
            <a:ext cx="3102006" cy="28804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3F8B34-4144-4A3B-99CB-FBB3CE82C956}"/>
              </a:ext>
            </a:extLst>
          </p:cNvPr>
          <p:cNvSpPr txBox="1"/>
          <p:nvPr/>
        </p:nvSpPr>
        <p:spPr>
          <a:xfrm>
            <a:off x="3355215" y="5658317"/>
            <a:ext cx="3063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https://docs.google.com/document/d/15_84iZ23tK0ITSCQUdRgAL8YIOUUQHjtqXsNeEUtnFA/edit?usp=sharing</a:t>
            </a:r>
          </a:p>
        </p:txBody>
      </p:sp>
    </p:spTree>
    <p:extLst>
      <p:ext uri="{BB962C8B-B14F-4D97-AF65-F5344CB8AC3E}">
        <p14:creationId xmlns:p14="http://schemas.microsoft.com/office/powerpoint/2010/main" val="3924039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158F5B-7046-4B5A-950D-03EE813DB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151" y="1656253"/>
            <a:ext cx="5402961" cy="4276967"/>
          </a:xfrm>
        </p:spPr>
        <p:txBody>
          <a:bodyPr/>
          <a:lstStyle/>
          <a:p>
            <a:r>
              <a:rPr lang="fi-FI" b="0" dirty="0" err="1"/>
              <a:t>Läs</a:t>
            </a:r>
            <a:r>
              <a:rPr lang="fi-FI" b="0" dirty="0"/>
              <a:t> </a:t>
            </a:r>
            <a:r>
              <a:rPr lang="fi-FI" b="0" dirty="0" err="1"/>
              <a:t>om</a:t>
            </a:r>
            <a:r>
              <a:rPr lang="fi-FI" b="0" dirty="0"/>
              <a:t> </a:t>
            </a:r>
            <a:r>
              <a:rPr lang="fi-FI" b="0" dirty="0" err="1"/>
              <a:t>statistiken</a:t>
            </a:r>
            <a:r>
              <a:rPr lang="fi-FI" b="0" dirty="0"/>
              <a:t> </a:t>
            </a:r>
            <a:r>
              <a:rPr lang="fi-FI" b="0" dirty="0" err="1"/>
              <a:t>och</a:t>
            </a:r>
            <a:r>
              <a:rPr lang="fi-FI" b="0" dirty="0"/>
              <a:t> </a:t>
            </a:r>
            <a:r>
              <a:rPr lang="fi-FI" b="0" dirty="0" err="1"/>
              <a:t>välj</a:t>
            </a:r>
            <a:r>
              <a:rPr lang="fi-FI" b="0" dirty="0"/>
              <a:t> </a:t>
            </a:r>
            <a:r>
              <a:rPr lang="fi-FI" b="0" dirty="0" err="1"/>
              <a:t>ut</a:t>
            </a:r>
            <a:r>
              <a:rPr lang="fi-FI" b="0" dirty="0"/>
              <a:t> </a:t>
            </a:r>
            <a:r>
              <a:rPr lang="fi-FI" b="0" dirty="0" err="1"/>
              <a:t>några</a:t>
            </a:r>
            <a:r>
              <a:rPr lang="fi-FI" b="0" dirty="0"/>
              <a:t> </a:t>
            </a:r>
            <a:r>
              <a:rPr lang="fi-FI" b="0" dirty="0" err="1"/>
              <a:t>intressanta</a:t>
            </a:r>
            <a:r>
              <a:rPr lang="fi-FI" b="0" dirty="0"/>
              <a:t> fakta </a:t>
            </a:r>
            <a:r>
              <a:rPr lang="fi-FI" b="0" dirty="0" err="1"/>
              <a:t>som</a:t>
            </a:r>
            <a:r>
              <a:rPr lang="fi-FI" b="0" dirty="0"/>
              <a:t> </a:t>
            </a:r>
            <a:r>
              <a:rPr lang="fi-FI" b="0" dirty="0" err="1"/>
              <a:t>ni</a:t>
            </a:r>
            <a:r>
              <a:rPr lang="fi-FI" b="0" dirty="0"/>
              <a:t> sedan </a:t>
            </a:r>
            <a:r>
              <a:rPr lang="fi-FI" b="0" dirty="0" err="1"/>
              <a:t>berättar</a:t>
            </a:r>
            <a:r>
              <a:rPr lang="fi-FI" b="0" dirty="0"/>
              <a:t> </a:t>
            </a:r>
            <a:r>
              <a:rPr lang="fi-FI" b="0" dirty="0" err="1"/>
              <a:t>om</a:t>
            </a:r>
            <a:r>
              <a:rPr lang="fi-FI" b="0" dirty="0"/>
              <a:t> för de </a:t>
            </a:r>
            <a:r>
              <a:rPr lang="fi-FI" b="0" dirty="0" err="1"/>
              <a:t>andra</a:t>
            </a:r>
            <a:r>
              <a:rPr lang="fi-FI" b="0" dirty="0"/>
              <a:t>.</a:t>
            </a:r>
          </a:p>
          <a:p>
            <a:endParaRPr lang="fi-FI" b="0" dirty="0"/>
          </a:p>
          <a:p>
            <a:r>
              <a:rPr lang="sv-SE" sz="2000" dirty="0"/>
              <a:t>Rum 1: Pendling inom Norden</a:t>
            </a:r>
            <a:r>
              <a:rPr lang="sv-SE" sz="2000" b="0" dirty="0"/>
              <a:t> </a:t>
            </a:r>
            <a:r>
              <a:rPr lang="sv-SE" sz="1400" b="0" dirty="0"/>
              <a:t>http://www.stat.fi/uutinen/finlandarna-pendlade-mest-till-sverige </a:t>
            </a:r>
          </a:p>
          <a:p>
            <a:r>
              <a:rPr lang="sv-SE" sz="2000" dirty="0"/>
              <a:t>Rum 2: Finländarnas resor 2012-2020 </a:t>
            </a:r>
            <a:r>
              <a:rPr lang="sv-SE" sz="1400" b="0" dirty="0"/>
              <a:t>http://www.stat.fi/til/smat/2020/smat_2020_2021-03-30_tie_001_sv.html </a:t>
            </a:r>
          </a:p>
          <a:p>
            <a:r>
              <a:rPr lang="sv-SE" sz="2000" dirty="0"/>
              <a:t>Rum 3: Äktenskap och skilsmässor i Finland </a:t>
            </a:r>
            <a:r>
              <a:rPr lang="sv-SE" sz="1400" b="0" dirty="0"/>
              <a:t>http://www.stat.fi/til/ssaaty/2019/02/ssaaty_2019_02_2020-11-12_tie_001_sv.html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EB180-E8C7-4F04-9B1A-F5F3163733E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4000" dirty="0">
                <a:solidFill>
                  <a:srgbClr val="00B050"/>
                </a:solidFill>
              </a:rPr>
              <a:t>Statistik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627AD7-2164-4CE8-B615-EE0A0CDC8BD3}"/>
              </a:ext>
            </a:extLst>
          </p:cNvPr>
          <p:cNvSpPr txBox="1"/>
          <p:nvPr/>
        </p:nvSpPr>
        <p:spPr>
          <a:xfrm>
            <a:off x="6832441" y="6036758"/>
            <a:ext cx="2911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Bild från </a:t>
            </a:r>
            <a:r>
              <a:rPr lang="sv-SE" sz="1200" dirty="0" err="1"/>
              <a:t>Instagram</a:t>
            </a:r>
            <a:r>
              <a:rPr lang="sv-SE" sz="1200" dirty="0"/>
              <a:t>/</a:t>
            </a:r>
            <a:r>
              <a:rPr lang="sv-SE" sz="1200" dirty="0" err="1"/>
              <a:t>Fredsdruvor</a:t>
            </a:r>
            <a:endParaRPr lang="fi-FI" sz="1200" dirty="0"/>
          </a:p>
        </p:txBody>
      </p:sp>
      <p:pic>
        <p:nvPicPr>
          <p:cNvPr id="7" name="Picture Placeholder 6" descr="Text&#10;&#10;Description automatically generated">
            <a:extLst>
              <a:ext uri="{FF2B5EF4-FFF2-40B4-BE49-F238E27FC236}">
                <a16:creationId xmlns:a16="http://schemas.microsoft.com/office/drawing/2014/main" id="{63A3D4F4-5601-4260-B6EC-945651506C23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7754" r="11315" b="19273"/>
          <a:stretch/>
        </p:blipFill>
        <p:spPr>
          <a:xfrm>
            <a:off x="6832441" y="419955"/>
            <a:ext cx="4976408" cy="5401577"/>
          </a:xfrm>
        </p:spPr>
      </p:pic>
    </p:spTree>
    <p:extLst>
      <p:ext uri="{BB962C8B-B14F-4D97-AF65-F5344CB8AC3E}">
        <p14:creationId xmlns:p14="http://schemas.microsoft.com/office/powerpoint/2010/main" val="4074586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6F734E1-F9D0-4A14-8C92-3299B486D9F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r="691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A6C80-4B2A-4DA1-A15F-8933DDE44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151" y="1473693"/>
            <a:ext cx="5402961" cy="4459527"/>
          </a:xfrm>
        </p:spPr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sv-SE" sz="2200" b="0" dirty="0"/>
              <a:t>Minns du vad du gjorde i tisdags?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sv-SE" sz="2200" b="0" dirty="0"/>
              <a:t>Minns du din barndomskompis telefonnummer?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sv-SE" sz="2200" b="0" dirty="0"/>
              <a:t>Minns du registreringsnumret på din bil?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sv-SE" sz="2200" b="0" dirty="0"/>
              <a:t>Minns du din första dag på jobbet?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sv-SE" sz="2200" b="0" dirty="0"/>
              <a:t>Vad har du lätt/svårt att minnas?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sv-SE" sz="2200" b="0" dirty="0"/>
              <a:t>Hur tidiga minnen har du?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sv-SE" sz="2200" b="0" dirty="0"/>
              <a:t>Hur pålitligt är ditt minne?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fi-FI" sz="2200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1618F-1843-4AD9-A88A-EF6495248FD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4000" dirty="0">
                <a:solidFill>
                  <a:srgbClr val="00B050"/>
                </a:solidFill>
              </a:rPr>
              <a:t>Minnet och minnen</a:t>
            </a:r>
            <a:endParaRPr lang="fi-FI" sz="4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3C3F0-C4EF-46AA-99E7-8A54CDF863DD}"/>
              </a:ext>
            </a:extLst>
          </p:cNvPr>
          <p:cNvSpPr txBox="1"/>
          <p:nvPr/>
        </p:nvSpPr>
        <p:spPr>
          <a:xfrm>
            <a:off x="6480699" y="6434091"/>
            <a:ext cx="2920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Bild: </a:t>
            </a:r>
            <a:r>
              <a:rPr lang="sv-SE" sz="1200" dirty="0" err="1"/>
              <a:t>Unsplash</a:t>
            </a:r>
            <a:r>
              <a:rPr lang="sv-SE" sz="1200" dirty="0"/>
              <a:t>/Charles </a:t>
            </a:r>
            <a:r>
              <a:rPr lang="sv-SE" sz="1200" dirty="0" err="1"/>
              <a:t>Deluvio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3176839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B9ACE-0F53-4DC7-A74A-24724B807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151" y="1464817"/>
            <a:ext cx="5402961" cy="4468404"/>
          </a:xfrm>
        </p:spPr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000" b="0" dirty="0"/>
              <a:t>Har ni några favoritmuseer?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000" b="0" dirty="0"/>
              <a:t>Saknas något museum?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000" b="0" dirty="0"/>
              <a:t>Finns det minnen gömda i gatunamn nära er?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000" b="0" dirty="0"/>
              <a:t>Hur viktigt är det med minnesmärken av olika slag?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000" b="0" dirty="0"/>
              <a:t>Finns det minnesmärken ni uppskattar särskilt?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000" b="0" dirty="0"/>
              <a:t>Vilka av dagens människor, händelser etc. kommer att vara värda minnesmärken om 20 eller 100 år? </a:t>
            </a:r>
          </a:p>
          <a:p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80985-DE8E-42F6-8157-6766A9DA1BF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4000" dirty="0">
                <a:solidFill>
                  <a:srgbClr val="00B050"/>
                </a:solidFill>
              </a:rPr>
              <a:t>Det kollektiva minnet</a:t>
            </a:r>
            <a:endParaRPr lang="fi-FI" sz="4000" dirty="0">
              <a:solidFill>
                <a:srgbClr val="00B050"/>
              </a:solidFill>
            </a:endParaRPr>
          </a:p>
        </p:txBody>
      </p:sp>
      <p:pic>
        <p:nvPicPr>
          <p:cNvPr id="6" name="Picture 5" descr="A picture containing tree&#10;&#10;Description automatically generated">
            <a:extLst>
              <a:ext uri="{FF2B5EF4-FFF2-40B4-BE49-F238E27FC236}">
                <a16:creationId xmlns:a16="http://schemas.microsoft.com/office/drawing/2014/main" id="{1CB0C74B-94CD-444A-A053-166469249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885" y="206474"/>
            <a:ext cx="3775028" cy="2516685"/>
          </a:xfrm>
          <a:prstGeom prst="rect">
            <a:avLst/>
          </a:prstGeom>
        </p:spPr>
      </p:pic>
      <p:pic>
        <p:nvPicPr>
          <p:cNvPr id="3078" name="Picture 6" descr="Efter kransnedläggningen tänds det vid minnesmärket 105 ljus som symboliserar krigets 105 dagar. Foto Tuukka Jaromaa">
            <a:extLst>
              <a:ext uri="{FF2B5EF4-FFF2-40B4-BE49-F238E27FC236}">
                <a16:creationId xmlns:a16="http://schemas.microsoft.com/office/drawing/2014/main" id="{64082E92-F0BB-40C3-A556-F31BDCE4B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r="15712"/>
          <a:stretch/>
        </p:blipFill>
        <p:spPr bwMode="auto">
          <a:xfrm>
            <a:off x="6769962" y="3577890"/>
            <a:ext cx="3511927" cy="298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ove - Nordisk Film Finland">
            <a:extLst>
              <a:ext uri="{FF2B5EF4-FFF2-40B4-BE49-F238E27FC236}">
                <a16:creationId xmlns:a16="http://schemas.microsoft.com/office/drawing/2014/main" id="{B9BE39D8-CECF-44E6-8A9E-A3189B83F7DD}"/>
              </a:ext>
            </a:extLst>
          </p:cNvPr>
          <p:cNvPicPr>
            <a:picLocks noGrp="1" noChangeAspect="1" noChangeArrowheads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1" b="9371"/>
          <a:stretch>
            <a:fillRect/>
          </a:stretch>
        </p:blipFill>
        <p:spPr bwMode="auto">
          <a:xfrm>
            <a:off x="9639706" y="3000786"/>
            <a:ext cx="2169143" cy="251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383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F1B8F13-B174-4D18-879E-3AB4F953A45D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0" t="18182" r="21273"/>
          <a:stretch/>
        </p:blipFill>
        <p:spPr>
          <a:xfrm>
            <a:off x="6405890" y="845127"/>
            <a:ext cx="5209282" cy="5309766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47D89E-EDC1-49C1-AA92-05FC26AA1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151" y="2068071"/>
            <a:ext cx="5402961" cy="3667711"/>
          </a:xfrm>
        </p:spPr>
        <p:txBody>
          <a:bodyPr/>
          <a:lstStyle/>
          <a:p>
            <a:r>
              <a:rPr lang="sv-SE" sz="2400" dirty="0">
                <a:solidFill>
                  <a:srgbClr val="00B050"/>
                </a:solidFill>
              </a:rPr>
              <a:t>Till dess, för den som vill:</a:t>
            </a:r>
          </a:p>
          <a:p>
            <a:endParaRPr lang="sv-SE" sz="2400" dirty="0">
              <a:solidFill>
                <a:srgbClr val="00B050"/>
              </a:solidFill>
            </a:endParaRPr>
          </a:p>
          <a:p>
            <a:r>
              <a:rPr lang="fi-FI" sz="2000" b="0" dirty="0"/>
              <a:t>Annorlunda version av Bosse </a:t>
            </a:r>
            <a:r>
              <a:rPr lang="fi-FI" sz="2000" b="0" dirty="0" err="1"/>
              <a:t>Österbergs</a:t>
            </a:r>
            <a:r>
              <a:rPr lang="fi-FI" sz="2000" b="0" dirty="0"/>
              <a:t> ”Minne” </a:t>
            </a:r>
            <a:r>
              <a:rPr lang="fi-FI" sz="1200" b="0" dirty="0">
                <a:solidFill>
                  <a:srgbClr val="00B050"/>
                </a:solidFill>
                <a:hlinkClick r:id="rId3"/>
              </a:rPr>
              <a:t>https://www.youtube.com/watch?v=UUbjuUKcSWU</a:t>
            </a:r>
            <a:r>
              <a:rPr lang="fi-FI" sz="1200" b="0" dirty="0">
                <a:solidFill>
                  <a:srgbClr val="00B050"/>
                </a:solidFill>
              </a:rPr>
              <a:t>  </a:t>
            </a:r>
          </a:p>
          <a:p>
            <a:endParaRPr lang="fi-FI" sz="1200" b="0" dirty="0">
              <a:solidFill>
                <a:srgbClr val="00B050"/>
              </a:solidFill>
            </a:endParaRPr>
          </a:p>
          <a:p>
            <a:r>
              <a:rPr lang="fi-FI" sz="2000" b="0" dirty="0" err="1">
                <a:solidFill>
                  <a:prstClr val="black"/>
                </a:solidFill>
              </a:rPr>
              <a:t>Rolig</a:t>
            </a:r>
            <a:r>
              <a:rPr lang="fi-FI" sz="2000" b="0" dirty="0">
                <a:solidFill>
                  <a:prstClr val="black"/>
                </a:solidFill>
              </a:rPr>
              <a:t> </a:t>
            </a:r>
            <a:r>
              <a:rPr lang="fi-FI" sz="2000" b="0" dirty="0" err="1">
                <a:solidFill>
                  <a:prstClr val="black"/>
                </a:solidFill>
              </a:rPr>
              <a:t>artikel</a:t>
            </a:r>
            <a:r>
              <a:rPr lang="fi-FI" sz="2000" b="0" dirty="0">
                <a:solidFill>
                  <a:prstClr val="black"/>
                </a:solidFill>
              </a:rPr>
              <a:t> </a:t>
            </a:r>
            <a:r>
              <a:rPr lang="fi-FI" sz="2000" b="0" dirty="0" err="1">
                <a:solidFill>
                  <a:prstClr val="black"/>
                </a:solidFill>
              </a:rPr>
              <a:t>om</a:t>
            </a:r>
            <a:r>
              <a:rPr lang="fi-FI" sz="2000" b="0" dirty="0">
                <a:solidFill>
                  <a:prstClr val="black"/>
                </a:solidFill>
              </a:rPr>
              <a:t> </a:t>
            </a:r>
            <a:r>
              <a:rPr lang="fi-FI" sz="2000" b="0" dirty="0" err="1">
                <a:solidFill>
                  <a:prstClr val="black"/>
                </a:solidFill>
              </a:rPr>
              <a:t>finlandssvenskars</a:t>
            </a:r>
            <a:r>
              <a:rPr lang="fi-FI" sz="2000" b="0" dirty="0">
                <a:solidFill>
                  <a:prstClr val="black"/>
                </a:solidFill>
              </a:rPr>
              <a:t> </a:t>
            </a:r>
            <a:r>
              <a:rPr lang="fi-FI" sz="2000" b="0" dirty="0" err="1">
                <a:solidFill>
                  <a:prstClr val="black"/>
                </a:solidFill>
              </a:rPr>
              <a:t>misstag</a:t>
            </a:r>
            <a:r>
              <a:rPr lang="fi-FI" sz="2000" b="0" dirty="0">
                <a:solidFill>
                  <a:prstClr val="black"/>
                </a:solidFill>
              </a:rPr>
              <a:t> </a:t>
            </a:r>
            <a:r>
              <a:rPr lang="fi-FI" sz="2000" b="0" dirty="0" err="1">
                <a:solidFill>
                  <a:prstClr val="black"/>
                </a:solidFill>
              </a:rPr>
              <a:t>när</a:t>
            </a:r>
            <a:r>
              <a:rPr lang="fi-FI" sz="2000" b="0" dirty="0">
                <a:solidFill>
                  <a:prstClr val="black"/>
                </a:solidFill>
              </a:rPr>
              <a:t> de </a:t>
            </a:r>
            <a:r>
              <a:rPr lang="fi-FI" sz="2000" b="0" dirty="0" err="1">
                <a:solidFill>
                  <a:prstClr val="black"/>
                </a:solidFill>
              </a:rPr>
              <a:t>har</a:t>
            </a:r>
            <a:r>
              <a:rPr lang="fi-FI" sz="2000" b="0" dirty="0">
                <a:solidFill>
                  <a:prstClr val="black"/>
                </a:solidFill>
              </a:rPr>
              <a:t> </a:t>
            </a:r>
            <a:r>
              <a:rPr lang="fi-FI" sz="2000" b="0" dirty="0" err="1">
                <a:solidFill>
                  <a:prstClr val="black"/>
                </a:solidFill>
              </a:rPr>
              <a:t>talat</a:t>
            </a:r>
            <a:r>
              <a:rPr lang="fi-FI" sz="2000" b="0" dirty="0">
                <a:solidFill>
                  <a:prstClr val="black"/>
                </a:solidFill>
              </a:rPr>
              <a:t> </a:t>
            </a:r>
            <a:r>
              <a:rPr lang="fi-FI" sz="2000" b="0" dirty="0" err="1">
                <a:solidFill>
                  <a:prstClr val="black"/>
                </a:solidFill>
              </a:rPr>
              <a:t>finska</a:t>
            </a:r>
            <a:r>
              <a:rPr lang="fi-FI" sz="2000" b="0" dirty="0">
                <a:solidFill>
                  <a:prstClr val="black"/>
                </a:solidFill>
              </a:rPr>
              <a:t>: </a:t>
            </a:r>
            <a:r>
              <a:rPr lang="fi-FI" sz="1200" b="0" dirty="0">
                <a:solidFill>
                  <a:prstClr val="black"/>
                </a:solidFill>
                <a:hlinkClick r:id="rId4"/>
              </a:rPr>
              <a:t>https://svenska.yle.fi/artikel/2021/04/13/tack-for-fyllan-valkommen-ater-komiska-och-mindre-komiska-misstag</a:t>
            </a:r>
            <a:r>
              <a:rPr lang="fi-FI" sz="1200" b="0" dirty="0">
                <a:solidFill>
                  <a:prstClr val="black"/>
                </a:solidFill>
              </a:rPr>
              <a:t> </a:t>
            </a:r>
            <a:endParaRPr lang="fi-FI" sz="1200" b="0" dirty="0">
              <a:solidFill>
                <a:srgbClr val="00B05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46719-4BFF-423E-A3D5-960A61EE605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3150" y="845127"/>
            <a:ext cx="5402961" cy="1388633"/>
          </a:xfrm>
        </p:spPr>
        <p:txBody>
          <a:bodyPr/>
          <a:lstStyle/>
          <a:p>
            <a:r>
              <a:rPr lang="sv-SE" sz="4000" dirty="0">
                <a:solidFill>
                  <a:srgbClr val="00B050"/>
                </a:solidFill>
              </a:rPr>
              <a:t>Vi ses om en vecka!</a:t>
            </a:r>
            <a:endParaRPr lang="fi-FI" sz="4000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3A955-AED7-40B2-B84B-7DBEC65A26DC}"/>
              </a:ext>
            </a:extLst>
          </p:cNvPr>
          <p:cNvSpPr txBox="1"/>
          <p:nvPr/>
        </p:nvSpPr>
        <p:spPr>
          <a:xfrm>
            <a:off x="6405890" y="6308482"/>
            <a:ext cx="2456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Bild: </a:t>
            </a:r>
            <a:r>
              <a:rPr lang="sv-SE" sz="1200" dirty="0" err="1"/>
              <a:t>Pexels</a:t>
            </a:r>
            <a:r>
              <a:rPr lang="sv-SE" sz="1200" dirty="0"/>
              <a:t>/Nathalie De </a:t>
            </a:r>
            <a:r>
              <a:rPr lang="sv-SE" sz="1200" dirty="0" err="1"/>
              <a:t>Boever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176385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Aalto">
      <a:dk1>
        <a:sysClr val="windowText" lastClr="000000"/>
      </a:dk1>
      <a:lt1>
        <a:sysClr val="window" lastClr="FFFFFF"/>
      </a:lt1>
      <a:dk2>
        <a:srgbClr val="EE353B"/>
      </a:dk2>
      <a:lt2>
        <a:srgbClr val="F4787B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10_red.potx" id="{8BC01F7D-AB4B-47D0-88F0-D528585D0D30}" vid="{3D57A40D-93D3-4F33-BFEC-2286A06BC0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7203</TotalTime>
  <Words>471</Words>
  <Application>Microsoft Office PowerPoint</Application>
  <PresentationFormat>Widescreen</PresentationFormat>
  <Paragraphs>67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Arial</vt:lpstr>
      <vt:lpstr>Courier New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Sevon Sofia</dc:creator>
  <cp:lastModifiedBy>Sevon Sofia</cp:lastModifiedBy>
  <cp:revision>25</cp:revision>
  <dcterms:created xsi:type="dcterms:W3CDTF">2021-04-11T07:42:30Z</dcterms:created>
  <dcterms:modified xsi:type="dcterms:W3CDTF">2021-04-16T07:45:31Z</dcterms:modified>
</cp:coreProperties>
</file>