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3" r:id="rId2"/>
  </p:sldMasterIdLst>
  <p:notesMasterIdLst>
    <p:notesMasterId r:id="rId11"/>
  </p:notesMasterIdLst>
  <p:sldIdLst>
    <p:sldId id="257" r:id="rId3"/>
    <p:sldId id="312" r:id="rId4"/>
    <p:sldId id="307" r:id="rId5"/>
    <p:sldId id="282" r:id="rId6"/>
    <p:sldId id="313" r:id="rId7"/>
    <p:sldId id="308" r:id="rId8"/>
    <p:sldId id="309" r:id="rId9"/>
    <p:sldId id="31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C87F7-FBDC-4A4E-98AC-D16B1649B9E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8502A-CBC5-495F-83ED-CD560B0D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49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>
            <a:spLocks noGrp="1"/>
          </p:cNvSpPr>
          <p:nvPr>
            <p:ph type="title"/>
          </p:nvPr>
        </p:nvSpPr>
        <p:spPr>
          <a:xfrm>
            <a:off x="624416" y="1700809"/>
            <a:ext cx="10943168" cy="354240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32722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33601" cy="1819276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861621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Red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icture Placeholder 3"/>
          <p:cNvSpPr>
            <a:spLocks noGrp="1"/>
          </p:cNvSpPr>
          <p:nvPr>
            <p:ph type="pic" idx="13"/>
          </p:nvPr>
        </p:nvSpPr>
        <p:spPr>
          <a:xfrm>
            <a:off x="5799016" y="180001"/>
            <a:ext cx="6172923" cy="6498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16" name="Title Text"/>
          <p:cNvSpPr>
            <a:spLocks noGrp="1"/>
          </p:cNvSpPr>
          <p:nvPr>
            <p:ph type="title"/>
          </p:nvPr>
        </p:nvSpPr>
        <p:spPr>
          <a:xfrm>
            <a:off x="624416" y="1989288"/>
            <a:ext cx="4425971" cy="3232901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7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6" y="5438089"/>
            <a:ext cx="4425971" cy="5832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8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59204" cy="181380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378667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Yellow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icture Placeholder 3"/>
          <p:cNvSpPr>
            <a:spLocks noGrp="1"/>
          </p:cNvSpPr>
          <p:nvPr>
            <p:ph type="pic" idx="13"/>
          </p:nvPr>
        </p:nvSpPr>
        <p:spPr>
          <a:xfrm>
            <a:off x="5799016" y="180001"/>
            <a:ext cx="6172923" cy="6498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27" name="Title Text"/>
          <p:cNvSpPr>
            <a:spLocks noGrp="1"/>
          </p:cNvSpPr>
          <p:nvPr>
            <p:ph type="title"/>
          </p:nvPr>
        </p:nvSpPr>
        <p:spPr>
          <a:xfrm>
            <a:off x="624416" y="1960037"/>
            <a:ext cx="4425971" cy="3232901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6" y="5408838"/>
            <a:ext cx="4425971" cy="5832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29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59204" cy="1813804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873060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32400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Re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pic>
        <p:nvPicPr>
          <p:cNvPr id="146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88" y="5678845"/>
            <a:ext cx="2639837" cy="1149121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traight Connector 4"/>
          <p:cNvSpPr/>
          <p:nvPr/>
        </p:nvSpPr>
        <p:spPr>
          <a:xfrm>
            <a:off x="624416" y="5848350"/>
            <a:ext cx="1094316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54863" rIns="54863"/>
          <a:lstStyle/>
          <a:p>
            <a:endParaRPr sz="2160"/>
          </a:p>
        </p:txBody>
      </p:sp>
      <p:sp>
        <p:nvSpPr>
          <p:cNvPr id="14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642924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80" y="5677088"/>
            <a:ext cx="2762008" cy="114912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7" name="Straight Connector 4"/>
          <p:cNvSpPr/>
          <p:nvPr/>
        </p:nvSpPr>
        <p:spPr>
          <a:xfrm>
            <a:off x="624416" y="5848350"/>
            <a:ext cx="1094316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54863" rIns="54863"/>
          <a:lstStyle/>
          <a:p>
            <a:endParaRPr sz="2160"/>
          </a:p>
        </p:txBody>
      </p:sp>
      <p:sp>
        <p:nvSpPr>
          <p:cNvPr id="1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587091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Text"/>
          <p:cNvSpPr>
            <a:spLocks noGrp="1"/>
          </p:cNvSpPr>
          <p:nvPr>
            <p:ph type="title"/>
          </p:nvPr>
        </p:nvSpPr>
        <p:spPr>
          <a:xfrm>
            <a:off x="624416" y="318136"/>
            <a:ext cx="10943168" cy="1195799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320" spc="-120">
                <a:solidFill>
                  <a:srgbClr val="0065B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6" name="Body Level One…"/>
          <p:cNvSpPr>
            <a:spLocks noGrp="1"/>
          </p:cNvSpPr>
          <p:nvPr>
            <p:ph type="body" idx="1"/>
          </p:nvPr>
        </p:nvSpPr>
        <p:spPr>
          <a:xfrm>
            <a:off x="624419" y="1527989"/>
            <a:ext cx="10943167" cy="398924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SzTx/>
              <a:buFontTx/>
              <a:buNone/>
              <a:defRPr sz="2520" b="1"/>
            </a:lvl1pPr>
            <a:lvl2pPr marL="297863" indent="-267623">
              <a:spcBef>
                <a:spcPts val="600"/>
              </a:spcBef>
              <a:buFontTx/>
              <a:buChar char="•"/>
              <a:defRPr sz="2520" b="1"/>
            </a:lvl2pPr>
            <a:lvl3pPr marL="639360" indent="-362880">
              <a:spcBef>
                <a:spcPts val="600"/>
              </a:spcBef>
              <a:buFontTx/>
              <a:buChar char="-"/>
              <a:defRPr sz="2520" b="1"/>
            </a:lvl3pPr>
            <a:lvl4pPr marL="1067039" indent="-349919">
              <a:spcBef>
                <a:spcPts val="600"/>
              </a:spcBef>
              <a:buFontTx/>
              <a:buChar char="•"/>
              <a:defRPr sz="2520" b="1"/>
            </a:lvl4pPr>
            <a:lvl5pPr marL="1473451" indent="-443131">
              <a:spcBef>
                <a:spcPts val="600"/>
              </a:spcBef>
              <a:buFontTx/>
              <a:buChar char="o"/>
              <a:defRPr sz="252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" name="Slide Number"/>
          <p:cNvSpPr>
            <a:spLocks noGrp="1"/>
          </p:cNvSpPr>
          <p:nvPr>
            <p:ph type="sldNum" sz="quarter" idx="2"/>
          </p:nvPr>
        </p:nvSpPr>
        <p:spPr>
          <a:xfrm>
            <a:off x="11406706" y="6363641"/>
            <a:ext cx="161904" cy="1661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68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53" y="5672159"/>
            <a:ext cx="2633473" cy="1148195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Straight Connector 4"/>
          <p:cNvSpPr/>
          <p:nvPr/>
        </p:nvSpPr>
        <p:spPr>
          <a:xfrm>
            <a:off x="624416" y="5847608"/>
            <a:ext cx="10943168" cy="1"/>
          </a:xfrm>
          <a:prstGeom prst="line">
            <a:avLst/>
          </a:prstGeom>
          <a:ln w="12700">
            <a:solidFill>
              <a:schemeClr val="accent3"/>
            </a:solidFill>
          </a:ln>
        </p:spPr>
        <p:txBody>
          <a:bodyPr lIns="54863" rIns="54863"/>
          <a:lstStyle/>
          <a:p>
            <a:endParaRPr sz="2160"/>
          </a:p>
        </p:txBody>
      </p:sp>
    </p:spTree>
    <p:extLst>
      <p:ext uri="{BB962C8B-B14F-4D97-AF65-F5344CB8AC3E}">
        <p14:creationId xmlns:p14="http://schemas.microsoft.com/office/powerpoint/2010/main" val="155731441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Text"/>
          <p:cNvSpPr>
            <a:spLocks noGrp="1"/>
          </p:cNvSpPr>
          <p:nvPr>
            <p:ph type="title"/>
          </p:nvPr>
        </p:nvSpPr>
        <p:spPr>
          <a:xfrm>
            <a:off x="624416" y="318136"/>
            <a:ext cx="10943168" cy="1195799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320" spc="-120">
                <a:solidFill>
                  <a:srgbClr val="0065B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7" name="Body Level One…"/>
          <p:cNvSpPr>
            <a:spLocks noGrp="1"/>
          </p:cNvSpPr>
          <p:nvPr>
            <p:ph type="body" idx="1"/>
          </p:nvPr>
        </p:nvSpPr>
        <p:spPr>
          <a:xfrm>
            <a:off x="624419" y="1513933"/>
            <a:ext cx="10943167" cy="40033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SzTx/>
              <a:buFontTx/>
              <a:buNone/>
              <a:defRPr sz="2520" b="1"/>
            </a:lvl1pPr>
            <a:lvl2pPr marL="297863" indent="-267623">
              <a:spcBef>
                <a:spcPts val="600"/>
              </a:spcBef>
              <a:buFontTx/>
              <a:buChar char="•"/>
              <a:defRPr sz="2520" b="1"/>
            </a:lvl2pPr>
            <a:lvl3pPr marL="639360" indent="-362880">
              <a:spcBef>
                <a:spcPts val="600"/>
              </a:spcBef>
              <a:buFontTx/>
              <a:buChar char="-"/>
              <a:defRPr sz="2520" b="1"/>
            </a:lvl3pPr>
            <a:lvl4pPr marL="1067039" indent="-349919">
              <a:spcBef>
                <a:spcPts val="600"/>
              </a:spcBef>
              <a:buFontTx/>
              <a:buChar char="•"/>
              <a:defRPr sz="2520" b="1"/>
            </a:lvl4pPr>
            <a:lvl5pPr marL="1473451" indent="-443131">
              <a:spcBef>
                <a:spcPts val="600"/>
              </a:spcBef>
              <a:buFontTx/>
              <a:buChar char="o"/>
              <a:defRPr sz="252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8" name="Slide Number"/>
          <p:cNvSpPr>
            <a:spLocks noGrp="1"/>
          </p:cNvSpPr>
          <p:nvPr>
            <p:ph type="sldNum" sz="quarter" idx="2"/>
          </p:nvPr>
        </p:nvSpPr>
        <p:spPr>
          <a:xfrm>
            <a:off x="11406706" y="6363641"/>
            <a:ext cx="161904" cy="1661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79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54" y="5672159"/>
            <a:ext cx="2633473" cy="1148195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traight Connector 4"/>
          <p:cNvSpPr/>
          <p:nvPr/>
        </p:nvSpPr>
        <p:spPr>
          <a:xfrm>
            <a:off x="624416" y="5847608"/>
            <a:ext cx="10943168" cy="1"/>
          </a:xfrm>
          <a:prstGeom prst="line">
            <a:avLst/>
          </a:prstGeom>
          <a:ln w="12700">
            <a:solidFill>
              <a:schemeClr val="accent2"/>
            </a:solidFill>
          </a:ln>
        </p:spPr>
        <p:txBody>
          <a:bodyPr lIns="54863" rIns="54863"/>
          <a:lstStyle/>
          <a:p>
            <a:endParaRPr sz="2160"/>
          </a:p>
        </p:txBody>
      </p:sp>
    </p:spTree>
    <p:extLst>
      <p:ext uri="{BB962C8B-B14F-4D97-AF65-F5344CB8AC3E}">
        <p14:creationId xmlns:p14="http://schemas.microsoft.com/office/powerpoint/2010/main" val="350450621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Yellow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99" y="5672159"/>
            <a:ext cx="2633475" cy="1148195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Title Text"/>
          <p:cNvSpPr>
            <a:spLocks noGrp="1"/>
          </p:cNvSpPr>
          <p:nvPr>
            <p:ph type="title"/>
          </p:nvPr>
        </p:nvSpPr>
        <p:spPr>
          <a:xfrm>
            <a:off x="624416" y="318136"/>
            <a:ext cx="10943168" cy="1195799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320" spc="-120">
                <a:solidFill>
                  <a:srgbClr val="0065B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9" name="Body Level One…"/>
          <p:cNvSpPr>
            <a:spLocks noGrp="1"/>
          </p:cNvSpPr>
          <p:nvPr>
            <p:ph type="body" idx="1"/>
          </p:nvPr>
        </p:nvSpPr>
        <p:spPr>
          <a:xfrm>
            <a:off x="624419" y="1513933"/>
            <a:ext cx="10943167" cy="40033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SzTx/>
              <a:buFontTx/>
              <a:buNone/>
              <a:defRPr sz="2520" b="1"/>
            </a:lvl1pPr>
            <a:lvl2pPr marL="297863" indent="-267623">
              <a:spcBef>
                <a:spcPts val="600"/>
              </a:spcBef>
              <a:buFontTx/>
              <a:buChar char="•"/>
              <a:defRPr sz="2520" b="1"/>
            </a:lvl2pPr>
            <a:lvl3pPr marL="639360" indent="-362880">
              <a:spcBef>
                <a:spcPts val="600"/>
              </a:spcBef>
              <a:buFontTx/>
              <a:buChar char="-"/>
              <a:defRPr sz="2520" b="1"/>
            </a:lvl3pPr>
            <a:lvl4pPr marL="1067039" indent="-349919">
              <a:spcBef>
                <a:spcPts val="600"/>
              </a:spcBef>
              <a:buFontTx/>
              <a:buChar char="•"/>
              <a:defRPr sz="2520" b="1"/>
            </a:lvl4pPr>
            <a:lvl5pPr marL="1473451" indent="-443131">
              <a:spcBef>
                <a:spcPts val="600"/>
              </a:spcBef>
              <a:buFontTx/>
              <a:buChar char="o"/>
              <a:defRPr sz="252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0" name="Slide Number"/>
          <p:cNvSpPr>
            <a:spLocks noGrp="1"/>
          </p:cNvSpPr>
          <p:nvPr>
            <p:ph type="sldNum" sz="quarter" idx="2"/>
          </p:nvPr>
        </p:nvSpPr>
        <p:spPr>
          <a:xfrm>
            <a:off x="11406706" y="6363641"/>
            <a:ext cx="161904" cy="1661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91" name="Straight Connector 4"/>
          <p:cNvSpPr/>
          <p:nvPr/>
        </p:nvSpPr>
        <p:spPr>
          <a:xfrm>
            <a:off x="624416" y="5847608"/>
            <a:ext cx="10943168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54863" rIns="54863"/>
          <a:lstStyle/>
          <a:p>
            <a:endParaRPr sz="2160"/>
          </a:p>
        </p:txBody>
      </p:sp>
    </p:spTree>
    <p:extLst>
      <p:ext uri="{BB962C8B-B14F-4D97-AF65-F5344CB8AC3E}">
        <p14:creationId xmlns:p14="http://schemas.microsoft.com/office/powerpoint/2010/main" val="162400928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l 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Text"/>
          <p:cNvSpPr>
            <a:spLocks noGrp="1"/>
          </p:cNvSpPr>
          <p:nvPr>
            <p:ph type="title"/>
          </p:nvPr>
        </p:nvSpPr>
        <p:spPr>
          <a:xfrm>
            <a:off x="617745" y="318136"/>
            <a:ext cx="10949841" cy="1195799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320" spc="-120">
                <a:solidFill>
                  <a:srgbClr val="0065B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99" name="Body Level One…"/>
          <p:cNvSpPr>
            <a:spLocks noGrp="1"/>
          </p:cNvSpPr>
          <p:nvPr>
            <p:ph type="body" sz="half" idx="1"/>
          </p:nvPr>
        </p:nvSpPr>
        <p:spPr>
          <a:xfrm>
            <a:off x="617744" y="1513933"/>
            <a:ext cx="5317440" cy="40033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SzTx/>
              <a:buFontTx/>
              <a:buNone/>
              <a:defRPr sz="2520" b="1"/>
            </a:lvl1pPr>
            <a:lvl2pPr marL="297863" indent="-267623">
              <a:spcBef>
                <a:spcPts val="600"/>
              </a:spcBef>
              <a:buFontTx/>
              <a:buChar char="•"/>
              <a:defRPr sz="2520" b="1"/>
            </a:lvl2pPr>
            <a:lvl3pPr marL="639360" indent="-362880">
              <a:spcBef>
                <a:spcPts val="600"/>
              </a:spcBef>
              <a:buFontTx/>
              <a:buChar char="-"/>
              <a:defRPr sz="2520" b="1"/>
            </a:lvl3pPr>
            <a:lvl4pPr marL="1067039" indent="-349919">
              <a:spcBef>
                <a:spcPts val="600"/>
              </a:spcBef>
              <a:buFontTx/>
              <a:buChar char="•"/>
              <a:defRPr sz="2520" b="1"/>
            </a:lvl4pPr>
            <a:lvl5pPr marL="1473451" indent="-443131">
              <a:spcBef>
                <a:spcPts val="600"/>
              </a:spcBef>
              <a:buFontTx/>
              <a:buChar char="o"/>
              <a:defRPr sz="252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lide Number"/>
          <p:cNvSpPr>
            <a:spLocks noGrp="1"/>
          </p:cNvSpPr>
          <p:nvPr>
            <p:ph type="sldNum" sz="quarter" idx="2"/>
          </p:nvPr>
        </p:nvSpPr>
        <p:spPr>
          <a:xfrm>
            <a:off x="11406706" y="6363641"/>
            <a:ext cx="161904" cy="1661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1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53" y="5672159"/>
            <a:ext cx="2633473" cy="1148195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traight Connector 4"/>
          <p:cNvSpPr/>
          <p:nvPr/>
        </p:nvSpPr>
        <p:spPr>
          <a:xfrm>
            <a:off x="624416" y="5847608"/>
            <a:ext cx="10943168" cy="1"/>
          </a:xfrm>
          <a:prstGeom prst="line">
            <a:avLst/>
          </a:prstGeom>
          <a:ln w="12700">
            <a:solidFill>
              <a:schemeClr val="accent3"/>
            </a:solidFill>
          </a:ln>
        </p:spPr>
        <p:txBody>
          <a:bodyPr lIns="54863" rIns="54863"/>
          <a:lstStyle/>
          <a:p>
            <a:endParaRPr sz="2160"/>
          </a:p>
        </p:txBody>
      </p:sp>
    </p:spTree>
    <p:extLst>
      <p:ext uri="{BB962C8B-B14F-4D97-AF65-F5344CB8AC3E}">
        <p14:creationId xmlns:p14="http://schemas.microsoft.com/office/powerpoint/2010/main" val="209411544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l 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Text"/>
          <p:cNvSpPr>
            <a:spLocks noGrp="1"/>
          </p:cNvSpPr>
          <p:nvPr>
            <p:ph type="title"/>
          </p:nvPr>
        </p:nvSpPr>
        <p:spPr>
          <a:xfrm>
            <a:off x="624416" y="318136"/>
            <a:ext cx="10943168" cy="1195799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320" spc="-120">
                <a:solidFill>
                  <a:srgbClr val="0065B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10" name="Body Level One…"/>
          <p:cNvSpPr>
            <a:spLocks noGrp="1"/>
          </p:cNvSpPr>
          <p:nvPr>
            <p:ph type="body" sz="half" idx="1"/>
          </p:nvPr>
        </p:nvSpPr>
        <p:spPr>
          <a:xfrm>
            <a:off x="624417" y="1513933"/>
            <a:ext cx="5317441" cy="400397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SzTx/>
              <a:buFontTx/>
              <a:buNone/>
              <a:defRPr sz="2520" b="1"/>
            </a:lvl1pPr>
            <a:lvl2pPr marL="297863" indent="-267623">
              <a:spcBef>
                <a:spcPts val="600"/>
              </a:spcBef>
              <a:buFontTx/>
              <a:buChar char="•"/>
              <a:defRPr sz="2520" b="1"/>
            </a:lvl2pPr>
            <a:lvl3pPr marL="639360" indent="-362880">
              <a:spcBef>
                <a:spcPts val="600"/>
              </a:spcBef>
              <a:buFontTx/>
              <a:buChar char="-"/>
              <a:defRPr sz="2520" b="1"/>
            </a:lvl3pPr>
            <a:lvl4pPr marL="1067039" indent="-349919">
              <a:spcBef>
                <a:spcPts val="600"/>
              </a:spcBef>
              <a:buFontTx/>
              <a:buChar char="•"/>
              <a:defRPr sz="2520" b="1"/>
            </a:lvl4pPr>
            <a:lvl5pPr marL="1473451" indent="-443131">
              <a:spcBef>
                <a:spcPts val="600"/>
              </a:spcBef>
              <a:buFontTx/>
              <a:buChar char="o"/>
              <a:defRPr sz="252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1" name="Slide Number"/>
          <p:cNvSpPr>
            <a:spLocks noGrp="1"/>
          </p:cNvSpPr>
          <p:nvPr>
            <p:ph type="sldNum" sz="quarter" idx="2"/>
          </p:nvPr>
        </p:nvSpPr>
        <p:spPr>
          <a:xfrm>
            <a:off x="11406706" y="6363641"/>
            <a:ext cx="161904" cy="1661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12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54" y="5672159"/>
            <a:ext cx="2633473" cy="1148195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Straight Connector 4"/>
          <p:cNvSpPr/>
          <p:nvPr/>
        </p:nvSpPr>
        <p:spPr>
          <a:xfrm>
            <a:off x="624416" y="5847608"/>
            <a:ext cx="10943168" cy="1"/>
          </a:xfrm>
          <a:prstGeom prst="line">
            <a:avLst/>
          </a:prstGeom>
          <a:ln w="12700">
            <a:solidFill>
              <a:schemeClr val="accent2"/>
            </a:solidFill>
          </a:ln>
        </p:spPr>
        <p:txBody>
          <a:bodyPr lIns="54863" rIns="54863"/>
          <a:lstStyle/>
          <a:p>
            <a:endParaRPr sz="2160"/>
          </a:p>
        </p:txBody>
      </p:sp>
    </p:spTree>
    <p:extLst>
      <p:ext uri="{BB962C8B-B14F-4D97-AF65-F5344CB8AC3E}">
        <p14:creationId xmlns:p14="http://schemas.microsoft.com/office/powerpoint/2010/main" val="74449775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Re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>
            <a:spLocks noGrp="1"/>
          </p:cNvSpPr>
          <p:nvPr>
            <p:ph type="title"/>
          </p:nvPr>
        </p:nvSpPr>
        <p:spPr>
          <a:xfrm>
            <a:off x="624416" y="1700809"/>
            <a:ext cx="10943168" cy="354240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32722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5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33601" cy="181927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0055253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l Yellow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itle Text"/>
          <p:cNvSpPr>
            <a:spLocks noGrp="1"/>
          </p:cNvSpPr>
          <p:nvPr>
            <p:ph type="title"/>
          </p:nvPr>
        </p:nvSpPr>
        <p:spPr>
          <a:xfrm>
            <a:off x="624416" y="318136"/>
            <a:ext cx="10943168" cy="1195799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320" spc="-12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21" name="Body Level One…"/>
          <p:cNvSpPr>
            <a:spLocks noGrp="1"/>
          </p:cNvSpPr>
          <p:nvPr>
            <p:ph type="body" sz="half" idx="1"/>
          </p:nvPr>
        </p:nvSpPr>
        <p:spPr>
          <a:xfrm>
            <a:off x="624417" y="1513933"/>
            <a:ext cx="5317441" cy="40033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SzTx/>
              <a:buFontTx/>
              <a:buNone/>
              <a:defRPr sz="2520" b="1"/>
            </a:lvl1pPr>
            <a:lvl2pPr marL="297863" indent="-267623">
              <a:spcBef>
                <a:spcPts val="600"/>
              </a:spcBef>
              <a:buFontTx/>
              <a:buChar char="•"/>
              <a:defRPr sz="2520" b="1"/>
            </a:lvl2pPr>
            <a:lvl3pPr marL="639360" indent="-362880">
              <a:spcBef>
                <a:spcPts val="600"/>
              </a:spcBef>
              <a:buFontTx/>
              <a:buChar char="-"/>
              <a:defRPr sz="2520" b="1"/>
            </a:lvl3pPr>
            <a:lvl4pPr marL="1067039" indent="-349919">
              <a:spcBef>
                <a:spcPts val="600"/>
              </a:spcBef>
              <a:buFontTx/>
              <a:buChar char="•"/>
              <a:defRPr sz="2520" b="1"/>
            </a:lvl4pPr>
            <a:lvl5pPr marL="1473451" indent="-443131">
              <a:spcBef>
                <a:spcPts val="600"/>
              </a:spcBef>
              <a:buFontTx/>
              <a:buChar char="o"/>
              <a:defRPr sz="252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2" name="Slide Number"/>
          <p:cNvSpPr>
            <a:spLocks noGrp="1"/>
          </p:cNvSpPr>
          <p:nvPr>
            <p:ph type="sldNum" sz="quarter" idx="2"/>
          </p:nvPr>
        </p:nvSpPr>
        <p:spPr>
          <a:xfrm>
            <a:off x="12913773" y="6378881"/>
            <a:ext cx="161904" cy="1661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3" name="Straight Connector 4"/>
          <p:cNvSpPr/>
          <p:nvPr/>
        </p:nvSpPr>
        <p:spPr>
          <a:xfrm>
            <a:off x="624416" y="5817128"/>
            <a:ext cx="6686163" cy="1"/>
          </a:xfrm>
          <a:prstGeom prst="line">
            <a:avLst/>
          </a:prstGeom>
          <a:ln w="12700">
            <a:solidFill>
              <a:srgbClr val="A7DBD9"/>
            </a:solidFill>
          </a:ln>
        </p:spPr>
        <p:txBody>
          <a:bodyPr lIns="54863" rIns="54863"/>
          <a:lstStyle/>
          <a:p>
            <a:endParaRPr sz="2160"/>
          </a:p>
        </p:txBody>
      </p:sp>
      <p:pic>
        <p:nvPicPr>
          <p:cNvPr id="224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423" y="4018299"/>
            <a:ext cx="4717725" cy="254374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Untitled-3-01.png" descr="Untitled-3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85" y="5882640"/>
            <a:ext cx="976207" cy="7219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6286826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3200" y="1584000"/>
            <a:ext cx="5232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84000"/>
            <a:ext cx="5232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FA59-C1FC-453C-854B-451EFFB09889}" type="datetime1">
              <a:rPr lang="en-US" noProof="0" smtClean="0"/>
              <a:pPr/>
              <a:t>2/18/2021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75697" y="6273251"/>
            <a:ext cx="161903" cy="166199"/>
          </a:xfrm>
        </p:spPr>
        <p:txBody>
          <a:bodyPr/>
          <a:lstStyle/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9200" y="6145200"/>
            <a:ext cx="20496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40" indent="-103184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40" indent="-93659">
              <a:buFont typeface="Symbol" pitchFamily="18" charset="2"/>
              <a:buNone/>
              <a:defRPr sz="900"/>
            </a:lvl3pPr>
            <a:lvl4pPr marL="273040" indent="-93659">
              <a:defRPr sz="900"/>
            </a:lvl4pPr>
            <a:lvl5pPr marL="273040" indent="-93659">
              <a:buFont typeface="Symbol" pitchFamily="18" charset="2"/>
              <a:buChar char="-"/>
              <a:defRPr sz="900"/>
            </a:lvl5pPr>
            <a:lvl6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0" y="6145200"/>
            <a:ext cx="22704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40" indent="-103184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40" indent="-93659">
              <a:buFont typeface="Symbol" pitchFamily="18" charset="2"/>
              <a:buNone/>
              <a:defRPr sz="900"/>
            </a:lvl3pPr>
            <a:lvl4pPr marL="273040" indent="-93659">
              <a:defRPr sz="900"/>
            </a:lvl4pPr>
            <a:lvl5pPr marL="273040" indent="-93659">
              <a:buFont typeface="Symbol" pitchFamily="18" charset="2"/>
              <a:buChar char="-"/>
              <a:defRPr sz="900"/>
            </a:lvl5pPr>
            <a:lvl6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235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41867" y="1712914"/>
            <a:ext cx="11099800" cy="39195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1" y="1770063"/>
            <a:ext cx="10358967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141664"/>
            <a:ext cx="8377767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4233" y="5959476"/>
            <a:ext cx="2700867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fld id="{08730F3C-6CCB-4083-AB56-45DBD448E15C}" type="datetime1">
              <a:rPr lang="en-US"/>
              <a:pPr/>
              <a:t>2/18/2021</a:t>
            </a:fld>
            <a:endParaRPr lang="fi-FI"/>
          </a:p>
        </p:txBody>
      </p:sp>
      <p:pic>
        <p:nvPicPr>
          <p:cNvPr id="3080" name="Picture 8" descr="aalto_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827867" cy="1630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3555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959B33-BF8C-4A6A-A46B-5F87F01C7AF7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01AD0-EB3A-4893-8D71-B8016A1D02C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22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93C81F-B90F-46DC-83A3-C126ABE81D8E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26123-D10D-4718-A4F1-88275B5C96B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288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1" y="1582739"/>
            <a:ext cx="5221817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017" y="1582739"/>
            <a:ext cx="5221816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633F6-3B3A-408D-9FC6-A54013EA804F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3313F-635D-4AEA-8C1C-5F232D1A7F7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8728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FC83B-5294-4BD1-BCC1-F9BF61C900CB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B2866-5BD7-401E-971D-24F40679953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3123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A4A1C-E390-4B25-9FF4-64826F20C6A9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E4686-24F0-40F7-85FA-AFE055644F8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5587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CF8D1-906E-4C4B-BBE7-591BF640C64E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F76B0-B3C3-4639-83C6-9EE54DB3012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5507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284B9-EB9F-4A9D-B459-DA8395440B9E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3EB04-768B-4336-8EDB-CCE77251598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1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Yellow">
    <p:bg>
      <p:bgPr>
        <a:solidFill>
          <a:srgbClr val="A7DB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869" y="384571"/>
            <a:ext cx="8930975" cy="554011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Title Text"/>
          <p:cNvSpPr>
            <a:spLocks noGrp="1"/>
          </p:cNvSpPr>
          <p:nvPr>
            <p:ph type="title"/>
          </p:nvPr>
        </p:nvSpPr>
        <p:spPr>
          <a:xfrm>
            <a:off x="624416" y="1700809"/>
            <a:ext cx="10943168" cy="3542401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32722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6" name="Untitled-3-01.png" descr="Untitled-3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85" y="352466"/>
            <a:ext cx="1359769" cy="1005572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98972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AFFB1-FB46-4D47-AB66-BE8808759730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60E3C-6DF8-47A2-983A-40516072CBA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847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0C047A-49E1-4796-831E-11AF46158F3F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27E88-9911-42A4-93BC-81E887CB8E9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21539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8185" y="488951"/>
            <a:ext cx="2660649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488951"/>
            <a:ext cx="7782984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F032D2-C5D1-40B0-8E4A-DA904FA0F0AF}" type="datetime1">
              <a:rPr lang="en-US"/>
              <a:pPr/>
              <a:t>2/18/2021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8F1FC-B4DD-4239-91D5-BC7160CC7CC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4650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pPr>
                <a:defRPr/>
              </a:pPr>
              <a:t>18.2.2021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65" y="5668792"/>
            <a:ext cx="2946273" cy="115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087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pPr>
                <a:defRPr/>
              </a:pPr>
              <a:t>18.2.2021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0"/>
            <a:ext cx="3298400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2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with BG imag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>
            <a:spLocks noGrp="1"/>
          </p:cNvSpPr>
          <p:nvPr>
            <p:ph type="title"/>
          </p:nvPr>
        </p:nvSpPr>
        <p:spPr>
          <a:xfrm>
            <a:off x="624416" y="1701164"/>
            <a:ext cx="10943168" cy="354240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4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32722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6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33601" cy="1819276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622921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with BG image 2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>
            <a:spLocks noGrp="1"/>
          </p:cNvSpPr>
          <p:nvPr>
            <p:ph type="title"/>
          </p:nvPr>
        </p:nvSpPr>
        <p:spPr>
          <a:xfrm>
            <a:off x="624416" y="1701164"/>
            <a:ext cx="10943168" cy="354240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5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32722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33601" cy="1819276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906153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with BG image 3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>
            <a:spLocks noGrp="1"/>
          </p:cNvSpPr>
          <p:nvPr>
            <p:ph type="title"/>
          </p:nvPr>
        </p:nvSpPr>
        <p:spPr>
          <a:xfrm>
            <a:off x="624416" y="1701164"/>
            <a:ext cx="10943168" cy="354240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6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32722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33601" cy="1819276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437892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Blue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>
            <a:spLocks noGrp="1"/>
          </p:cNvSpPr>
          <p:nvPr>
            <p:ph type="title"/>
          </p:nvPr>
        </p:nvSpPr>
        <p:spPr>
          <a:xfrm>
            <a:off x="624416" y="1702080"/>
            <a:ext cx="10944000" cy="3542401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18459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6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59204" cy="1813804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74235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Yellow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>
            <a:spLocks noGrp="1"/>
          </p:cNvSpPr>
          <p:nvPr>
            <p:ph type="title"/>
          </p:nvPr>
        </p:nvSpPr>
        <p:spPr>
          <a:xfrm>
            <a:off x="624416" y="1702080"/>
            <a:ext cx="10944000" cy="3542401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18459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9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59204" cy="1813804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9629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Blue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>
            <a:spLocks noGrp="1"/>
          </p:cNvSpPr>
          <p:nvPr>
            <p:ph type="title"/>
          </p:nvPr>
        </p:nvSpPr>
        <p:spPr>
          <a:xfrm>
            <a:off x="624416" y="1989288"/>
            <a:ext cx="4425971" cy="3232901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accent3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6" y="5438089"/>
            <a:ext cx="4425971" cy="5832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solidFill>
                  <a:srgbClr val="928B81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Picture Placeholder 3"/>
          <p:cNvSpPr>
            <a:spLocks noGrp="1"/>
          </p:cNvSpPr>
          <p:nvPr>
            <p:ph type="pic" idx="13"/>
          </p:nvPr>
        </p:nvSpPr>
        <p:spPr>
          <a:xfrm>
            <a:off x="5799016" y="180001"/>
            <a:ext cx="6172923" cy="6498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07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" y="0"/>
            <a:ext cx="2159204" cy="1813804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892903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16.jpeg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624416" y="1912265"/>
            <a:ext cx="10943168" cy="2636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pic>
        <p:nvPicPr>
          <p:cNvPr id="3" name="Picture 4" descr="Picture 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92609" y="5675649"/>
            <a:ext cx="2718891" cy="114912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traight Connector 4"/>
          <p:cNvSpPr/>
          <p:nvPr/>
        </p:nvSpPr>
        <p:spPr>
          <a:xfrm>
            <a:off x="624416" y="5848350"/>
            <a:ext cx="1094316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54863" rIns="54863"/>
          <a:lstStyle/>
          <a:p>
            <a:endParaRPr sz="2160"/>
          </a:p>
        </p:txBody>
      </p:sp>
      <p:sp>
        <p:nvSpPr>
          <p:cNvPr id="5" name="Body Level One…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2"/>
          </p:nvPr>
        </p:nvSpPr>
        <p:spPr>
          <a:xfrm>
            <a:off x="8575697" y="6273251"/>
            <a:ext cx="161903" cy="1661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08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65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spd="med"/>
  <p:txStyles>
    <p:titleStyle>
      <a:lvl1pPr marL="0" marR="0" indent="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54864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109728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64592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2194560" algn="l" defTabSz="54864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40" b="1" i="0" u="none" strike="noStrike" cap="none" spc="-24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11480" marR="0" indent="-411480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940525" marR="0" indent="-391885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–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463040" marR="0" indent="-365760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2084832" marR="0" indent="-438912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–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633472" marR="0" indent="-438912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»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182112" marR="0" indent="-438912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730752" marR="0" indent="-438912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4279391" marR="0" indent="-438911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828031" marR="0" indent="-438911" algn="l" defTabSz="54864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54864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109728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64592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219456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74320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329184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84048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4389120" algn="r" defTabSz="5486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1" y="488950"/>
            <a:ext cx="1064683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1" y="1582739"/>
            <a:ext cx="10646833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272213"/>
            <a:ext cx="2059517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60542A-BB13-43E7-B45C-0681B0EAA11A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2/18/2021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142038"/>
            <a:ext cx="2059517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0" y="6397626"/>
            <a:ext cx="2059517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C7EDD5-C795-4F3D-A9BD-C3B7CD39F98C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/>
          </a:p>
        </p:txBody>
      </p:sp>
      <p:pic>
        <p:nvPicPr>
          <p:cNvPr id="1031" name="Picture 7" descr="aalto_fin_alakulm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959476"/>
            <a:ext cx="3591984" cy="8985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62001" y="5811839"/>
            <a:ext cx="10646833" cy="65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0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ivamieli.fi/" TargetMode="Externa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3"/>
          <p:cNvSpPr>
            <a:spLocks noGrp="1"/>
          </p:cNvSpPr>
          <p:nvPr>
            <p:ph type="title"/>
          </p:nvPr>
        </p:nvSpPr>
        <p:spPr>
          <a:xfrm>
            <a:off x="1171575" y="618309"/>
            <a:ext cx="9848851" cy="356180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i-FI" sz="4000" dirty="0"/>
              <a:t>Arkkitehtuurin teorian erikoistyö: Suunnittelijaksi kasvamassa (3 op)</a:t>
            </a:r>
            <a:br>
              <a:rPr lang="fi-FI" sz="4000" dirty="0"/>
            </a:br>
            <a:br>
              <a:rPr lang="fi-FI" sz="4000" dirty="0"/>
            </a:br>
            <a:r>
              <a:rPr lang="fi-FI" sz="3600" dirty="0"/>
              <a:t>Arkkitehtihaastattelujen purku</a:t>
            </a:r>
            <a:br>
              <a:rPr lang="fi-FI" sz="4800" dirty="0"/>
            </a:br>
            <a:endParaRPr sz="4320" dirty="0">
              <a:solidFill>
                <a:schemeClr val="tx1"/>
              </a:solidFill>
            </a:endParaRPr>
          </a:p>
        </p:txBody>
      </p:sp>
      <p:sp>
        <p:nvSpPr>
          <p:cNvPr id="235" name="Subtitle 4"/>
          <p:cNvSpPr>
            <a:spLocks noGrp="1"/>
          </p:cNvSpPr>
          <p:nvPr>
            <p:ph type="body" sz="quarter" idx="1"/>
          </p:nvPr>
        </p:nvSpPr>
        <p:spPr>
          <a:xfrm>
            <a:off x="1171577" y="5361417"/>
            <a:ext cx="6594504" cy="792001"/>
          </a:xfrm>
          <a:prstGeom prst="rect">
            <a:avLst/>
          </a:prstGeom>
        </p:spPr>
        <p:txBody>
          <a:bodyPr/>
          <a:lstStyle/>
          <a:p>
            <a:r>
              <a:rPr lang="fi-FI" dirty="0"/>
              <a:t>Paula Sjöblom ja Sanni Saarimäki, opintopsykologit</a:t>
            </a:r>
          </a:p>
          <a:p>
            <a:r>
              <a:rPr lang="fi-FI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79056579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3704F-2342-4552-84B9-AC2613F83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Tapaamisajat</a:t>
            </a:r>
            <a:endParaRPr lang="LID4096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4C339-6D2E-4A34-83B0-56AA4932CD4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24417" y="1513933"/>
            <a:ext cx="8564407" cy="4003302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To 14.1.2021 klo 15.15-17.00 Suunnittelijan identiteetti</a:t>
            </a:r>
          </a:p>
          <a:p>
            <a:endParaRPr lang="fi-FI" dirty="0"/>
          </a:p>
          <a:p>
            <a:r>
              <a:rPr lang="fi-FI" dirty="0"/>
              <a:t>To 21.1.2021 klo 15.15-17.00 Suunnittelu ryhmässä </a:t>
            </a:r>
            <a:br>
              <a:rPr lang="fi-FI" dirty="0"/>
            </a:br>
            <a:endParaRPr lang="fi-FI" dirty="0"/>
          </a:p>
          <a:p>
            <a:r>
              <a:rPr lang="fi-FI" dirty="0"/>
              <a:t>To 28.1.2021 klo 15.15-17.00 Suunnittelijan tunteet ja palautteen vastaanottaminen </a:t>
            </a:r>
            <a:br>
              <a:rPr lang="fi-FI" dirty="0"/>
            </a:br>
            <a:endParaRPr lang="fi-FI" dirty="0"/>
          </a:p>
          <a:p>
            <a:r>
              <a:rPr lang="fi-FI" dirty="0"/>
              <a:t>To 4.2.2021 klo 15.15-17.00 Oman osaamisen tunnistaminen</a:t>
            </a:r>
            <a:br>
              <a:rPr lang="fi-FI" dirty="0"/>
            </a:br>
            <a:endParaRPr lang="fi-FI" dirty="0"/>
          </a:p>
          <a:p>
            <a:r>
              <a:rPr lang="fi-FI" dirty="0"/>
              <a:t>To 11.2.2021 klo 15.15-17.00 Omien työtapojen suunnittelu </a:t>
            </a:r>
            <a:br>
              <a:rPr lang="fi-FI" dirty="0"/>
            </a:br>
            <a:endParaRPr lang="fi-FI" dirty="0"/>
          </a:p>
          <a:p>
            <a:r>
              <a:rPr lang="fi-FI" u="sng" dirty="0"/>
              <a:t>To 18.2.2021 klo 15.15-17.00 Arkkitehtihaastattelujen purku </a:t>
            </a:r>
            <a:br>
              <a:rPr lang="fi-FI" dirty="0"/>
            </a:br>
            <a:endParaRPr lang="fi-FI" dirty="0"/>
          </a:p>
          <a:p>
            <a:r>
              <a:rPr lang="fi-FI" i="1" dirty="0"/>
              <a:t>To 25.2.2021 Minä suunnittelija-portfolion palauttaminen, ei tapaamista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51685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Lopputehtävä eli portfolio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4416" y="1760117"/>
            <a:ext cx="9971866" cy="400330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b="0" dirty="0"/>
              <a:t>Kirjoita lopuksi 2-3 A4 kirjoitus teemalla Minä suunnittelijana, jossa kuvaat alkukirjoituksen jatkoksi omaa kehitystäsi suunnittelijana.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b="0" dirty="0"/>
              <a:t>Käy läpi kurssin teemat (identiteetti, tunteet, osaaminen, omat työtavat, työskentely ryhmässä) ja kuvaa omaa kehitystäsi näillä osa-alueilla tämän kurssin aikana. Voit lisätä mukaan joitain kurssin aikana tekemiäsi viikkotehtäviä tai tapaamisten tehtäviä, jos koet ne olennaisiksi.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b="0" dirty="0"/>
              <a:t>Tärkeintä ei ole referoida sanasta sanaan kaikkea mitä on tehnyt tai oppinut, vaan enemmänkin kirjata keskeisiä oivalluksia tai kokonaisymmärrystä, jota sinulle on syntynyt. Mikä on juuri sinulle keskeistä suunnittelijaksi kasvussa? </a:t>
            </a:r>
          </a:p>
        </p:txBody>
      </p:sp>
    </p:spTree>
    <p:extLst>
      <p:ext uri="{BB962C8B-B14F-4D97-AF65-F5344CB8AC3E}">
        <p14:creationId xmlns:p14="http://schemas.microsoft.com/office/powerpoint/2010/main" val="148666903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Ohjelma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4417" y="1301262"/>
            <a:ext cx="7524501" cy="42159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0" dirty="0"/>
              <a:t>Arkkitehtihaastatteluista kertominen muulle ryhmälle: ~15 min / ryhmä, sisältää esityksen ja kysymykset</a:t>
            </a:r>
          </a:p>
          <a:p>
            <a:pPr marL="514350" indent="-514350">
              <a:buFont typeface="+mj-lt"/>
              <a:buAutoNum type="arabicPeriod"/>
            </a:pPr>
            <a:r>
              <a:rPr lang="fi-FI" b="0" dirty="0"/>
              <a:t>Loppukeskustelu haastatteluista</a:t>
            </a:r>
          </a:p>
          <a:p>
            <a:pPr marL="514350" indent="-514350">
              <a:buFont typeface="+mj-lt"/>
              <a:buAutoNum type="arabicPeriod"/>
            </a:pPr>
            <a:r>
              <a:rPr lang="fi-FI" b="0" dirty="0"/>
              <a:t>Palautetta kurssista</a:t>
            </a:r>
          </a:p>
          <a:p>
            <a:pPr marL="514350" indent="-514350">
              <a:buFont typeface="+mj-lt"/>
              <a:buAutoNum type="arabicPeriod"/>
            </a:pPr>
            <a:r>
              <a:rPr lang="fi-FI" b="0" dirty="0"/>
              <a:t>Kurssin lopetus</a:t>
            </a:r>
          </a:p>
          <a:p>
            <a:r>
              <a:rPr lang="fi-FI" dirty="0"/>
              <a:t>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3918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A7FDD-BA99-4862-995C-94C2416C5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Haastattelujen</a:t>
            </a:r>
            <a:r>
              <a:rPr lang="en-US" dirty="0"/>
              <a:t> </a:t>
            </a:r>
            <a:r>
              <a:rPr lang="en-US" dirty="0" err="1"/>
              <a:t>esittelyt</a:t>
            </a:r>
            <a:endParaRPr lang="LID4096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187FA-7360-49BA-98C6-0066A15A23B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24417" y="1513933"/>
            <a:ext cx="9043458" cy="4003302"/>
          </a:xfrm>
        </p:spPr>
        <p:txBody>
          <a:bodyPr>
            <a:normAutofit lnSpcReduction="10000"/>
          </a:bodyPr>
          <a:lstStyle/>
          <a:p>
            <a:r>
              <a:rPr lang="en-US" b="0" dirty="0" err="1"/>
              <a:t>Ryhmä</a:t>
            </a:r>
            <a:r>
              <a:rPr lang="en-US" b="0" dirty="0"/>
              <a:t> 1: Emma, Reetta ja Verona</a:t>
            </a:r>
          </a:p>
          <a:p>
            <a:endParaRPr lang="en-US" b="0" dirty="0"/>
          </a:p>
          <a:p>
            <a:r>
              <a:rPr lang="en-US" b="0" dirty="0" err="1"/>
              <a:t>Ryhmä</a:t>
            </a:r>
            <a:r>
              <a:rPr lang="en-US" b="0" dirty="0"/>
              <a:t> 2: </a:t>
            </a:r>
            <a:r>
              <a:rPr lang="en-US" b="0" dirty="0" err="1"/>
              <a:t>Kuisma</a:t>
            </a:r>
            <a:r>
              <a:rPr lang="en-US" b="0" dirty="0"/>
              <a:t>, Lotta, Pekka, Sanna ja Tuulia</a:t>
            </a:r>
          </a:p>
          <a:p>
            <a:endParaRPr lang="en-US" b="0" dirty="0"/>
          </a:p>
          <a:p>
            <a:r>
              <a:rPr lang="en-US" b="0" dirty="0" err="1"/>
              <a:t>Ryhmä</a:t>
            </a:r>
            <a:r>
              <a:rPr lang="en-US" b="0" dirty="0"/>
              <a:t> 3: </a:t>
            </a:r>
            <a:r>
              <a:rPr lang="en-US" b="0" dirty="0" err="1"/>
              <a:t>Aada</a:t>
            </a:r>
            <a:r>
              <a:rPr lang="en-US" b="0" dirty="0"/>
              <a:t>, Anne, Anniina, Eeva, Jessica ja Pihla T.</a:t>
            </a:r>
          </a:p>
          <a:p>
            <a:endParaRPr lang="en-US" b="0" dirty="0"/>
          </a:p>
          <a:p>
            <a:r>
              <a:rPr lang="en-US" b="0" dirty="0" err="1"/>
              <a:t>Ryhmä</a:t>
            </a:r>
            <a:r>
              <a:rPr lang="en-US" b="0" dirty="0"/>
              <a:t> 4: Aapo, Aino, Anna, Anton ja Pihla K.</a:t>
            </a:r>
          </a:p>
          <a:p>
            <a:endParaRPr lang="en-US" b="0" dirty="0"/>
          </a:p>
          <a:p>
            <a:r>
              <a:rPr lang="en-US" b="0" dirty="0" err="1"/>
              <a:t>Ryhmä</a:t>
            </a:r>
            <a:r>
              <a:rPr lang="en-US" b="0" dirty="0"/>
              <a:t> 5: Helena, Heta, </a:t>
            </a:r>
            <a:r>
              <a:rPr lang="en-US" b="0" dirty="0" err="1"/>
              <a:t>Kasimira</a:t>
            </a:r>
            <a:r>
              <a:rPr lang="en-US" b="0" dirty="0"/>
              <a:t>, Outi ja Tatu</a:t>
            </a:r>
            <a:endParaRPr lang="LID4096" b="0" dirty="0"/>
          </a:p>
        </p:txBody>
      </p:sp>
    </p:spTree>
    <p:extLst>
      <p:ext uri="{BB962C8B-B14F-4D97-AF65-F5344CB8AC3E}">
        <p14:creationId xmlns:p14="http://schemas.microsoft.com/office/powerpoint/2010/main" val="7986265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Muista rentoutua</a:t>
            </a:r>
            <a:r>
              <a:rPr lang="fi-FI" sz="4000" dirty="0">
                <a:sym typeface="Wingdings" panose="05000000000000000000" pitchFamily="2" charset="2"/>
              </a:rPr>
              <a:t>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4417" y="1513933"/>
            <a:ext cx="6251168" cy="4003302"/>
          </a:xfrm>
        </p:spPr>
        <p:txBody>
          <a:bodyPr>
            <a:normAutofit fontScale="92500"/>
          </a:bodyPr>
          <a:lstStyle/>
          <a:p>
            <a:r>
              <a:rPr lang="fi-FI" sz="2600" b="0" dirty="0"/>
              <a:t>- Löydä oma tapasi rentoutua</a:t>
            </a:r>
          </a:p>
          <a:p>
            <a:pPr marL="457200" indent="-457200">
              <a:buFontTx/>
              <a:buChar char="-"/>
            </a:pPr>
            <a:endParaRPr lang="fi-FI" sz="2600" b="0" dirty="0"/>
          </a:p>
          <a:p>
            <a:r>
              <a:rPr lang="fi-FI" sz="2600" b="0" dirty="0"/>
              <a:t>- Tee joka päivä jotain rentouttavaa / palauttavaa</a:t>
            </a:r>
          </a:p>
          <a:p>
            <a:pPr>
              <a:buFontTx/>
              <a:buChar char="-"/>
            </a:pPr>
            <a:endParaRPr lang="fi-FI" sz="2600" b="0" dirty="0"/>
          </a:p>
          <a:p>
            <a:r>
              <a:rPr lang="fi-FI" sz="2600" b="0" dirty="0"/>
              <a:t>Linkkejä ja vinkkejä:</a:t>
            </a:r>
          </a:p>
          <a:p>
            <a:r>
              <a:rPr lang="fi-FI" sz="2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www.oivamieli.fi</a:t>
            </a:r>
            <a:endParaRPr lang="fi-FI" sz="2200" dirty="0">
              <a:solidFill>
                <a:schemeClr val="accent3"/>
              </a:solidFill>
            </a:endParaRPr>
          </a:p>
          <a:p>
            <a:r>
              <a:rPr lang="fi-FI" sz="2200" dirty="0" err="1">
                <a:solidFill>
                  <a:schemeClr val="accent3"/>
                </a:solidFill>
              </a:rPr>
              <a:t>Mindfulness</a:t>
            </a:r>
            <a:r>
              <a:rPr lang="fi-FI" sz="2200" dirty="0">
                <a:solidFill>
                  <a:schemeClr val="accent3"/>
                </a:solidFill>
              </a:rPr>
              <a:t>- ja rentoutusharjoitukset – Suomen Mielenterveysseura</a:t>
            </a:r>
          </a:p>
          <a:p>
            <a:r>
              <a:rPr lang="fi-FI" sz="2200" dirty="0">
                <a:solidFill>
                  <a:schemeClr val="accent3"/>
                </a:solidFill>
              </a:rPr>
              <a:t>Rentous osana elämäntapaa – Mielenterveystalo.fi</a:t>
            </a:r>
          </a:p>
        </p:txBody>
      </p:sp>
    </p:spTree>
    <p:extLst>
      <p:ext uri="{BB962C8B-B14F-4D97-AF65-F5344CB8AC3E}">
        <p14:creationId xmlns:p14="http://schemas.microsoft.com/office/powerpoint/2010/main" val="269376776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Palautetta kurssista, </a:t>
            </a:r>
            <a:r>
              <a:rPr lang="fi-FI" sz="4000" dirty="0" err="1"/>
              <a:t>webropol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4417" y="1513933"/>
            <a:ext cx="6251168" cy="4003302"/>
          </a:xfrm>
        </p:spPr>
        <p:txBody>
          <a:bodyPr>
            <a:normAutofit fontScale="55000" lnSpcReduction="20000"/>
          </a:bodyPr>
          <a:lstStyle/>
          <a:p>
            <a:r>
              <a:rPr lang="fi-FI" sz="3600" dirty="0"/>
              <a:t>Mikä kurssissa oli hyvää?</a:t>
            </a:r>
          </a:p>
          <a:p>
            <a:endParaRPr lang="fi-FI" sz="3600" dirty="0"/>
          </a:p>
          <a:p>
            <a:r>
              <a:rPr lang="fi-FI" sz="3600" dirty="0"/>
              <a:t>Mitä kurssista oli huonoa?</a:t>
            </a:r>
          </a:p>
          <a:p>
            <a:endParaRPr lang="fi-FI" sz="3600" dirty="0"/>
          </a:p>
          <a:p>
            <a:r>
              <a:rPr lang="fi-FI" sz="3600" dirty="0"/>
              <a:t>Miten kehittäisit kurssia?  – konkreettisia ideoita</a:t>
            </a:r>
          </a:p>
          <a:p>
            <a:endParaRPr lang="fi-FI" sz="3600" dirty="0"/>
          </a:p>
          <a:p>
            <a:r>
              <a:rPr lang="fi-FI" sz="3600" dirty="0"/>
              <a:t>Olivatko kurssin sisällöt oleellisia?</a:t>
            </a:r>
          </a:p>
          <a:p>
            <a:endParaRPr lang="fi-FI" sz="3600" dirty="0"/>
          </a:p>
          <a:p>
            <a:r>
              <a:rPr lang="fi-FI" sz="3600" dirty="0"/>
              <a:t>Mitä mieltä olit työtavoista?</a:t>
            </a:r>
          </a:p>
          <a:p>
            <a:endParaRPr lang="fi-FI" sz="3600" dirty="0"/>
          </a:p>
          <a:p>
            <a:r>
              <a:rPr lang="fi-FI" sz="3600" dirty="0"/>
              <a:t>Olisiko sinulla ideoita vaihtoehtoisista työtavoista?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577477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8000" dirty="0"/>
              <a:t>KIITOS!!!</a:t>
            </a:r>
            <a:endParaRPr lang="fi-FI" sz="7200" dirty="0"/>
          </a:p>
        </p:txBody>
      </p:sp>
      <p:pic>
        <p:nvPicPr>
          <p:cNvPr id="4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738" y="1513935"/>
            <a:ext cx="4401712" cy="44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681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Aalto University">
  <a:themeElements>
    <a:clrScheme name="Aalto University">
      <a:dk1>
        <a:srgbClr val="000000"/>
      </a:dk1>
      <a:lt1>
        <a:srgbClr val="EF3340"/>
      </a:lt1>
      <a:dk2>
        <a:srgbClr val="A7A7A7"/>
      </a:dk2>
      <a:lt2>
        <a:srgbClr val="535353"/>
      </a:lt2>
      <a:accent1>
        <a:srgbClr val="FFCD00"/>
      </a:accent1>
      <a:accent2>
        <a:srgbClr val="EF3340"/>
      </a:accent2>
      <a:accent3>
        <a:srgbClr val="005EB8"/>
      </a:accent3>
      <a:accent4>
        <a:srgbClr val="8C857B"/>
      </a:accent4>
      <a:accent5>
        <a:srgbClr val="7D55C7"/>
      </a:accent5>
      <a:accent6>
        <a:srgbClr val="00965E"/>
      </a:accent6>
      <a:hlink>
        <a:srgbClr val="0000FF"/>
      </a:hlink>
      <a:folHlink>
        <a:srgbClr val="FF00FF"/>
      </a:folHlink>
    </a:clrScheme>
    <a:fontScheme name="Aalto University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alto Univers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aalto_yliopisto">
  <a:themeElements>
    <a:clrScheme name="aalto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340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Lucida Grande</vt:lpstr>
      <vt:lpstr>Symbol</vt:lpstr>
      <vt:lpstr>Aalto University</vt:lpstr>
      <vt:lpstr>1_aalto_yliopisto</vt:lpstr>
      <vt:lpstr>Arkkitehtuurin teorian erikoistyö: Suunnittelijaksi kasvamassa (3 op)  Arkkitehtihaastattelujen purku </vt:lpstr>
      <vt:lpstr>Tapaamisajat</vt:lpstr>
      <vt:lpstr>Lopputehtävä eli portfolio</vt:lpstr>
      <vt:lpstr>Ohjelma</vt:lpstr>
      <vt:lpstr>Haastattelujen esittelyt</vt:lpstr>
      <vt:lpstr>Muista rentoutua</vt:lpstr>
      <vt:lpstr>Palautetta kurssista, webropol</vt:lpstr>
      <vt:lpstr>KIITOS!!!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Arkkitehtuurin teorian erikoistyö: Suunnittelijaksi kasvamassa (3 op)   4 Ryhmätapaaminen: Omien työtapojen suunnittelu</dc:title>
  <dc:creator>Sjöblom Paula</dc:creator>
  <cp:lastModifiedBy>Saarimäki Sanni</cp:lastModifiedBy>
  <cp:revision>66</cp:revision>
  <dcterms:created xsi:type="dcterms:W3CDTF">2018-11-29T08:31:40Z</dcterms:created>
  <dcterms:modified xsi:type="dcterms:W3CDTF">2021-02-18T12:43:59Z</dcterms:modified>
</cp:coreProperties>
</file>