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51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412575"/>
            <a:ext cx="8520600" cy="108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</a:rPr>
              <a:t>Pulp Defibration Dryer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3888" y="2263775"/>
            <a:ext cx="4416227" cy="20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Shape 56"/>
          <p:cNvSpPr txBox="1"/>
          <p:nvPr/>
        </p:nvSpPr>
        <p:spPr>
          <a:xfrm>
            <a:off x="3757425" y="4302975"/>
            <a:ext cx="16101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Fluff pulp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473">
            <a:hlinkClick r:id="" action="ppaction://media"/>
            <a:extLst>
              <a:ext uri="{FF2B5EF4-FFF2-40B4-BE49-F238E27FC236}">
                <a16:creationId xmlns:a16="http://schemas.microsoft.com/office/drawing/2014/main" id="{CA3F59DA-7602-4AB0-9E9F-C287A6FD0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hape 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838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1552">
            <a:hlinkClick r:id="" action="ppaction://media"/>
            <a:extLst>
              <a:ext uri="{FF2B5EF4-FFF2-40B4-BE49-F238E27FC236}">
                <a16:creationId xmlns:a16="http://schemas.microsoft.com/office/drawing/2014/main" id="{4B0A80AE-B069-4DDA-92CA-C00F6A73C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0"/>
            <a:ext cx="289401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277738">
            <a:off x="6350341" y="3987855"/>
            <a:ext cx="640251" cy="64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0750" y="3610850"/>
            <a:ext cx="917400" cy="91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261023" y="1667906"/>
            <a:ext cx="1078200" cy="1774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01658" y="1613050"/>
            <a:ext cx="1125917" cy="172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7087957">
            <a:off x="56125" y="107000"/>
            <a:ext cx="1014450" cy="10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908025" y="534525"/>
            <a:ext cx="10782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R½”</a:t>
            </a:r>
            <a:endParaRPr/>
          </a:p>
        </p:txBody>
      </p:sp>
      <p:sp>
        <p:nvSpPr>
          <p:cNvPr id="82" name="Shape 82"/>
          <p:cNvSpPr txBox="1"/>
          <p:nvPr/>
        </p:nvSpPr>
        <p:spPr>
          <a:xfrm>
            <a:off x="2063750" y="2174525"/>
            <a:ext cx="714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G½”</a:t>
            </a:r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7950" y="4353300"/>
            <a:ext cx="714000" cy="7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x="1227650" y="4178600"/>
            <a:ext cx="10146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R⅛”</a:t>
            </a:r>
            <a:endParaRPr/>
          </a:p>
        </p:txBody>
      </p:sp>
      <p:sp>
        <p:nvSpPr>
          <p:cNvPr id="85" name="Shape 85"/>
          <p:cNvSpPr txBox="1"/>
          <p:nvPr/>
        </p:nvSpPr>
        <p:spPr>
          <a:xfrm>
            <a:off x="1332025" y="3214350"/>
            <a:ext cx="603600" cy="3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G⅛”</a:t>
            </a:r>
            <a:endParaRPr/>
          </a:p>
        </p:txBody>
      </p:sp>
      <p:sp>
        <p:nvSpPr>
          <p:cNvPr id="86" name="Shape 86"/>
          <p:cNvSpPr txBox="1"/>
          <p:nvPr/>
        </p:nvSpPr>
        <p:spPr>
          <a:xfrm>
            <a:off x="733200" y="2174525"/>
            <a:ext cx="714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G½”</a:t>
            </a:r>
            <a:endParaRPr/>
          </a:p>
        </p:txBody>
      </p:sp>
      <p:cxnSp>
        <p:nvCxnSpPr>
          <p:cNvPr id="87" name="Shape 87"/>
          <p:cNvCxnSpPr>
            <a:endCxn id="86" idx="0"/>
          </p:cNvCxnSpPr>
          <p:nvPr/>
        </p:nvCxnSpPr>
        <p:spPr>
          <a:xfrm>
            <a:off x="814800" y="1212425"/>
            <a:ext cx="275400" cy="96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" name="Shape 88"/>
          <p:cNvCxnSpPr>
            <a:stCxn id="85" idx="2"/>
          </p:cNvCxnSpPr>
          <p:nvPr/>
        </p:nvCxnSpPr>
        <p:spPr>
          <a:xfrm flipH="1">
            <a:off x="1618225" y="3564450"/>
            <a:ext cx="15600" cy="620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" name="Shape 89"/>
          <p:cNvCxnSpPr/>
          <p:nvPr/>
        </p:nvCxnSpPr>
        <p:spPr>
          <a:xfrm rot="10800000" flipH="1">
            <a:off x="2572400" y="2346825"/>
            <a:ext cx="456300" cy="2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0" name="Shape 90"/>
          <p:cNvCxnSpPr/>
          <p:nvPr/>
        </p:nvCxnSpPr>
        <p:spPr>
          <a:xfrm>
            <a:off x="3572425" y="3076975"/>
            <a:ext cx="1200" cy="810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91" name="Shape 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8773582">
            <a:off x="6356661" y="1027115"/>
            <a:ext cx="3011357" cy="230873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2687075" y="3248746"/>
            <a:ext cx="917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12 mm hose</a:t>
            </a:r>
            <a:endParaRPr sz="1000"/>
          </a:p>
        </p:txBody>
      </p:sp>
      <p:pic>
        <p:nvPicPr>
          <p:cNvPr id="93" name="Shape 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3429325" y="3908850"/>
            <a:ext cx="546350" cy="55125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2976875" y="1876775"/>
            <a:ext cx="5100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½”</a:t>
            </a:r>
            <a:endParaRPr/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11">
            <a:alphaModFix/>
          </a:blip>
          <a:srcRect l="28427" r="32339"/>
          <a:stretch/>
        </p:blipFill>
        <p:spPr>
          <a:xfrm rot="7162728">
            <a:off x="8389970" y="-68086"/>
            <a:ext cx="359924" cy="88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12">
            <a:alphaModFix/>
          </a:blip>
          <a:srcRect l="32956" t="28391" r="32345" b="31540"/>
          <a:stretch/>
        </p:blipFill>
        <p:spPr>
          <a:xfrm rot="7162700">
            <a:off x="6710613" y="3564816"/>
            <a:ext cx="496112" cy="4848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Shape 97"/>
          <p:cNvCxnSpPr/>
          <p:nvPr/>
        </p:nvCxnSpPr>
        <p:spPr>
          <a:xfrm>
            <a:off x="5462925" y="4172175"/>
            <a:ext cx="821400" cy="97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8" name="Shape 98"/>
          <p:cNvSpPr txBox="1"/>
          <p:nvPr/>
        </p:nvSpPr>
        <p:spPr>
          <a:xfrm>
            <a:off x="5393350" y="3821546"/>
            <a:ext cx="9174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12 mm hose</a:t>
            </a:r>
            <a:endParaRPr sz="1000"/>
          </a:p>
        </p:txBody>
      </p:sp>
      <p:pic>
        <p:nvPicPr>
          <p:cNvPr id="99" name="Shape 99"/>
          <p:cNvPicPr preferRelativeResize="0"/>
          <p:nvPr/>
        </p:nvPicPr>
        <p:blipFill rotWithShape="1">
          <a:blip r:embed="rId13">
            <a:alphaModFix/>
          </a:blip>
          <a:srcRect t="8752" b="10874"/>
          <a:stretch/>
        </p:blipFill>
        <p:spPr>
          <a:xfrm rot="5400097">
            <a:off x="4805174" y="3931568"/>
            <a:ext cx="475250" cy="54038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Shape 100"/>
          <p:cNvSpPr txBox="1"/>
          <p:nvPr/>
        </p:nvSpPr>
        <p:spPr>
          <a:xfrm>
            <a:off x="2311650" y="298425"/>
            <a:ext cx="4520700" cy="6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/>
              <a:t>Pneumatic diagram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629102">
            <a:off x="7689786" y="538668"/>
            <a:ext cx="2042176" cy="156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950" y="2332350"/>
            <a:ext cx="991950" cy="99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0499" y="1552627"/>
            <a:ext cx="575400" cy="1036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60150" y="30473"/>
            <a:ext cx="1533900" cy="97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Shape 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71727" y="2433402"/>
            <a:ext cx="1677750" cy="143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7725" y="4297724"/>
            <a:ext cx="575400" cy="46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83475" y="2746300"/>
            <a:ext cx="844500" cy="73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73743" y="3794813"/>
            <a:ext cx="952200" cy="861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Shape 1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77750" y="1217699"/>
            <a:ext cx="952250" cy="97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 rot="2579">
            <a:off x="2903775" y="2491000"/>
            <a:ext cx="11997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5 V power supply</a:t>
            </a:r>
            <a:endParaRPr sz="1000"/>
          </a:p>
        </p:txBody>
      </p:sp>
      <p:cxnSp>
        <p:nvCxnSpPr>
          <p:cNvPr id="115" name="Shape 115"/>
          <p:cNvCxnSpPr/>
          <p:nvPr/>
        </p:nvCxnSpPr>
        <p:spPr>
          <a:xfrm>
            <a:off x="3103050" y="1336400"/>
            <a:ext cx="169500" cy="365100"/>
          </a:xfrm>
          <a:prstGeom prst="straightConnector1">
            <a:avLst/>
          </a:prstGeom>
          <a:noFill/>
          <a:ln w="28575" cap="flat" cmpd="sng">
            <a:solidFill>
              <a:srgbClr val="783F0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6" name="Shape 116"/>
          <p:cNvCxnSpPr/>
          <p:nvPr/>
        </p:nvCxnSpPr>
        <p:spPr>
          <a:xfrm>
            <a:off x="3904900" y="2503300"/>
            <a:ext cx="885000" cy="3381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7" name="Shape 117"/>
          <p:cNvCxnSpPr/>
          <p:nvPr/>
        </p:nvCxnSpPr>
        <p:spPr>
          <a:xfrm>
            <a:off x="5897325" y="2964150"/>
            <a:ext cx="1971000" cy="184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18" name="Shape 118"/>
          <p:cNvCxnSpPr/>
          <p:nvPr/>
        </p:nvCxnSpPr>
        <p:spPr>
          <a:xfrm rot="10800000" flipH="1">
            <a:off x="6226350" y="1461000"/>
            <a:ext cx="1713000" cy="144600"/>
          </a:xfrm>
          <a:prstGeom prst="straightConnector1">
            <a:avLst/>
          </a:prstGeom>
          <a:noFill/>
          <a:ln w="28575" cap="flat" cmpd="sng">
            <a:solidFill>
              <a:srgbClr val="783F0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19" name="Shape 119"/>
          <p:cNvCxnSpPr>
            <a:endCxn id="120" idx="1"/>
          </p:cNvCxnSpPr>
          <p:nvPr/>
        </p:nvCxnSpPr>
        <p:spPr>
          <a:xfrm>
            <a:off x="3505148" y="849510"/>
            <a:ext cx="1683900" cy="520800"/>
          </a:xfrm>
          <a:prstGeom prst="straightConnector1">
            <a:avLst/>
          </a:prstGeom>
          <a:noFill/>
          <a:ln w="28575" cap="flat" cmpd="sng">
            <a:solidFill>
              <a:srgbClr val="783F0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1" name="Shape 121"/>
          <p:cNvSpPr txBox="1"/>
          <p:nvPr/>
        </p:nvSpPr>
        <p:spPr>
          <a:xfrm>
            <a:off x="5904600" y="4787350"/>
            <a:ext cx="9522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Flow sensor</a:t>
            </a:r>
            <a:endParaRPr sz="1000"/>
          </a:p>
        </p:txBody>
      </p:sp>
      <p:sp>
        <p:nvSpPr>
          <p:cNvPr id="120" name="Shape 120"/>
          <p:cNvSpPr txBox="1"/>
          <p:nvPr/>
        </p:nvSpPr>
        <p:spPr>
          <a:xfrm rot="-1164978">
            <a:off x="5166209" y="1090835"/>
            <a:ext cx="803178" cy="29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Relay x6</a:t>
            </a:r>
            <a:endParaRPr sz="1000"/>
          </a:p>
        </p:txBody>
      </p:sp>
      <p:sp>
        <p:nvSpPr>
          <p:cNvPr id="122" name="Shape 122"/>
          <p:cNvSpPr txBox="1"/>
          <p:nvPr/>
        </p:nvSpPr>
        <p:spPr>
          <a:xfrm rot="-2483910">
            <a:off x="7578174" y="4113839"/>
            <a:ext cx="1566932" cy="291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Temperature sensor</a:t>
            </a:r>
            <a:endParaRPr sz="1000"/>
          </a:p>
        </p:txBody>
      </p:sp>
      <p:sp>
        <p:nvSpPr>
          <p:cNvPr id="123" name="Shape 123"/>
          <p:cNvSpPr txBox="1"/>
          <p:nvPr/>
        </p:nvSpPr>
        <p:spPr>
          <a:xfrm>
            <a:off x="7849622" y="3388000"/>
            <a:ext cx="12336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Humidity sensor</a:t>
            </a:r>
            <a:endParaRPr sz="1000"/>
          </a:p>
        </p:txBody>
      </p:sp>
      <p:sp>
        <p:nvSpPr>
          <p:cNvPr id="124" name="Shape 124"/>
          <p:cNvSpPr txBox="1"/>
          <p:nvPr/>
        </p:nvSpPr>
        <p:spPr>
          <a:xfrm>
            <a:off x="2598775" y="931475"/>
            <a:ext cx="6552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783F04"/>
                </a:solidFill>
              </a:rPr>
              <a:t>230 V</a:t>
            </a:r>
            <a:endParaRPr>
              <a:solidFill>
                <a:srgbClr val="783F04"/>
              </a:solidFill>
            </a:endParaRPr>
          </a:p>
        </p:txBody>
      </p:sp>
      <p:sp>
        <p:nvSpPr>
          <p:cNvPr id="125" name="Shape 125"/>
          <p:cNvSpPr txBox="1"/>
          <p:nvPr/>
        </p:nvSpPr>
        <p:spPr>
          <a:xfrm rot="1281546">
            <a:off x="3982286" y="2270760"/>
            <a:ext cx="483509" cy="343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</a:rPr>
              <a:t>5 V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126" name="Shape 126"/>
          <p:cNvCxnSpPr/>
          <p:nvPr/>
        </p:nvCxnSpPr>
        <p:spPr>
          <a:xfrm rot="10800000" flipH="1">
            <a:off x="5474875" y="2049025"/>
            <a:ext cx="51300" cy="368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7" name="Shape 1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13599" y="3965450"/>
            <a:ext cx="981789" cy="930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" name="Shape 128"/>
          <p:cNvCxnSpPr/>
          <p:nvPr/>
        </p:nvCxnSpPr>
        <p:spPr>
          <a:xfrm>
            <a:off x="5430375" y="3531775"/>
            <a:ext cx="551400" cy="554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129" name="Shape 129"/>
          <p:cNvCxnSpPr/>
          <p:nvPr/>
        </p:nvCxnSpPr>
        <p:spPr>
          <a:xfrm>
            <a:off x="5715725" y="3301450"/>
            <a:ext cx="2127600" cy="953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130" name="Shape 1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36378" y="3791150"/>
            <a:ext cx="2025648" cy="1150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" name="Shape 131"/>
          <p:cNvCxnSpPr/>
          <p:nvPr/>
        </p:nvCxnSpPr>
        <p:spPr>
          <a:xfrm flipH="1">
            <a:off x="2933400" y="3496025"/>
            <a:ext cx="1398600" cy="435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" name="Shape 132"/>
          <p:cNvSpPr txBox="1"/>
          <p:nvPr/>
        </p:nvSpPr>
        <p:spPr>
          <a:xfrm>
            <a:off x="1640263" y="4819850"/>
            <a:ext cx="15669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Display</a:t>
            </a:r>
            <a:endParaRPr sz="1000"/>
          </a:p>
        </p:txBody>
      </p:sp>
      <p:sp>
        <p:nvSpPr>
          <p:cNvPr id="133" name="Shape 133"/>
          <p:cNvSpPr txBox="1"/>
          <p:nvPr/>
        </p:nvSpPr>
        <p:spPr>
          <a:xfrm>
            <a:off x="3573107" y="4715643"/>
            <a:ext cx="8043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Button</a:t>
            </a:r>
            <a:endParaRPr sz="1000"/>
          </a:p>
        </p:txBody>
      </p:sp>
      <p:cxnSp>
        <p:nvCxnSpPr>
          <p:cNvPr id="134" name="Shape 134"/>
          <p:cNvCxnSpPr/>
          <p:nvPr/>
        </p:nvCxnSpPr>
        <p:spPr>
          <a:xfrm rot="10800000" flipH="1">
            <a:off x="4022225" y="3657100"/>
            <a:ext cx="515100" cy="560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5" name="Shape 135"/>
          <p:cNvSpPr txBox="1"/>
          <p:nvPr/>
        </p:nvSpPr>
        <p:spPr>
          <a:xfrm rot="-2260719">
            <a:off x="4236283" y="2785041"/>
            <a:ext cx="952175" cy="343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Arduino</a:t>
            </a:r>
            <a:endParaRPr sz="800"/>
          </a:p>
        </p:txBody>
      </p:sp>
      <p:pic>
        <p:nvPicPr>
          <p:cNvPr id="136" name="Shape 13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09100" y="1292226"/>
            <a:ext cx="655200" cy="574754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 rot="-1864278">
            <a:off x="4209875" y="1541954"/>
            <a:ext cx="1041650" cy="49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Zero-crossing detector</a:t>
            </a:r>
            <a:endParaRPr sz="800"/>
          </a:p>
        </p:txBody>
      </p:sp>
      <p:cxnSp>
        <p:nvCxnSpPr>
          <p:cNvPr id="138" name="Shape 138"/>
          <p:cNvCxnSpPr/>
          <p:nvPr/>
        </p:nvCxnSpPr>
        <p:spPr>
          <a:xfrm>
            <a:off x="3318175" y="1160375"/>
            <a:ext cx="717000" cy="267300"/>
          </a:xfrm>
          <a:prstGeom prst="straightConnector1">
            <a:avLst/>
          </a:prstGeom>
          <a:noFill/>
          <a:ln w="28575" cap="flat" cmpd="sng">
            <a:solidFill>
              <a:srgbClr val="783F0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39" name="Shape 139"/>
          <p:cNvCxnSpPr>
            <a:endCxn id="135" idx="3"/>
          </p:cNvCxnSpPr>
          <p:nvPr/>
        </p:nvCxnSpPr>
        <p:spPr>
          <a:xfrm>
            <a:off x="4625971" y="2027589"/>
            <a:ext cx="463200" cy="6384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0" name="Shape 1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5400000">
            <a:off x="4842748" y="4300682"/>
            <a:ext cx="463200" cy="74110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/>
          <p:nvPr/>
        </p:nvSpPr>
        <p:spPr>
          <a:xfrm>
            <a:off x="4703800" y="4830950"/>
            <a:ext cx="864300" cy="2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Potentiometer</a:t>
            </a:r>
            <a:endParaRPr sz="800"/>
          </a:p>
        </p:txBody>
      </p:sp>
      <p:cxnSp>
        <p:nvCxnSpPr>
          <p:cNvPr id="142" name="Shape 142"/>
          <p:cNvCxnSpPr/>
          <p:nvPr/>
        </p:nvCxnSpPr>
        <p:spPr>
          <a:xfrm rot="10800000">
            <a:off x="4971750" y="3791150"/>
            <a:ext cx="87000" cy="5505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3" name="Shape 14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93150" y="910769"/>
            <a:ext cx="991950" cy="97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 rot="-2399294">
            <a:off x="331093" y="809666"/>
            <a:ext cx="1265113" cy="343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24 V power supply</a:t>
            </a:r>
            <a:endParaRPr sz="1000"/>
          </a:p>
        </p:txBody>
      </p:sp>
      <p:cxnSp>
        <p:nvCxnSpPr>
          <p:cNvPr id="145" name="Shape 145"/>
          <p:cNvCxnSpPr/>
          <p:nvPr/>
        </p:nvCxnSpPr>
        <p:spPr>
          <a:xfrm flipH="1">
            <a:off x="2007850" y="1199500"/>
            <a:ext cx="482400" cy="104400"/>
          </a:xfrm>
          <a:prstGeom prst="straightConnector1">
            <a:avLst/>
          </a:prstGeom>
          <a:noFill/>
          <a:ln w="28575" cap="flat" cmpd="sng">
            <a:solidFill>
              <a:srgbClr val="783F04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46" name="Shape 14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217550" y="2433400"/>
            <a:ext cx="714900" cy="71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" name="Shape 147"/>
          <p:cNvCxnSpPr>
            <a:stCxn id="146" idx="1"/>
          </p:cNvCxnSpPr>
          <p:nvPr/>
        </p:nvCxnSpPr>
        <p:spPr>
          <a:xfrm flipH="1">
            <a:off x="1538350" y="2790850"/>
            <a:ext cx="679200" cy="645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8" name="Shape 148"/>
          <p:cNvSpPr txBox="1"/>
          <p:nvPr/>
        </p:nvSpPr>
        <p:spPr>
          <a:xfrm>
            <a:off x="1562350" y="2100800"/>
            <a:ext cx="6552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FF"/>
                </a:solidFill>
              </a:rPr>
              <a:t>24 V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149" name="Shape 149"/>
          <p:cNvCxnSpPr/>
          <p:nvPr/>
        </p:nvCxnSpPr>
        <p:spPr>
          <a:xfrm>
            <a:off x="1805775" y="1727550"/>
            <a:ext cx="489000" cy="678000"/>
          </a:xfrm>
          <a:prstGeom prst="straightConnector1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0" name="Shape 150"/>
          <p:cNvCxnSpPr/>
          <p:nvPr/>
        </p:nvCxnSpPr>
        <p:spPr>
          <a:xfrm rot="10800000">
            <a:off x="3063775" y="3018225"/>
            <a:ext cx="1147500" cy="2478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51" name="Shape 151"/>
          <p:cNvSpPr txBox="1"/>
          <p:nvPr/>
        </p:nvSpPr>
        <p:spPr>
          <a:xfrm rot="-982659">
            <a:off x="296526" y="2164140"/>
            <a:ext cx="1223547" cy="344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Solenoid valve x6</a:t>
            </a:r>
            <a:endParaRPr sz="1000"/>
          </a:p>
        </p:txBody>
      </p:sp>
      <p:sp>
        <p:nvSpPr>
          <p:cNvPr id="152" name="Shape 152"/>
          <p:cNvSpPr txBox="1"/>
          <p:nvPr/>
        </p:nvSpPr>
        <p:spPr>
          <a:xfrm rot="2702998">
            <a:off x="2094157" y="3032786"/>
            <a:ext cx="972838" cy="344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MOSFET x6</a:t>
            </a:r>
            <a:endParaRPr sz="1000"/>
          </a:p>
        </p:txBody>
      </p:sp>
      <p:sp>
        <p:nvSpPr>
          <p:cNvPr id="153" name="Shape 153"/>
          <p:cNvSpPr txBox="1"/>
          <p:nvPr/>
        </p:nvSpPr>
        <p:spPr>
          <a:xfrm rot="-1284">
            <a:off x="8004178" y="1651504"/>
            <a:ext cx="8031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Heater x6</a:t>
            </a:r>
            <a:endParaRPr sz="1000"/>
          </a:p>
        </p:txBody>
      </p:sp>
      <p:pic>
        <p:nvPicPr>
          <p:cNvPr id="154" name="Shape 154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27000" y="1895950"/>
            <a:ext cx="714000" cy="714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Shape 155"/>
          <p:cNvCxnSpPr/>
          <p:nvPr/>
        </p:nvCxnSpPr>
        <p:spPr>
          <a:xfrm rot="10800000" flipH="1">
            <a:off x="5925775" y="2385900"/>
            <a:ext cx="814800" cy="221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56" name="Shape 156"/>
          <p:cNvSpPr txBox="1"/>
          <p:nvPr/>
        </p:nvSpPr>
        <p:spPr>
          <a:xfrm>
            <a:off x="6706497" y="2370789"/>
            <a:ext cx="1233600" cy="29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Pressure sensor</a:t>
            </a:r>
            <a:endParaRPr sz="1000"/>
          </a:p>
        </p:txBody>
      </p:sp>
      <p:sp>
        <p:nvSpPr>
          <p:cNvPr id="157" name="Shape 157"/>
          <p:cNvSpPr txBox="1"/>
          <p:nvPr/>
        </p:nvSpPr>
        <p:spPr>
          <a:xfrm>
            <a:off x="4664300" y="260800"/>
            <a:ext cx="2787300" cy="4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Electronic devices</a:t>
            </a:r>
            <a:endParaRPr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/>
        </p:nvSpPr>
        <p:spPr>
          <a:xfrm>
            <a:off x="2049000" y="289375"/>
            <a:ext cx="4816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3663925" y="2945150"/>
            <a:ext cx="46800" cy="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96595AB-2FC5-45B7-9C8F-7A213F63D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7400" y="771750"/>
            <a:ext cx="4800000" cy="360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476F63-22A9-4E0C-B0AA-B7A351E3C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86600" y="771750"/>
            <a:ext cx="4800000" cy="360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</Words>
  <Application>Microsoft Office PowerPoint</Application>
  <PresentationFormat>Bildschirmpräsentation (16:9)</PresentationFormat>
  <Paragraphs>30</Paragraphs>
  <Slides>7</Slides>
  <Notes>7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9" baseType="lpstr">
      <vt:lpstr>Arial</vt:lpstr>
      <vt:lpstr>Simple Light</vt:lpstr>
      <vt:lpstr>Pulp Defibration Dryer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Pulp Defibration Dryer</dc:title>
  <cp:lastModifiedBy>David Retschitzegger</cp:lastModifiedBy>
  <cp:revision>3</cp:revision>
  <dcterms:modified xsi:type="dcterms:W3CDTF">2018-04-05T20:18:18Z</dcterms:modified>
</cp:coreProperties>
</file>