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7778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3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12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3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5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8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878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675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88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4800"/>
              <a:t>Hydraulic pulsation device for nanocellulose dewatering</a:t>
            </a:r>
            <a:endParaRPr sz="480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Aleksi Heikkinen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Toni Niinivirta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Juuso Pulkkinen</a:t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Nanocellulose</a:t>
            </a: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20664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-Organic material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 dirty="0"/>
              <a:t>-Improved </a:t>
            </a:r>
            <a:r>
              <a:rPr lang="fi" dirty="0" smtClean="0"/>
              <a:t>properties</a:t>
            </a: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 sz="1400" dirty="0" smtClean="0"/>
              <a:t>	1. Optical</a:t>
            </a: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 sz="1400" dirty="0" smtClean="0"/>
              <a:t>	2. Surface</a:t>
            </a: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 sz="1400" dirty="0"/>
              <a:t>	</a:t>
            </a:r>
            <a:r>
              <a:rPr lang="fi" sz="1400" dirty="0" smtClean="0"/>
              <a:t>3. Stronger</a:t>
            </a:r>
            <a:endParaRPr sz="1400" dirty="0" smtClean="0"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06" y="1404170"/>
            <a:ext cx="5364515" cy="22491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Challenges</a:t>
            </a: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-High water retention rate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 dirty="0" smtClean="0"/>
              <a:t>-</a:t>
            </a:r>
            <a:r>
              <a:rPr lang="fi-FI" dirty="0" smtClean="0"/>
              <a:t>Dense film formation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fi" dirty="0"/>
              <a:t>-Difficult to produce</a:t>
            </a:r>
            <a:endParaRPr dirty="0"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Design</a:t>
            </a: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49293"/>
            <a:ext cx="421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-Pressure dewatering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 dirty="0"/>
              <a:t>-Hydraulic pulsation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i" dirty="0"/>
              <a:t>-Measurement points</a:t>
            </a:r>
            <a:endParaRPr dirty="0"/>
          </a:p>
          <a:p>
            <a:pPr marL="914400" lvl="0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fi" sz="1400" dirty="0"/>
              <a:t>Pressure </a:t>
            </a:r>
            <a:endParaRPr sz="1400" dirty="0"/>
          </a:p>
          <a:p>
            <a:pPr marL="9144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i" sz="1400" dirty="0"/>
              <a:t>Hydraulic pulsation </a:t>
            </a:r>
            <a:endParaRPr sz="1400" dirty="0"/>
          </a:p>
          <a:p>
            <a:pPr marL="9144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i" sz="1400" dirty="0"/>
              <a:t>Dewatering rate </a:t>
            </a:r>
            <a:endParaRPr sz="1400" dirty="0"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097" y="1017725"/>
            <a:ext cx="3972078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Testing procedure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-1 litre </a:t>
            </a:r>
            <a:r>
              <a:rPr lang="fi" dirty="0" smtClean="0"/>
              <a:t>of </a:t>
            </a:r>
            <a:r>
              <a:rPr lang="fi" dirty="0"/>
              <a:t>nanocellulose suspension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 dirty="0"/>
              <a:t>-Testing parameters: </a:t>
            </a:r>
            <a:endParaRPr dirty="0"/>
          </a:p>
          <a:p>
            <a:pPr marL="914400" lvl="0" indent="-342900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fi" dirty="0"/>
              <a:t>Frequency</a:t>
            </a:r>
            <a:endParaRPr dirty="0"/>
          </a:p>
          <a:p>
            <a:pPr marL="9144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i" dirty="0"/>
              <a:t>Dewatering pressure</a:t>
            </a:r>
            <a:endParaRPr dirty="0"/>
          </a:p>
          <a:p>
            <a:pPr marL="914400" lvl="0" indent="-34290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i" dirty="0"/>
              <a:t>Pulsation amplitude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70" y="577851"/>
            <a:ext cx="2724205" cy="40909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DD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Results and discussion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456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-Pulsation reduces dewatering time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-Design improvements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fi"/>
              <a:t>-Future research</a:t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175" y="1145600"/>
            <a:ext cx="2881750" cy="31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963808" y="2305030"/>
            <a:ext cx="315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Questions?</a:t>
            </a:r>
            <a:endParaRPr dirty="0"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175" y="3747775"/>
            <a:ext cx="1472824" cy="13957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103"/>
          <p:cNvSpPr txBox="1">
            <a:spLocks/>
          </p:cNvSpPr>
          <p:nvPr/>
        </p:nvSpPr>
        <p:spPr>
          <a:xfrm>
            <a:off x="2963808" y="1534977"/>
            <a:ext cx="315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-FI" sz="4400" dirty="0" smtClean="0"/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84</Words>
  <Application>Microsoft Office PowerPoint</Application>
  <PresentationFormat>On-screen Show (16:9)</PresentationFormat>
  <Paragraphs>33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Hydraulic pulsation device for nanocellulose dewatering</vt:lpstr>
      <vt:lpstr>Nanocellulose</vt:lpstr>
      <vt:lpstr>Challenges</vt:lpstr>
      <vt:lpstr>Design</vt:lpstr>
      <vt:lpstr>Testing procedure</vt:lpstr>
      <vt:lpstr>PowerPoint Presentation</vt:lpstr>
      <vt:lpstr>Results and discussion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Hydraulic pulsation device for nanocellulose dewatering</dc:title>
  <cp:lastModifiedBy>Aamukahvi</cp:lastModifiedBy>
  <cp:revision>7</cp:revision>
  <dcterms:modified xsi:type="dcterms:W3CDTF">2018-04-04T20:04:14Z</dcterms:modified>
</cp:coreProperties>
</file>