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7" r:id="rId4"/>
    <p:sldId id="1769" r:id="rId5"/>
    <p:sldId id="1770" r:id="rId6"/>
    <p:sldId id="263" r:id="rId7"/>
    <p:sldId id="1768" r:id="rId8"/>
    <p:sldId id="1767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6"/>
    <p:restoredTop sz="94599"/>
  </p:normalViewPr>
  <p:slideViewPr>
    <p:cSldViewPr>
      <p:cViewPr varScale="1">
        <p:scale>
          <a:sx n="112" d="100"/>
          <a:sy n="112" d="100"/>
        </p:scale>
        <p:origin x="3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3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00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66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6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20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1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15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79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5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2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8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5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Business Communication (3cr)</a:t>
            </a:r>
          </a:p>
          <a:p>
            <a:pPr algn="ctr"/>
            <a:r>
              <a:rPr lang="en-US" sz="2800" b="1" dirty="0"/>
              <a:t>MLI61A130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Session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8073" y="5620274"/>
            <a:ext cx="407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Lecturer</a:t>
            </a:r>
            <a:r>
              <a:rPr lang="en-GB" dirty="0"/>
              <a:t>: Mark Badham</a:t>
            </a:r>
            <a:endParaRPr lang="en-US" dirty="0"/>
          </a:p>
        </p:txBody>
      </p:sp>
      <p:pic>
        <p:nvPicPr>
          <p:cNvPr id="5" name="Picture 4" descr="effective-communication-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89" y="2160375"/>
            <a:ext cx="2890394" cy="32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DD1D-089E-5843-88A5-1A4B9980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Today’s agenda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046B-7C57-C049-B26B-4EECC6FD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7211144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u="sng" dirty="0">
                <a:solidFill>
                  <a:srgbClr val="7030A0"/>
                </a:solidFill>
              </a:rPr>
              <a:t>Instructions</a:t>
            </a:r>
            <a:r>
              <a:rPr lang="en-GB" dirty="0">
                <a:solidFill>
                  <a:srgbClr val="7030A0"/>
                </a:solidFill>
              </a:rPr>
              <a:t> for A4 Final Team Presentations Session 7</a:t>
            </a:r>
          </a:p>
          <a:p>
            <a:pPr marL="457200" indent="-457200">
              <a:buFont typeface="+mj-lt"/>
              <a:buAutoNum type="arabicPeriod"/>
            </a:pPr>
            <a:r>
              <a:rPr lang="en-GB" u="sng" dirty="0">
                <a:solidFill>
                  <a:srgbClr val="7030A0"/>
                </a:solidFill>
              </a:rPr>
              <a:t>Times</a:t>
            </a:r>
            <a:r>
              <a:rPr lang="en-GB" dirty="0">
                <a:solidFill>
                  <a:srgbClr val="7030A0"/>
                </a:solidFill>
              </a:rPr>
              <a:t> for A4 Final Team Presentations Session 7</a:t>
            </a:r>
          </a:p>
        </p:txBody>
      </p:sp>
    </p:spTree>
    <p:extLst>
      <p:ext uri="{BB962C8B-B14F-4D97-AF65-F5344CB8AC3E}">
        <p14:creationId xmlns:p14="http://schemas.microsoft.com/office/powerpoint/2010/main" val="152864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DD1D-089E-5843-88A5-1A4B9980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</a:rPr>
              <a:t>1. Instructions</a:t>
            </a:r>
            <a:r>
              <a:rPr lang="en-GB" dirty="0">
                <a:solidFill>
                  <a:srgbClr val="7030A0"/>
                </a:solidFill>
              </a:rPr>
              <a:t> for A4 Final Team Presentations Session 7</a:t>
            </a:r>
            <a:endParaRPr lang="en-US" b="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046B-7C57-C049-B26B-4EECC6FD4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See activity in MyCourses: </a:t>
            </a:r>
            <a:r>
              <a:rPr lang="en-US" sz="1800" b="1" dirty="0"/>
              <a:t>‘Times &amp; Final Instructions for A4 Team Presentations Session 7’</a:t>
            </a:r>
          </a:p>
          <a:p>
            <a:pPr marL="0" indent="0">
              <a:buNone/>
            </a:pPr>
            <a:r>
              <a:rPr lang="en-US" sz="1800" b="1" dirty="0"/>
              <a:t>Students as Presenters:</a:t>
            </a:r>
          </a:p>
          <a:p>
            <a:pPr marL="0" indent="0">
              <a:buNone/>
            </a:pPr>
            <a:r>
              <a:rPr lang="en-AU" sz="1800" dirty="0">
                <a:solidFill>
                  <a:srgbClr val="0070C0"/>
                </a:solidFill>
              </a:rPr>
              <a:t>Aim for 13-15 minutes (absolute maximum), leaving max. 5 minutes for feedback. </a:t>
            </a:r>
            <a:endParaRPr lang="en-US" sz="1800" b="1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Before coming to class, </a:t>
            </a:r>
            <a:r>
              <a:rPr lang="en-US" sz="1800" b="1" dirty="0"/>
              <a:t>submit</a:t>
            </a:r>
            <a:r>
              <a:rPr lang="en-US" sz="1800" dirty="0"/>
              <a:t> </a:t>
            </a:r>
            <a:r>
              <a:rPr lang="en-US" sz="1800" b="1" dirty="0"/>
              <a:t>your final presentation slides </a:t>
            </a:r>
            <a:r>
              <a:rPr lang="en-US" sz="1800" dirty="0"/>
              <a:t>to the A4 Presentation submission box in MyCourses </a:t>
            </a:r>
            <a:r>
              <a:rPr lang="en-US" sz="1800" b="1" dirty="0"/>
              <a:t>by 13.00</a:t>
            </a:r>
            <a:r>
              <a:rPr lang="en-US" sz="18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Before beginning your presentation, </a:t>
            </a:r>
            <a:r>
              <a:rPr lang="en-US" sz="1800" b="1" dirty="0"/>
              <a:t>brief the audience on the context </a:t>
            </a:r>
            <a:r>
              <a:rPr lang="en-US" sz="1800" dirty="0"/>
              <a:t>(approx. 30 seconds): </a:t>
            </a:r>
          </a:p>
          <a:p>
            <a:pPr lvl="1"/>
            <a:r>
              <a:rPr lang="en-US" sz="1800" dirty="0"/>
              <a:t>Who you are</a:t>
            </a:r>
          </a:p>
          <a:p>
            <a:pPr lvl="1"/>
            <a:r>
              <a:rPr lang="en-US" sz="1800" dirty="0"/>
              <a:t>your audience (and approx. how many people)</a:t>
            </a:r>
          </a:p>
          <a:p>
            <a:pPr lvl="1"/>
            <a:r>
              <a:rPr lang="en-US" sz="1800" dirty="0"/>
              <a:t>potential audience objections (1 or 2) </a:t>
            </a:r>
          </a:p>
          <a:p>
            <a:pPr lvl="1"/>
            <a:r>
              <a:rPr lang="en-GB" sz="1800" dirty="0"/>
              <a:t>their level of topic knowledge</a:t>
            </a:r>
            <a:r>
              <a:rPr lang="en-FI" sz="1800" dirty="0"/>
              <a:t> </a:t>
            </a:r>
            <a:endParaRPr lang="en-US" sz="1800" dirty="0"/>
          </a:p>
          <a:p>
            <a:pPr lvl="1"/>
            <a:r>
              <a:rPr lang="en-US" sz="1800" dirty="0"/>
              <a:t>the ‘event’ (and type of venue)</a:t>
            </a:r>
          </a:p>
          <a:p>
            <a:pPr lvl="1"/>
            <a:r>
              <a:rPr lang="en-US" sz="1800" dirty="0"/>
              <a:t>why you are there (were you invited or is the event your initiative?)</a:t>
            </a:r>
          </a:p>
        </p:txBody>
      </p:sp>
    </p:spTree>
    <p:extLst>
      <p:ext uri="{BB962C8B-B14F-4D97-AF65-F5344CB8AC3E}">
        <p14:creationId xmlns:p14="http://schemas.microsoft.com/office/powerpoint/2010/main" val="287815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FFA-B153-A745-BF87-01F36EEB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2C7FD-E77A-1B49-BF5B-C1D694C9D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b="1" dirty="0"/>
              <a:t>Students as Audience: </a:t>
            </a:r>
            <a:r>
              <a:rPr lang="en-GB" dirty="0"/>
              <a:t>After each presentation, offer your feedback </a:t>
            </a:r>
            <a:r>
              <a:rPr lang="en-GB" dirty="0">
                <a:solidFill>
                  <a:srgbClr val="0070C0"/>
                </a:solidFill>
              </a:rPr>
              <a:t>orally</a:t>
            </a:r>
            <a:r>
              <a:rPr lang="en-GB" dirty="0"/>
              <a:t> (max. 5 minutes for each presenting team) &amp; </a:t>
            </a:r>
            <a:r>
              <a:rPr lang="en-GB" dirty="0">
                <a:solidFill>
                  <a:srgbClr val="0070C0"/>
                </a:solidFill>
              </a:rPr>
              <a:t>in writing </a:t>
            </a:r>
            <a:r>
              <a:rPr lang="en-GB" dirty="0"/>
              <a:t>(using feedback sheet available here)</a:t>
            </a:r>
          </a:p>
          <a:p>
            <a:r>
              <a:rPr lang="en-GB" dirty="0"/>
              <a:t>Put yourself in the actual intended audience’s shoes – how would they respond? Questions, comments, applause, recommendations…</a:t>
            </a:r>
          </a:p>
          <a:p>
            <a:r>
              <a:rPr lang="en-GB" dirty="0"/>
              <a:t>Use </a:t>
            </a:r>
            <a:r>
              <a:rPr lang="en-GB" b="1" dirty="0"/>
              <a:t>A4 Team Presentations Feedback Sheets &amp; Rubrics</a:t>
            </a:r>
            <a:r>
              <a:rPr lang="en-GB" dirty="0"/>
              <a:t> (available as Word doc here): Every student (as audience) to write/type comments &amp; score (0-5) on sheet for each presenting team.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3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0677B-FABF-8947-A40F-01AB9F17F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713913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Email your feedback sheet to the representative of each team (listed here) – after Session 7:</a:t>
            </a:r>
          </a:p>
          <a:p>
            <a:r>
              <a:rPr lang="en-GB" dirty="0"/>
              <a:t>Team 1: Lucas </a:t>
            </a:r>
            <a:r>
              <a:rPr lang="en-GB" dirty="0" err="1"/>
              <a:t>Opoka</a:t>
            </a:r>
            <a:r>
              <a:rPr lang="en-GB" dirty="0"/>
              <a:t> </a:t>
            </a:r>
            <a:r>
              <a:rPr lang="en-GB" dirty="0" err="1"/>
              <a:t>lukasz.opoka@aalto.fi</a:t>
            </a:r>
            <a:r>
              <a:rPr lang="en-GB" dirty="0"/>
              <a:t> </a:t>
            </a:r>
          </a:p>
          <a:p>
            <a:r>
              <a:rPr lang="en-GB" dirty="0"/>
              <a:t>Team 2: </a:t>
            </a:r>
            <a:r>
              <a:rPr lang="en-GB" dirty="0" err="1"/>
              <a:t>Joner</a:t>
            </a:r>
            <a:r>
              <a:rPr lang="en-GB" dirty="0"/>
              <a:t> </a:t>
            </a:r>
            <a:r>
              <a:rPr lang="en-GB" dirty="0" err="1"/>
              <a:t>Nikolla</a:t>
            </a:r>
            <a:r>
              <a:rPr lang="en-GB" dirty="0"/>
              <a:t> </a:t>
            </a:r>
            <a:r>
              <a:rPr lang="en-GB" dirty="0" err="1"/>
              <a:t>joner.nikolla@aalto.fi</a:t>
            </a:r>
            <a:r>
              <a:rPr lang="en-GB" dirty="0"/>
              <a:t> </a:t>
            </a:r>
          </a:p>
          <a:p>
            <a:r>
              <a:rPr lang="en-GB" dirty="0"/>
              <a:t>Team 3: Chi Hoang </a:t>
            </a:r>
            <a:r>
              <a:rPr lang="en-GB" dirty="0" err="1"/>
              <a:t>chi.hoang@aalto.fi</a:t>
            </a:r>
            <a:r>
              <a:rPr lang="en-GB" dirty="0"/>
              <a:t> </a:t>
            </a:r>
          </a:p>
          <a:p>
            <a:r>
              <a:rPr lang="en-GB" dirty="0"/>
              <a:t>Team 4: Elli </a:t>
            </a:r>
            <a:r>
              <a:rPr lang="en-GB" dirty="0" err="1"/>
              <a:t>Jauhiainen</a:t>
            </a:r>
            <a:r>
              <a:rPr lang="en-GB" dirty="0"/>
              <a:t> </a:t>
            </a:r>
            <a:r>
              <a:rPr lang="en-GB" dirty="0" err="1"/>
              <a:t>elli.jauhiainen@aalto.fi</a:t>
            </a:r>
            <a:r>
              <a:rPr lang="en-GB" dirty="0"/>
              <a:t> </a:t>
            </a:r>
          </a:p>
          <a:p>
            <a:r>
              <a:rPr lang="en-GB" dirty="0"/>
              <a:t>Team 5: Lisa </a:t>
            </a:r>
            <a:r>
              <a:rPr lang="en-GB" dirty="0" err="1"/>
              <a:t>Ferraz</a:t>
            </a:r>
            <a:r>
              <a:rPr lang="en-GB" dirty="0"/>
              <a:t> </a:t>
            </a:r>
            <a:r>
              <a:rPr lang="en-GB" dirty="0" err="1"/>
              <a:t>lisa.ferrazpereiranaula@aalto.fi</a:t>
            </a:r>
            <a:r>
              <a:rPr lang="en-GB" dirty="0"/>
              <a:t> </a:t>
            </a:r>
          </a:p>
          <a:p>
            <a:r>
              <a:rPr lang="en-GB" dirty="0"/>
              <a:t>Team 6: Jessi Collier </a:t>
            </a:r>
            <a:r>
              <a:rPr lang="en-GB" dirty="0" err="1"/>
              <a:t>jessi.collier@aalto.fi</a:t>
            </a:r>
            <a:r>
              <a:rPr lang="en-GB" dirty="0"/>
              <a:t> </a:t>
            </a:r>
          </a:p>
          <a:p>
            <a:r>
              <a:rPr lang="en-GB" dirty="0"/>
              <a:t>Team 7: Ella </a:t>
            </a:r>
            <a:r>
              <a:rPr lang="en-GB" dirty="0" err="1"/>
              <a:t>Hekkala</a:t>
            </a:r>
            <a:r>
              <a:rPr lang="en-GB" dirty="0"/>
              <a:t> </a:t>
            </a:r>
            <a:r>
              <a:rPr lang="en-GB" dirty="0" err="1"/>
              <a:t>ella.hekkala@aalto.fi</a:t>
            </a:r>
            <a:r>
              <a:rPr lang="en-GB" dirty="0"/>
              <a:t> </a:t>
            </a:r>
          </a:p>
          <a:p>
            <a:r>
              <a:rPr lang="en-GB" dirty="0"/>
              <a:t>Team 8: Johan Salim </a:t>
            </a:r>
            <a:r>
              <a:rPr lang="en-GB" dirty="0" err="1"/>
              <a:t>johan.salim@aalto.fi</a:t>
            </a:r>
            <a:r>
              <a:rPr lang="en-GB" dirty="0"/>
              <a:t> </a:t>
            </a:r>
          </a:p>
          <a:p>
            <a:r>
              <a:rPr lang="en-GB" dirty="0"/>
              <a:t>Team 9: Lisa </a:t>
            </a:r>
            <a:r>
              <a:rPr lang="en-GB" dirty="0" err="1"/>
              <a:t>Drewson</a:t>
            </a:r>
            <a:r>
              <a:rPr lang="en-GB" dirty="0"/>
              <a:t> </a:t>
            </a:r>
            <a:r>
              <a:rPr lang="en-GB" dirty="0" err="1"/>
              <a:t>lisa.drewsen@aalto.fi</a:t>
            </a:r>
            <a:r>
              <a:rPr lang="en-GB" dirty="0"/>
              <a:t> </a:t>
            </a:r>
          </a:p>
          <a:p>
            <a:r>
              <a:rPr lang="en-GB" dirty="0"/>
              <a:t>Team 10: Yen Pham </a:t>
            </a:r>
            <a:r>
              <a:rPr lang="en-GB" dirty="0" err="1"/>
              <a:t>yen.h.pham@aalto.fi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462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F0AF-ABE5-0B48-B712-D23BADBD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</a:rPr>
              <a:t>2. Times</a:t>
            </a:r>
            <a:r>
              <a:rPr lang="en-GB" dirty="0">
                <a:solidFill>
                  <a:srgbClr val="7030A0"/>
                </a:solidFill>
              </a:rPr>
              <a:t> for A4 Final Team Presentations Session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8B6B-F4B3-AF41-8123-C4C77710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5325"/>
            <a:ext cx="3682752" cy="4886003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Team 1: 13.05 – 13.20</a:t>
            </a:r>
          </a:p>
          <a:p>
            <a:pPr marL="0" indent="0">
              <a:buNone/>
            </a:pPr>
            <a:r>
              <a:rPr lang="en-AU" dirty="0"/>
              <a:t>Team 2: 13.25 – 13.40</a:t>
            </a:r>
          </a:p>
          <a:p>
            <a:pPr marL="0" indent="0">
              <a:buNone/>
            </a:pPr>
            <a:r>
              <a:rPr lang="en-AU" dirty="0"/>
              <a:t>Team 3: 13.45 – 14.00</a:t>
            </a:r>
          </a:p>
          <a:p>
            <a:pPr marL="0" indent="0">
              <a:buNone/>
            </a:pPr>
            <a:r>
              <a:rPr lang="en-AU" dirty="0"/>
              <a:t>BREAK 10 minutes</a:t>
            </a:r>
          </a:p>
          <a:p>
            <a:pPr marL="0" indent="0">
              <a:buNone/>
            </a:pPr>
            <a:r>
              <a:rPr lang="en-AU" dirty="0"/>
              <a:t>Team 4: 14.15 – 14.30</a:t>
            </a:r>
          </a:p>
          <a:p>
            <a:pPr marL="0" indent="0">
              <a:buNone/>
            </a:pPr>
            <a:r>
              <a:rPr lang="en-AU" dirty="0"/>
              <a:t>Team 5: 14.35 – 14.50</a:t>
            </a:r>
          </a:p>
          <a:p>
            <a:pPr marL="0" indent="0">
              <a:buNone/>
            </a:pPr>
            <a:r>
              <a:rPr lang="en-AU" dirty="0"/>
              <a:t>Team 6: 14.55 – 15.10</a:t>
            </a:r>
          </a:p>
          <a:p>
            <a:pPr marL="0" indent="0">
              <a:buNone/>
            </a:pPr>
            <a:r>
              <a:rPr lang="en-AU" dirty="0"/>
              <a:t>BREAK 10 minutes</a:t>
            </a:r>
          </a:p>
          <a:p>
            <a:pPr marL="0" indent="0">
              <a:buNone/>
            </a:pPr>
            <a:r>
              <a:rPr lang="en-AU" dirty="0"/>
              <a:t>Team 7: 15.25 – 15.40</a:t>
            </a:r>
          </a:p>
          <a:p>
            <a:pPr marL="0" indent="0">
              <a:buNone/>
            </a:pPr>
            <a:r>
              <a:rPr lang="en-AU" dirty="0"/>
              <a:t>Team 8: 15.45 – 16.00</a:t>
            </a:r>
          </a:p>
          <a:p>
            <a:pPr marL="0" indent="0">
              <a:buNone/>
            </a:pPr>
            <a:r>
              <a:rPr lang="en-AU" dirty="0"/>
              <a:t>Team 9: 16.05 – 16.20</a:t>
            </a:r>
          </a:p>
          <a:p>
            <a:pPr marL="0" indent="0">
              <a:buNone/>
            </a:pPr>
            <a:r>
              <a:rPr lang="en-AU" dirty="0"/>
              <a:t>Team 10: 16.25 – 16.40</a:t>
            </a:r>
          </a:p>
        </p:txBody>
      </p:sp>
    </p:spTree>
    <p:extLst>
      <p:ext uri="{BB962C8B-B14F-4D97-AF65-F5344CB8AC3E}">
        <p14:creationId xmlns:p14="http://schemas.microsoft.com/office/powerpoint/2010/main" val="307948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FA01-C045-EA40-B0D2-178A4DB8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Recording of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5E094-C838-4D49-89A3-9FF88C1F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Each presentation will be recorded in Zoom, then saved in Panopto – students can watch later</a:t>
            </a:r>
          </a:p>
          <a:p>
            <a:r>
              <a:rPr lang="en-AU" dirty="0"/>
              <a:t>When presenting, ‘stand’ back so we can see waist up – so we can see arm &amp; hand movements.</a:t>
            </a:r>
          </a:p>
          <a:p>
            <a:r>
              <a:rPr lang="en-AU" dirty="0"/>
              <a:t>DO NOT sit &amp; read speech from your computer! Present as though you are standing in front of a live, face-to-face audience. Doing this will help you improve your presentation skills for the future. </a:t>
            </a:r>
          </a:p>
          <a:p>
            <a:r>
              <a:rPr lang="en-AU" dirty="0"/>
              <a:t>You may hold notes (palm size).</a:t>
            </a:r>
          </a:p>
        </p:txBody>
      </p:sp>
    </p:spTree>
    <p:extLst>
      <p:ext uri="{BB962C8B-B14F-4D97-AF65-F5344CB8AC3E}">
        <p14:creationId xmlns:p14="http://schemas.microsoft.com/office/powerpoint/2010/main" val="313201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8DDE-BF77-CB4D-BE86-E3DB0528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</a:rPr>
              <a:t>A5 Individual Critical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D9233-AC76-9342-951C-E9E1E38F4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Due in MyCourses 11pm Friday 15 January</a:t>
            </a:r>
          </a:p>
        </p:txBody>
      </p:sp>
    </p:spTree>
    <p:extLst>
      <p:ext uri="{BB962C8B-B14F-4D97-AF65-F5344CB8AC3E}">
        <p14:creationId xmlns:p14="http://schemas.microsoft.com/office/powerpoint/2010/main" val="3679087821"/>
      </p:ext>
    </p:extLst>
  </p:cSld>
  <p:clrMapOvr>
    <a:masterClrMapping/>
  </p:clrMapOvr>
</p:sld>
</file>

<file path=ppt/theme/theme1.xml><?xml version="1.0" encoding="utf-8"?>
<a:theme xmlns:a="http://schemas.openxmlformats.org/drawingml/2006/main" name="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575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Verdana</vt:lpstr>
      <vt:lpstr>nbs_slides_template(2008)-red</vt:lpstr>
      <vt:lpstr>PowerPoint Presentation</vt:lpstr>
      <vt:lpstr>Today’s agenda</vt:lpstr>
      <vt:lpstr>1. Instructions for A4 Final Team Presentations Session 7</vt:lpstr>
      <vt:lpstr>PowerPoint Presentation</vt:lpstr>
      <vt:lpstr>PowerPoint Presentation</vt:lpstr>
      <vt:lpstr>2. Times for A4 Final Team Presentations Session 7</vt:lpstr>
      <vt:lpstr>Recording of presentations</vt:lpstr>
      <vt:lpstr>A5 Individual Critical Reflection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Michael</dc:creator>
  <cp:lastModifiedBy>Badham, Mark</cp:lastModifiedBy>
  <cp:revision>36</cp:revision>
  <dcterms:created xsi:type="dcterms:W3CDTF">2014-11-13T09:09:59Z</dcterms:created>
  <dcterms:modified xsi:type="dcterms:W3CDTF">2021-01-12T10:06:46Z</dcterms:modified>
</cp:coreProperties>
</file>