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56" r:id="rId2"/>
    <p:sldId id="321" r:id="rId3"/>
    <p:sldId id="260" r:id="rId4"/>
    <p:sldId id="32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323" r:id="rId16"/>
    <p:sldId id="324" r:id="rId17"/>
    <p:sldId id="325" r:id="rId18"/>
    <p:sldId id="326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fi.kuehne-nagel.com/fi_fi/other-links/incotermsr-2020-toimituslausekkeet/" TargetMode="External"/><Relationship Id="rId2" Type="http://schemas.openxmlformats.org/officeDocument/2006/relationships/hyperlink" Target="https://guidedimports.com/blog/what-are-incoterms-chart/" TargetMode="External"/><Relationship Id="rId1" Type="http://schemas.openxmlformats.org/officeDocument/2006/relationships/hyperlink" Target="https://www.shiphub.co/incoterms-2020/" TargetMode="Externa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fi.kuehne-nagel.com/fi_fi/other-links/incotermsr-2020-toimituslausekkeet/" TargetMode="External"/><Relationship Id="rId2" Type="http://schemas.openxmlformats.org/officeDocument/2006/relationships/hyperlink" Target="https://guidedimports.com/blog/what-are-incoterms-chart/" TargetMode="External"/><Relationship Id="rId1" Type="http://schemas.openxmlformats.org/officeDocument/2006/relationships/hyperlink" Target="https://www.shiphub.co/incoterms-2020/" TargetMode="External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B9D1EA-BE75-436A-B5FA-447452A5990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1DB9B92D-8E31-43C7-BCB1-52CB0B4B7B71}">
      <dgm:prSet/>
      <dgm:spPr/>
      <dgm:t>
        <a:bodyPr/>
        <a:lstStyle/>
        <a:p>
          <a:r>
            <a:rPr lang="en-US" b="1"/>
            <a:t>ICC:n julkaisemia kansainvälisen kauppasopimuksen toimituslausekkeita</a:t>
          </a:r>
          <a:r>
            <a:rPr lang="fi-FI" b="1"/>
            <a:t> </a:t>
          </a:r>
          <a:endParaRPr lang="fi-FI"/>
        </a:p>
      </dgm:t>
    </dgm:pt>
    <dgm:pt modelId="{DB848B21-EE05-42CA-B915-348DAC3CA2A8}" type="parTrans" cxnId="{285BE5A3-13A8-4454-962C-39EE0E0B58F0}">
      <dgm:prSet/>
      <dgm:spPr/>
      <dgm:t>
        <a:bodyPr/>
        <a:lstStyle/>
        <a:p>
          <a:endParaRPr lang="fi-FI"/>
        </a:p>
      </dgm:t>
    </dgm:pt>
    <dgm:pt modelId="{AAD79D9C-81E6-4627-8303-007E15C7F649}" type="sibTrans" cxnId="{285BE5A3-13A8-4454-962C-39EE0E0B58F0}">
      <dgm:prSet/>
      <dgm:spPr/>
      <dgm:t>
        <a:bodyPr/>
        <a:lstStyle/>
        <a:p>
          <a:endParaRPr lang="fi-FI"/>
        </a:p>
      </dgm:t>
    </dgm:pt>
    <dgm:pt modelId="{D248A640-2A5B-4CAE-9178-42B03F7C3EA8}">
      <dgm:prSet/>
      <dgm:spPr/>
      <dgm:t>
        <a:bodyPr/>
        <a:lstStyle/>
        <a:p>
          <a:r>
            <a:rPr lang="fi-FI" b="1"/>
            <a:t>Sovelletaan vain, jos sopimuksessa viitataan niihin, esim.</a:t>
          </a:r>
          <a:r>
            <a:rPr lang="en-US" b="1"/>
            <a:t>  </a:t>
          </a:r>
          <a:endParaRPr lang="fi-FI"/>
        </a:p>
      </dgm:t>
    </dgm:pt>
    <dgm:pt modelId="{325F9C8B-7A17-4CF8-9F8A-6EFB1FC3686B}" type="parTrans" cxnId="{48E36947-AFD8-483E-ACCB-FC2932651EE4}">
      <dgm:prSet/>
      <dgm:spPr/>
      <dgm:t>
        <a:bodyPr/>
        <a:lstStyle/>
        <a:p>
          <a:endParaRPr lang="fi-FI"/>
        </a:p>
      </dgm:t>
    </dgm:pt>
    <dgm:pt modelId="{7F53C79D-7052-4493-8751-A3602233E92A}" type="sibTrans" cxnId="{48E36947-AFD8-483E-ACCB-FC2932651EE4}">
      <dgm:prSet/>
      <dgm:spPr/>
      <dgm:t>
        <a:bodyPr/>
        <a:lstStyle/>
        <a:p>
          <a:endParaRPr lang="fi-FI"/>
        </a:p>
      </dgm:t>
    </dgm:pt>
    <dgm:pt modelId="{94C2F0F6-5929-4529-A351-DEAD0379B10B}">
      <dgm:prSet/>
      <dgm:spPr/>
      <dgm:t>
        <a:bodyPr/>
        <a:lstStyle/>
        <a:p>
          <a:r>
            <a:rPr lang="en-US"/>
            <a:t>FOB Marseille Incoterms 2015</a:t>
          </a:r>
          <a:endParaRPr lang="fi-FI"/>
        </a:p>
      </dgm:t>
    </dgm:pt>
    <dgm:pt modelId="{E2CDE2C7-1FF2-4492-8BC2-616245A0BA0C}" type="parTrans" cxnId="{4BE1BD10-0B73-49CD-8E15-551C9F94020E}">
      <dgm:prSet/>
      <dgm:spPr/>
      <dgm:t>
        <a:bodyPr/>
        <a:lstStyle/>
        <a:p>
          <a:endParaRPr lang="fi-FI"/>
        </a:p>
      </dgm:t>
    </dgm:pt>
    <dgm:pt modelId="{EF5F3E5F-7EE2-44F5-9C47-8605D3E33FC0}" type="sibTrans" cxnId="{4BE1BD10-0B73-49CD-8E15-551C9F94020E}">
      <dgm:prSet/>
      <dgm:spPr/>
      <dgm:t>
        <a:bodyPr/>
        <a:lstStyle/>
        <a:p>
          <a:endParaRPr lang="fi-FI"/>
        </a:p>
      </dgm:t>
    </dgm:pt>
    <dgm:pt modelId="{5A7E86E6-27E8-4696-8FF8-FCD595068506}">
      <dgm:prSet/>
      <dgm:spPr/>
      <dgm:t>
        <a:bodyPr/>
        <a:lstStyle/>
        <a:p>
          <a:r>
            <a:rPr lang="en-US" b="1"/>
            <a:t>Koskevat osapuolten vastuunjakoa seuraavissa suhteissa: </a:t>
          </a:r>
          <a:endParaRPr lang="fi-FI"/>
        </a:p>
      </dgm:t>
    </dgm:pt>
    <dgm:pt modelId="{A236A4DB-75C4-4688-A97E-22DEE30205C0}" type="parTrans" cxnId="{145DF293-D755-47CC-9C69-A2085E571877}">
      <dgm:prSet/>
      <dgm:spPr/>
      <dgm:t>
        <a:bodyPr/>
        <a:lstStyle/>
        <a:p>
          <a:endParaRPr lang="fi-FI"/>
        </a:p>
      </dgm:t>
    </dgm:pt>
    <dgm:pt modelId="{5FE595F9-47E2-4A14-9EB3-72060EA7B850}" type="sibTrans" cxnId="{145DF293-D755-47CC-9C69-A2085E571877}">
      <dgm:prSet/>
      <dgm:spPr/>
      <dgm:t>
        <a:bodyPr/>
        <a:lstStyle/>
        <a:p>
          <a:endParaRPr lang="fi-FI"/>
        </a:p>
      </dgm:t>
    </dgm:pt>
    <dgm:pt modelId="{3070603F-F0FA-4AE7-B29B-F44A61615B31}">
      <dgm:prSet/>
      <dgm:spPr/>
      <dgm:t>
        <a:bodyPr/>
        <a:lstStyle/>
        <a:p>
          <a:r>
            <a:rPr lang="en-US"/>
            <a:t>Vaaranvastuun siirtyminen (vrt. CISG art. 36,1 ja 66 -70)</a:t>
          </a:r>
          <a:endParaRPr lang="fi-FI"/>
        </a:p>
      </dgm:t>
    </dgm:pt>
    <dgm:pt modelId="{13062F30-2EF9-4D0C-ADDD-7DEC44DC2544}" type="parTrans" cxnId="{52DF6EAC-7763-4222-86BE-9A2D1774D201}">
      <dgm:prSet/>
      <dgm:spPr/>
      <dgm:t>
        <a:bodyPr/>
        <a:lstStyle/>
        <a:p>
          <a:endParaRPr lang="fi-FI"/>
        </a:p>
      </dgm:t>
    </dgm:pt>
    <dgm:pt modelId="{F2951583-BD11-4668-A366-0DC6238F1A9D}" type="sibTrans" cxnId="{52DF6EAC-7763-4222-86BE-9A2D1774D201}">
      <dgm:prSet/>
      <dgm:spPr/>
      <dgm:t>
        <a:bodyPr/>
        <a:lstStyle/>
        <a:p>
          <a:endParaRPr lang="fi-FI"/>
        </a:p>
      </dgm:t>
    </dgm:pt>
    <dgm:pt modelId="{70BAE34D-69C7-4D53-838D-337C1BFECA74}">
      <dgm:prSet/>
      <dgm:spPr/>
      <dgm:t>
        <a:bodyPr/>
        <a:lstStyle/>
        <a:p>
          <a:r>
            <a:rPr lang="en-US"/>
            <a:t>Kuljetuksiin liittyvät osapuolten toimenpidevelvollisuudet</a:t>
          </a:r>
          <a:endParaRPr lang="fi-FI"/>
        </a:p>
      </dgm:t>
    </dgm:pt>
    <dgm:pt modelId="{B2C13663-7B55-4AC2-BF84-546EA4C5C12D}" type="parTrans" cxnId="{F21C75FD-74F7-409E-9E59-D4659C302A54}">
      <dgm:prSet/>
      <dgm:spPr/>
      <dgm:t>
        <a:bodyPr/>
        <a:lstStyle/>
        <a:p>
          <a:endParaRPr lang="fi-FI"/>
        </a:p>
      </dgm:t>
    </dgm:pt>
    <dgm:pt modelId="{75059508-2B59-495D-A69D-F1401CAD28B9}" type="sibTrans" cxnId="{F21C75FD-74F7-409E-9E59-D4659C302A54}">
      <dgm:prSet/>
      <dgm:spPr/>
      <dgm:t>
        <a:bodyPr/>
        <a:lstStyle/>
        <a:p>
          <a:endParaRPr lang="fi-FI"/>
        </a:p>
      </dgm:t>
    </dgm:pt>
    <dgm:pt modelId="{78DF2C6A-2FA4-478E-9451-1827B4EC391A}">
      <dgm:prSet/>
      <dgm:spPr/>
      <dgm:t>
        <a:bodyPr/>
        <a:lstStyle/>
        <a:p>
          <a:r>
            <a:rPr lang="en-US"/>
            <a:t>Vastuut kustannuksista </a:t>
          </a:r>
          <a:endParaRPr lang="fi-FI"/>
        </a:p>
      </dgm:t>
    </dgm:pt>
    <dgm:pt modelId="{0EF5C407-A825-41D5-A921-F40F6B9A59DC}" type="parTrans" cxnId="{B433AE2C-13E5-420A-9A28-8F3A34FF486B}">
      <dgm:prSet/>
      <dgm:spPr/>
      <dgm:t>
        <a:bodyPr/>
        <a:lstStyle/>
        <a:p>
          <a:endParaRPr lang="fi-FI"/>
        </a:p>
      </dgm:t>
    </dgm:pt>
    <dgm:pt modelId="{6353C26D-5891-4176-A51D-DFD97443B599}" type="sibTrans" cxnId="{B433AE2C-13E5-420A-9A28-8F3A34FF486B}">
      <dgm:prSet/>
      <dgm:spPr/>
      <dgm:t>
        <a:bodyPr/>
        <a:lstStyle/>
        <a:p>
          <a:endParaRPr lang="fi-FI"/>
        </a:p>
      </dgm:t>
    </dgm:pt>
    <dgm:pt modelId="{7EB9B26A-2B9E-4297-9699-D5FD5AF4AB78}" type="pres">
      <dgm:prSet presAssocID="{91B9D1EA-BE75-436A-B5FA-447452A5990E}" presName="vert0" presStyleCnt="0">
        <dgm:presLayoutVars>
          <dgm:dir/>
          <dgm:animOne val="branch"/>
          <dgm:animLvl val="lvl"/>
        </dgm:presLayoutVars>
      </dgm:prSet>
      <dgm:spPr/>
    </dgm:pt>
    <dgm:pt modelId="{6EC20E73-FDED-4C4F-8223-DDF5B41E5B59}" type="pres">
      <dgm:prSet presAssocID="{1DB9B92D-8E31-43C7-BCB1-52CB0B4B7B71}" presName="thickLine" presStyleLbl="alignNode1" presStyleIdx="0" presStyleCnt="3"/>
      <dgm:spPr/>
    </dgm:pt>
    <dgm:pt modelId="{78957DF7-BCF8-41EC-A22D-2729F2739080}" type="pres">
      <dgm:prSet presAssocID="{1DB9B92D-8E31-43C7-BCB1-52CB0B4B7B71}" presName="horz1" presStyleCnt="0"/>
      <dgm:spPr/>
    </dgm:pt>
    <dgm:pt modelId="{5569BE68-D5DF-4704-8175-4486F1EF4896}" type="pres">
      <dgm:prSet presAssocID="{1DB9B92D-8E31-43C7-BCB1-52CB0B4B7B71}" presName="tx1" presStyleLbl="revTx" presStyleIdx="0" presStyleCnt="7"/>
      <dgm:spPr/>
    </dgm:pt>
    <dgm:pt modelId="{034D138A-791B-4305-97F7-18C2B6A7FC29}" type="pres">
      <dgm:prSet presAssocID="{1DB9B92D-8E31-43C7-BCB1-52CB0B4B7B71}" presName="vert1" presStyleCnt="0"/>
      <dgm:spPr/>
    </dgm:pt>
    <dgm:pt modelId="{F996CB0F-4548-4BD0-BCBB-67D57BA1ABE4}" type="pres">
      <dgm:prSet presAssocID="{D248A640-2A5B-4CAE-9178-42B03F7C3EA8}" presName="thickLine" presStyleLbl="alignNode1" presStyleIdx="1" presStyleCnt="3"/>
      <dgm:spPr/>
    </dgm:pt>
    <dgm:pt modelId="{52752DCA-DBFD-4F87-BB71-2543EF15BC4C}" type="pres">
      <dgm:prSet presAssocID="{D248A640-2A5B-4CAE-9178-42B03F7C3EA8}" presName="horz1" presStyleCnt="0"/>
      <dgm:spPr/>
    </dgm:pt>
    <dgm:pt modelId="{0F392EF7-5A3E-4622-91BB-F1F701EA9A97}" type="pres">
      <dgm:prSet presAssocID="{D248A640-2A5B-4CAE-9178-42B03F7C3EA8}" presName="tx1" presStyleLbl="revTx" presStyleIdx="1" presStyleCnt="7"/>
      <dgm:spPr/>
    </dgm:pt>
    <dgm:pt modelId="{0B17665D-ECC2-47EE-80B1-DD012C7DB476}" type="pres">
      <dgm:prSet presAssocID="{D248A640-2A5B-4CAE-9178-42B03F7C3EA8}" presName="vert1" presStyleCnt="0"/>
      <dgm:spPr/>
    </dgm:pt>
    <dgm:pt modelId="{263DD973-C1B9-4435-A3FC-CBF1C7B31194}" type="pres">
      <dgm:prSet presAssocID="{94C2F0F6-5929-4529-A351-DEAD0379B10B}" presName="vertSpace2a" presStyleCnt="0"/>
      <dgm:spPr/>
    </dgm:pt>
    <dgm:pt modelId="{BB15900E-A8C9-4A57-8EF1-FA00633279F8}" type="pres">
      <dgm:prSet presAssocID="{94C2F0F6-5929-4529-A351-DEAD0379B10B}" presName="horz2" presStyleCnt="0"/>
      <dgm:spPr/>
    </dgm:pt>
    <dgm:pt modelId="{FC31C364-C6BA-46E1-AABA-2424546111B8}" type="pres">
      <dgm:prSet presAssocID="{94C2F0F6-5929-4529-A351-DEAD0379B10B}" presName="horzSpace2" presStyleCnt="0"/>
      <dgm:spPr/>
    </dgm:pt>
    <dgm:pt modelId="{FDE31D2F-800C-41B8-ADAC-95220A54B2A1}" type="pres">
      <dgm:prSet presAssocID="{94C2F0F6-5929-4529-A351-DEAD0379B10B}" presName="tx2" presStyleLbl="revTx" presStyleIdx="2" presStyleCnt="7"/>
      <dgm:spPr/>
    </dgm:pt>
    <dgm:pt modelId="{7807EF04-77DA-435E-B66D-34B0ED35DE14}" type="pres">
      <dgm:prSet presAssocID="{94C2F0F6-5929-4529-A351-DEAD0379B10B}" presName="vert2" presStyleCnt="0"/>
      <dgm:spPr/>
    </dgm:pt>
    <dgm:pt modelId="{96DA17BA-4173-4D1C-8692-6C1AD0DD55FB}" type="pres">
      <dgm:prSet presAssocID="{94C2F0F6-5929-4529-A351-DEAD0379B10B}" presName="thinLine2b" presStyleLbl="callout" presStyleIdx="0" presStyleCnt="4"/>
      <dgm:spPr/>
    </dgm:pt>
    <dgm:pt modelId="{41C18F9E-0437-4BD4-84DE-4EA1B7E3329E}" type="pres">
      <dgm:prSet presAssocID="{94C2F0F6-5929-4529-A351-DEAD0379B10B}" presName="vertSpace2b" presStyleCnt="0"/>
      <dgm:spPr/>
    </dgm:pt>
    <dgm:pt modelId="{11F4AD4F-4A70-457F-9E81-305B399DDDA3}" type="pres">
      <dgm:prSet presAssocID="{5A7E86E6-27E8-4696-8FF8-FCD595068506}" presName="thickLine" presStyleLbl="alignNode1" presStyleIdx="2" presStyleCnt="3"/>
      <dgm:spPr/>
    </dgm:pt>
    <dgm:pt modelId="{28BD8113-BC2E-4306-B8E7-8DD79087993A}" type="pres">
      <dgm:prSet presAssocID="{5A7E86E6-27E8-4696-8FF8-FCD595068506}" presName="horz1" presStyleCnt="0"/>
      <dgm:spPr/>
    </dgm:pt>
    <dgm:pt modelId="{27045405-0233-42E3-8B15-FA674AD7F74E}" type="pres">
      <dgm:prSet presAssocID="{5A7E86E6-27E8-4696-8FF8-FCD595068506}" presName="tx1" presStyleLbl="revTx" presStyleIdx="3" presStyleCnt="7"/>
      <dgm:spPr/>
    </dgm:pt>
    <dgm:pt modelId="{F9195DF3-7DAC-494F-9D76-D37280AEC7FA}" type="pres">
      <dgm:prSet presAssocID="{5A7E86E6-27E8-4696-8FF8-FCD595068506}" presName="vert1" presStyleCnt="0"/>
      <dgm:spPr/>
    </dgm:pt>
    <dgm:pt modelId="{C7F2E554-A23B-40FE-836F-211CDC9FCC7E}" type="pres">
      <dgm:prSet presAssocID="{3070603F-F0FA-4AE7-B29B-F44A61615B31}" presName="vertSpace2a" presStyleCnt="0"/>
      <dgm:spPr/>
    </dgm:pt>
    <dgm:pt modelId="{291E114D-5836-43E5-B01B-5B1F990488CF}" type="pres">
      <dgm:prSet presAssocID="{3070603F-F0FA-4AE7-B29B-F44A61615B31}" presName="horz2" presStyleCnt="0"/>
      <dgm:spPr/>
    </dgm:pt>
    <dgm:pt modelId="{DD915E60-6B17-4A16-822F-9A82A4B664A2}" type="pres">
      <dgm:prSet presAssocID="{3070603F-F0FA-4AE7-B29B-F44A61615B31}" presName="horzSpace2" presStyleCnt="0"/>
      <dgm:spPr/>
    </dgm:pt>
    <dgm:pt modelId="{A9371CAE-F7CD-4D24-995D-F77326E1DEA6}" type="pres">
      <dgm:prSet presAssocID="{3070603F-F0FA-4AE7-B29B-F44A61615B31}" presName="tx2" presStyleLbl="revTx" presStyleIdx="4" presStyleCnt="7"/>
      <dgm:spPr/>
    </dgm:pt>
    <dgm:pt modelId="{F04E96DC-6D7F-4400-86C5-33FB32616BDF}" type="pres">
      <dgm:prSet presAssocID="{3070603F-F0FA-4AE7-B29B-F44A61615B31}" presName="vert2" presStyleCnt="0"/>
      <dgm:spPr/>
    </dgm:pt>
    <dgm:pt modelId="{503BEC65-B8D4-469E-92D4-14E12F05840A}" type="pres">
      <dgm:prSet presAssocID="{3070603F-F0FA-4AE7-B29B-F44A61615B31}" presName="thinLine2b" presStyleLbl="callout" presStyleIdx="1" presStyleCnt="4"/>
      <dgm:spPr/>
    </dgm:pt>
    <dgm:pt modelId="{75E2FAEA-84CB-401B-B642-C4068B9F3E98}" type="pres">
      <dgm:prSet presAssocID="{3070603F-F0FA-4AE7-B29B-F44A61615B31}" presName="vertSpace2b" presStyleCnt="0"/>
      <dgm:spPr/>
    </dgm:pt>
    <dgm:pt modelId="{16980F0A-CFBB-49D5-9B9F-2A6C2D57CEA2}" type="pres">
      <dgm:prSet presAssocID="{70BAE34D-69C7-4D53-838D-337C1BFECA74}" presName="horz2" presStyleCnt="0"/>
      <dgm:spPr/>
    </dgm:pt>
    <dgm:pt modelId="{926E96E0-C728-4B7F-8282-2AD2768834E0}" type="pres">
      <dgm:prSet presAssocID="{70BAE34D-69C7-4D53-838D-337C1BFECA74}" presName="horzSpace2" presStyleCnt="0"/>
      <dgm:spPr/>
    </dgm:pt>
    <dgm:pt modelId="{2B8E37DE-6FAC-4AE8-AF58-8E62E5E40B0E}" type="pres">
      <dgm:prSet presAssocID="{70BAE34D-69C7-4D53-838D-337C1BFECA74}" presName="tx2" presStyleLbl="revTx" presStyleIdx="5" presStyleCnt="7"/>
      <dgm:spPr/>
    </dgm:pt>
    <dgm:pt modelId="{424D8DB8-FF0A-43F5-86D5-4E85625DED64}" type="pres">
      <dgm:prSet presAssocID="{70BAE34D-69C7-4D53-838D-337C1BFECA74}" presName="vert2" presStyleCnt="0"/>
      <dgm:spPr/>
    </dgm:pt>
    <dgm:pt modelId="{03B2EB21-024B-4891-B429-B11E274AF910}" type="pres">
      <dgm:prSet presAssocID="{70BAE34D-69C7-4D53-838D-337C1BFECA74}" presName="thinLine2b" presStyleLbl="callout" presStyleIdx="2" presStyleCnt="4"/>
      <dgm:spPr/>
    </dgm:pt>
    <dgm:pt modelId="{863FD4ED-ACF1-456B-863A-B4D5BC94C2E0}" type="pres">
      <dgm:prSet presAssocID="{70BAE34D-69C7-4D53-838D-337C1BFECA74}" presName="vertSpace2b" presStyleCnt="0"/>
      <dgm:spPr/>
    </dgm:pt>
    <dgm:pt modelId="{0E0C7154-3DB1-4ADB-B9D4-10175B7DE1F1}" type="pres">
      <dgm:prSet presAssocID="{78DF2C6A-2FA4-478E-9451-1827B4EC391A}" presName="horz2" presStyleCnt="0"/>
      <dgm:spPr/>
    </dgm:pt>
    <dgm:pt modelId="{EBE81738-ADC3-4F11-B892-00B28D2C9D24}" type="pres">
      <dgm:prSet presAssocID="{78DF2C6A-2FA4-478E-9451-1827B4EC391A}" presName="horzSpace2" presStyleCnt="0"/>
      <dgm:spPr/>
    </dgm:pt>
    <dgm:pt modelId="{B982AA18-FA67-4272-8108-18FED0504E85}" type="pres">
      <dgm:prSet presAssocID="{78DF2C6A-2FA4-478E-9451-1827B4EC391A}" presName="tx2" presStyleLbl="revTx" presStyleIdx="6" presStyleCnt="7"/>
      <dgm:spPr/>
    </dgm:pt>
    <dgm:pt modelId="{2E452502-CCB9-47A1-8A2D-FD563E732052}" type="pres">
      <dgm:prSet presAssocID="{78DF2C6A-2FA4-478E-9451-1827B4EC391A}" presName="vert2" presStyleCnt="0"/>
      <dgm:spPr/>
    </dgm:pt>
    <dgm:pt modelId="{9BFBDA32-BC9B-488B-BE72-98959052F833}" type="pres">
      <dgm:prSet presAssocID="{78DF2C6A-2FA4-478E-9451-1827B4EC391A}" presName="thinLine2b" presStyleLbl="callout" presStyleIdx="3" presStyleCnt="4"/>
      <dgm:spPr/>
    </dgm:pt>
    <dgm:pt modelId="{F819DD58-3B95-4D0E-919E-61A7B762FC7E}" type="pres">
      <dgm:prSet presAssocID="{78DF2C6A-2FA4-478E-9451-1827B4EC391A}" presName="vertSpace2b" presStyleCnt="0"/>
      <dgm:spPr/>
    </dgm:pt>
  </dgm:ptLst>
  <dgm:cxnLst>
    <dgm:cxn modelId="{4631B80A-C592-40C5-A81E-21DD44089D00}" type="presOf" srcId="{91B9D1EA-BE75-436A-B5FA-447452A5990E}" destId="{7EB9B26A-2B9E-4297-9699-D5FD5AF4AB78}" srcOrd="0" destOrd="0" presId="urn:microsoft.com/office/officeart/2008/layout/LinedList"/>
    <dgm:cxn modelId="{4BE1BD10-0B73-49CD-8E15-551C9F94020E}" srcId="{D248A640-2A5B-4CAE-9178-42B03F7C3EA8}" destId="{94C2F0F6-5929-4529-A351-DEAD0379B10B}" srcOrd="0" destOrd="0" parTransId="{E2CDE2C7-1FF2-4492-8BC2-616245A0BA0C}" sibTransId="{EF5F3E5F-7EE2-44F5-9C47-8605D3E33FC0}"/>
    <dgm:cxn modelId="{EB36B41A-C9D8-47D0-8394-752F11FCD47B}" type="presOf" srcId="{1DB9B92D-8E31-43C7-BCB1-52CB0B4B7B71}" destId="{5569BE68-D5DF-4704-8175-4486F1EF4896}" srcOrd="0" destOrd="0" presId="urn:microsoft.com/office/officeart/2008/layout/LinedList"/>
    <dgm:cxn modelId="{D828C01F-E0BA-4C28-8EE7-504024BE27F4}" type="presOf" srcId="{94C2F0F6-5929-4529-A351-DEAD0379B10B}" destId="{FDE31D2F-800C-41B8-ADAC-95220A54B2A1}" srcOrd="0" destOrd="0" presId="urn:microsoft.com/office/officeart/2008/layout/LinedList"/>
    <dgm:cxn modelId="{B433AE2C-13E5-420A-9A28-8F3A34FF486B}" srcId="{5A7E86E6-27E8-4696-8FF8-FCD595068506}" destId="{78DF2C6A-2FA4-478E-9451-1827B4EC391A}" srcOrd="2" destOrd="0" parTransId="{0EF5C407-A825-41D5-A921-F40F6B9A59DC}" sibTransId="{6353C26D-5891-4176-A51D-DFD97443B599}"/>
    <dgm:cxn modelId="{D810F65F-DD4D-48F5-854D-F65DB4913E96}" type="presOf" srcId="{D248A640-2A5B-4CAE-9178-42B03F7C3EA8}" destId="{0F392EF7-5A3E-4622-91BB-F1F701EA9A97}" srcOrd="0" destOrd="0" presId="urn:microsoft.com/office/officeart/2008/layout/LinedList"/>
    <dgm:cxn modelId="{058B7966-29F8-448F-84B8-F02E1510DF0A}" type="presOf" srcId="{70BAE34D-69C7-4D53-838D-337C1BFECA74}" destId="{2B8E37DE-6FAC-4AE8-AF58-8E62E5E40B0E}" srcOrd="0" destOrd="0" presId="urn:microsoft.com/office/officeart/2008/layout/LinedList"/>
    <dgm:cxn modelId="{48E36947-AFD8-483E-ACCB-FC2932651EE4}" srcId="{91B9D1EA-BE75-436A-B5FA-447452A5990E}" destId="{D248A640-2A5B-4CAE-9178-42B03F7C3EA8}" srcOrd="1" destOrd="0" parTransId="{325F9C8B-7A17-4CF8-9F8A-6EFB1FC3686B}" sibTransId="{7F53C79D-7052-4493-8751-A3602233E92A}"/>
    <dgm:cxn modelId="{D6287B53-0EF9-4166-A8EE-399319EA6239}" type="presOf" srcId="{78DF2C6A-2FA4-478E-9451-1827B4EC391A}" destId="{B982AA18-FA67-4272-8108-18FED0504E85}" srcOrd="0" destOrd="0" presId="urn:microsoft.com/office/officeart/2008/layout/LinedList"/>
    <dgm:cxn modelId="{93419B7A-98AC-4E16-A465-8C3CDB21DA94}" type="presOf" srcId="{5A7E86E6-27E8-4696-8FF8-FCD595068506}" destId="{27045405-0233-42E3-8B15-FA674AD7F74E}" srcOrd="0" destOrd="0" presId="urn:microsoft.com/office/officeart/2008/layout/LinedList"/>
    <dgm:cxn modelId="{145DF293-D755-47CC-9C69-A2085E571877}" srcId="{91B9D1EA-BE75-436A-B5FA-447452A5990E}" destId="{5A7E86E6-27E8-4696-8FF8-FCD595068506}" srcOrd="2" destOrd="0" parTransId="{A236A4DB-75C4-4688-A97E-22DEE30205C0}" sibTransId="{5FE595F9-47E2-4A14-9EB3-72060EA7B850}"/>
    <dgm:cxn modelId="{285BE5A3-13A8-4454-962C-39EE0E0B58F0}" srcId="{91B9D1EA-BE75-436A-B5FA-447452A5990E}" destId="{1DB9B92D-8E31-43C7-BCB1-52CB0B4B7B71}" srcOrd="0" destOrd="0" parTransId="{DB848B21-EE05-42CA-B915-348DAC3CA2A8}" sibTransId="{AAD79D9C-81E6-4627-8303-007E15C7F649}"/>
    <dgm:cxn modelId="{52DF6EAC-7763-4222-86BE-9A2D1774D201}" srcId="{5A7E86E6-27E8-4696-8FF8-FCD595068506}" destId="{3070603F-F0FA-4AE7-B29B-F44A61615B31}" srcOrd="0" destOrd="0" parTransId="{13062F30-2EF9-4D0C-ADDD-7DEC44DC2544}" sibTransId="{F2951583-BD11-4668-A366-0DC6238F1A9D}"/>
    <dgm:cxn modelId="{7EB10FEB-2E2F-4BAC-9AA8-EDB48B15F8E5}" type="presOf" srcId="{3070603F-F0FA-4AE7-B29B-F44A61615B31}" destId="{A9371CAE-F7CD-4D24-995D-F77326E1DEA6}" srcOrd="0" destOrd="0" presId="urn:microsoft.com/office/officeart/2008/layout/LinedList"/>
    <dgm:cxn modelId="{F21C75FD-74F7-409E-9E59-D4659C302A54}" srcId="{5A7E86E6-27E8-4696-8FF8-FCD595068506}" destId="{70BAE34D-69C7-4D53-838D-337C1BFECA74}" srcOrd="1" destOrd="0" parTransId="{B2C13663-7B55-4AC2-BF84-546EA4C5C12D}" sibTransId="{75059508-2B59-495D-A69D-F1401CAD28B9}"/>
    <dgm:cxn modelId="{CC9C8B28-3765-470C-9DCE-B86ACD6E58CB}" type="presParOf" srcId="{7EB9B26A-2B9E-4297-9699-D5FD5AF4AB78}" destId="{6EC20E73-FDED-4C4F-8223-DDF5B41E5B59}" srcOrd="0" destOrd="0" presId="urn:microsoft.com/office/officeart/2008/layout/LinedList"/>
    <dgm:cxn modelId="{62E29CC6-D85B-420B-8187-433E51FA7FF0}" type="presParOf" srcId="{7EB9B26A-2B9E-4297-9699-D5FD5AF4AB78}" destId="{78957DF7-BCF8-41EC-A22D-2729F2739080}" srcOrd="1" destOrd="0" presId="urn:microsoft.com/office/officeart/2008/layout/LinedList"/>
    <dgm:cxn modelId="{9169C829-BB28-4BB9-AE25-B0F30AE0D630}" type="presParOf" srcId="{78957DF7-BCF8-41EC-A22D-2729F2739080}" destId="{5569BE68-D5DF-4704-8175-4486F1EF4896}" srcOrd="0" destOrd="0" presId="urn:microsoft.com/office/officeart/2008/layout/LinedList"/>
    <dgm:cxn modelId="{F5EA95C0-F49F-4196-9AD1-A0A9E2694116}" type="presParOf" srcId="{78957DF7-BCF8-41EC-A22D-2729F2739080}" destId="{034D138A-791B-4305-97F7-18C2B6A7FC29}" srcOrd="1" destOrd="0" presId="urn:microsoft.com/office/officeart/2008/layout/LinedList"/>
    <dgm:cxn modelId="{AD4341AC-D4EA-4019-9B6F-3555558B9F1A}" type="presParOf" srcId="{7EB9B26A-2B9E-4297-9699-D5FD5AF4AB78}" destId="{F996CB0F-4548-4BD0-BCBB-67D57BA1ABE4}" srcOrd="2" destOrd="0" presId="urn:microsoft.com/office/officeart/2008/layout/LinedList"/>
    <dgm:cxn modelId="{FE1AEBA2-2A96-4AEF-84D4-9CAF9885EFF8}" type="presParOf" srcId="{7EB9B26A-2B9E-4297-9699-D5FD5AF4AB78}" destId="{52752DCA-DBFD-4F87-BB71-2543EF15BC4C}" srcOrd="3" destOrd="0" presId="urn:microsoft.com/office/officeart/2008/layout/LinedList"/>
    <dgm:cxn modelId="{D82A711C-C968-4843-B373-4DB2B8CCDCE8}" type="presParOf" srcId="{52752DCA-DBFD-4F87-BB71-2543EF15BC4C}" destId="{0F392EF7-5A3E-4622-91BB-F1F701EA9A97}" srcOrd="0" destOrd="0" presId="urn:microsoft.com/office/officeart/2008/layout/LinedList"/>
    <dgm:cxn modelId="{31105773-46A8-4255-9F1F-A1B044C965DB}" type="presParOf" srcId="{52752DCA-DBFD-4F87-BB71-2543EF15BC4C}" destId="{0B17665D-ECC2-47EE-80B1-DD012C7DB476}" srcOrd="1" destOrd="0" presId="urn:microsoft.com/office/officeart/2008/layout/LinedList"/>
    <dgm:cxn modelId="{E4FF720A-DBE5-4D20-9115-238F6D999CE1}" type="presParOf" srcId="{0B17665D-ECC2-47EE-80B1-DD012C7DB476}" destId="{263DD973-C1B9-4435-A3FC-CBF1C7B31194}" srcOrd="0" destOrd="0" presId="urn:microsoft.com/office/officeart/2008/layout/LinedList"/>
    <dgm:cxn modelId="{A79BE5B6-9F8F-4B05-B4C0-320ADF026263}" type="presParOf" srcId="{0B17665D-ECC2-47EE-80B1-DD012C7DB476}" destId="{BB15900E-A8C9-4A57-8EF1-FA00633279F8}" srcOrd="1" destOrd="0" presId="urn:microsoft.com/office/officeart/2008/layout/LinedList"/>
    <dgm:cxn modelId="{8D06CF26-E7F9-49F0-8616-6F6A6DF8A849}" type="presParOf" srcId="{BB15900E-A8C9-4A57-8EF1-FA00633279F8}" destId="{FC31C364-C6BA-46E1-AABA-2424546111B8}" srcOrd="0" destOrd="0" presId="urn:microsoft.com/office/officeart/2008/layout/LinedList"/>
    <dgm:cxn modelId="{9DE5FAD5-A00E-46AE-8039-E0BBE47EE9A9}" type="presParOf" srcId="{BB15900E-A8C9-4A57-8EF1-FA00633279F8}" destId="{FDE31D2F-800C-41B8-ADAC-95220A54B2A1}" srcOrd="1" destOrd="0" presId="urn:microsoft.com/office/officeart/2008/layout/LinedList"/>
    <dgm:cxn modelId="{92901B9B-453E-4BB5-A2ED-20FEA82C1A58}" type="presParOf" srcId="{BB15900E-A8C9-4A57-8EF1-FA00633279F8}" destId="{7807EF04-77DA-435E-B66D-34B0ED35DE14}" srcOrd="2" destOrd="0" presId="urn:microsoft.com/office/officeart/2008/layout/LinedList"/>
    <dgm:cxn modelId="{4F8E285B-CAF6-4B2B-848E-685D9D84C52B}" type="presParOf" srcId="{0B17665D-ECC2-47EE-80B1-DD012C7DB476}" destId="{96DA17BA-4173-4D1C-8692-6C1AD0DD55FB}" srcOrd="2" destOrd="0" presId="urn:microsoft.com/office/officeart/2008/layout/LinedList"/>
    <dgm:cxn modelId="{D26DE97E-7289-4DD2-9B6B-69681E61BD99}" type="presParOf" srcId="{0B17665D-ECC2-47EE-80B1-DD012C7DB476}" destId="{41C18F9E-0437-4BD4-84DE-4EA1B7E3329E}" srcOrd="3" destOrd="0" presId="urn:microsoft.com/office/officeart/2008/layout/LinedList"/>
    <dgm:cxn modelId="{CF1A7B18-937B-41B8-8541-A6BC33724BF3}" type="presParOf" srcId="{7EB9B26A-2B9E-4297-9699-D5FD5AF4AB78}" destId="{11F4AD4F-4A70-457F-9E81-305B399DDDA3}" srcOrd="4" destOrd="0" presId="urn:microsoft.com/office/officeart/2008/layout/LinedList"/>
    <dgm:cxn modelId="{B1DDD301-0ECF-4608-BA1A-154A5F72F6F0}" type="presParOf" srcId="{7EB9B26A-2B9E-4297-9699-D5FD5AF4AB78}" destId="{28BD8113-BC2E-4306-B8E7-8DD79087993A}" srcOrd="5" destOrd="0" presId="urn:microsoft.com/office/officeart/2008/layout/LinedList"/>
    <dgm:cxn modelId="{6AE59EA5-800C-4516-9C5F-24A3815D647D}" type="presParOf" srcId="{28BD8113-BC2E-4306-B8E7-8DD79087993A}" destId="{27045405-0233-42E3-8B15-FA674AD7F74E}" srcOrd="0" destOrd="0" presId="urn:microsoft.com/office/officeart/2008/layout/LinedList"/>
    <dgm:cxn modelId="{EEB4B8C8-3EC9-4768-AC28-A10DFBCA92FC}" type="presParOf" srcId="{28BD8113-BC2E-4306-B8E7-8DD79087993A}" destId="{F9195DF3-7DAC-494F-9D76-D37280AEC7FA}" srcOrd="1" destOrd="0" presId="urn:microsoft.com/office/officeart/2008/layout/LinedList"/>
    <dgm:cxn modelId="{6FDBDBFB-C621-4CC5-8BCC-EBDCCBB912CE}" type="presParOf" srcId="{F9195DF3-7DAC-494F-9D76-D37280AEC7FA}" destId="{C7F2E554-A23B-40FE-836F-211CDC9FCC7E}" srcOrd="0" destOrd="0" presId="urn:microsoft.com/office/officeart/2008/layout/LinedList"/>
    <dgm:cxn modelId="{0F7C5D10-1BB5-4406-9222-27A3DCFD71DA}" type="presParOf" srcId="{F9195DF3-7DAC-494F-9D76-D37280AEC7FA}" destId="{291E114D-5836-43E5-B01B-5B1F990488CF}" srcOrd="1" destOrd="0" presId="urn:microsoft.com/office/officeart/2008/layout/LinedList"/>
    <dgm:cxn modelId="{5BF6E762-D174-4462-B6EC-8AE7B156EAEE}" type="presParOf" srcId="{291E114D-5836-43E5-B01B-5B1F990488CF}" destId="{DD915E60-6B17-4A16-822F-9A82A4B664A2}" srcOrd="0" destOrd="0" presId="urn:microsoft.com/office/officeart/2008/layout/LinedList"/>
    <dgm:cxn modelId="{7D1D17F9-8208-453C-9ECF-A11365080699}" type="presParOf" srcId="{291E114D-5836-43E5-B01B-5B1F990488CF}" destId="{A9371CAE-F7CD-4D24-995D-F77326E1DEA6}" srcOrd="1" destOrd="0" presId="urn:microsoft.com/office/officeart/2008/layout/LinedList"/>
    <dgm:cxn modelId="{9A438E98-5311-445A-BCA4-B8C5844C88D7}" type="presParOf" srcId="{291E114D-5836-43E5-B01B-5B1F990488CF}" destId="{F04E96DC-6D7F-4400-86C5-33FB32616BDF}" srcOrd="2" destOrd="0" presId="urn:microsoft.com/office/officeart/2008/layout/LinedList"/>
    <dgm:cxn modelId="{82A903DD-EC66-467B-B39B-F66DCD4A96F5}" type="presParOf" srcId="{F9195DF3-7DAC-494F-9D76-D37280AEC7FA}" destId="{503BEC65-B8D4-469E-92D4-14E12F05840A}" srcOrd="2" destOrd="0" presId="urn:microsoft.com/office/officeart/2008/layout/LinedList"/>
    <dgm:cxn modelId="{85C40B45-9C47-49E6-83F4-511118D27AEF}" type="presParOf" srcId="{F9195DF3-7DAC-494F-9D76-D37280AEC7FA}" destId="{75E2FAEA-84CB-401B-B642-C4068B9F3E98}" srcOrd="3" destOrd="0" presId="urn:microsoft.com/office/officeart/2008/layout/LinedList"/>
    <dgm:cxn modelId="{A558A027-11EF-415F-A5E4-6903ED83A3F7}" type="presParOf" srcId="{F9195DF3-7DAC-494F-9D76-D37280AEC7FA}" destId="{16980F0A-CFBB-49D5-9B9F-2A6C2D57CEA2}" srcOrd="4" destOrd="0" presId="urn:microsoft.com/office/officeart/2008/layout/LinedList"/>
    <dgm:cxn modelId="{695AD820-E9BD-4EEA-B637-CDBCD9FF9B50}" type="presParOf" srcId="{16980F0A-CFBB-49D5-9B9F-2A6C2D57CEA2}" destId="{926E96E0-C728-4B7F-8282-2AD2768834E0}" srcOrd="0" destOrd="0" presId="urn:microsoft.com/office/officeart/2008/layout/LinedList"/>
    <dgm:cxn modelId="{C8447634-0614-4993-B81A-F3E8F8416E22}" type="presParOf" srcId="{16980F0A-CFBB-49D5-9B9F-2A6C2D57CEA2}" destId="{2B8E37DE-6FAC-4AE8-AF58-8E62E5E40B0E}" srcOrd="1" destOrd="0" presId="urn:microsoft.com/office/officeart/2008/layout/LinedList"/>
    <dgm:cxn modelId="{44F2D3CC-EB5C-46B7-81B5-4AAAD685A2EE}" type="presParOf" srcId="{16980F0A-CFBB-49D5-9B9F-2A6C2D57CEA2}" destId="{424D8DB8-FF0A-43F5-86D5-4E85625DED64}" srcOrd="2" destOrd="0" presId="urn:microsoft.com/office/officeart/2008/layout/LinedList"/>
    <dgm:cxn modelId="{D6E678D5-7C34-4EF4-B4F4-EB36EB679A5A}" type="presParOf" srcId="{F9195DF3-7DAC-494F-9D76-D37280AEC7FA}" destId="{03B2EB21-024B-4891-B429-B11E274AF910}" srcOrd="5" destOrd="0" presId="urn:microsoft.com/office/officeart/2008/layout/LinedList"/>
    <dgm:cxn modelId="{77B758A9-187F-4087-A3D0-1AC5F850D434}" type="presParOf" srcId="{F9195DF3-7DAC-494F-9D76-D37280AEC7FA}" destId="{863FD4ED-ACF1-456B-863A-B4D5BC94C2E0}" srcOrd="6" destOrd="0" presId="urn:microsoft.com/office/officeart/2008/layout/LinedList"/>
    <dgm:cxn modelId="{E64A51CF-1C2C-4EE7-8933-FAC18AE5F951}" type="presParOf" srcId="{F9195DF3-7DAC-494F-9D76-D37280AEC7FA}" destId="{0E0C7154-3DB1-4ADB-B9D4-10175B7DE1F1}" srcOrd="7" destOrd="0" presId="urn:microsoft.com/office/officeart/2008/layout/LinedList"/>
    <dgm:cxn modelId="{6337B1C7-AA42-4764-85EA-1AB09E813340}" type="presParOf" srcId="{0E0C7154-3DB1-4ADB-B9D4-10175B7DE1F1}" destId="{EBE81738-ADC3-4F11-B892-00B28D2C9D24}" srcOrd="0" destOrd="0" presId="urn:microsoft.com/office/officeart/2008/layout/LinedList"/>
    <dgm:cxn modelId="{68C3472D-32E7-48F0-A84E-8EF357AC5A70}" type="presParOf" srcId="{0E0C7154-3DB1-4ADB-B9D4-10175B7DE1F1}" destId="{B982AA18-FA67-4272-8108-18FED0504E85}" srcOrd="1" destOrd="0" presId="urn:microsoft.com/office/officeart/2008/layout/LinedList"/>
    <dgm:cxn modelId="{859A2CE8-BAB6-47A5-8A89-59143DB1FAAC}" type="presParOf" srcId="{0E0C7154-3DB1-4ADB-B9D4-10175B7DE1F1}" destId="{2E452502-CCB9-47A1-8A2D-FD563E732052}" srcOrd="2" destOrd="0" presId="urn:microsoft.com/office/officeart/2008/layout/LinedList"/>
    <dgm:cxn modelId="{888C47E6-29DC-4FF2-8258-D06A7903323D}" type="presParOf" srcId="{F9195DF3-7DAC-494F-9D76-D37280AEC7FA}" destId="{9BFBDA32-BC9B-488B-BE72-98959052F833}" srcOrd="8" destOrd="0" presId="urn:microsoft.com/office/officeart/2008/layout/LinedList"/>
    <dgm:cxn modelId="{AD6B130A-8E12-49C8-95F1-20EC5C2008C7}" type="presParOf" srcId="{F9195DF3-7DAC-494F-9D76-D37280AEC7FA}" destId="{F819DD58-3B95-4D0E-919E-61A7B762FC7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A74355-FF81-4AEF-BD6B-9C59F04D090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2FE70E0A-BA20-4D4A-90C9-750140975C23}">
      <dgm:prSet/>
      <dgm:spPr/>
      <dgm:t>
        <a:bodyPr/>
        <a:lstStyle/>
        <a:p>
          <a:r>
            <a:rPr lang="fi-FI" b="1" i="0" baseline="0"/>
            <a:t>Tavara vahingoittunut - ostaja ja kuljettaja erimieliset vastuunjaosta </a:t>
          </a:r>
          <a:endParaRPr lang="fi-FI"/>
        </a:p>
      </dgm:t>
    </dgm:pt>
    <dgm:pt modelId="{52A75BE9-A9A5-4B1B-B9AE-C5BC0D156C75}" type="parTrans" cxnId="{BF374D77-82C4-4C11-A783-21B68AC20DFE}">
      <dgm:prSet/>
      <dgm:spPr/>
      <dgm:t>
        <a:bodyPr/>
        <a:lstStyle/>
        <a:p>
          <a:endParaRPr lang="fi-FI"/>
        </a:p>
      </dgm:t>
    </dgm:pt>
    <dgm:pt modelId="{CE88A50B-AB1E-4839-B6F5-EFE95438ACB7}" type="sibTrans" cxnId="{BF374D77-82C4-4C11-A783-21B68AC20DFE}">
      <dgm:prSet/>
      <dgm:spPr/>
      <dgm:t>
        <a:bodyPr/>
        <a:lstStyle/>
        <a:p>
          <a:endParaRPr lang="fi-FI"/>
        </a:p>
      </dgm:t>
    </dgm:pt>
    <dgm:pt modelId="{559AA59B-B631-4D57-93CB-EAABA9E7340E}">
      <dgm:prSet/>
      <dgm:spPr/>
      <dgm:t>
        <a:bodyPr/>
        <a:lstStyle/>
        <a:p>
          <a:r>
            <a:rPr lang="fi-FI" b="1" i="0" baseline="0"/>
            <a:t>Konossementissa normaali Paramount-lauseke eli viittaus Haagin – Visbyn sääntöihin: </a:t>
          </a:r>
          <a:endParaRPr lang="fi-FI"/>
        </a:p>
      </dgm:t>
    </dgm:pt>
    <dgm:pt modelId="{650CE4AF-51E2-4A1B-B09D-3984D9AC1D86}" type="parTrans" cxnId="{68B5A1F0-8ECC-425D-8296-EB118F7BB4F2}">
      <dgm:prSet/>
      <dgm:spPr/>
      <dgm:t>
        <a:bodyPr/>
        <a:lstStyle/>
        <a:p>
          <a:endParaRPr lang="fi-FI"/>
        </a:p>
      </dgm:t>
    </dgm:pt>
    <dgm:pt modelId="{6CCAA7CF-E761-475B-B13F-6771C0981D7B}" type="sibTrans" cxnId="{68B5A1F0-8ECC-425D-8296-EB118F7BB4F2}">
      <dgm:prSet/>
      <dgm:spPr/>
      <dgm:t>
        <a:bodyPr/>
        <a:lstStyle/>
        <a:p>
          <a:endParaRPr lang="fi-FI"/>
        </a:p>
      </dgm:t>
    </dgm:pt>
    <dgm:pt modelId="{4A70D5ED-B941-47F4-A562-E260D69DDAA7}">
      <dgm:prSet/>
      <dgm:spPr/>
      <dgm:t>
        <a:bodyPr/>
        <a:lstStyle/>
        <a:p>
          <a:r>
            <a:rPr lang="fi-FI" b="0" i="0" baseline="0"/>
            <a:t>Vastuunrajoitukset pakottavien Haagin – Visbyn sääntöjen mukaiset </a:t>
          </a:r>
          <a:endParaRPr lang="fi-FI"/>
        </a:p>
      </dgm:t>
    </dgm:pt>
    <dgm:pt modelId="{4E065116-8283-4755-A7BE-94456A2779B4}" type="parTrans" cxnId="{2D25F6F8-C45D-44F8-928A-64C71A20417C}">
      <dgm:prSet/>
      <dgm:spPr/>
      <dgm:t>
        <a:bodyPr/>
        <a:lstStyle/>
        <a:p>
          <a:endParaRPr lang="fi-FI"/>
        </a:p>
      </dgm:t>
    </dgm:pt>
    <dgm:pt modelId="{E198738D-1E87-4766-B3C5-ECD3F4038400}" type="sibTrans" cxnId="{2D25F6F8-C45D-44F8-928A-64C71A20417C}">
      <dgm:prSet/>
      <dgm:spPr/>
      <dgm:t>
        <a:bodyPr/>
        <a:lstStyle/>
        <a:p>
          <a:endParaRPr lang="fi-FI"/>
        </a:p>
      </dgm:t>
    </dgm:pt>
    <dgm:pt modelId="{9992B225-5FF6-41EC-8FAF-CB3FE8094305}">
      <dgm:prSet/>
      <dgm:spPr/>
      <dgm:t>
        <a:bodyPr/>
        <a:lstStyle/>
        <a:p>
          <a:r>
            <a:rPr lang="fi-FI" b="0" i="0" baseline="0"/>
            <a:t>Syrjäyttää kuljetussopimuksen poikkeavat ehdot </a:t>
          </a:r>
          <a:endParaRPr lang="fi-FI"/>
        </a:p>
      </dgm:t>
    </dgm:pt>
    <dgm:pt modelId="{C4929972-C82F-41F7-9D74-B9C009CE8237}" type="parTrans" cxnId="{7D53B35D-E353-4583-9D41-4B144FB669EE}">
      <dgm:prSet/>
      <dgm:spPr/>
      <dgm:t>
        <a:bodyPr/>
        <a:lstStyle/>
        <a:p>
          <a:endParaRPr lang="fi-FI"/>
        </a:p>
      </dgm:t>
    </dgm:pt>
    <dgm:pt modelId="{59104BE9-47A8-4CC8-8E75-221E11E29B89}" type="sibTrans" cxnId="{7D53B35D-E353-4583-9D41-4B144FB669EE}">
      <dgm:prSet/>
      <dgm:spPr/>
      <dgm:t>
        <a:bodyPr/>
        <a:lstStyle/>
        <a:p>
          <a:endParaRPr lang="fi-FI"/>
        </a:p>
      </dgm:t>
    </dgm:pt>
    <dgm:pt modelId="{1D319425-2D3A-4ECF-A9BD-7A804C6CEE9D}">
      <dgm:prSet/>
      <dgm:spPr/>
      <dgm:t>
        <a:bodyPr/>
        <a:lstStyle/>
        <a:p>
          <a:r>
            <a:rPr lang="fi-FI" b="1" i="0" baseline="0"/>
            <a:t>Kuljetussopimus: </a:t>
          </a:r>
          <a:endParaRPr lang="fi-FI"/>
        </a:p>
      </dgm:t>
    </dgm:pt>
    <dgm:pt modelId="{188F6D61-FC61-464E-BF55-0A75175CF7CC}" type="parTrans" cxnId="{C6224979-FA2C-4721-9F51-B4E45DAF8BA6}">
      <dgm:prSet/>
      <dgm:spPr/>
      <dgm:t>
        <a:bodyPr/>
        <a:lstStyle/>
        <a:p>
          <a:endParaRPr lang="fi-FI"/>
        </a:p>
      </dgm:t>
    </dgm:pt>
    <dgm:pt modelId="{71E3896C-4678-449A-B274-D6A4BA4CF049}" type="sibTrans" cxnId="{C6224979-FA2C-4721-9F51-B4E45DAF8BA6}">
      <dgm:prSet/>
      <dgm:spPr/>
      <dgm:t>
        <a:bodyPr/>
        <a:lstStyle/>
        <a:p>
          <a:endParaRPr lang="fi-FI"/>
        </a:p>
      </dgm:t>
    </dgm:pt>
    <dgm:pt modelId="{C2BFDFCE-3697-489A-BC85-26E633F0CD23}">
      <dgm:prSet/>
      <dgm:spPr/>
      <dgm:t>
        <a:bodyPr/>
        <a:lstStyle/>
        <a:p>
          <a:r>
            <a:rPr lang="fi-FI" b="0" i="0" baseline="0"/>
            <a:t>Lievä tuottamus tavaran lastaamisessa ja käsittelyssä rajattu vastuun ulkopuolelle</a:t>
          </a:r>
          <a:endParaRPr lang="fi-FI"/>
        </a:p>
      </dgm:t>
    </dgm:pt>
    <dgm:pt modelId="{A60DE63E-B348-438B-8AAB-0C863E213BF3}" type="parTrans" cxnId="{C5F05A19-B1D6-4774-BB15-230B4CEA3913}">
      <dgm:prSet/>
      <dgm:spPr/>
      <dgm:t>
        <a:bodyPr/>
        <a:lstStyle/>
        <a:p>
          <a:endParaRPr lang="fi-FI"/>
        </a:p>
      </dgm:t>
    </dgm:pt>
    <dgm:pt modelId="{211A8385-5D56-490B-AE9D-813008A29A30}" type="sibTrans" cxnId="{C5F05A19-B1D6-4774-BB15-230B4CEA3913}">
      <dgm:prSet/>
      <dgm:spPr/>
      <dgm:t>
        <a:bodyPr/>
        <a:lstStyle/>
        <a:p>
          <a:endParaRPr lang="fi-FI"/>
        </a:p>
      </dgm:t>
    </dgm:pt>
    <dgm:pt modelId="{796D76B0-8FD4-4F23-AF8B-A7890DEC3E98}" type="pres">
      <dgm:prSet presAssocID="{4AA74355-FF81-4AEF-BD6B-9C59F04D0904}" presName="vert0" presStyleCnt="0">
        <dgm:presLayoutVars>
          <dgm:dir/>
          <dgm:animOne val="branch"/>
          <dgm:animLvl val="lvl"/>
        </dgm:presLayoutVars>
      </dgm:prSet>
      <dgm:spPr/>
    </dgm:pt>
    <dgm:pt modelId="{CDD96F82-9E18-43DC-91CF-1D7C793A44D9}" type="pres">
      <dgm:prSet presAssocID="{2FE70E0A-BA20-4D4A-90C9-750140975C23}" presName="thickLine" presStyleLbl="alignNode1" presStyleIdx="0" presStyleCnt="3"/>
      <dgm:spPr/>
    </dgm:pt>
    <dgm:pt modelId="{7B487B37-1508-472A-A3E9-23F3501CBC2B}" type="pres">
      <dgm:prSet presAssocID="{2FE70E0A-BA20-4D4A-90C9-750140975C23}" presName="horz1" presStyleCnt="0"/>
      <dgm:spPr/>
    </dgm:pt>
    <dgm:pt modelId="{7BEEC523-4CE2-4A8F-B081-E20A41E7642B}" type="pres">
      <dgm:prSet presAssocID="{2FE70E0A-BA20-4D4A-90C9-750140975C23}" presName="tx1" presStyleLbl="revTx" presStyleIdx="0" presStyleCnt="6"/>
      <dgm:spPr/>
    </dgm:pt>
    <dgm:pt modelId="{DCC25BD1-BBA7-4D9B-AFBA-30D6C2B2D450}" type="pres">
      <dgm:prSet presAssocID="{2FE70E0A-BA20-4D4A-90C9-750140975C23}" presName="vert1" presStyleCnt="0"/>
      <dgm:spPr/>
    </dgm:pt>
    <dgm:pt modelId="{C82D031F-9B94-4369-B2D6-71F7A61B8B47}" type="pres">
      <dgm:prSet presAssocID="{559AA59B-B631-4D57-93CB-EAABA9E7340E}" presName="thickLine" presStyleLbl="alignNode1" presStyleIdx="1" presStyleCnt="3"/>
      <dgm:spPr/>
    </dgm:pt>
    <dgm:pt modelId="{996E936B-4ABD-429F-8924-C9B02AF8D18A}" type="pres">
      <dgm:prSet presAssocID="{559AA59B-B631-4D57-93CB-EAABA9E7340E}" presName="horz1" presStyleCnt="0"/>
      <dgm:spPr/>
    </dgm:pt>
    <dgm:pt modelId="{F2CCF28A-BC4E-4CE3-8817-24E1830EFF4A}" type="pres">
      <dgm:prSet presAssocID="{559AA59B-B631-4D57-93CB-EAABA9E7340E}" presName="tx1" presStyleLbl="revTx" presStyleIdx="1" presStyleCnt="6"/>
      <dgm:spPr/>
    </dgm:pt>
    <dgm:pt modelId="{F95F87D3-B903-47D0-B1BF-D0EC19C677EE}" type="pres">
      <dgm:prSet presAssocID="{559AA59B-B631-4D57-93CB-EAABA9E7340E}" presName="vert1" presStyleCnt="0"/>
      <dgm:spPr/>
    </dgm:pt>
    <dgm:pt modelId="{23AE1A3F-FA45-4F6F-9CF5-14BA7B17FB2E}" type="pres">
      <dgm:prSet presAssocID="{4A70D5ED-B941-47F4-A562-E260D69DDAA7}" presName="vertSpace2a" presStyleCnt="0"/>
      <dgm:spPr/>
    </dgm:pt>
    <dgm:pt modelId="{C40BA846-DD3A-4280-894E-4AB8CCC6D7EC}" type="pres">
      <dgm:prSet presAssocID="{4A70D5ED-B941-47F4-A562-E260D69DDAA7}" presName="horz2" presStyleCnt="0"/>
      <dgm:spPr/>
    </dgm:pt>
    <dgm:pt modelId="{8492E921-5864-4E26-88DF-970BFDF35553}" type="pres">
      <dgm:prSet presAssocID="{4A70D5ED-B941-47F4-A562-E260D69DDAA7}" presName="horzSpace2" presStyleCnt="0"/>
      <dgm:spPr/>
    </dgm:pt>
    <dgm:pt modelId="{44323223-7CD9-4C35-B71E-68518573D7F3}" type="pres">
      <dgm:prSet presAssocID="{4A70D5ED-B941-47F4-A562-E260D69DDAA7}" presName="tx2" presStyleLbl="revTx" presStyleIdx="2" presStyleCnt="6"/>
      <dgm:spPr/>
    </dgm:pt>
    <dgm:pt modelId="{15668F23-9698-40A8-89A8-E5EFF1522EB9}" type="pres">
      <dgm:prSet presAssocID="{4A70D5ED-B941-47F4-A562-E260D69DDAA7}" presName="vert2" presStyleCnt="0"/>
      <dgm:spPr/>
    </dgm:pt>
    <dgm:pt modelId="{DD3DB99F-3BB3-40B7-8C03-BB3F051733E2}" type="pres">
      <dgm:prSet presAssocID="{4A70D5ED-B941-47F4-A562-E260D69DDAA7}" presName="thinLine2b" presStyleLbl="callout" presStyleIdx="0" presStyleCnt="3"/>
      <dgm:spPr/>
    </dgm:pt>
    <dgm:pt modelId="{DEEA035E-1E0D-4A46-B298-55A83A1E3B75}" type="pres">
      <dgm:prSet presAssocID="{4A70D5ED-B941-47F4-A562-E260D69DDAA7}" presName="vertSpace2b" presStyleCnt="0"/>
      <dgm:spPr/>
    </dgm:pt>
    <dgm:pt modelId="{A9B2DB31-755B-48C5-998C-88FA0B1AA907}" type="pres">
      <dgm:prSet presAssocID="{9992B225-5FF6-41EC-8FAF-CB3FE8094305}" presName="horz2" presStyleCnt="0"/>
      <dgm:spPr/>
    </dgm:pt>
    <dgm:pt modelId="{EA2F4B3B-5961-42DF-9500-DD9E1A2A8876}" type="pres">
      <dgm:prSet presAssocID="{9992B225-5FF6-41EC-8FAF-CB3FE8094305}" presName="horzSpace2" presStyleCnt="0"/>
      <dgm:spPr/>
    </dgm:pt>
    <dgm:pt modelId="{8A261EA7-4690-43B4-9F4F-3202B6B005E6}" type="pres">
      <dgm:prSet presAssocID="{9992B225-5FF6-41EC-8FAF-CB3FE8094305}" presName="tx2" presStyleLbl="revTx" presStyleIdx="3" presStyleCnt="6"/>
      <dgm:spPr/>
    </dgm:pt>
    <dgm:pt modelId="{84C9D450-0869-4257-B38D-5F73880F1A1F}" type="pres">
      <dgm:prSet presAssocID="{9992B225-5FF6-41EC-8FAF-CB3FE8094305}" presName="vert2" presStyleCnt="0"/>
      <dgm:spPr/>
    </dgm:pt>
    <dgm:pt modelId="{F6397ADC-B4C9-4FCB-89BC-9CE5DEBE9427}" type="pres">
      <dgm:prSet presAssocID="{9992B225-5FF6-41EC-8FAF-CB3FE8094305}" presName="thinLine2b" presStyleLbl="callout" presStyleIdx="1" presStyleCnt="3"/>
      <dgm:spPr/>
    </dgm:pt>
    <dgm:pt modelId="{6B20BEC4-6A9E-4BB7-BFA1-64A48F945BDF}" type="pres">
      <dgm:prSet presAssocID="{9992B225-5FF6-41EC-8FAF-CB3FE8094305}" presName="vertSpace2b" presStyleCnt="0"/>
      <dgm:spPr/>
    </dgm:pt>
    <dgm:pt modelId="{263A3C8B-8FD8-48FC-945E-A3E94CFCC0E5}" type="pres">
      <dgm:prSet presAssocID="{1D319425-2D3A-4ECF-A9BD-7A804C6CEE9D}" presName="thickLine" presStyleLbl="alignNode1" presStyleIdx="2" presStyleCnt="3"/>
      <dgm:spPr/>
    </dgm:pt>
    <dgm:pt modelId="{5E0FDDFF-C8B5-4795-A85D-FC324352B2CD}" type="pres">
      <dgm:prSet presAssocID="{1D319425-2D3A-4ECF-A9BD-7A804C6CEE9D}" presName="horz1" presStyleCnt="0"/>
      <dgm:spPr/>
    </dgm:pt>
    <dgm:pt modelId="{81683E17-AF42-47D1-B6BF-5FB77A4DBF5D}" type="pres">
      <dgm:prSet presAssocID="{1D319425-2D3A-4ECF-A9BD-7A804C6CEE9D}" presName="tx1" presStyleLbl="revTx" presStyleIdx="4" presStyleCnt="6"/>
      <dgm:spPr/>
    </dgm:pt>
    <dgm:pt modelId="{7ECEB13F-ABDB-418B-A755-95507CF610FB}" type="pres">
      <dgm:prSet presAssocID="{1D319425-2D3A-4ECF-A9BD-7A804C6CEE9D}" presName="vert1" presStyleCnt="0"/>
      <dgm:spPr/>
    </dgm:pt>
    <dgm:pt modelId="{6D8F7EED-C396-4BCD-AA9A-BA3BEE122D77}" type="pres">
      <dgm:prSet presAssocID="{C2BFDFCE-3697-489A-BC85-26E633F0CD23}" presName="vertSpace2a" presStyleCnt="0"/>
      <dgm:spPr/>
    </dgm:pt>
    <dgm:pt modelId="{4FD1730C-B3EB-4869-A089-31FCB4D3D39E}" type="pres">
      <dgm:prSet presAssocID="{C2BFDFCE-3697-489A-BC85-26E633F0CD23}" presName="horz2" presStyleCnt="0"/>
      <dgm:spPr/>
    </dgm:pt>
    <dgm:pt modelId="{0F1DA0D2-BAAC-4E12-981E-6D2E9CDE6AE1}" type="pres">
      <dgm:prSet presAssocID="{C2BFDFCE-3697-489A-BC85-26E633F0CD23}" presName="horzSpace2" presStyleCnt="0"/>
      <dgm:spPr/>
    </dgm:pt>
    <dgm:pt modelId="{C2CC2337-70A5-476E-A9DB-D2190C03E5A1}" type="pres">
      <dgm:prSet presAssocID="{C2BFDFCE-3697-489A-BC85-26E633F0CD23}" presName="tx2" presStyleLbl="revTx" presStyleIdx="5" presStyleCnt="6"/>
      <dgm:spPr/>
    </dgm:pt>
    <dgm:pt modelId="{B94E0D23-C0ED-43EE-B797-DE33600F7F60}" type="pres">
      <dgm:prSet presAssocID="{C2BFDFCE-3697-489A-BC85-26E633F0CD23}" presName="vert2" presStyleCnt="0"/>
      <dgm:spPr/>
    </dgm:pt>
    <dgm:pt modelId="{3AFB1051-5A0F-47BF-B1AD-5FAD64621357}" type="pres">
      <dgm:prSet presAssocID="{C2BFDFCE-3697-489A-BC85-26E633F0CD23}" presName="thinLine2b" presStyleLbl="callout" presStyleIdx="2" presStyleCnt="3"/>
      <dgm:spPr/>
    </dgm:pt>
    <dgm:pt modelId="{1DED1463-328B-446C-9E8E-178CB34F3432}" type="pres">
      <dgm:prSet presAssocID="{C2BFDFCE-3697-489A-BC85-26E633F0CD23}" presName="vertSpace2b" presStyleCnt="0"/>
      <dgm:spPr/>
    </dgm:pt>
  </dgm:ptLst>
  <dgm:cxnLst>
    <dgm:cxn modelId="{9F9B3916-6799-4747-8005-3D25F03D6FE1}" type="presOf" srcId="{1D319425-2D3A-4ECF-A9BD-7A804C6CEE9D}" destId="{81683E17-AF42-47D1-B6BF-5FB77A4DBF5D}" srcOrd="0" destOrd="0" presId="urn:microsoft.com/office/officeart/2008/layout/LinedList"/>
    <dgm:cxn modelId="{D20B4219-666E-4047-83C8-F518DA8D86E4}" type="presOf" srcId="{559AA59B-B631-4D57-93CB-EAABA9E7340E}" destId="{F2CCF28A-BC4E-4CE3-8817-24E1830EFF4A}" srcOrd="0" destOrd="0" presId="urn:microsoft.com/office/officeart/2008/layout/LinedList"/>
    <dgm:cxn modelId="{C5F05A19-B1D6-4774-BB15-230B4CEA3913}" srcId="{1D319425-2D3A-4ECF-A9BD-7A804C6CEE9D}" destId="{C2BFDFCE-3697-489A-BC85-26E633F0CD23}" srcOrd="0" destOrd="0" parTransId="{A60DE63E-B348-438B-8AAB-0C863E213BF3}" sibTransId="{211A8385-5D56-490B-AE9D-813008A29A30}"/>
    <dgm:cxn modelId="{7D53B35D-E353-4583-9D41-4B144FB669EE}" srcId="{559AA59B-B631-4D57-93CB-EAABA9E7340E}" destId="{9992B225-5FF6-41EC-8FAF-CB3FE8094305}" srcOrd="1" destOrd="0" parTransId="{C4929972-C82F-41F7-9D74-B9C009CE8237}" sibTransId="{59104BE9-47A8-4CC8-8E75-221E11E29B89}"/>
    <dgm:cxn modelId="{BF374D77-82C4-4C11-A783-21B68AC20DFE}" srcId="{4AA74355-FF81-4AEF-BD6B-9C59F04D0904}" destId="{2FE70E0A-BA20-4D4A-90C9-750140975C23}" srcOrd="0" destOrd="0" parTransId="{52A75BE9-A9A5-4B1B-B9AE-C5BC0D156C75}" sibTransId="{CE88A50B-AB1E-4839-B6F5-EFE95438ACB7}"/>
    <dgm:cxn modelId="{4051B057-EF3A-4F6D-9021-5937CDE8721F}" type="presOf" srcId="{9992B225-5FF6-41EC-8FAF-CB3FE8094305}" destId="{8A261EA7-4690-43B4-9F4F-3202B6B005E6}" srcOrd="0" destOrd="0" presId="urn:microsoft.com/office/officeart/2008/layout/LinedList"/>
    <dgm:cxn modelId="{C6224979-FA2C-4721-9F51-B4E45DAF8BA6}" srcId="{4AA74355-FF81-4AEF-BD6B-9C59F04D0904}" destId="{1D319425-2D3A-4ECF-A9BD-7A804C6CEE9D}" srcOrd="2" destOrd="0" parTransId="{188F6D61-FC61-464E-BF55-0A75175CF7CC}" sibTransId="{71E3896C-4678-449A-B274-D6A4BA4CF049}"/>
    <dgm:cxn modelId="{02FDE3AF-52FC-46D6-99D5-DBD004B0BF7D}" type="presOf" srcId="{4AA74355-FF81-4AEF-BD6B-9C59F04D0904}" destId="{796D76B0-8FD4-4F23-AF8B-A7890DEC3E98}" srcOrd="0" destOrd="0" presId="urn:microsoft.com/office/officeart/2008/layout/LinedList"/>
    <dgm:cxn modelId="{E7E0A2EE-4018-4CE3-B339-174E68419902}" type="presOf" srcId="{4A70D5ED-B941-47F4-A562-E260D69DDAA7}" destId="{44323223-7CD9-4C35-B71E-68518573D7F3}" srcOrd="0" destOrd="0" presId="urn:microsoft.com/office/officeart/2008/layout/LinedList"/>
    <dgm:cxn modelId="{68B5A1F0-8ECC-425D-8296-EB118F7BB4F2}" srcId="{4AA74355-FF81-4AEF-BD6B-9C59F04D0904}" destId="{559AA59B-B631-4D57-93CB-EAABA9E7340E}" srcOrd="1" destOrd="0" parTransId="{650CE4AF-51E2-4A1B-B09D-3984D9AC1D86}" sibTransId="{6CCAA7CF-E761-475B-B13F-6771C0981D7B}"/>
    <dgm:cxn modelId="{862E5DF6-BB98-4D0A-BF84-E1C5FE84D076}" type="presOf" srcId="{C2BFDFCE-3697-489A-BC85-26E633F0CD23}" destId="{C2CC2337-70A5-476E-A9DB-D2190C03E5A1}" srcOrd="0" destOrd="0" presId="urn:microsoft.com/office/officeart/2008/layout/LinedList"/>
    <dgm:cxn modelId="{2D25F6F8-C45D-44F8-928A-64C71A20417C}" srcId="{559AA59B-B631-4D57-93CB-EAABA9E7340E}" destId="{4A70D5ED-B941-47F4-A562-E260D69DDAA7}" srcOrd="0" destOrd="0" parTransId="{4E065116-8283-4755-A7BE-94456A2779B4}" sibTransId="{E198738D-1E87-4766-B3C5-ECD3F4038400}"/>
    <dgm:cxn modelId="{8EBFF8FB-AB0C-4CE6-BA4C-9A9D4043DA06}" type="presOf" srcId="{2FE70E0A-BA20-4D4A-90C9-750140975C23}" destId="{7BEEC523-4CE2-4A8F-B081-E20A41E7642B}" srcOrd="0" destOrd="0" presId="urn:microsoft.com/office/officeart/2008/layout/LinedList"/>
    <dgm:cxn modelId="{859D40EA-DCED-427E-9785-2A7ABC5C7471}" type="presParOf" srcId="{796D76B0-8FD4-4F23-AF8B-A7890DEC3E98}" destId="{CDD96F82-9E18-43DC-91CF-1D7C793A44D9}" srcOrd="0" destOrd="0" presId="urn:microsoft.com/office/officeart/2008/layout/LinedList"/>
    <dgm:cxn modelId="{0563609F-828E-49F3-AB84-3DC92507BFCC}" type="presParOf" srcId="{796D76B0-8FD4-4F23-AF8B-A7890DEC3E98}" destId="{7B487B37-1508-472A-A3E9-23F3501CBC2B}" srcOrd="1" destOrd="0" presId="urn:microsoft.com/office/officeart/2008/layout/LinedList"/>
    <dgm:cxn modelId="{643470CF-8F0B-4C3D-9C7E-E43B4015A124}" type="presParOf" srcId="{7B487B37-1508-472A-A3E9-23F3501CBC2B}" destId="{7BEEC523-4CE2-4A8F-B081-E20A41E7642B}" srcOrd="0" destOrd="0" presId="urn:microsoft.com/office/officeart/2008/layout/LinedList"/>
    <dgm:cxn modelId="{C0944BFF-6533-44DF-9F9F-23739CDF594B}" type="presParOf" srcId="{7B487B37-1508-472A-A3E9-23F3501CBC2B}" destId="{DCC25BD1-BBA7-4D9B-AFBA-30D6C2B2D450}" srcOrd="1" destOrd="0" presId="urn:microsoft.com/office/officeart/2008/layout/LinedList"/>
    <dgm:cxn modelId="{404CC8D6-EC9F-4139-A532-BA3695C5FE6C}" type="presParOf" srcId="{796D76B0-8FD4-4F23-AF8B-A7890DEC3E98}" destId="{C82D031F-9B94-4369-B2D6-71F7A61B8B47}" srcOrd="2" destOrd="0" presId="urn:microsoft.com/office/officeart/2008/layout/LinedList"/>
    <dgm:cxn modelId="{BEA28141-F944-49E9-A4B7-ECA32EBC111D}" type="presParOf" srcId="{796D76B0-8FD4-4F23-AF8B-A7890DEC3E98}" destId="{996E936B-4ABD-429F-8924-C9B02AF8D18A}" srcOrd="3" destOrd="0" presId="urn:microsoft.com/office/officeart/2008/layout/LinedList"/>
    <dgm:cxn modelId="{1169BB1C-CE3E-4A0E-98C0-85D349BC4147}" type="presParOf" srcId="{996E936B-4ABD-429F-8924-C9B02AF8D18A}" destId="{F2CCF28A-BC4E-4CE3-8817-24E1830EFF4A}" srcOrd="0" destOrd="0" presId="urn:microsoft.com/office/officeart/2008/layout/LinedList"/>
    <dgm:cxn modelId="{501555AA-53CD-4F6F-AEDC-7C9AC1367EB9}" type="presParOf" srcId="{996E936B-4ABD-429F-8924-C9B02AF8D18A}" destId="{F95F87D3-B903-47D0-B1BF-D0EC19C677EE}" srcOrd="1" destOrd="0" presId="urn:microsoft.com/office/officeart/2008/layout/LinedList"/>
    <dgm:cxn modelId="{3E65F2E1-2C6D-42DA-85C3-BC46CE5E1904}" type="presParOf" srcId="{F95F87D3-B903-47D0-B1BF-D0EC19C677EE}" destId="{23AE1A3F-FA45-4F6F-9CF5-14BA7B17FB2E}" srcOrd="0" destOrd="0" presId="urn:microsoft.com/office/officeart/2008/layout/LinedList"/>
    <dgm:cxn modelId="{0FE6B101-07C5-4260-8546-398FC3491084}" type="presParOf" srcId="{F95F87D3-B903-47D0-B1BF-D0EC19C677EE}" destId="{C40BA846-DD3A-4280-894E-4AB8CCC6D7EC}" srcOrd="1" destOrd="0" presId="urn:microsoft.com/office/officeart/2008/layout/LinedList"/>
    <dgm:cxn modelId="{84531FBE-CBBD-44EB-A46F-37C9BFA02FAC}" type="presParOf" srcId="{C40BA846-DD3A-4280-894E-4AB8CCC6D7EC}" destId="{8492E921-5864-4E26-88DF-970BFDF35553}" srcOrd="0" destOrd="0" presId="urn:microsoft.com/office/officeart/2008/layout/LinedList"/>
    <dgm:cxn modelId="{20E780CA-9ACC-4102-9CB5-C55D9E944CC7}" type="presParOf" srcId="{C40BA846-DD3A-4280-894E-4AB8CCC6D7EC}" destId="{44323223-7CD9-4C35-B71E-68518573D7F3}" srcOrd="1" destOrd="0" presId="urn:microsoft.com/office/officeart/2008/layout/LinedList"/>
    <dgm:cxn modelId="{9E5EF64C-94EB-44D6-8FD1-F1180E13AF76}" type="presParOf" srcId="{C40BA846-DD3A-4280-894E-4AB8CCC6D7EC}" destId="{15668F23-9698-40A8-89A8-E5EFF1522EB9}" srcOrd="2" destOrd="0" presId="urn:microsoft.com/office/officeart/2008/layout/LinedList"/>
    <dgm:cxn modelId="{E16E4789-5793-4346-88D3-9ECC30A08F18}" type="presParOf" srcId="{F95F87D3-B903-47D0-B1BF-D0EC19C677EE}" destId="{DD3DB99F-3BB3-40B7-8C03-BB3F051733E2}" srcOrd="2" destOrd="0" presId="urn:microsoft.com/office/officeart/2008/layout/LinedList"/>
    <dgm:cxn modelId="{B9FFA7C0-EA9B-4E52-847D-CF146EB8AE20}" type="presParOf" srcId="{F95F87D3-B903-47D0-B1BF-D0EC19C677EE}" destId="{DEEA035E-1E0D-4A46-B298-55A83A1E3B75}" srcOrd="3" destOrd="0" presId="urn:microsoft.com/office/officeart/2008/layout/LinedList"/>
    <dgm:cxn modelId="{B2033BD3-F167-49C3-8764-655BA4435693}" type="presParOf" srcId="{F95F87D3-B903-47D0-B1BF-D0EC19C677EE}" destId="{A9B2DB31-755B-48C5-998C-88FA0B1AA907}" srcOrd="4" destOrd="0" presId="urn:microsoft.com/office/officeart/2008/layout/LinedList"/>
    <dgm:cxn modelId="{C222EAB2-99D9-4549-97AF-A41AA4D74FAB}" type="presParOf" srcId="{A9B2DB31-755B-48C5-998C-88FA0B1AA907}" destId="{EA2F4B3B-5961-42DF-9500-DD9E1A2A8876}" srcOrd="0" destOrd="0" presId="urn:microsoft.com/office/officeart/2008/layout/LinedList"/>
    <dgm:cxn modelId="{02D10EFE-4EDF-4C05-8905-B88F01583F13}" type="presParOf" srcId="{A9B2DB31-755B-48C5-998C-88FA0B1AA907}" destId="{8A261EA7-4690-43B4-9F4F-3202B6B005E6}" srcOrd="1" destOrd="0" presId="urn:microsoft.com/office/officeart/2008/layout/LinedList"/>
    <dgm:cxn modelId="{A473B08C-E86D-4471-9A53-5D3875B0C547}" type="presParOf" srcId="{A9B2DB31-755B-48C5-998C-88FA0B1AA907}" destId="{84C9D450-0869-4257-B38D-5F73880F1A1F}" srcOrd="2" destOrd="0" presId="urn:microsoft.com/office/officeart/2008/layout/LinedList"/>
    <dgm:cxn modelId="{381A91E0-030C-4BC7-A19F-E6848F5AA327}" type="presParOf" srcId="{F95F87D3-B903-47D0-B1BF-D0EC19C677EE}" destId="{F6397ADC-B4C9-4FCB-89BC-9CE5DEBE9427}" srcOrd="5" destOrd="0" presId="urn:microsoft.com/office/officeart/2008/layout/LinedList"/>
    <dgm:cxn modelId="{BF5F5C63-0193-45A9-9B56-325A9C9051B8}" type="presParOf" srcId="{F95F87D3-B903-47D0-B1BF-D0EC19C677EE}" destId="{6B20BEC4-6A9E-4BB7-BFA1-64A48F945BDF}" srcOrd="6" destOrd="0" presId="urn:microsoft.com/office/officeart/2008/layout/LinedList"/>
    <dgm:cxn modelId="{988E98F7-03EC-4FF0-B7AF-4CB9ECC61AAB}" type="presParOf" srcId="{796D76B0-8FD4-4F23-AF8B-A7890DEC3E98}" destId="{263A3C8B-8FD8-48FC-945E-A3E94CFCC0E5}" srcOrd="4" destOrd="0" presId="urn:microsoft.com/office/officeart/2008/layout/LinedList"/>
    <dgm:cxn modelId="{8F9B97C4-9FAB-4DBA-8591-FC4D8E5FF15A}" type="presParOf" srcId="{796D76B0-8FD4-4F23-AF8B-A7890DEC3E98}" destId="{5E0FDDFF-C8B5-4795-A85D-FC324352B2CD}" srcOrd="5" destOrd="0" presId="urn:microsoft.com/office/officeart/2008/layout/LinedList"/>
    <dgm:cxn modelId="{C46976A1-6C26-4E80-ADD4-A7CFCE074067}" type="presParOf" srcId="{5E0FDDFF-C8B5-4795-A85D-FC324352B2CD}" destId="{81683E17-AF42-47D1-B6BF-5FB77A4DBF5D}" srcOrd="0" destOrd="0" presId="urn:microsoft.com/office/officeart/2008/layout/LinedList"/>
    <dgm:cxn modelId="{F6FDD0E1-CAA5-495B-8B98-845B94BF165A}" type="presParOf" srcId="{5E0FDDFF-C8B5-4795-A85D-FC324352B2CD}" destId="{7ECEB13F-ABDB-418B-A755-95507CF610FB}" srcOrd="1" destOrd="0" presId="urn:microsoft.com/office/officeart/2008/layout/LinedList"/>
    <dgm:cxn modelId="{D1E5109C-10BE-4685-8ECD-3833C4FFBE40}" type="presParOf" srcId="{7ECEB13F-ABDB-418B-A755-95507CF610FB}" destId="{6D8F7EED-C396-4BCD-AA9A-BA3BEE122D77}" srcOrd="0" destOrd="0" presId="urn:microsoft.com/office/officeart/2008/layout/LinedList"/>
    <dgm:cxn modelId="{1E63EC59-9E65-4632-8051-4B54C3E8F96F}" type="presParOf" srcId="{7ECEB13F-ABDB-418B-A755-95507CF610FB}" destId="{4FD1730C-B3EB-4869-A089-31FCB4D3D39E}" srcOrd="1" destOrd="0" presId="urn:microsoft.com/office/officeart/2008/layout/LinedList"/>
    <dgm:cxn modelId="{97D80DCD-D055-4315-B1FE-9B4D9BAD0FD7}" type="presParOf" srcId="{4FD1730C-B3EB-4869-A089-31FCB4D3D39E}" destId="{0F1DA0D2-BAAC-4E12-981E-6D2E9CDE6AE1}" srcOrd="0" destOrd="0" presId="urn:microsoft.com/office/officeart/2008/layout/LinedList"/>
    <dgm:cxn modelId="{7EBF47C7-DD72-4A09-897E-6BC7E81D2495}" type="presParOf" srcId="{4FD1730C-B3EB-4869-A089-31FCB4D3D39E}" destId="{C2CC2337-70A5-476E-A9DB-D2190C03E5A1}" srcOrd="1" destOrd="0" presId="urn:microsoft.com/office/officeart/2008/layout/LinedList"/>
    <dgm:cxn modelId="{114AE7FB-76DA-4241-A0E6-71A34758F948}" type="presParOf" srcId="{4FD1730C-B3EB-4869-A089-31FCB4D3D39E}" destId="{B94E0D23-C0ED-43EE-B797-DE33600F7F60}" srcOrd="2" destOrd="0" presId="urn:microsoft.com/office/officeart/2008/layout/LinedList"/>
    <dgm:cxn modelId="{94F605C4-184B-451B-B5E8-2723B00574A1}" type="presParOf" srcId="{7ECEB13F-ABDB-418B-A755-95507CF610FB}" destId="{3AFB1051-5A0F-47BF-B1AD-5FAD64621357}" srcOrd="2" destOrd="0" presId="urn:microsoft.com/office/officeart/2008/layout/LinedList"/>
    <dgm:cxn modelId="{8A4AE0E6-AA2D-45AD-A554-D923F8150E34}" type="presParOf" srcId="{7ECEB13F-ABDB-418B-A755-95507CF610FB}" destId="{1DED1463-328B-446C-9E8E-178CB34F3432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5F73CF2-A1D1-4CFD-8C1F-C930600767AC}" type="doc">
      <dgm:prSet loTypeId="urn:microsoft.com/office/officeart/2005/8/layout/vProcess5" loCatId="process" qsTypeId="urn:microsoft.com/office/officeart/2005/8/quickstyle/3d5" qsCatId="3D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84098863-E9AE-4A6A-8D65-F9BC4424C462}">
      <dgm:prSet/>
      <dgm:spPr/>
      <dgm:t>
        <a:bodyPr/>
        <a:lstStyle/>
        <a:p>
          <a:r>
            <a:rPr lang="fi-FI" b="1" i="0" baseline="0" dirty="0"/>
            <a:t>Ostajan ja kolmannen henkilön riita omistusoikeudesta tavaraan </a:t>
          </a:r>
          <a:endParaRPr lang="fi-FI" dirty="0"/>
        </a:p>
      </dgm:t>
    </dgm:pt>
    <dgm:pt modelId="{D9042220-D97B-4C8D-8CCF-8765F1F4C058}" type="parTrans" cxnId="{8806A2D5-0588-47CE-A3B7-DB5285522F1C}">
      <dgm:prSet/>
      <dgm:spPr/>
      <dgm:t>
        <a:bodyPr/>
        <a:lstStyle/>
        <a:p>
          <a:endParaRPr lang="fi-FI"/>
        </a:p>
      </dgm:t>
    </dgm:pt>
    <dgm:pt modelId="{AD0DFE00-47EF-40C0-97FF-BF393F9256EA}" type="sibTrans" cxnId="{8806A2D5-0588-47CE-A3B7-DB5285522F1C}">
      <dgm:prSet/>
      <dgm:spPr/>
      <dgm:t>
        <a:bodyPr/>
        <a:lstStyle/>
        <a:p>
          <a:endParaRPr lang="fi-FI"/>
        </a:p>
      </dgm:t>
    </dgm:pt>
    <dgm:pt modelId="{E9AAED29-E95D-4626-B93F-1ED0276B4F1E}">
      <dgm:prSet/>
      <dgm:spPr/>
      <dgm:t>
        <a:bodyPr/>
        <a:lstStyle/>
        <a:p>
          <a:r>
            <a:rPr lang="fi-FI" b="1" i="0" baseline="0"/>
            <a:t>Konossementti antaa vilpittömässä mielessä olevalle haltijalle paremman oikeuden tavaraan kuin muu saantokirja </a:t>
          </a:r>
          <a:endParaRPr lang="fi-FI"/>
        </a:p>
      </dgm:t>
    </dgm:pt>
    <dgm:pt modelId="{F80FB123-8034-4941-9B4E-6E49A810B60F}" type="parTrans" cxnId="{DDDC9700-8CA4-4B8C-9D91-4723F3967441}">
      <dgm:prSet/>
      <dgm:spPr/>
      <dgm:t>
        <a:bodyPr/>
        <a:lstStyle/>
        <a:p>
          <a:endParaRPr lang="fi-FI"/>
        </a:p>
      </dgm:t>
    </dgm:pt>
    <dgm:pt modelId="{2C3946D0-530C-4201-AA26-DE2484C04E5C}" type="sibTrans" cxnId="{DDDC9700-8CA4-4B8C-9D91-4723F3967441}">
      <dgm:prSet/>
      <dgm:spPr/>
      <dgm:t>
        <a:bodyPr/>
        <a:lstStyle/>
        <a:p>
          <a:endParaRPr lang="fi-FI"/>
        </a:p>
      </dgm:t>
    </dgm:pt>
    <dgm:pt modelId="{B5024198-7BA6-4D50-AF00-7913842DADAD}" type="pres">
      <dgm:prSet presAssocID="{B5F73CF2-A1D1-4CFD-8C1F-C930600767AC}" presName="outerComposite" presStyleCnt="0">
        <dgm:presLayoutVars>
          <dgm:chMax val="5"/>
          <dgm:dir/>
          <dgm:resizeHandles val="exact"/>
        </dgm:presLayoutVars>
      </dgm:prSet>
      <dgm:spPr/>
    </dgm:pt>
    <dgm:pt modelId="{260FFFA8-C5B9-4E44-9F9A-A7C26E5FBE4C}" type="pres">
      <dgm:prSet presAssocID="{B5F73CF2-A1D1-4CFD-8C1F-C930600767AC}" presName="dummyMaxCanvas" presStyleCnt="0">
        <dgm:presLayoutVars/>
      </dgm:prSet>
      <dgm:spPr/>
    </dgm:pt>
    <dgm:pt modelId="{7F6A7556-7AA2-4F13-891D-007A48B16AE8}" type="pres">
      <dgm:prSet presAssocID="{B5F73CF2-A1D1-4CFD-8C1F-C930600767AC}" presName="TwoNodes_1" presStyleLbl="node1" presStyleIdx="0" presStyleCnt="2">
        <dgm:presLayoutVars>
          <dgm:bulletEnabled val="1"/>
        </dgm:presLayoutVars>
      </dgm:prSet>
      <dgm:spPr/>
    </dgm:pt>
    <dgm:pt modelId="{5625732B-220F-46C9-8C77-4DA89D443B3B}" type="pres">
      <dgm:prSet presAssocID="{B5F73CF2-A1D1-4CFD-8C1F-C930600767AC}" presName="TwoNodes_2" presStyleLbl="node1" presStyleIdx="1" presStyleCnt="2">
        <dgm:presLayoutVars>
          <dgm:bulletEnabled val="1"/>
        </dgm:presLayoutVars>
      </dgm:prSet>
      <dgm:spPr/>
    </dgm:pt>
    <dgm:pt modelId="{F14D1B09-1AA8-46F4-8F88-437A07715D75}" type="pres">
      <dgm:prSet presAssocID="{B5F73CF2-A1D1-4CFD-8C1F-C930600767AC}" presName="TwoConn_1-2" presStyleLbl="fgAccFollowNode1" presStyleIdx="0" presStyleCnt="1">
        <dgm:presLayoutVars>
          <dgm:bulletEnabled val="1"/>
        </dgm:presLayoutVars>
      </dgm:prSet>
      <dgm:spPr/>
    </dgm:pt>
    <dgm:pt modelId="{9BB41CCB-FD92-48DC-955E-1D42C1687890}" type="pres">
      <dgm:prSet presAssocID="{B5F73CF2-A1D1-4CFD-8C1F-C930600767AC}" presName="TwoNodes_1_text" presStyleLbl="node1" presStyleIdx="1" presStyleCnt="2">
        <dgm:presLayoutVars>
          <dgm:bulletEnabled val="1"/>
        </dgm:presLayoutVars>
      </dgm:prSet>
      <dgm:spPr/>
    </dgm:pt>
    <dgm:pt modelId="{1789B11C-E9DA-43B9-889E-97FEFF32E0A1}" type="pres">
      <dgm:prSet presAssocID="{B5F73CF2-A1D1-4CFD-8C1F-C930600767AC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DDDC9700-8CA4-4B8C-9D91-4723F3967441}" srcId="{B5F73CF2-A1D1-4CFD-8C1F-C930600767AC}" destId="{E9AAED29-E95D-4626-B93F-1ED0276B4F1E}" srcOrd="1" destOrd="0" parTransId="{F80FB123-8034-4941-9B4E-6E49A810B60F}" sibTransId="{2C3946D0-530C-4201-AA26-DE2484C04E5C}"/>
    <dgm:cxn modelId="{9D76430A-3598-4029-AA20-F31E75420CAF}" type="presOf" srcId="{84098863-E9AE-4A6A-8D65-F9BC4424C462}" destId="{7F6A7556-7AA2-4F13-891D-007A48B16AE8}" srcOrd="0" destOrd="0" presId="urn:microsoft.com/office/officeart/2005/8/layout/vProcess5"/>
    <dgm:cxn modelId="{75033417-61A8-4AD1-9E18-D20E91E768BB}" type="presOf" srcId="{AD0DFE00-47EF-40C0-97FF-BF393F9256EA}" destId="{F14D1B09-1AA8-46F4-8F88-437A07715D75}" srcOrd="0" destOrd="0" presId="urn:microsoft.com/office/officeart/2005/8/layout/vProcess5"/>
    <dgm:cxn modelId="{49A95C24-8A2C-44AB-9AED-A8D389B9CFF0}" type="presOf" srcId="{E9AAED29-E95D-4626-B93F-1ED0276B4F1E}" destId="{5625732B-220F-46C9-8C77-4DA89D443B3B}" srcOrd="0" destOrd="0" presId="urn:microsoft.com/office/officeart/2005/8/layout/vProcess5"/>
    <dgm:cxn modelId="{5617B464-6DC0-4520-A9BB-221400977167}" type="presOf" srcId="{B5F73CF2-A1D1-4CFD-8C1F-C930600767AC}" destId="{B5024198-7BA6-4D50-AF00-7913842DADAD}" srcOrd="0" destOrd="0" presId="urn:microsoft.com/office/officeart/2005/8/layout/vProcess5"/>
    <dgm:cxn modelId="{3D2BB67D-1A0D-417D-AF91-AACFC8B83E6F}" type="presOf" srcId="{E9AAED29-E95D-4626-B93F-1ED0276B4F1E}" destId="{1789B11C-E9DA-43B9-889E-97FEFF32E0A1}" srcOrd="1" destOrd="0" presId="urn:microsoft.com/office/officeart/2005/8/layout/vProcess5"/>
    <dgm:cxn modelId="{8806A2D5-0588-47CE-A3B7-DB5285522F1C}" srcId="{B5F73CF2-A1D1-4CFD-8C1F-C930600767AC}" destId="{84098863-E9AE-4A6A-8D65-F9BC4424C462}" srcOrd="0" destOrd="0" parTransId="{D9042220-D97B-4C8D-8CCF-8765F1F4C058}" sibTransId="{AD0DFE00-47EF-40C0-97FF-BF393F9256EA}"/>
    <dgm:cxn modelId="{C78993F9-9310-4845-8E12-64EA29B8E522}" type="presOf" srcId="{84098863-E9AE-4A6A-8D65-F9BC4424C462}" destId="{9BB41CCB-FD92-48DC-955E-1D42C1687890}" srcOrd="1" destOrd="0" presId="urn:microsoft.com/office/officeart/2005/8/layout/vProcess5"/>
    <dgm:cxn modelId="{46D1799E-F7AD-4AEF-B0DC-9CC1087FA0BB}" type="presParOf" srcId="{B5024198-7BA6-4D50-AF00-7913842DADAD}" destId="{260FFFA8-C5B9-4E44-9F9A-A7C26E5FBE4C}" srcOrd="0" destOrd="0" presId="urn:microsoft.com/office/officeart/2005/8/layout/vProcess5"/>
    <dgm:cxn modelId="{5C9194DF-E342-46A9-8E28-90EFC2BD3CE1}" type="presParOf" srcId="{B5024198-7BA6-4D50-AF00-7913842DADAD}" destId="{7F6A7556-7AA2-4F13-891D-007A48B16AE8}" srcOrd="1" destOrd="0" presId="urn:microsoft.com/office/officeart/2005/8/layout/vProcess5"/>
    <dgm:cxn modelId="{E2245D90-5352-4511-852F-506400861ADC}" type="presParOf" srcId="{B5024198-7BA6-4D50-AF00-7913842DADAD}" destId="{5625732B-220F-46C9-8C77-4DA89D443B3B}" srcOrd="2" destOrd="0" presId="urn:microsoft.com/office/officeart/2005/8/layout/vProcess5"/>
    <dgm:cxn modelId="{E97EE6EC-E31A-418E-B5D5-FF0B7154BFB7}" type="presParOf" srcId="{B5024198-7BA6-4D50-AF00-7913842DADAD}" destId="{F14D1B09-1AA8-46F4-8F88-437A07715D75}" srcOrd="3" destOrd="0" presId="urn:microsoft.com/office/officeart/2005/8/layout/vProcess5"/>
    <dgm:cxn modelId="{72B36E91-671C-45D5-BD6F-38DA2F59D023}" type="presParOf" srcId="{B5024198-7BA6-4D50-AF00-7913842DADAD}" destId="{9BB41CCB-FD92-48DC-955E-1D42C1687890}" srcOrd="4" destOrd="0" presId="urn:microsoft.com/office/officeart/2005/8/layout/vProcess5"/>
    <dgm:cxn modelId="{5B028C45-F5DE-46B1-A4BB-0BAF1B8DC9EE}" type="presParOf" srcId="{B5024198-7BA6-4D50-AF00-7913842DADAD}" destId="{1789B11C-E9DA-43B9-889E-97FEFF32E0A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EE25C91-80F7-4140-AD36-0A3917663CD0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fi-FI"/>
        </a:p>
      </dgm:t>
    </dgm:pt>
    <dgm:pt modelId="{48168807-3262-46DE-8A93-73EE2275E3DB}">
      <dgm:prSet/>
      <dgm:spPr/>
      <dgm:t>
        <a:bodyPr/>
        <a:lstStyle/>
        <a:p>
          <a:r>
            <a:rPr lang="fi-FI"/>
            <a:t>Ostajan ja kuljettajan välinen riita </a:t>
          </a:r>
        </a:p>
      </dgm:t>
    </dgm:pt>
    <dgm:pt modelId="{FE60AE14-4951-43EB-80B8-ACA4F3C03B5B}" type="parTrans" cxnId="{CFF73E69-B92F-40EF-B34D-59439E73D47E}">
      <dgm:prSet/>
      <dgm:spPr/>
      <dgm:t>
        <a:bodyPr/>
        <a:lstStyle/>
        <a:p>
          <a:endParaRPr lang="fi-FI"/>
        </a:p>
      </dgm:t>
    </dgm:pt>
    <dgm:pt modelId="{52555310-E95C-401A-A6A7-4EEF08343202}" type="sibTrans" cxnId="{CFF73E69-B92F-40EF-B34D-59439E73D47E}">
      <dgm:prSet/>
      <dgm:spPr/>
      <dgm:t>
        <a:bodyPr/>
        <a:lstStyle/>
        <a:p>
          <a:endParaRPr lang="fi-FI"/>
        </a:p>
      </dgm:t>
    </dgm:pt>
    <dgm:pt modelId="{F804CFFB-8626-488B-BB65-B5ACC4A681BB}">
      <dgm:prSet/>
      <dgm:spPr/>
      <dgm:t>
        <a:bodyPr/>
        <a:lstStyle/>
        <a:p>
          <a:r>
            <a:rPr lang="fi-FI"/>
            <a:t>Konossementti: tavaran kuvaus </a:t>
          </a:r>
        </a:p>
      </dgm:t>
    </dgm:pt>
    <dgm:pt modelId="{9134D032-4EC7-4778-AC85-7C7FDC621C78}" type="parTrans" cxnId="{46D5BE25-1E11-4084-BA7E-7C58BDEFFCA2}">
      <dgm:prSet/>
      <dgm:spPr/>
      <dgm:t>
        <a:bodyPr/>
        <a:lstStyle/>
        <a:p>
          <a:endParaRPr lang="fi-FI"/>
        </a:p>
      </dgm:t>
    </dgm:pt>
    <dgm:pt modelId="{870F9712-D3E4-49C9-B90C-8C4DDC3A43AF}" type="sibTrans" cxnId="{46D5BE25-1E11-4084-BA7E-7C58BDEFFCA2}">
      <dgm:prSet/>
      <dgm:spPr/>
      <dgm:t>
        <a:bodyPr/>
        <a:lstStyle/>
        <a:p>
          <a:endParaRPr lang="fi-FI"/>
        </a:p>
      </dgm:t>
    </dgm:pt>
    <dgm:pt modelId="{8A937714-F810-4D0C-82D6-B79D6B070347}">
      <dgm:prSet/>
      <dgm:spPr/>
      <dgm:t>
        <a:bodyPr/>
        <a:lstStyle/>
        <a:p>
          <a:r>
            <a:rPr lang="fi-FI"/>
            <a:t>20 konttia, joista neljä lievästi vaurioituneita </a:t>
          </a:r>
        </a:p>
      </dgm:t>
    </dgm:pt>
    <dgm:pt modelId="{18BC6CB0-5F01-434A-A337-82B52EAD75E6}" type="parTrans" cxnId="{F16C897A-E311-4837-996C-971C47628E7A}">
      <dgm:prSet/>
      <dgm:spPr/>
      <dgm:t>
        <a:bodyPr/>
        <a:lstStyle/>
        <a:p>
          <a:endParaRPr lang="fi-FI"/>
        </a:p>
      </dgm:t>
    </dgm:pt>
    <dgm:pt modelId="{E6EABD3E-D782-4302-A9E0-4759D14A922B}" type="sibTrans" cxnId="{F16C897A-E311-4837-996C-971C47628E7A}">
      <dgm:prSet/>
      <dgm:spPr/>
      <dgm:t>
        <a:bodyPr/>
        <a:lstStyle/>
        <a:p>
          <a:endParaRPr lang="fi-FI"/>
        </a:p>
      </dgm:t>
    </dgm:pt>
    <dgm:pt modelId="{C88CDE0C-5B68-47BF-B38C-60334E4807AB}">
      <dgm:prSet/>
      <dgm:spPr/>
      <dgm:t>
        <a:bodyPr/>
        <a:lstStyle/>
        <a:p>
          <a:r>
            <a:rPr lang="fi-FI"/>
            <a:t>Kauppakirja: </a:t>
          </a:r>
        </a:p>
      </dgm:t>
    </dgm:pt>
    <dgm:pt modelId="{23DBE679-4934-409B-B2F2-3F61256668CD}" type="parTrans" cxnId="{B43AD767-7B11-46B9-BA56-AD9B7CAB73B9}">
      <dgm:prSet/>
      <dgm:spPr/>
      <dgm:t>
        <a:bodyPr/>
        <a:lstStyle/>
        <a:p>
          <a:endParaRPr lang="fi-FI"/>
        </a:p>
      </dgm:t>
    </dgm:pt>
    <dgm:pt modelId="{2E40FF11-9D6B-48BA-99EA-172BD05D3A84}" type="sibTrans" cxnId="{B43AD767-7B11-46B9-BA56-AD9B7CAB73B9}">
      <dgm:prSet/>
      <dgm:spPr/>
      <dgm:t>
        <a:bodyPr/>
        <a:lstStyle/>
        <a:p>
          <a:endParaRPr lang="fi-FI"/>
        </a:p>
      </dgm:t>
    </dgm:pt>
    <dgm:pt modelId="{8C119380-F95B-404F-AFEE-52469D0AB30C}">
      <dgm:prSet/>
      <dgm:spPr/>
      <dgm:t>
        <a:bodyPr/>
        <a:lstStyle/>
        <a:p>
          <a:r>
            <a:rPr lang="fi-FI"/>
            <a:t>Koneiden varaosia, pakattu 25 konttiin </a:t>
          </a:r>
        </a:p>
      </dgm:t>
    </dgm:pt>
    <dgm:pt modelId="{5A26C51B-FEF6-4988-9EC8-1B14108BD110}" type="parTrans" cxnId="{354B03F8-CA7E-4E04-874A-4F5C1F3910BB}">
      <dgm:prSet/>
      <dgm:spPr/>
      <dgm:t>
        <a:bodyPr/>
        <a:lstStyle/>
        <a:p>
          <a:endParaRPr lang="fi-FI"/>
        </a:p>
      </dgm:t>
    </dgm:pt>
    <dgm:pt modelId="{0759F1F8-BC0E-4093-909F-81B7B011BEDC}" type="sibTrans" cxnId="{354B03F8-CA7E-4E04-874A-4F5C1F3910BB}">
      <dgm:prSet/>
      <dgm:spPr/>
      <dgm:t>
        <a:bodyPr/>
        <a:lstStyle/>
        <a:p>
          <a:endParaRPr lang="fi-FI"/>
        </a:p>
      </dgm:t>
    </dgm:pt>
    <dgm:pt modelId="{BE2A4F5E-1D40-4010-88A1-6B95FC491A3C}">
      <dgm:prSet/>
      <dgm:spPr/>
      <dgm:t>
        <a:bodyPr/>
        <a:lstStyle/>
        <a:p>
          <a:r>
            <a:rPr lang="fi-FI"/>
            <a:t>Ei vastuuta kuljettajalla, koska konossementti ei ”puhdas”</a:t>
          </a:r>
        </a:p>
      </dgm:t>
    </dgm:pt>
    <dgm:pt modelId="{A451F858-0088-4130-9176-57C02F254486}" type="parTrans" cxnId="{10A3038D-2554-4E67-80BF-F086A2B7EBD9}">
      <dgm:prSet/>
      <dgm:spPr/>
      <dgm:t>
        <a:bodyPr/>
        <a:lstStyle/>
        <a:p>
          <a:endParaRPr lang="fi-FI"/>
        </a:p>
      </dgm:t>
    </dgm:pt>
    <dgm:pt modelId="{75836EBE-E36C-4260-B717-3E13592200D5}" type="sibTrans" cxnId="{10A3038D-2554-4E67-80BF-F086A2B7EBD9}">
      <dgm:prSet/>
      <dgm:spPr/>
      <dgm:t>
        <a:bodyPr/>
        <a:lstStyle/>
        <a:p>
          <a:endParaRPr lang="fi-FI"/>
        </a:p>
      </dgm:t>
    </dgm:pt>
    <dgm:pt modelId="{D981C907-A02D-479A-93E7-C26D70761D88}" type="pres">
      <dgm:prSet presAssocID="{3EE25C91-80F7-4140-AD36-0A3917663CD0}" presName="Name0" presStyleCnt="0">
        <dgm:presLayoutVars>
          <dgm:dir/>
          <dgm:animLvl val="lvl"/>
          <dgm:resizeHandles val="exact"/>
        </dgm:presLayoutVars>
      </dgm:prSet>
      <dgm:spPr/>
    </dgm:pt>
    <dgm:pt modelId="{01B9E49C-1DA6-46DD-9035-FD57CE6561D8}" type="pres">
      <dgm:prSet presAssocID="{BE2A4F5E-1D40-4010-88A1-6B95FC491A3C}" presName="boxAndChildren" presStyleCnt="0"/>
      <dgm:spPr/>
    </dgm:pt>
    <dgm:pt modelId="{D3EA8A25-0A78-4DC8-A46D-F99C022724AA}" type="pres">
      <dgm:prSet presAssocID="{BE2A4F5E-1D40-4010-88A1-6B95FC491A3C}" presName="parentTextBox" presStyleLbl="node1" presStyleIdx="0" presStyleCnt="4"/>
      <dgm:spPr/>
    </dgm:pt>
    <dgm:pt modelId="{DD1C2FAC-8A27-4334-AD04-C5981F93EBEC}" type="pres">
      <dgm:prSet presAssocID="{2E40FF11-9D6B-48BA-99EA-172BD05D3A84}" presName="sp" presStyleCnt="0"/>
      <dgm:spPr/>
    </dgm:pt>
    <dgm:pt modelId="{48FB86B0-1552-46A4-A2C4-74121644F132}" type="pres">
      <dgm:prSet presAssocID="{C88CDE0C-5B68-47BF-B38C-60334E4807AB}" presName="arrowAndChildren" presStyleCnt="0"/>
      <dgm:spPr/>
    </dgm:pt>
    <dgm:pt modelId="{D839A6FB-5BF9-4842-B751-292DE8114C35}" type="pres">
      <dgm:prSet presAssocID="{C88CDE0C-5B68-47BF-B38C-60334E4807AB}" presName="parentTextArrow" presStyleLbl="node1" presStyleIdx="0" presStyleCnt="4"/>
      <dgm:spPr/>
    </dgm:pt>
    <dgm:pt modelId="{12F77CBD-AE66-46B4-BBAA-46B5087B3602}" type="pres">
      <dgm:prSet presAssocID="{C88CDE0C-5B68-47BF-B38C-60334E4807AB}" presName="arrow" presStyleLbl="node1" presStyleIdx="1" presStyleCnt="4"/>
      <dgm:spPr/>
    </dgm:pt>
    <dgm:pt modelId="{2AB40C43-EEE4-44EB-B06C-C02B92E9C875}" type="pres">
      <dgm:prSet presAssocID="{C88CDE0C-5B68-47BF-B38C-60334E4807AB}" presName="descendantArrow" presStyleCnt="0"/>
      <dgm:spPr/>
    </dgm:pt>
    <dgm:pt modelId="{1EAB434E-AD05-4760-BFD9-13D6FC714CEB}" type="pres">
      <dgm:prSet presAssocID="{8C119380-F95B-404F-AFEE-52469D0AB30C}" presName="childTextArrow" presStyleLbl="fgAccFollowNode1" presStyleIdx="0" presStyleCnt="2">
        <dgm:presLayoutVars>
          <dgm:bulletEnabled val="1"/>
        </dgm:presLayoutVars>
      </dgm:prSet>
      <dgm:spPr/>
    </dgm:pt>
    <dgm:pt modelId="{8296D962-03DA-4279-BFA2-8CE0C00EBA14}" type="pres">
      <dgm:prSet presAssocID="{870F9712-D3E4-49C9-B90C-8C4DDC3A43AF}" presName="sp" presStyleCnt="0"/>
      <dgm:spPr/>
    </dgm:pt>
    <dgm:pt modelId="{108DF4C4-973C-4B2F-85CF-3F1726709045}" type="pres">
      <dgm:prSet presAssocID="{F804CFFB-8626-488B-BB65-B5ACC4A681BB}" presName="arrowAndChildren" presStyleCnt="0"/>
      <dgm:spPr/>
    </dgm:pt>
    <dgm:pt modelId="{A934241D-F777-4705-817A-CB3F95A57D99}" type="pres">
      <dgm:prSet presAssocID="{F804CFFB-8626-488B-BB65-B5ACC4A681BB}" presName="parentTextArrow" presStyleLbl="node1" presStyleIdx="1" presStyleCnt="4"/>
      <dgm:spPr/>
    </dgm:pt>
    <dgm:pt modelId="{302053C7-DF96-4FD1-BF4F-2C837CAF0BB1}" type="pres">
      <dgm:prSet presAssocID="{F804CFFB-8626-488B-BB65-B5ACC4A681BB}" presName="arrow" presStyleLbl="node1" presStyleIdx="2" presStyleCnt="4"/>
      <dgm:spPr/>
    </dgm:pt>
    <dgm:pt modelId="{11285752-68B5-42C9-BF9E-495918AA6EFD}" type="pres">
      <dgm:prSet presAssocID="{F804CFFB-8626-488B-BB65-B5ACC4A681BB}" presName="descendantArrow" presStyleCnt="0"/>
      <dgm:spPr/>
    </dgm:pt>
    <dgm:pt modelId="{30F0A40A-3CC3-4566-8DF9-7C91390453EC}" type="pres">
      <dgm:prSet presAssocID="{8A937714-F810-4D0C-82D6-B79D6B070347}" presName="childTextArrow" presStyleLbl="fgAccFollowNode1" presStyleIdx="1" presStyleCnt="2">
        <dgm:presLayoutVars>
          <dgm:bulletEnabled val="1"/>
        </dgm:presLayoutVars>
      </dgm:prSet>
      <dgm:spPr/>
    </dgm:pt>
    <dgm:pt modelId="{5CEAB2D7-05D2-4D2B-AABF-A2C32B415E3A}" type="pres">
      <dgm:prSet presAssocID="{52555310-E95C-401A-A6A7-4EEF08343202}" presName="sp" presStyleCnt="0"/>
      <dgm:spPr/>
    </dgm:pt>
    <dgm:pt modelId="{84A560AC-19C0-4624-A18C-50A3F87B8446}" type="pres">
      <dgm:prSet presAssocID="{48168807-3262-46DE-8A93-73EE2275E3DB}" presName="arrowAndChildren" presStyleCnt="0"/>
      <dgm:spPr/>
    </dgm:pt>
    <dgm:pt modelId="{E773D392-71AA-454C-965C-D23245819CEB}" type="pres">
      <dgm:prSet presAssocID="{48168807-3262-46DE-8A93-73EE2275E3DB}" presName="parentTextArrow" presStyleLbl="node1" presStyleIdx="3" presStyleCnt="4"/>
      <dgm:spPr/>
    </dgm:pt>
  </dgm:ptLst>
  <dgm:cxnLst>
    <dgm:cxn modelId="{74CE5617-D6D6-4A3E-BAAA-C32329D4788B}" type="presOf" srcId="{F804CFFB-8626-488B-BB65-B5ACC4A681BB}" destId="{302053C7-DF96-4FD1-BF4F-2C837CAF0BB1}" srcOrd="1" destOrd="0" presId="urn:microsoft.com/office/officeart/2005/8/layout/process4"/>
    <dgm:cxn modelId="{46D5BE25-1E11-4084-BA7E-7C58BDEFFCA2}" srcId="{3EE25C91-80F7-4140-AD36-0A3917663CD0}" destId="{F804CFFB-8626-488B-BB65-B5ACC4A681BB}" srcOrd="1" destOrd="0" parTransId="{9134D032-4EC7-4778-AC85-7C7FDC621C78}" sibTransId="{870F9712-D3E4-49C9-B90C-8C4DDC3A43AF}"/>
    <dgm:cxn modelId="{08ED9646-F768-44E2-96E2-0344D46A5239}" type="presOf" srcId="{8A937714-F810-4D0C-82D6-B79D6B070347}" destId="{30F0A40A-3CC3-4566-8DF9-7C91390453EC}" srcOrd="0" destOrd="0" presId="urn:microsoft.com/office/officeart/2005/8/layout/process4"/>
    <dgm:cxn modelId="{B43AD767-7B11-46B9-BA56-AD9B7CAB73B9}" srcId="{3EE25C91-80F7-4140-AD36-0A3917663CD0}" destId="{C88CDE0C-5B68-47BF-B38C-60334E4807AB}" srcOrd="2" destOrd="0" parTransId="{23DBE679-4934-409B-B2F2-3F61256668CD}" sibTransId="{2E40FF11-9D6B-48BA-99EA-172BD05D3A84}"/>
    <dgm:cxn modelId="{1FE1A648-0A4E-441F-AA76-6A5663A65C0E}" type="presOf" srcId="{3EE25C91-80F7-4140-AD36-0A3917663CD0}" destId="{D981C907-A02D-479A-93E7-C26D70761D88}" srcOrd="0" destOrd="0" presId="urn:microsoft.com/office/officeart/2005/8/layout/process4"/>
    <dgm:cxn modelId="{CFF73E69-B92F-40EF-B34D-59439E73D47E}" srcId="{3EE25C91-80F7-4140-AD36-0A3917663CD0}" destId="{48168807-3262-46DE-8A93-73EE2275E3DB}" srcOrd="0" destOrd="0" parTransId="{FE60AE14-4951-43EB-80B8-ACA4F3C03B5B}" sibTransId="{52555310-E95C-401A-A6A7-4EEF08343202}"/>
    <dgm:cxn modelId="{F16C897A-E311-4837-996C-971C47628E7A}" srcId="{F804CFFB-8626-488B-BB65-B5ACC4A681BB}" destId="{8A937714-F810-4D0C-82D6-B79D6B070347}" srcOrd="0" destOrd="0" parTransId="{18BC6CB0-5F01-434A-A337-82B52EAD75E6}" sibTransId="{E6EABD3E-D782-4302-A9E0-4759D14A922B}"/>
    <dgm:cxn modelId="{CD6B6987-2A9A-4FC5-815B-AE24C02969D6}" type="presOf" srcId="{8C119380-F95B-404F-AFEE-52469D0AB30C}" destId="{1EAB434E-AD05-4760-BFD9-13D6FC714CEB}" srcOrd="0" destOrd="0" presId="urn:microsoft.com/office/officeart/2005/8/layout/process4"/>
    <dgm:cxn modelId="{10A3038D-2554-4E67-80BF-F086A2B7EBD9}" srcId="{3EE25C91-80F7-4140-AD36-0A3917663CD0}" destId="{BE2A4F5E-1D40-4010-88A1-6B95FC491A3C}" srcOrd="3" destOrd="0" parTransId="{A451F858-0088-4130-9176-57C02F254486}" sibTransId="{75836EBE-E36C-4260-B717-3E13592200D5}"/>
    <dgm:cxn modelId="{3BB2128D-007C-421D-9EDB-9FA77794FD82}" type="presOf" srcId="{C88CDE0C-5B68-47BF-B38C-60334E4807AB}" destId="{12F77CBD-AE66-46B4-BBAA-46B5087B3602}" srcOrd="1" destOrd="0" presId="urn:microsoft.com/office/officeart/2005/8/layout/process4"/>
    <dgm:cxn modelId="{94B5C58E-2D10-4FAE-9669-ED3876D25569}" type="presOf" srcId="{F804CFFB-8626-488B-BB65-B5ACC4A681BB}" destId="{A934241D-F777-4705-817A-CB3F95A57D99}" srcOrd="0" destOrd="0" presId="urn:microsoft.com/office/officeart/2005/8/layout/process4"/>
    <dgm:cxn modelId="{EAF8AE97-3942-4FDE-AE6A-FF6DBE3D8023}" type="presOf" srcId="{48168807-3262-46DE-8A93-73EE2275E3DB}" destId="{E773D392-71AA-454C-965C-D23245819CEB}" srcOrd="0" destOrd="0" presId="urn:microsoft.com/office/officeart/2005/8/layout/process4"/>
    <dgm:cxn modelId="{A10686A1-822A-463C-BC3D-1C834B335EFB}" type="presOf" srcId="{BE2A4F5E-1D40-4010-88A1-6B95FC491A3C}" destId="{D3EA8A25-0A78-4DC8-A46D-F99C022724AA}" srcOrd="0" destOrd="0" presId="urn:microsoft.com/office/officeart/2005/8/layout/process4"/>
    <dgm:cxn modelId="{0A5293AD-CECC-4D52-9561-0C46B4B7F53C}" type="presOf" srcId="{C88CDE0C-5B68-47BF-B38C-60334E4807AB}" destId="{D839A6FB-5BF9-4842-B751-292DE8114C35}" srcOrd="0" destOrd="0" presId="urn:microsoft.com/office/officeart/2005/8/layout/process4"/>
    <dgm:cxn modelId="{354B03F8-CA7E-4E04-874A-4F5C1F3910BB}" srcId="{C88CDE0C-5B68-47BF-B38C-60334E4807AB}" destId="{8C119380-F95B-404F-AFEE-52469D0AB30C}" srcOrd="0" destOrd="0" parTransId="{5A26C51B-FEF6-4988-9EC8-1B14108BD110}" sibTransId="{0759F1F8-BC0E-4093-909F-81B7B011BEDC}"/>
    <dgm:cxn modelId="{7D5CFC70-FAA9-4AAF-8393-A6EA51050C5B}" type="presParOf" srcId="{D981C907-A02D-479A-93E7-C26D70761D88}" destId="{01B9E49C-1DA6-46DD-9035-FD57CE6561D8}" srcOrd="0" destOrd="0" presId="urn:microsoft.com/office/officeart/2005/8/layout/process4"/>
    <dgm:cxn modelId="{610F33EC-5E98-479C-80E9-BE506AD8B397}" type="presParOf" srcId="{01B9E49C-1DA6-46DD-9035-FD57CE6561D8}" destId="{D3EA8A25-0A78-4DC8-A46D-F99C022724AA}" srcOrd="0" destOrd="0" presId="urn:microsoft.com/office/officeart/2005/8/layout/process4"/>
    <dgm:cxn modelId="{0D491E0F-0E4C-4439-B24B-40AABD147867}" type="presParOf" srcId="{D981C907-A02D-479A-93E7-C26D70761D88}" destId="{DD1C2FAC-8A27-4334-AD04-C5981F93EBEC}" srcOrd="1" destOrd="0" presId="urn:microsoft.com/office/officeart/2005/8/layout/process4"/>
    <dgm:cxn modelId="{5B85E685-40DA-49F8-A4E1-EA87520B339F}" type="presParOf" srcId="{D981C907-A02D-479A-93E7-C26D70761D88}" destId="{48FB86B0-1552-46A4-A2C4-74121644F132}" srcOrd="2" destOrd="0" presId="urn:microsoft.com/office/officeart/2005/8/layout/process4"/>
    <dgm:cxn modelId="{22958A13-C2A5-496A-8BD7-CC1A5B179E84}" type="presParOf" srcId="{48FB86B0-1552-46A4-A2C4-74121644F132}" destId="{D839A6FB-5BF9-4842-B751-292DE8114C35}" srcOrd="0" destOrd="0" presId="urn:microsoft.com/office/officeart/2005/8/layout/process4"/>
    <dgm:cxn modelId="{0355AF7B-20BD-4F65-8506-1F8074EBA017}" type="presParOf" srcId="{48FB86B0-1552-46A4-A2C4-74121644F132}" destId="{12F77CBD-AE66-46B4-BBAA-46B5087B3602}" srcOrd="1" destOrd="0" presId="urn:microsoft.com/office/officeart/2005/8/layout/process4"/>
    <dgm:cxn modelId="{6B4F0275-43BC-4E75-AE9E-F6A63E3ADBD7}" type="presParOf" srcId="{48FB86B0-1552-46A4-A2C4-74121644F132}" destId="{2AB40C43-EEE4-44EB-B06C-C02B92E9C875}" srcOrd="2" destOrd="0" presId="urn:microsoft.com/office/officeart/2005/8/layout/process4"/>
    <dgm:cxn modelId="{D341F0B8-71EB-4A67-8164-17B005C125C4}" type="presParOf" srcId="{2AB40C43-EEE4-44EB-B06C-C02B92E9C875}" destId="{1EAB434E-AD05-4760-BFD9-13D6FC714CEB}" srcOrd="0" destOrd="0" presId="urn:microsoft.com/office/officeart/2005/8/layout/process4"/>
    <dgm:cxn modelId="{E31CFD42-9F77-4A05-AC50-4BEA11188453}" type="presParOf" srcId="{D981C907-A02D-479A-93E7-C26D70761D88}" destId="{8296D962-03DA-4279-BFA2-8CE0C00EBA14}" srcOrd="3" destOrd="0" presId="urn:microsoft.com/office/officeart/2005/8/layout/process4"/>
    <dgm:cxn modelId="{AB16DE3F-B49A-44D5-A2D8-FDA61DDE0E67}" type="presParOf" srcId="{D981C907-A02D-479A-93E7-C26D70761D88}" destId="{108DF4C4-973C-4B2F-85CF-3F1726709045}" srcOrd="4" destOrd="0" presId="urn:microsoft.com/office/officeart/2005/8/layout/process4"/>
    <dgm:cxn modelId="{1AB2B7D1-6078-43AC-831F-1A2F40EFBBFB}" type="presParOf" srcId="{108DF4C4-973C-4B2F-85CF-3F1726709045}" destId="{A934241D-F777-4705-817A-CB3F95A57D99}" srcOrd="0" destOrd="0" presId="urn:microsoft.com/office/officeart/2005/8/layout/process4"/>
    <dgm:cxn modelId="{E97BA987-D722-4123-8BB9-ABB1EBE9B180}" type="presParOf" srcId="{108DF4C4-973C-4B2F-85CF-3F1726709045}" destId="{302053C7-DF96-4FD1-BF4F-2C837CAF0BB1}" srcOrd="1" destOrd="0" presId="urn:microsoft.com/office/officeart/2005/8/layout/process4"/>
    <dgm:cxn modelId="{574C146C-6FC1-4826-8D84-61FC9B423540}" type="presParOf" srcId="{108DF4C4-973C-4B2F-85CF-3F1726709045}" destId="{11285752-68B5-42C9-BF9E-495918AA6EFD}" srcOrd="2" destOrd="0" presId="urn:microsoft.com/office/officeart/2005/8/layout/process4"/>
    <dgm:cxn modelId="{D8480CFA-8AB2-4BFB-AA4E-87B8F2B9537B}" type="presParOf" srcId="{11285752-68B5-42C9-BF9E-495918AA6EFD}" destId="{30F0A40A-3CC3-4566-8DF9-7C91390453EC}" srcOrd="0" destOrd="0" presId="urn:microsoft.com/office/officeart/2005/8/layout/process4"/>
    <dgm:cxn modelId="{EE5A5509-752A-4900-BFAD-683A62551A5E}" type="presParOf" srcId="{D981C907-A02D-479A-93E7-C26D70761D88}" destId="{5CEAB2D7-05D2-4D2B-AABF-A2C32B415E3A}" srcOrd="5" destOrd="0" presId="urn:microsoft.com/office/officeart/2005/8/layout/process4"/>
    <dgm:cxn modelId="{F5344E2D-4031-495C-9504-189CBC51F3DF}" type="presParOf" srcId="{D981C907-A02D-479A-93E7-C26D70761D88}" destId="{84A560AC-19C0-4624-A18C-50A3F87B8446}" srcOrd="6" destOrd="0" presId="urn:microsoft.com/office/officeart/2005/8/layout/process4"/>
    <dgm:cxn modelId="{A12060C1-3642-4095-B6E9-6DE0EF10ACEF}" type="presParOf" srcId="{84A560AC-19C0-4624-A18C-50A3F87B8446}" destId="{E773D392-71AA-454C-965C-D23245819CE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5B5FB6D-76FA-4085-812C-8EE9DE0F7974}" type="doc">
      <dgm:prSet loTypeId="urn:microsoft.com/office/officeart/2005/8/layout/hProcess9" loCatId="process" qsTypeId="urn:microsoft.com/office/officeart/2005/8/quickstyle/3d5" qsCatId="3D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D06255F4-5359-4F9C-99E0-433D0E79CB0A}">
      <dgm:prSet/>
      <dgm:spPr/>
      <dgm:t>
        <a:bodyPr/>
        <a:lstStyle/>
        <a:p>
          <a:r>
            <a:rPr lang="fi-FI"/>
            <a:t>Ostajan ja rahdinkuljettajan välinen riita </a:t>
          </a:r>
        </a:p>
      </dgm:t>
    </dgm:pt>
    <dgm:pt modelId="{AE4E97F6-2800-4B37-BE16-9A8BD4AB54B6}" type="parTrans" cxnId="{9580FD2F-123B-4646-8AA7-F973E780D05C}">
      <dgm:prSet/>
      <dgm:spPr/>
      <dgm:t>
        <a:bodyPr/>
        <a:lstStyle/>
        <a:p>
          <a:endParaRPr lang="fi-FI"/>
        </a:p>
      </dgm:t>
    </dgm:pt>
    <dgm:pt modelId="{1D9C1E0F-3C74-4A47-8549-A4B4B0DEBD5E}" type="sibTrans" cxnId="{9580FD2F-123B-4646-8AA7-F973E780D05C}">
      <dgm:prSet/>
      <dgm:spPr/>
      <dgm:t>
        <a:bodyPr/>
        <a:lstStyle/>
        <a:p>
          <a:endParaRPr lang="fi-FI"/>
        </a:p>
      </dgm:t>
    </dgm:pt>
    <dgm:pt modelId="{ABCF906F-7B29-47B2-BC18-C2EC08ECCFB5}">
      <dgm:prSet/>
      <dgm:spPr/>
      <dgm:t>
        <a:bodyPr/>
        <a:lstStyle/>
        <a:p>
          <a:r>
            <a:rPr lang="fi-FI"/>
            <a:t>Puhdas konossementti: </a:t>
          </a:r>
        </a:p>
      </dgm:t>
    </dgm:pt>
    <dgm:pt modelId="{C579BA88-1C80-4210-B6E5-67022580E572}" type="parTrans" cxnId="{4CAFC4A6-0001-48FE-8866-ABEE96203B07}">
      <dgm:prSet/>
      <dgm:spPr/>
      <dgm:t>
        <a:bodyPr/>
        <a:lstStyle/>
        <a:p>
          <a:endParaRPr lang="fi-FI"/>
        </a:p>
      </dgm:t>
    </dgm:pt>
    <dgm:pt modelId="{5FF28B06-CB46-4233-8D6E-C7BA1A2F0F86}" type="sibTrans" cxnId="{4CAFC4A6-0001-48FE-8866-ABEE96203B07}">
      <dgm:prSet/>
      <dgm:spPr/>
      <dgm:t>
        <a:bodyPr/>
        <a:lstStyle/>
        <a:p>
          <a:endParaRPr lang="fi-FI"/>
        </a:p>
      </dgm:t>
    </dgm:pt>
    <dgm:pt modelId="{503E4B92-0ADE-46CE-A566-9862B7932C60}">
      <dgm:prSet/>
      <dgm:spPr/>
      <dgm:t>
        <a:bodyPr/>
        <a:lstStyle/>
        <a:p>
          <a:r>
            <a:rPr lang="fi-FI"/>
            <a:t>Tavarat ovat silmämääräisesti hyvässä kunnossa </a:t>
          </a:r>
        </a:p>
      </dgm:t>
    </dgm:pt>
    <dgm:pt modelId="{AD473E36-3EC2-4B84-B15A-7EEF6002EBB6}" type="parTrans" cxnId="{30F9697F-D30A-4010-B22F-6281519CED16}">
      <dgm:prSet/>
      <dgm:spPr/>
      <dgm:t>
        <a:bodyPr/>
        <a:lstStyle/>
        <a:p>
          <a:endParaRPr lang="fi-FI"/>
        </a:p>
      </dgm:t>
    </dgm:pt>
    <dgm:pt modelId="{3A0402E3-50D9-45ED-B177-374A6C1F0C79}" type="sibTrans" cxnId="{30F9697F-D30A-4010-B22F-6281519CED16}">
      <dgm:prSet/>
      <dgm:spPr/>
      <dgm:t>
        <a:bodyPr/>
        <a:lstStyle/>
        <a:p>
          <a:endParaRPr lang="fi-FI"/>
        </a:p>
      </dgm:t>
    </dgm:pt>
    <dgm:pt modelId="{CF25494B-9EC7-4C97-A07E-007FAA271A7C}">
      <dgm:prSet/>
      <dgm:spPr/>
      <dgm:t>
        <a:bodyPr/>
        <a:lstStyle/>
        <a:p>
          <a:r>
            <a:rPr lang="fi-FI"/>
            <a:t>Tavaroiden kunto vastaanotettaessa </a:t>
          </a:r>
        </a:p>
      </dgm:t>
    </dgm:pt>
    <dgm:pt modelId="{A27664E0-DACF-4FFA-9811-1AC655A4F81B}" type="parTrans" cxnId="{0C4CD7AA-53F2-4B54-B52B-D66CE82DEA36}">
      <dgm:prSet/>
      <dgm:spPr/>
      <dgm:t>
        <a:bodyPr/>
        <a:lstStyle/>
        <a:p>
          <a:endParaRPr lang="fi-FI"/>
        </a:p>
      </dgm:t>
    </dgm:pt>
    <dgm:pt modelId="{70C5E404-18F1-4289-A7BE-9B1F3D16F5CE}" type="sibTrans" cxnId="{0C4CD7AA-53F2-4B54-B52B-D66CE82DEA36}">
      <dgm:prSet/>
      <dgm:spPr/>
      <dgm:t>
        <a:bodyPr/>
        <a:lstStyle/>
        <a:p>
          <a:endParaRPr lang="fi-FI"/>
        </a:p>
      </dgm:t>
    </dgm:pt>
    <dgm:pt modelId="{5268D698-5AD1-43A5-B179-628E693F9B0F}">
      <dgm:prSet/>
      <dgm:spPr/>
      <dgm:t>
        <a:bodyPr/>
        <a:lstStyle/>
        <a:p>
          <a:r>
            <a:rPr lang="fi-FI"/>
            <a:t>Jotkin pakkaukset ovat vaurioituneet </a:t>
          </a:r>
        </a:p>
      </dgm:t>
    </dgm:pt>
    <dgm:pt modelId="{346547F3-8189-4A76-9076-B6DC8953436F}" type="parTrans" cxnId="{34991F7D-4487-44CB-897E-F2DA3F65D99E}">
      <dgm:prSet/>
      <dgm:spPr/>
      <dgm:t>
        <a:bodyPr/>
        <a:lstStyle/>
        <a:p>
          <a:endParaRPr lang="fi-FI"/>
        </a:p>
      </dgm:t>
    </dgm:pt>
    <dgm:pt modelId="{A2B1B4E1-4912-49CB-BD0A-501C9542762B}" type="sibTrans" cxnId="{34991F7D-4487-44CB-897E-F2DA3F65D99E}">
      <dgm:prSet/>
      <dgm:spPr/>
      <dgm:t>
        <a:bodyPr/>
        <a:lstStyle/>
        <a:p>
          <a:endParaRPr lang="fi-FI"/>
        </a:p>
      </dgm:t>
    </dgm:pt>
    <dgm:pt modelId="{493CF6B1-098D-4FC4-BC47-BC78207E4633}">
      <dgm:prSet/>
      <dgm:spPr/>
      <dgm:t>
        <a:bodyPr/>
        <a:lstStyle/>
        <a:p>
          <a:r>
            <a:rPr lang="fi-FI"/>
            <a:t>Rahdinkuljettaja on vastuussa </a:t>
          </a:r>
        </a:p>
      </dgm:t>
    </dgm:pt>
    <dgm:pt modelId="{DD40647C-07A0-448E-B077-C15672027763}" type="parTrans" cxnId="{25674A59-D26A-4585-9497-816419CD0B72}">
      <dgm:prSet/>
      <dgm:spPr/>
      <dgm:t>
        <a:bodyPr/>
        <a:lstStyle/>
        <a:p>
          <a:endParaRPr lang="fi-FI"/>
        </a:p>
      </dgm:t>
    </dgm:pt>
    <dgm:pt modelId="{29120590-763D-473F-B5E0-F54124398F35}" type="sibTrans" cxnId="{25674A59-D26A-4585-9497-816419CD0B72}">
      <dgm:prSet/>
      <dgm:spPr/>
      <dgm:t>
        <a:bodyPr/>
        <a:lstStyle/>
        <a:p>
          <a:endParaRPr lang="fi-FI"/>
        </a:p>
      </dgm:t>
    </dgm:pt>
    <dgm:pt modelId="{617957F4-7F9A-4CA9-AA66-2D6BCDDEB77A}" type="pres">
      <dgm:prSet presAssocID="{65B5FB6D-76FA-4085-812C-8EE9DE0F7974}" presName="CompostProcess" presStyleCnt="0">
        <dgm:presLayoutVars>
          <dgm:dir/>
          <dgm:resizeHandles val="exact"/>
        </dgm:presLayoutVars>
      </dgm:prSet>
      <dgm:spPr/>
    </dgm:pt>
    <dgm:pt modelId="{90620D64-8AD8-48F8-B78B-5800FC0420A4}" type="pres">
      <dgm:prSet presAssocID="{65B5FB6D-76FA-4085-812C-8EE9DE0F7974}" presName="arrow" presStyleLbl="bgShp" presStyleIdx="0" presStyleCnt="1"/>
      <dgm:spPr/>
    </dgm:pt>
    <dgm:pt modelId="{FA93C201-6E28-4BB2-98D2-1238CF2F479A}" type="pres">
      <dgm:prSet presAssocID="{65B5FB6D-76FA-4085-812C-8EE9DE0F7974}" presName="linearProcess" presStyleCnt="0"/>
      <dgm:spPr/>
    </dgm:pt>
    <dgm:pt modelId="{775B1268-F230-433A-A19D-18D75480601D}" type="pres">
      <dgm:prSet presAssocID="{D06255F4-5359-4F9C-99E0-433D0E79CB0A}" presName="textNode" presStyleLbl="node1" presStyleIdx="0" presStyleCnt="4">
        <dgm:presLayoutVars>
          <dgm:bulletEnabled val="1"/>
        </dgm:presLayoutVars>
      </dgm:prSet>
      <dgm:spPr/>
    </dgm:pt>
    <dgm:pt modelId="{406A2FF9-4F0C-4217-AB6B-B3303BA48D9B}" type="pres">
      <dgm:prSet presAssocID="{1D9C1E0F-3C74-4A47-8549-A4B4B0DEBD5E}" presName="sibTrans" presStyleCnt="0"/>
      <dgm:spPr/>
    </dgm:pt>
    <dgm:pt modelId="{0FBB6961-6B71-4E8F-BC95-93E768E79CEC}" type="pres">
      <dgm:prSet presAssocID="{ABCF906F-7B29-47B2-BC18-C2EC08ECCFB5}" presName="textNode" presStyleLbl="node1" presStyleIdx="1" presStyleCnt="4">
        <dgm:presLayoutVars>
          <dgm:bulletEnabled val="1"/>
        </dgm:presLayoutVars>
      </dgm:prSet>
      <dgm:spPr/>
    </dgm:pt>
    <dgm:pt modelId="{1FC2E38B-6D53-4478-B4EA-9A2F279EBF13}" type="pres">
      <dgm:prSet presAssocID="{5FF28B06-CB46-4233-8D6E-C7BA1A2F0F86}" presName="sibTrans" presStyleCnt="0"/>
      <dgm:spPr/>
    </dgm:pt>
    <dgm:pt modelId="{44634177-6F06-4D13-860C-DCF03A3ACB6F}" type="pres">
      <dgm:prSet presAssocID="{CF25494B-9EC7-4C97-A07E-007FAA271A7C}" presName="textNode" presStyleLbl="node1" presStyleIdx="2" presStyleCnt="4">
        <dgm:presLayoutVars>
          <dgm:bulletEnabled val="1"/>
        </dgm:presLayoutVars>
      </dgm:prSet>
      <dgm:spPr/>
    </dgm:pt>
    <dgm:pt modelId="{F4538C09-7188-4DC6-9CDD-77F65D658B02}" type="pres">
      <dgm:prSet presAssocID="{70C5E404-18F1-4289-A7BE-9B1F3D16F5CE}" presName="sibTrans" presStyleCnt="0"/>
      <dgm:spPr/>
    </dgm:pt>
    <dgm:pt modelId="{8E768710-D3B9-4F4E-A84C-C7D9885EFBE0}" type="pres">
      <dgm:prSet presAssocID="{493CF6B1-098D-4FC4-BC47-BC78207E463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580FD2F-123B-4646-8AA7-F973E780D05C}" srcId="{65B5FB6D-76FA-4085-812C-8EE9DE0F7974}" destId="{D06255F4-5359-4F9C-99E0-433D0E79CB0A}" srcOrd="0" destOrd="0" parTransId="{AE4E97F6-2800-4B37-BE16-9A8BD4AB54B6}" sibTransId="{1D9C1E0F-3C74-4A47-8549-A4B4B0DEBD5E}"/>
    <dgm:cxn modelId="{B9695932-73C6-4343-9EB6-878978EB06A3}" type="presOf" srcId="{D06255F4-5359-4F9C-99E0-433D0E79CB0A}" destId="{775B1268-F230-433A-A19D-18D75480601D}" srcOrd="0" destOrd="0" presId="urn:microsoft.com/office/officeart/2005/8/layout/hProcess9"/>
    <dgm:cxn modelId="{83FC3A33-C727-42EC-866D-2A08FA9567F2}" type="presOf" srcId="{ABCF906F-7B29-47B2-BC18-C2EC08ECCFB5}" destId="{0FBB6961-6B71-4E8F-BC95-93E768E79CEC}" srcOrd="0" destOrd="0" presId="urn:microsoft.com/office/officeart/2005/8/layout/hProcess9"/>
    <dgm:cxn modelId="{78051E52-6BD8-4583-9D2A-AAD4E48B242F}" type="presOf" srcId="{CF25494B-9EC7-4C97-A07E-007FAA271A7C}" destId="{44634177-6F06-4D13-860C-DCF03A3ACB6F}" srcOrd="0" destOrd="0" presId="urn:microsoft.com/office/officeart/2005/8/layout/hProcess9"/>
    <dgm:cxn modelId="{25674A59-D26A-4585-9497-816419CD0B72}" srcId="{65B5FB6D-76FA-4085-812C-8EE9DE0F7974}" destId="{493CF6B1-098D-4FC4-BC47-BC78207E4633}" srcOrd="3" destOrd="0" parTransId="{DD40647C-07A0-448E-B077-C15672027763}" sibTransId="{29120590-763D-473F-B5E0-F54124398F35}"/>
    <dgm:cxn modelId="{34991F7D-4487-44CB-897E-F2DA3F65D99E}" srcId="{CF25494B-9EC7-4C97-A07E-007FAA271A7C}" destId="{5268D698-5AD1-43A5-B179-628E693F9B0F}" srcOrd="0" destOrd="0" parTransId="{346547F3-8189-4A76-9076-B6DC8953436F}" sibTransId="{A2B1B4E1-4912-49CB-BD0A-501C9542762B}"/>
    <dgm:cxn modelId="{30F9697F-D30A-4010-B22F-6281519CED16}" srcId="{ABCF906F-7B29-47B2-BC18-C2EC08ECCFB5}" destId="{503E4B92-0ADE-46CE-A566-9862B7932C60}" srcOrd="0" destOrd="0" parTransId="{AD473E36-3EC2-4B84-B15A-7EEF6002EBB6}" sibTransId="{3A0402E3-50D9-45ED-B177-374A6C1F0C79}"/>
    <dgm:cxn modelId="{4CAFC4A6-0001-48FE-8866-ABEE96203B07}" srcId="{65B5FB6D-76FA-4085-812C-8EE9DE0F7974}" destId="{ABCF906F-7B29-47B2-BC18-C2EC08ECCFB5}" srcOrd="1" destOrd="0" parTransId="{C579BA88-1C80-4210-B6E5-67022580E572}" sibTransId="{5FF28B06-CB46-4233-8D6E-C7BA1A2F0F86}"/>
    <dgm:cxn modelId="{0C4CD7AA-53F2-4B54-B52B-D66CE82DEA36}" srcId="{65B5FB6D-76FA-4085-812C-8EE9DE0F7974}" destId="{CF25494B-9EC7-4C97-A07E-007FAA271A7C}" srcOrd="2" destOrd="0" parTransId="{A27664E0-DACF-4FFA-9811-1AC655A4F81B}" sibTransId="{70C5E404-18F1-4289-A7BE-9B1F3D16F5CE}"/>
    <dgm:cxn modelId="{E0A5D7B9-3450-477E-9E8B-18E8490A53AB}" type="presOf" srcId="{503E4B92-0ADE-46CE-A566-9862B7932C60}" destId="{0FBB6961-6B71-4E8F-BC95-93E768E79CEC}" srcOrd="0" destOrd="1" presId="urn:microsoft.com/office/officeart/2005/8/layout/hProcess9"/>
    <dgm:cxn modelId="{2FE8D3BB-CCB9-4F7C-B2AB-F1DDF1E1E7D2}" type="presOf" srcId="{5268D698-5AD1-43A5-B179-628E693F9B0F}" destId="{44634177-6F06-4D13-860C-DCF03A3ACB6F}" srcOrd="0" destOrd="1" presId="urn:microsoft.com/office/officeart/2005/8/layout/hProcess9"/>
    <dgm:cxn modelId="{E6A999DB-383B-41AE-817A-7E24FAE6B76F}" type="presOf" srcId="{493CF6B1-098D-4FC4-BC47-BC78207E4633}" destId="{8E768710-D3B9-4F4E-A84C-C7D9885EFBE0}" srcOrd="0" destOrd="0" presId="urn:microsoft.com/office/officeart/2005/8/layout/hProcess9"/>
    <dgm:cxn modelId="{C7F270DE-92B5-4118-925A-4B343711BDE8}" type="presOf" srcId="{65B5FB6D-76FA-4085-812C-8EE9DE0F7974}" destId="{617957F4-7F9A-4CA9-AA66-2D6BCDDEB77A}" srcOrd="0" destOrd="0" presId="urn:microsoft.com/office/officeart/2005/8/layout/hProcess9"/>
    <dgm:cxn modelId="{30BB8481-54DA-48A4-99AE-5AE9F3C79598}" type="presParOf" srcId="{617957F4-7F9A-4CA9-AA66-2D6BCDDEB77A}" destId="{90620D64-8AD8-48F8-B78B-5800FC0420A4}" srcOrd="0" destOrd="0" presId="urn:microsoft.com/office/officeart/2005/8/layout/hProcess9"/>
    <dgm:cxn modelId="{48633EC3-5639-4DF6-BF3B-A3B1CEAECA21}" type="presParOf" srcId="{617957F4-7F9A-4CA9-AA66-2D6BCDDEB77A}" destId="{FA93C201-6E28-4BB2-98D2-1238CF2F479A}" srcOrd="1" destOrd="0" presId="urn:microsoft.com/office/officeart/2005/8/layout/hProcess9"/>
    <dgm:cxn modelId="{6011C9F2-B0DA-42A9-84BD-9763FEE1DCE2}" type="presParOf" srcId="{FA93C201-6E28-4BB2-98D2-1238CF2F479A}" destId="{775B1268-F230-433A-A19D-18D75480601D}" srcOrd="0" destOrd="0" presId="urn:microsoft.com/office/officeart/2005/8/layout/hProcess9"/>
    <dgm:cxn modelId="{76D66F3A-0D20-4B70-800B-9174E3308253}" type="presParOf" srcId="{FA93C201-6E28-4BB2-98D2-1238CF2F479A}" destId="{406A2FF9-4F0C-4217-AB6B-B3303BA48D9B}" srcOrd="1" destOrd="0" presId="urn:microsoft.com/office/officeart/2005/8/layout/hProcess9"/>
    <dgm:cxn modelId="{BB2AB5AF-F014-4398-A38B-93F1BB678079}" type="presParOf" srcId="{FA93C201-6E28-4BB2-98D2-1238CF2F479A}" destId="{0FBB6961-6B71-4E8F-BC95-93E768E79CEC}" srcOrd="2" destOrd="0" presId="urn:microsoft.com/office/officeart/2005/8/layout/hProcess9"/>
    <dgm:cxn modelId="{CBB71B9B-6417-430A-AE89-75C0BCD3BA54}" type="presParOf" srcId="{FA93C201-6E28-4BB2-98D2-1238CF2F479A}" destId="{1FC2E38B-6D53-4478-B4EA-9A2F279EBF13}" srcOrd="3" destOrd="0" presId="urn:microsoft.com/office/officeart/2005/8/layout/hProcess9"/>
    <dgm:cxn modelId="{BE162A4C-9591-40E9-ABE4-B085B351C55D}" type="presParOf" srcId="{FA93C201-6E28-4BB2-98D2-1238CF2F479A}" destId="{44634177-6F06-4D13-860C-DCF03A3ACB6F}" srcOrd="4" destOrd="0" presId="urn:microsoft.com/office/officeart/2005/8/layout/hProcess9"/>
    <dgm:cxn modelId="{837DC0D1-15AB-4A9B-AAE6-34970C73D9FB}" type="presParOf" srcId="{FA93C201-6E28-4BB2-98D2-1238CF2F479A}" destId="{F4538C09-7188-4DC6-9CDD-77F65D658B02}" srcOrd="5" destOrd="0" presId="urn:microsoft.com/office/officeart/2005/8/layout/hProcess9"/>
    <dgm:cxn modelId="{156F72A5-294C-4F93-9D72-E74418877F9B}" type="presParOf" srcId="{FA93C201-6E28-4BB2-98D2-1238CF2F479A}" destId="{8E768710-D3B9-4F4E-A84C-C7D9885EFBE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CAA61CD-065E-423B-8DF4-B50DB557B7B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i-FI"/>
        </a:p>
      </dgm:t>
    </dgm:pt>
    <dgm:pt modelId="{D105173A-C9E8-4614-BF0C-61ECA378C120}">
      <dgm:prSet/>
      <dgm:spPr/>
      <dgm:t>
        <a:bodyPr/>
        <a:lstStyle/>
        <a:p>
          <a:r>
            <a:rPr lang="fi-FI" b="1"/>
            <a:t>Rahdinkuljettajan tulee tarkistaa lastattavat tavarat ja tehdä tarvitsemat varaukset virheistä</a:t>
          </a:r>
          <a:endParaRPr lang="fi-FI"/>
        </a:p>
      </dgm:t>
    </dgm:pt>
    <dgm:pt modelId="{52FB743F-5F78-4120-B273-AE52A64EFAEA}" type="parTrans" cxnId="{CA82C42D-4588-44BE-834A-E01C5BBA0E1A}">
      <dgm:prSet/>
      <dgm:spPr/>
      <dgm:t>
        <a:bodyPr/>
        <a:lstStyle/>
        <a:p>
          <a:endParaRPr lang="fi-FI"/>
        </a:p>
      </dgm:t>
    </dgm:pt>
    <dgm:pt modelId="{D694C91B-5E63-44B4-90F3-07410FFA1BC6}" type="sibTrans" cxnId="{CA82C42D-4588-44BE-834A-E01C5BBA0E1A}">
      <dgm:prSet/>
      <dgm:spPr/>
      <dgm:t>
        <a:bodyPr/>
        <a:lstStyle/>
        <a:p>
          <a:endParaRPr lang="fi-FI"/>
        </a:p>
      </dgm:t>
    </dgm:pt>
    <dgm:pt modelId="{C55B9C7A-BD9D-4685-9767-166F6384142B}">
      <dgm:prSet/>
      <dgm:spPr/>
      <dgm:t>
        <a:bodyPr/>
        <a:lstStyle/>
        <a:p>
          <a:r>
            <a:rPr lang="fi-FI" b="1" dirty="0"/>
            <a:t>Yleisluontoista (</a:t>
          </a:r>
          <a:r>
            <a:rPr lang="fi-FI" b="1" dirty="0" err="1"/>
            <a:t>unqualified</a:t>
          </a:r>
          <a:r>
            <a:rPr lang="fi-FI" b="1" dirty="0"/>
            <a:t>) tietoa ei tarvitse ottaa seikoista, joita ei ole voitu kohtuudella tarkistaa</a:t>
          </a:r>
          <a:endParaRPr lang="fi-FI" dirty="0"/>
        </a:p>
      </dgm:t>
    </dgm:pt>
    <dgm:pt modelId="{FD703DD1-ACF2-4792-B47E-6DEF2A972945}" type="parTrans" cxnId="{5266D2BB-3FAF-483D-971B-496268EFCDE5}">
      <dgm:prSet/>
      <dgm:spPr/>
      <dgm:t>
        <a:bodyPr/>
        <a:lstStyle/>
        <a:p>
          <a:endParaRPr lang="fi-FI"/>
        </a:p>
      </dgm:t>
    </dgm:pt>
    <dgm:pt modelId="{22AAFFC9-3A15-4EBE-870A-BEC26FB13EF4}" type="sibTrans" cxnId="{5266D2BB-3FAF-483D-971B-496268EFCDE5}">
      <dgm:prSet/>
      <dgm:spPr/>
      <dgm:t>
        <a:bodyPr/>
        <a:lstStyle/>
        <a:p>
          <a:endParaRPr lang="fi-FI"/>
        </a:p>
      </dgm:t>
    </dgm:pt>
    <dgm:pt modelId="{C2C0F3A0-7A8C-48C2-B5A7-690B442B5CB7}">
      <dgm:prSet/>
      <dgm:spPr/>
      <dgm:t>
        <a:bodyPr/>
        <a:lstStyle/>
        <a:p>
          <a:r>
            <a:rPr lang="fi-FI" b="1"/>
            <a:t>Jos tarkistus on ollut mahdollista, varaus ei vapauta vastuuta</a:t>
          </a:r>
          <a:endParaRPr lang="fi-FI"/>
        </a:p>
      </dgm:t>
    </dgm:pt>
    <dgm:pt modelId="{652AB25E-F12F-4A5C-B783-D4755F63CA14}" type="parTrans" cxnId="{3A2A2619-5D09-4CBB-8418-B257401A8887}">
      <dgm:prSet/>
      <dgm:spPr/>
      <dgm:t>
        <a:bodyPr/>
        <a:lstStyle/>
        <a:p>
          <a:endParaRPr lang="fi-FI"/>
        </a:p>
      </dgm:t>
    </dgm:pt>
    <dgm:pt modelId="{F6EEE76F-D909-4D27-9E9F-00E7F249AD6A}" type="sibTrans" cxnId="{3A2A2619-5D09-4CBB-8418-B257401A8887}">
      <dgm:prSet/>
      <dgm:spPr/>
      <dgm:t>
        <a:bodyPr/>
        <a:lstStyle/>
        <a:p>
          <a:endParaRPr lang="fi-FI"/>
        </a:p>
      </dgm:t>
    </dgm:pt>
    <dgm:pt modelId="{D6E80199-545B-4E33-B312-F713407ACED9}">
      <dgm:prSet/>
      <dgm:spPr/>
      <dgm:t>
        <a:bodyPr/>
        <a:lstStyle/>
        <a:p>
          <a:r>
            <a:rPr lang="fi-FI" b="1"/>
            <a:t>Yleinen varaus (”määrä, sisältö, kunto ja laatu, jota kuljettaja ei tiedä”) ei yleensä riitä</a:t>
          </a:r>
          <a:endParaRPr lang="fi-FI"/>
        </a:p>
      </dgm:t>
    </dgm:pt>
    <dgm:pt modelId="{9E51BE10-38CC-405F-A38D-509FBE180870}" type="parTrans" cxnId="{20FA2E0D-7333-4BAE-A303-3994FC4A1A1B}">
      <dgm:prSet/>
      <dgm:spPr/>
      <dgm:t>
        <a:bodyPr/>
        <a:lstStyle/>
        <a:p>
          <a:endParaRPr lang="fi-FI"/>
        </a:p>
      </dgm:t>
    </dgm:pt>
    <dgm:pt modelId="{28099092-55C2-401A-9AFF-9EF21761086E}" type="sibTrans" cxnId="{20FA2E0D-7333-4BAE-A303-3994FC4A1A1B}">
      <dgm:prSet/>
      <dgm:spPr/>
      <dgm:t>
        <a:bodyPr/>
        <a:lstStyle/>
        <a:p>
          <a:endParaRPr lang="fi-FI"/>
        </a:p>
      </dgm:t>
    </dgm:pt>
    <dgm:pt modelId="{415F2ADE-80AC-4C6F-95EE-3CBE0EB17BEA}" type="pres">
      <dgm:prSet presAssocID="{3CAA61CD-065E-423B-8DF4-B50DB557B7BB}" presName="linear" presStyleCnt="0">
        <dgm:presLayoutVars>
          <dgm:animLvl val="lvl"/>
          <dgm:resizeHandles val="exact"/>
        </dgm:presLayoutVars>
      </dgm:prSet>
      <dgm:spPr/>
    </dgm:pt>
    <dgm:pt modelId="{150D7069-3227-46C0-B4C2-B07AD3D5C784}" type="pres">
      <dgm:prSet presAssocID="{D105173A-C9E8-4614-BF0C-61ECA378C12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5BFE302-99F5-41EC-9A5B-1265101A5538}" type="pres">
      <dgm:prSet presAssocID="{D694C91B-5E63-44B4-90F3-07410FFA1BC6}" presName="spacer" presStyleCnt="0"/>
      <dgm:spPr/>
    </dgm:pt>
    <dgm:pt modelId="{0E245BA2-AECE-4652-A9E3-5C75E8A97BCA}" type="pres">
      <dgm:prSet presAssocID="{C55B9C7A-BD9D-4685-9767-166F6384142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8C32F16-9148-498D-B075-4AEB819FF3C2}" type="pres">
      <dgm:prSet presAssocID="{22AAFFC9-3A15-4EBE-870A-BEC26FB13EF4}" presName="spacer" presStyleCnt="0"/>
      <dgm:spPr/>
    </dgm:pt>
    <dgm:pt modelId="{02DFD4A2-1E8D-4579-B5A9-83BD7A1FCFF9}" type="pres">
      <dgm:prSet presAssocID="{C2C0F3A0-7A8C-48C2-B5A7-690B442B5CB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A4988C7-24B1-4C2C-9C16-6FC962187022}" type="pres">
      <dgm:prSet presAssocID="{F6EEE76F-D909-4D27-9E9F-00E7F249AD6A}" presName="spacer" presStyleCnt="0"/>
      <dgm:spPr/>
    </dgm:pt>
    <dgm:pt modelId="{4457A761-0792-4584-BB00-DA232ACC8D60}" type="pres">
      <dgm:prSet presAssocID="{D6E80199-545B-4E33-B312-F713407ACED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0FA2E0D-7333-4BAE-A303-3994FC4A1A1B}" srcId="{3CAA61CD-065E-423B-8DF4-B50DB557B7BB}" destId="{D6E80199-545B-4E33-B312-F713407ACED9}" srcOrd="3" destOrd="0" parTransId="{9E51BE10-38CC-405F-A38D-509FBE180870}" sibTransId="{28099092-55C2-401A-9AFF-9EF21761086E}"/>
    <dgm:cxn modelId="{3A2A2619-5D09-4CBB-8418-B257401A8887}" srcId="{3CAA61CD-065E-423B-8DF4-B50DB557B7BB}" destId="{C2C0F3A0-7A8C-48C2-B5A7-690B442B5CB7}" srcOrd="2" destOrd="0" parTransId="{652AB25E-F12F-4A5C-B783-D4755F63CA14}" sibTransId="{F6EEE76F-D909-4D27-9E9F-00E7F249AD6A}"/>
    <dgm:cxn modelId="{59C8B621-637B-4226-B7E2-8E0158AC97B4}" type="presOf" srcId="{D105173A-C9E8-4614-BF0C-61ECA378C120}" destId="{150D7069-3227-46C0-B4C2-B07AD3D5C784}" srcOrd="0" destOrd="0" presId="urn:microsoft.com/office/officeart/2005/8/layout/vList2"/>
    <dgm:cxn modelId="{CA82C42D-4588-44BE-834A-E01C5BBA0E1A}" srcId="{3CAA61CD-065E-423B-8DF4-B50DB557B7BB}" destId="{D105173A-C9E8-4614-BF0C-61ECA378C120}" srcOrd="0" destOrd="0" parTransId="{52FB743F-5F78-4120-B273-AE52A64EFAEA}" sibTransId="{D694C91B-5E63-44B4-90F3-07410FFA1BC6}"/>
    <dgm:cxn modelId="{FC069A39-DFF6-45A0-A2B3-27FBD5B94D60}" type="presOf" srcId="{3CAA61CD-065E-423B-8DF4-B50DB557B7BB}" destId="{415F2ADE-80AC-4C6F-95EE-3CBE0EB17BEA}" srcOrd="0" destOrd="0" presId="urn:microsoft.com/office/officeart/2005/8/layout/vList2"/>
    <dgm:cxn modelId="{3543717B-75AA-421D-9717-A8A9F6591AB0}" type="presOf" srcId="{C2C0F3A0-7A8C-48C2-B5A7-690B442B5CB7}" destId="{02DFD4A2-1E8D-4579-B5A9-83BD7A1FCFF9}" srcOrd="0" destOrd="0" presId="urn:microsoft.com/office/officeart/2005/8/layout/vList2"/>
    <dgm:cxn modelId="{D7911E88-8E41-4A5B-BE2D-DB74EC494A80}" type="presOf" srcId="{C55B9C7A-BD9D-4685-9767-166F6384142B}" destId="{0E245BA2-AECE-4652-A9E3-5C75E8A97BCA}" srcOrd="0" destOrd="0" presId="urn:microsoft.com/office/officeart/2005/8/layout/vList2"/>
    <dgm:cxn modelId="{5266D2BB-3FAF-483D-971B-496268EFCDE5}" srcId="{3CAA61CD-065E-423B-8DF4-B50DB557B7BB}" destId="{C55B9C7A-BD9D-4685-9767-166F6384142B}" srcOrd="1" destOrd="0" parTransId="{FD703DD1-ACF2-4792-B47E-6DEF2A972945}" sibTransId="{22AAFFC9-3A15-4EBE-870A-BEC26FB13EF4}"/>
    <dgm:cxn modelId="{FF990EC9-9BCE-444F-B63F-7594874B7D05}" type="presOf" srcId="{D6E80199-545B-4E33-B312-F713407ACED9}" destId="{4457A761-0792-4584-BB00-DA232ACC8D60}" srcOrd="0" destOrd="0" presId="urn:microsoft.com/office/officeart/2005/8/layout/vList2"/>
    <dgm:cxn modelId="{BEB122D1-7511-46FB-A110-80A361B08D15}" type="presParOf" srcId="{415F2ADE-80AC-4C6F-95EE-3CBE0EB17BEA}" destId="{150D7069-3227-46C0-B4C2-B07AD3D5C784}" srcOrd="0" destOrd="0" presId="urn:microsoft.com/office/officeart/2005/8/layout/vList2"/>
    <dgm:cxn modelId="{57A81C95-280F-4926-BAB8-6EE02C108658}" type="presParOf" srcId="{415F2ADE-80AC-4C6F-95EE-3CBE0EB17BEA}" destId="{45BFE302-99F5-41EC-9A5B-1265101A5538}" srcOrd="1" destOrd="0" presId="urn:microsoft.com/office/officeart/2005/8/layout/vList2"/>
    <dgm:cxn modelId="{625171F6-A6D5-4968-987E-F409C658FE7E}" type="presParOf" srcId="{415F2ADE-80AC-4C6F-95EE-3CBE0EB17BEA}" destId="{0E245BA2-AECE-4652-A9E3-5C75E8A97BCA}" srcOrd="2" destOrd="0" presId="urn:microsoft.com/office/officeart/2005/8/layout/vList2"/>
    <dgm:cxn modelId="{10E10D84-684D-4A62-960C-80253320AE52}" type="presParOf" srcId="{415F2ADE-80AC-4C6F-95EE-3CBE0EB17BEA}" destId="{18C32F16-9148-498D-B075-4AEB819FF3C2}" srcOrd="3" destOrd="0" presId="urn:microsoft.com/office/officeart/2005/8/layout/vList2"/>
    <dgm:cxn modelId="{23212CB2-21DC-4E86-81CE-F16784E8926F}" type="presParOf" srcId="{415F2ADE-80AC-4C6F-95EE-3CBE0EB17BEA}" destId="{02DFD4A2-1E8D-4579-B5A9-83BD7A1FCFF9}" srcOrd="4" destOrd="0" presId="urn:microsoft.com/office/officeart/2005/8/layout/vList2"/>
    <dgm:cxn modelId="{0551740D-BBDD-4DAB-8F28-DCFFB9AA0893}" type="presParOf" srcId="{415F2ADE-80AC-4C6F-95EE-3CBE0EB17BEA}" destId="{5A4988C7-24B1-4C2C-9C16-6FC962187022}" srcOrd="5" destOrd="0" presId="urn:microsoft.com/office/officeart/2005/8/layout/vList2"/>
    <dgm:cxn modelId="{5C37D2AA-AF9B-4EE4-B9F3-26024C6808E1}" type="presParOf" srcId="{415F2ADE-80AC-4C6F-95EE-3CBE0EB17BEA}" destId="{4457A761-0792-4584-BB00-DA232ACC8D6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F13403-C369-4189-ADE3-1103649B641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D702D941-C3A9-46AF-8F22-4D2750D571BC}">
      <dgm:prSet/>
      <dgm:spPr/>
      <dgm:t>
        <a:bodyPr/>
        <a:lstStyle/>
        <a:p>
          <a:r>
            <a:rPr lang="en-US" b="1"/>
            <a:t>Seuraavat asiakirjan haltijan suojamuodot edellyttävät (perusteltua) vilpitöntä mieltä hallinnan saamisen hetkellä</a:t>
          </a:r>
          <a:endParaRPr lang="fi-FI"/>
        </a:p>
      </dgm:t>
    </dgm:pt>
    <dgm:pt modelId="{5AC53B58-6764-4AF6-8044-8FAFB25AEFC6}" type="parTrans" cxnId="{EE5A709D-1745-4250-9D0D-7930389BFCF0}">
      <dgm:prSet/>
      <dgm:spPr/>
      <dgm:t>
        <a:bodyPr/>
        <a:lstStyle/>
        <a:p>
          <a:endParaRPr lang="fi-FI"/>
        </a:p>
      </dgm:t>
    </dgm:pt>
    <dgm:pt modelId="{C86C6514-E14D-4DD3-8885-C0F2FC9EB2CA}" type="sibTrans" cxnId="{EE5A709D-1745-4250-9D0D-7930389BFCF0}">
      <dgm:prSet/>
      <dgm:spPr/>
      <dgm:t>
        <a:bodyPr/>
        <a:lstStyle/>
        <a:p>
          <a:endParaRPr lang="fi-FI"/>
        </a:p>
      </dgm:t>
    </dgm:pt>
    <dgm:pt modelId="{D332D5A4-00AA-46D1-883C-D753DB2AFAF0}">
      <dgm:prSet/>
      <dgm:spPr/>
      <dgm:t>
        <a:bodyPr/>
        <a:lstStyle/>
        <a:p>
          <a:r>
            <a:rPr lang="en-US"/>
            <a:t>Suoja puuttuvaa tai menetettyä saantoperustetta vastaan (legitimaatiovaikutus)</a:t>
          </a:r>
          <a:endParaRPr lang="fi-FI"/>
        </a:p>
      </dgm:t>
    </dgm:pt>
    <dgm:pt modelId="{B4955CB9-8661-45DC-9FD4-48C118DA08EC}" type="parTrans" cxnId="{629FA95C-BC7C-4948-AC54-F480F1349129}">
      <dgm:prSet/>
      <dgm:spPr/>
      <dgm:t>
        <a:bodyPr/>
        <a:lstStyle/>
        <a:p>
          <a:endParaRPr lang="fi-FI"/>
        </a:p>
      </dgm:t>
    </dgm:pt>
    <dgm:pt modelId="{2ABDD410-FEE7-431A-A92D-826FA4328B5B}" type="sibTrans" cxnId="{629FA95C-BC7C-4948-AC54-F480F1349129}">
      <dgm:prSet/>
      <dgm:spPr/>
      <dgm:t>
        <a:bodyPr/>
        <a:lstStyle/>
        <a:p>
          <a:endParaRPr lang="fi-FI"/>
        </a:p>
      </dgm:t>
    </dgm:pt>
    <dgm:pt modelId="{8D79323C-48B5-46DB-A276-91DA12FB7B56}">
      <dgm:prSet/>
      <dgm:spPr/>
      <dgm:t>
        <a:bodyPr/>
        <a:lstStyle/>
        <a:p>
          <a:r>
            <a:rPr lang="en-US"/>
            <a:t>Suoja asiakirjan sisältöä koskevia väitteitä vastaan: tavaran on vastattava informaatiota</a:t>
          </a:r>
          <a:endParaRPr lang="fi-FI"/>
        </a:p>
      </dgm:t>
    </dgm:pt>
    <dgm:pt modelId="{E04E9D1C-1E15-4E46-A7A8-766D933B1AA1}" type="parTrans" cxnId="{0C04233F-46CD-4559-822C-5EA0D42ABFC2}">
      <dgm:prSet/>
      <dgm:spPr/>
      <dgm:t>
        <a:bodyPr/>
        <a:lstStyle/>
        <a:p>
          <a:endParaRPr lang="fi-FI"/>
        </a:p>
      </dgm:t>
    </dgm:pt>
    <dgm:pt modelId="{B652DC82-143D-457C-91A6-D03A02A7FED1}" type="sibTrans" cxnId="{0C04233F-46CD-4559-822C-5EA0D42ABFC2}">
      <dgm:prSet/>
      <dgm:spPr/>
      <dgm:t>
        <a:bodyPr/>
        <a:lstStyle/>
        <a:p>
          <a:endParaRPr lang="fi-FI"/>
        </a:p>
      </dgm:t>
    </dgm:pt>
    <dgm:pt modelId="{739A7DA0-4F4F-4333-9582-DF920AC46A6B}" type="pres">
      <dgm:prSet presAssocID="{C6F13403-C369-4189-ADE3-1103649B641E}" presName="vert0" presStyleCnt="0">
        <dgm:presLayoutVars>
          <dgm:dir/>
          <dgm:animOne val="branch"/>
          <dgm:animLvl val="lvl"/>
        </dgm:presLayoutVars>
      </dgm:prSet>
      <dgm:spPr/>
    </dgm:pt>
    <dgm:pt modelId="{649DFEE6-761A-4827-9C0B-EA9633991F45}" type="pres">
      <dgm:prSet presAssocID="{D702D941-C3A9-46AF-8F22-4D2750D571BC}" presName="thickLine" presStyleLbl="alignNode1" presStyleIdx="0" presStyleCnt="1"/>
      <dgm:spPr/>
    </dgm:pt>
    <dgm:pt modelId="{3FFBEB80-DF84-4761-86C1-5D928A27DF42}" type="pres">
      <dgm:prSet presAssocID="{D702D941-C3A9-46AF-8F22-4D2750D571BC}" presName="horz1" presStyleCnt="0"/>
      <dgm:spPr/>
    </dgm:pt>
    <dgm:pt modelId="{DDA5EE90-844D-4973-ACCB-3C12453CC524}" type="pres">
      <dgm:prSet presAssocID="{D702D941-C3A9-46AF-8F22-4D2750D571BC}" presName="tx1" presStyleLbl="revTx" presStyleIdx="0" presStyleCnt="3"/>
      <dgm:spPr/>
    </dgm:pt>
    <dgm:pt modelId="{8AEAB3B9-4ACB-431A-B6B8-64C9E68B0898}" type="pres">
      <dgm:prSet presAssocID="{D702D941-C3A9-46AF-8F22-4D2750D571BC}" presName="vert1" presStyleCnt="0"/>
      <dgm:spPr/>
    </dgm:pt>
    <dgm:pt modelId="{552A06CA-CFCF-4FD1-B547-EC8AE654E426}" type="pres">
      <dgm:prSet presAssocID="{D332D5A4-00AA-46D1-883C-D753DB2AFAF0}" presName="vertSpace2a" presStyleCnt="0"/>
      <dgm:spPr/>
    </dgm:pt>
    <dgm:pt modelId="{C271A352-34F4-42EC-90D8-389C25BA91CD}" type="pres">
      <dgm:prSet presAssocID="{D332D5A4-00AA-46D1-883C-D753DB2AFAF0}" presName="horz2" presStyleCnt="0"/>
      <dgm:spPr/>
    </dgm:pt>
    <dgm:pt modelId="{A772351B-6153-4D0E-8ED8-1E3F5130F5BA}" type="pres">
      <dgm:prSet presAssocID="{D332D5A4-00AA-46D1-883C-D753DB2AFAF0}" presName="horzSpace2" presStyleCnt="0"/>
      <dgm:spPr/>
    </dgm:pt>
    <dgm:pt modelId="{961B37F5-5BE6-443C-B1B9-B2CA39073F5F}" type="pres">
      <dgm:prSet presAssocID="{D332D5A4-00AA-46D1-883C-D753DB2AFAF0}" presName="tx2" presStyleLbl="revTx" presStyleIdx="1" presStyleCnt="3"/>
      <dgm:spPr/>
    </dgm:pt>
    <dgm:pt modelId="{EAF86FA2-D049-41AC-90F3-3FB2D9F0C86D}" type="pres">
      <dgm:prSet presAssocID="{D332D5A4-00AA-46D1-883C-D753DB2AFAF0}" presName="vert2" presStyleCnt="0"/>
      <dgm:spPr/>
    </dgm:pt>
    <dgm:pt modelId="{C29DF377-E98F-4242-87F1-777DE46A3DED}" type="pres">
      <dgm:prSet presAssocID="{D332D5A4-00AA-46D1-883C-D753DB2AFAF0}" presName="thinLine2b" presStyleLbl="callout" presStyleIdx="0" presStyleCnt="2"/>
      <dgm:spPr/>
    </dgm:pt>
    <dgm:pt modelId="{F03A85AD-9326-4E11-A242-070597C5E1C6}" type="pres">
      <dgm:prSet presAssocID="{D332D5A4-00AA-46D1-883C-D753DB2AFAF0}" presName="vertSpace2b" presStyleCnt="0"/>
      <dgm:spPr/>
    </dgm:pt>
    <dgm:pt modelId="{A50BB2EA-D68C-4258-84B4-11D037CA2EBF}" type="pres">
      <dgm:prSet presAssocID="{8D79323C-48B5-46DB-A276-91DA12FB7B56}" presName="horz2" presStyleCnt="0"/>
      <dgm:spPr/>
    </dgm:pt>
    <dgm:pt modelId="{074ABA7D-8E0D-4328-BD7D-6569418ACD24}" type="pres">
      <dgm:prSet presAssocID="{8D79323C-48B5-46DB-A276-91DA12FB7B56}" presName="horzSpace2" presStyleCnt="0"/>
      <dgm:spPr/>
    </dgm:pt>
    <dgm:pt modelId="{05252283-6290-4F05-8F73-7F9E3938E883}" type="pres">
      <dgm:prSet presAssocID="{8D79323C-48B5-46DB-A276-91DA12FB7B56}" presName="tx2" presStyleLbl="revTx" presStyleIdx="2" presStyleCnt="3"/>
      <dgm:spPr/>
    </dgm:pt>
    <dgm:pt modelId="{108FE771-A8EB-452B-9528-5647519DADB8}" type="pres">
      <dgm:prSet presAssocID="{8D79323C-48B5-46DB-A276-91DA12FB7B56}" presName="vert2" presStyleCnt="0"/>
      <dgm:spPr/>
    </dgm:pt>
    <dgm:pt modelId="{58359193-0E97-4587-9160-485E5FEA4DC2}" type="pres">
      <dgm:prSet presAssocID="{8D79323C-48B5-46DB-A276-91DA12FB7B56}" presName="thinLine2b" presStyleLbl="callout" presStyleIdx="1" presStyleCnt="2"/>
      <dgm:spPr/>
    </dgm:pt>
    <dgm:pt modelId="{EF284D0D-DEB5-46A2-86BC-BE745DED48A0}" type="pres">
      <dgm:prSet presAssocID="{8D79323C-48B5-46DB-A276-91DA12FB7B56}" presName="vertSpace2b" presStyleCnt="0"/>
      <dgm:spPr/>
    </dgm:pt>
  </dgm:ptLst>
  <dgm:cxnLst>
    <dgm:cxn modelId="{A9DBF132-96DE-4243-AA36-E1FD029A1617}" type="presOf" srcId="{8D79323C-48B5-46DB-A276-91DA12FB7B56}" destId="{05252283-6290-4F05-8F73-7F9E3938E883}" srcOrd="0" destOrd="0" presId="urn:microsoft.com/office/officeart/2008/layout/LinedList"/>
    <dgm:cxn modelId="{0C04233F-46CD-4559-822C-5EA0D42ABFC2}" srcId="{D702D941-C3A9-46AF-8F22-4D2750D571BC}" destId="{8D79323C-48B5-46DB-A276-91DA12FB7B56}" srcOrd="1" destOrd="0" parTransId="{E04E9D1C-1E15-4E46-A7A8-766D933B1AA1}" sibTransId="{B652DC82-143D-457C-91A6-D03A02A7FED1}"/>
    <dgm:cxn modelId="{629FA95C-BC7C-4948-AC54-F480F1349129}" srcId="{D702D941-C3A9-46AF-8F22-4D2750D571BC}" destId="{D332D5A4-00AA-46D1-883C-D753DB2AFAF0}" srcOrd="0" destOrd="0" parTransId="{B4955CB9-8661-45DC-9FD4-48C118DA08EC}" sibTransId="{2ABDD410-FEE7-431A-A92D-826FA4328B5B}"/>
    <dgm:cxn modelId="{A2CC966F-76E7-45E0-9D5D-3BB2367457C5}" type="presOf" srcId="{D332D5A4-00AA-46D1-883C-D753DB2AFAF0}" destId="{961B37F5-5BE6-443C-B1B9-B2CA39073F5F}" srcOrd="0" destOrd="0" presId="urn:microsoft.com/office/officeart/2008/layout/LinedList"/>
    <dgm:cxn modelId="{DF777B53-5463-46AE-920E-20C0F5AD9A92}" type="presOf" srcId="{D702D941-C3A9-46AF-8F22-4D2750D571BC}" destId="{DDA5EE90-844D-4973-ACCB-3C12453CC524}" srcOrd="0" destOrd="0" presId="urn:microsoft.com/office/officeart/2008/layout/LinedList"/>
    <dgm:cxn modelId="{EE5A709D-1745-4250-9D0D-7930389BFCF0}" srcId="{C6F13403-C369-4189-ADE3-1103649B641E}" destId="{D702D941-C3A9-46AF-8F22-4D2750D571BC}" srcOrd="0" destOrd="0" parTransId="{5AC53B58-6764-4AF6-8044-8FAFB25AEFC6}" sibTransId="{C86C6514-E14D-4DD3-8885-C0F2FC9EB2CA}"/>
    <dgm:cxn modelId="{67187BCB-9D15-4538-8BC7-F198D277A775}" type="presOf" srcId="{C6F13403-C369-4189-ADE3-1103649B641E}" destId="{739A7DA0-4F4F-4333-9582-DF920AC46A6B}" srcOrd="0" destOrd="0" presId="urn:microsoft.com/office/officeart/2008/layout/LinedList"/>
    <dgm:cxn modelId="{9F563F87-060B-43DC-A5B6-A44C07F82915}" type="presParOf" srcId="{739A7DA0-4F4F-4333-9582-DF920AC46A6B}" destId="{649DFEE6-761A-4827-9C0B-EA9633991F45}" srcOrd="0" destOrd="0" presId="urn:microsoft.com/office/officeart/2008/layout/LinedList"/>
    <dgm:cxn modelId="{22ED4077-7DF5-4672-85F1-955BF8E76A8B}" type="presParOf" srcId="{739A7DA0-4F4F-4333-9582-DF920AC46A6B}" destId="{3FFBEB80-DF84-4761-86C1-5D928A27DF42}" srcOrd="1" destOrd="0" presId="urn:microsoft.com/office/officeart/2008/layout/LinedList"/>
    <dgm:cxn modelId="{6D763C65-50E4-4393-AB13-024EDD817F94}" type="presParOf" srcId="{3FFBEB80-DF84-4761-86C1-5D928A27DF42}" destId="{DDA5EE90-844D-4973-ACCB-3C12453CC524}" srcOrd="0" destOrd="0" presId="urn:microsoft.com/office/officeart/2008/layout/LinedList"/>
    <dgm:cxn modelId="{2402968D-4657-43D2-B826-4A45BC9E9B08}" type="presParOf" srcId="{3FFBEB80-DF84-4761-86C1-5D928A27DF42}" destId="{8AEAB3B9-4ACB-431A-B6B8-64C9E68B0898}" srcOrd="1" destOrd="0" presId="urn:microsoft.com/office/officeart/2008/layout/LinedList"/>
    <dgm:cxn modelId="{FC869F65-2C8B-4213-9BDF-E2E8F542DA85}" type="presParOf" srcId="{8AEAB3B9-4ACB-431A-B6B8-64C9E68B0898}" destId="{552A06CA-CFCF-4FD1-B547-EC8AE654E426}" srcOrd="0" destOrd="0" presId="urn:microsoft.com/office/officeart/2008/layout/LinedList"/>
    <dgm:cxn modelId="{7F91AC7D-5523-4675-968D-68546E785CFB}" type="presParOf" srcId="{8AEAB3B9-4ACB-431A-B6B8-64C9E68B0898}" destId="{C271A352-34F4-42EC-90D8-389C25BA91CD}" srcOrd="1" destOrd="0" presId="urn:microsoft.com/office/officeart/2008/layout/LinedList"/>
    <dgm:cxn modelId="{A7EA09A7-8622-45E5-B475-CBB9D7D094F4}" type="presParOf" srcId="{C271A352-34F4-42EC-90D8-389C25BA91CD}" destId="{A772351B-6153-4D0E-8ED8-1E3F5130F5BA}" srcOrd="0" destOrd="0" presId="urn:microsoft.com/office/officeart/2008/layout/LinedList"/>
    <dgm:cxn modelId="{0FD1D541-622C-4403-AF04-7B9765B6D7BE}" type="presParOf" srcId="{C271A352-34F4-42EC-90D8-389C25BA91CD}" destId="{961B37F5-5BE6-443C-B1B9-B2CA39073F5F}" srcOrd="1" destOrd="0" presId="urn:microsoft.com/office/officeart/2008/layout/LinedList"/>
    <dgm:cxn modelId="{924E743B-A95F-4101-812C-55FF49843875}" type="presParOf" srcId="{C271A352-34F4-42EC-90D8-389C25BA91CD}" destId="{EAF86FA2-D049-41AC-90F3-3FB2D9F0C86D}" srcOrd="2" destOrd="0" presId="urn:microsoft.com/office/officeart/2008/layout/LinedList"/>
    <dgm:cxn modelId="{BFDC9BC7-5240-41F7-A69E-70B862058749}" type="presParOf" srcId="{8AEAB3B9-4ACB-431A-B6B8-64C9E68B0898}" destId="{C29DF377-E98F-4242-87F1-777DE46A3DED}" srcOrd="2" destOrd="0" presId="urn:microsoft.com/office/officeart/2008/layout/LinedList"/>
    <dgm:cxn modelId="{889703D6-5D87-4FE4-8B5E-8EDD8D32B825}" type="presParOf" srcId="{8AEAB3B9-4ACB-431A-B6B8-64C9E68B0898}" destId="{F03A85AD-9326-4E11-A242-070597C5E1C6}" srcOrd="3" destOrd="0" presId="urn:microsoft.com/office/officeart/2008/layout/LinedList"/>
    <dgm:cxn modelId="{7D6199D1-53F0-44CD-BD6B-93BCC0455AFB}" type="presParOf" srcId="{8AEAB3B9-4ACB-431A-B6B8-64C9E68B0898}" destId="{A50BB2EA-D68C-4258-84B4-11D037CA2EBF}" srcOrd="4" destOrd="0" presId="urn:microsoft.com/office/officeart/2008/layout/LinedList"/>
    <dgm:cxn modelId="{275D8734-10A2-4A97-B1C7-5D871224C556}" type="presParOf" srcId="{A50BB2EA-D68C-4258-84B4-11D037CA2EBF}" destId="{074ABA7D-8E0D-4328-BD7D-6569418ACD24}" srcOrd="0" destOrd="0" presId="urn:microsoft.com/office/officeart/2008/layout/LinedList"/>
    <dgm:cxn modelId="{71FE8413-AA7F-4256-8C7E-2B61FF8A29A9}" type="presParOf" srcId="{A50BB2EA-D68C-4258-84B4-11D037CA2EBF}" destId="{05252283-6290-4F05-8F73-7F9E3938E883}" srcOrd="1" destOrd="0" presId="urn:microsoft.com/office/officeart/2008/layout/LinedList"/>
    <dgm:cxn modelId="{063F19BB-9F08-471F-B3B3-73B9A4BE66C3}" type="presParOf" srcId="{A50BB2EA-D68C-4258-84B4-11D037CA2EBF}" destId="{108FE771-A8EB-452B-9528-5647519DADB8}" srcOrd="2" destOrd="0" presId="urn:microsoft.com/office/officeart/2008/layout/LinedList"/>
    <dgm:cxn modelId="{DD5DBA69-5858-45CD-98F9-E210665C4508}" type="presParOf" srcId="{8AEAB3B9-4ACB-431A-B6B8-64C9E68B0898}" destId="{58359193-0E97-4587-9160-485E5FEA4DC2}" srcOrd="5" destOrd="0" presId="urn:microsoft.com/office/officeart/2008/layout/LinedList"/>
    <dgm:cxn modelId="{9FA4D057-1E3C-406D-8434-422620B0476D}" type="presParOf" srcId="{8AEAB3B9-4ACB-431A-B6B8-64C9E68B0898}" destId="{EF284D0D-DEB5-46A2-86BC-BE745DED48A0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894094A-AFDB-4ECD-A776-507F58820319}" type="doc">
      <dgm:prSet loTypeId="urn:microsoft.com/office/officeart/2005/8/layout/process4" loCatId="list" qsTypeId="urn:microsoft.com/office/officeart/2005/8/quickstyle/3d4" qsCatId="3D" csTypeId="urn:microsoft.com/office/officeart/2005/8/colors/colorful3" csCatId="colorful"/>
      <dgm:spPr/>
      <dgm:t>
        <a:bodyPr/>
        <a:lstStyle/>
        <a:p>
          <a:endParaRPr lang="fi-FI"/>
        </a:p>
      </dgm:t>
    </dgm:pt>
    <dgm:pt modelId="{4256DDAD-7C0D-4186-9B97-8443C099B729}">
      <dgm:prSet/>
      <dgm:spPr/>
      <dgm:t>
        <a:bodyPr/>
        <a:lstStyle/>
        <a:p>
          <a:r>
            <a:rPr lang="fi-FI" b="1"/>
            <a:t>Ostaja voi olla vilpittömässä mielessä oleva siirronsaaja</a:t>
          </a:r>
          <a:endParaRPr lang="fi-FI"/>
        </a:p>
      </dgm:t>
    </dgm:pt>
    <dgm:pt modelId="{7D08AAF2-DB99-497B-B650-D75CD4498FDD}" type="parTrans" cxnId="{F166E8C3-B939-44C4-8329-C1E5DDDF5BFE}">
      <dgm:prSet/>
      <dgm:spPr/>
      <dgm:t>
        <a:bodyPr/>
        <a:lstStyle/>
        <a:p>
          <a:endParaRPr lang="fi-FI"/>
        </a:p>
      </dgm:t>
    </dgm:pt>
    <dgm:pt modelId="{61C618FE-0160-4239-9C3F-965D56D4FC12}" type="sibTrans" cxnId="{F166E8C3-B939-44C4-8329-C1E5DDDF5BFE}">
      <dgm:prSet/>
      <dgm:spPr/>
      <dgm:t>
        <a:bodyPr/>
        <a:lstStyle/>
        <a:p>
          <a:endParaRPr lang="fi-FI"/>
        </a:p>
      </dgm:t>
    </dgm:pt>
    <dgm:pt modelId="{36F89EC1-07B7-44BB-8675-9B6D5638DBEF}">
      <dgm:prSet/>
      <dgm:spPr/>
      <dgm:t>
        <a:bodyPr/>
        <a:lstStyle/>
        <a:p>
          <a:r>
            <a:rPr lang="fi-FI"/>
            <a:t>Kuljettaja ei voi vedota kuljetussopimuksen poikkeaviin vastuunrajoitusehtoihin</a:t>
          </a:r>
        </a:p>
      </dgm:t>
    </dgm:pt>
    <dgm:pt modelId="{1124E038-B811-455A-A686-21ABF1EE88A4}" type="parTrans" cxnId="{C0EF014B-DBF0-4B45-9029-4B652FA8F62D}">
      <dgm:prSet/>
      <dgm:spPr/>
      <dgm:t>
        <a:bodyPr/>
        <a:lstStyle/>
        <a:p>
          <a:endParaRPr lang="fi-FI"/>
        </a:p>
      </dgm:t>
    </dgm:pt>
    <dgm:pt modelId="{B0B25404-0229-49DE-9B7A-64BE9C1995D2}" type="sibTrans" cxnId="{C0EF014B-DBF0-4B45-9029-4B652FA8F62D}">
      <dgm:prSet/>
      <dgm:spPr/>
      <dgm:t>
        <a:bodyPr/>
        <a:lstStyle/>
        <a:p>
          <a:endParaRPr lang="fi-FI"/>
        </a:p>
      </dgm:t>
    </dgm:pt>
    <dgm:pt modelId="{5E0382DD-1EA9-4796-8173-2BE94F332A68}">
      <dgm:prSet/>
      <dgm:spPr/>
      <dgm:t>
        <a:bodyPr/>
        <a:lstStyle/>
        <a:p>
          <a:r>
            <a:rPr lang="fi-FI"/>
            <a:t>Ostaja voi vaatia konossementin mukaista tavaraa </a:t>
          </a:r>
        </a:p>
      </dgm:t>
    </dgm:pt>
    <dgm:pt modelId="{EFCB439D-4ED3-44F0-A6D8-C51F5371FC2E}" type="parTrans" cxnId="{26FCCA49-ED5F-4AA9-AEEB-D7CE54645A73}">
      <dgm:prSet/>
      <dgm:spPr/>
      <dgm:t>
        <a:bodyPr/>
        <a:lstStyle/>
        <a:p>
          <a:endParaRPr lang="fi-FI"/>
        </a:p>
      </dgm:t>
    </dgm:pt>
    <dgm:pt modelId="{626939E6-178A-4B5E-B28F-941DB7EE7756}" type="sibTrans" cxnId="{26FCCA49-ED5F-4AA9-AEEB-D7CE54645A73}">
      <dgm:prSet/>
      <dgm:spPr/>
      <dgm:t>
        <a:bodyPr/>
        <a:lstStyle/>
        <a:p>
          <a:endParaRPr lang="fi-FI"/>
        </a:p>
      </dgm:t>
    </dgm:pt>
    <dgm:pt modelId="{190EF379-A725-4375-8FA8-019654BB09BA}">
      <dgm:prSet/>
      <dgm:spPr/>
      <dgm:t>
        <a:bodyPr/>
        <a:lstStyle/>
        <a:p>
          <a:r>
            <a:rPr lang="fi-FI" b="1"/>
            <a:t>Kuljettaja ei edes saa esittää näyttöä tätä vastaan </a:t>
          </a:r>
          <a:endParaRPr lang="fi-FI"/>
        </a:p>
      </dgm:t>
    </dgm:pt>
    <dgm:pt modelId="{85BD8A01-9959-4F4B-B6F3-D498B9B63616}" type="parTrans" cxnId="{30326CDE-081C-40F7-83A7-D204CC1E8A6D}">
      <dgm:prSet/>
      <dgm:spPr/>
      <dgm:t>
        <a:bodyPr/>
        <a:lstStyle/>
        <a:p>
          <a:endParaRPr lang="fi-FI"/>
        </a:p>
      </dgm:t>
    </dgm:pt>
    <dgm:pt modelId="{64267561-87A8-48C4-A56F-9DDD16A477F9}" type="sibTrans" cxnId="{30326CDE-081C-40F7-83A7-D204CC1E8A6D}">
      <dgm:prSet/>
      <dgm:spPr/>
      <dgm:t>
        <a:bodyPr/>
        <a:lstStyle/>
        <a:p>
          <a:endParaRPr lang="fi-FI"/>
        </a:p>
      </dgm:t>
    </dgm:pt>
    <dgm:pt modelId="{22EF642D-E8BD-4F16-9F35-3573543D968C}" type="pres">
      <dgm:prSet presAssocID="{6894094A-AFDB-4ECD-A776-507F58820319}" presName="Name0" presStyleCnt="0">
        <dgm:presLayoutVars>
          <dgm:dir/>
          <dgm:animLvl val="lvl"/>
          <dgm:resizeHandles val="exact"/>
        </dgm:presLayoutVars>
      </dgm:prSet>
      <dgm:spPr/>
    </dgm:pt>
    <dgm:pt modelId="{52F0E6F8-A60B-43B3-9133-FCA1149E6B29}" type="pres">
      <dgm:prSet presAssocID="{190EF379-A725-4375-8FA8-019654BB09BA}" presName="boxAndChildren" presStyleCnt="0"/>
      <dgm:spPr/>
    </dgm:pt>
    <dgm:pt modelId="{38077338-0969-460A-879E-D95E16ADFFA3}" type="pres">
      <dgm:prSet presAssocID="{190EF379-A725-4375-8FA8-019654BB09BA}" presName="parentTextBox" presStyleLbl="node1" presStyleIdx="0" presStyleCnt="2"/>
      <dgm:spPr/>
    </dgm:pt>
    <dgm:pt modelId="{21DB18C3-D3C8-4C18-8804-58460AD73DA0}" type="pres">
      <dgm:prSet presAssocID="{61C618FE-0160-4239-9C3F-965D56D4FC12}" presName="sp" presStyleCnt="0"/>
      <dgm:spPr/>
    </dgm:pt>
    <dgm:pt modelId="{FE226809-1F3F-4337-BF39-6495AAE8A185}" type="pres">
      <dgm:prSet presAssocID="{4256DDAD-7C0D-4186-9B97-8443C099B729}" presName="arrowAndChildren" presStyleCnt="0"/>
      <dgm:spPr/>
    </dgm:pt>
    <dgm:pt modelId="{D1C774C4-35E2-4314-8DF9-F8E8AA7D5777}" type="pres">
      <dgm:prSet presAssocID="{4256DDAD-7C0D-4186-9B97-8443C099B729}" presName="parentTextArrow" presStyleLbl="node1" presStyleIdx="0" presStyleCnt="2"/>
      <dgm:spPr/>
    </dgm:pt>
    <dgm:pt modelId="{FCDD591F-C3FE-43E4-9637-FF9DA3524E39}" type="pres">
      <dgm:prSet presAssocID="{4256DDAD-7C0D-4186-9B97-8443C099B729}" presName="arrow" presStyleLbl="node1" presStyleIdx="1" presStyleCnt="2"/>
      <dgm:spPr/>
    </dgm:pt>
    <dgm:pt modelId="{23632E16-447F-4CD2-907F-1282400B284D}" type="pres">
      <dgm:prSet presAssocID="{4256DDAD-7C0D-4186-9B97-8443C099B729}" presName="descendantArrow" presStyleCnt="0"/>
      <dgm:spPr/>
    </dgm:pt>
    <dgm:pt modelId="{F6424FDA-C0BC-4137-B2E8-EA88C45E1F7E}" type="pres">
      <dgm:prSet presAssocID="{36F89EC1-07B7-44BB-8675-9B6D5638DBEF}" presName="childTextArrow" presStyleLbl="fgAccFollowNode1" presStyleIdx="0" presStyleCnt="2">
        <dgm:presLayoutVars>
          <dgm:bulletEnabled val="1"/>
        </dgm:presLayoutVars>
      </dgm:prSet>
      <dgm:spPr/>
    </dgm:pt>
    <dgm:pt modelId="{36AFB856-F232-42CD-A883-13EF07C1D34C}" type="pres">
      <dgm:prSet presAssocID="{5E0382DD-1EA9-4796-8173-2BE94F332A68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440EAD01-14A4-4840-9408-E38BF9E0B4F6}" type="presOf" srcId="{190EF379-A725-4375-8FA8-019654BB09BA}" destId="{38077338-0969-460A-879E-D95E16ADFFA3}" srcOrd="0" destOrd="0" presId="urn:microsoft.com/office/officeart/2005/8/layout/process4"/>
    <dgm:cxn modelId="{BC027748-C521-4A1C-BD6B-74D2CAF0ED3A}" type="presOf" srcId="{36F89EC1-07B7-44BB-8675-9B6D5638DBEF}" destId="{F6424FDA-C0BC-4137-B2E8-EA88C45E1F7E}" srcOrd="0" destOrd="0" presId="urn:microsoft.com/office/officeart/2005/8/layout/process4"/>
    <dgm:cxn modelId="{26FCCA49-ED5F-4AA9-AEEB-D7CE54645A73}" srcId="{4256DDAD-7C0D-4186-9B97-8443C099B729}" destId="{5E0382DD-1EA9-4796-8173-2BE94F332A68}" srcOrd="1" destOrd="0" parTransId="{EFCB439D-4ED3-44F0-A6D8-C51F5371FC2E}" sibTransId="{626939E6-178A-4B5E-B28F-941DB7EE7756}"/>
    <dgm:cxn modelId="{C0EF014B-DBF0-4B45-9029-4B652FA8F62D}" srcId="{4256DDAD-7C0D-4186-9B97-8443C099B729}" destId="{36F89EC1-07B7-44BB-8675-9B6D5638DBEF}" srcOrd="0" destOrd="0" parTransId="{1124E038-B811-455A-A686-21ABF1EE88A4}" sibTransId="{B0B25404-0229-49DE-9B7A-64BE9C1995D2}"/>
    <dgm:cxn modelId="{79003687-94FB-403E-A8A9-D318C21DD2E4}" type="presOf" srcId="{5E0382DD-1EA9-4796-8173-2BE94F332A68}" destId="{36AFB856-F232-42CD-A883-13EF07C1D34C}" srcOrd="0" destOrd="0" presId="urn:microsoft.com/office/officeart/2005/8/layout/process4"/>
    <dgm:cxn modelId="{44A12B9F-9756-4C1F-99C0-EF9559B42E6A}" type="presOf" srcId="{4256DDAD-7C0D-4186-9B97-8443C099B729}" destId="{D1C774C4-35E2-4314-8DF9-F8E8AA7D5777}" srcOrd="0" destOrd="0" presId="urn:microsoft.com/office/officeart/2005/8/layout/process4"/>
    <dgm:cxn modelId="{15D9DBAF-6F10-4134-A120-74B30CBFE1B9}" type="presOf" srcId="{4256DDAD-7C0D-4186-9B97-8443C099B729}" destId="{FCDD591F-C3FE-43E4-9637-FF9DA3524E39}" srcOrd="1" destOrd="0" presId="urn:microsoft.com/office/officeart/2005/8/layout/process4"/>
    <dgm:cxn modelId="{F166E8C3-B939-44C4-8329-C1E5DDDF5BFE}" srcId="{6894094A-AFDB-4ECD-A776-507F58820319}" destId="{4256DDAD-7C0D-4186-9B97-8443C099B729}" srcOrd="0" destOrd="0" parTransId="{7D08AAF2-DB99-497B-B650-D75CD4498FDD}" sibTransId="{61C618FE-0160-4239-9C3F-965D56D4FC12}"/>
    <dgm:cxn modelId="{30326CDE-081C-40F7-83A7-D204CC1E8A6D}" srcId="{6894094A-AFDB-4ECD-A776-507F58820319}" destId="{190EF379-A725-4375-8FA8-019654BB09BA}" srcOrd="1" destOrd="0" parTransId="{85BD8A01-9959-4F4B-B6F3-D498B9B63616}" sibTransId="{64267561-87A8-48C4-A56F-9DDD16A477F9}"/>
    <dgm:cxn modelId="{EDB430E4-9B0E-4B37-A60E-A4F4501FBAAF}" type="presOf" srcId="{6894094A-AFDB-4ECD-A776-507F58820319}" destId="{22EF642D-E8BD-4F16-9F35-3573543D968C}" srcOrd="0" destOrd="0" presId="urn:microsoft.com/office/officeart/2005/8/layout/process4"/>
    <dgm:cxn modelId="{399737BA-93CC-4720-9D60-5E98367BE761}" type="presParOf" srcId="{22EF642D-E8BD-4F16-9F35-3573543D968C}" destId="{52F0E6F8-A60B-43B3-9133-FCA1149E6B29}" srcOrd="0" destOrd="0" presId="urn:microsoft.com/office/officeart/2005/8/layout/process4"/>
    <dgm:cxn modelId="{52938443-A49A-4944-90E9-5177A13FEB47}" type="presParOf" srcId="{52F0E6F8-A60B-43B3-9133-FCA1149E6B29}" destId="{38077338-0969-460A-879E-D95E16ADFFA3}" srcOrd="0" destOrd="0" presId="urn:microsoft.com/office/officeart/2005/8/layout/process4"/>
    <dgm:cxn modelId="{6E979C55-8C7E-4DF4-9173-338AAE6B18C4}" type="presParOf" srcId="{22EF642D-E8BD-4F16-9F35-3573543D968C}" destId="{21DB18C3-D3C8-4C18-8804-58460AD73DA0}" srcOrd="1" destOrd="0" presId="urn:microsoft.com/office/officeart/2005/8/layout/process4"/>
    <dgm:cxn modelId="{A8BE00CA-DADD-40CB-9AE8-F3179164F549}" type="presParOf" srcId="{22EF642D-E8BD-4F16-9F35-3573543D968C}" destId="{FE226809-1F3F-4337-BF39-6495AAE8A185}" srcOrd="2" destOrd="0" presId="urn:microsoft.com/office/officeart/2005/8/layout/process4"/>
    <dgm:cxn modelId="{B09CF39E-5859-495A-94DA-7B7B1D7A55E4}" type="presParOf" srcId="{FE226809-1F3F-4337-BF39-6495AAE8A185}" destId="{D1C774C4-35E2-4314-8DF9-F8E8AA7D5777}" srcOrd="0" destOrd="0" presId="urn:microsoft.com/office/officeart/2005/8/layout/process4"/>
    <dgm:cxn modelId="{0BEE7B78-30EF-4F40-99BF-F63A211F5E04}" type="presParOf" srcId="{FE226809-1F3F-4337-BF39-6495AAE8A185}" destId="{FCDD591F-C3FE-43E4-9637-FF9DA3524E39}" srcOrd="1" destOrd="0" presId="urn:microsoft.com/office/officeart/2005/8/layout/process4"/>
    <dgm:cxn modelId="{525C34D3-C93E-4679-8943-8C8CAEFFE200}" type="presParOf" srcId="{FE226809-1F3F-4337-BF39-6495AAE8A185}" destId="{23632E16-447F-4CD2-907F-1282400B284D}" srcOrd="2" destOrd="0" presId="urn:microsoft.com/office/officeart/2005/8/layout/process4"/>
    <dgm:cxn modelId="{5228E29C-A196-46F8-BD78-0A6B5B80A559}" type="presParOf" srcId="{23632E16-447F-4CD2-907F-1282400B284D}" destId="{F6424FDA-C0BC-4137-B2E8-EA88C45E1F7E}" srcOrd="0" destOrd="0" presId="urn:microsoft.com/office/officeart/2005/8/layout/process4"/>
    <dgm:cxn modelId="{DE53ED39-D5C7-45C1-BB6D-6EF7CDBF4555}" type="presParOf" srcId="{23632E16-447F-4CD2-907F-1282400B284D}" destId="{36AFB856-F232-42CD-A883-13EF07C1D34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BF30558-5BB0-43F7-B69A-696FDE24F67C}" type="doc">
      <dgm:prSet loTypeId="urn:microsoft.com/office/officeart/2005/8/layout/vList2" loCatId="list" qsTypeId="urn:microsoft.com/office/officeart/2005/8/quickstyle/3d5" qsCatId="3D" csTypeId="urn:microsoft.com/office/officeart/2005/8/colors/accent3_1" csCatId="accent3"/>
      <dgm:spPr/>
      <dgm:t>
        <a:bodyPr/>
        <a:lstStyle/>
        <a:p>
          <a:endParaRPr lang="fi-FI"/>
        </a:p>
      </dgm:t>
    </dgm:pt>
    <dgm:pt modelId="{B226E234-864D-4B19-8BD1-6136B0C31B20}">
      <dgm:prSet/>
      <dgm:spPr/>
      <dgm:t>
        <a:bodyPr/>
        <a:lstStyle/>
        <a:p>
          <a:r>
            <a:rPr lang="fi-FI" b="1"/>
            <a:t>Laivaajana myyjä ei ole vilpittömässä mielessä tavaran laadun suhteen </a:t>
          </a:r>
          <a:endParaRPr lang="fi-FI"/>
        </a:p>
      </dgm:t>
    </dgm:pt>
    <dgm:pt modelId="{0BC98FCF-4356-412D-AD88-84114DB38798}" type="parTrans" cxnId="{B98DE3E0-72BE-434A-9A88-43258BE839FC}">
      <dgm:prSet/>
      <dgm:spPr/>
      <dgm:t>
        <a:bodyPr/>
        <a:lstStyle/>
        <a:p>
          <a:endParaRPr lang="fi-FI"/>
        </a:p>
      </dgm:t>
    </dgm:pt>
    <dgm:pt modelId="{C3EF8991-0883-46DC-B94A-6696D44B0310}" type="sibTrans" cxnId="{B98DE3E0-72BE-434A-9A88-43258BE839FC}">
      <dgm:prSet/>
      <dgm:spPr/>
      <dgm:t>
        <a:bodyPr/>
        <a:lstStyle/>
        <a:p>
          <a:endParaRPr lang="fi-FI"/>
        </a:p>
      </dgm:t>
    </dgm:pt>
    <dgm:pt modelId="{B0273365-D2F2-4B18-A504-EA4EB6DA425F}">
      <dgm:prSet/>
      <dgm:spPr/>
      <dgm:t>
        <a:bodyPr/>
        <a:lstStyle/>
        <a:p>
          <a:r>
            <a:rPr lang="fi-FI" b="1"/>
            <a:t>Ei konossementtiin perustuvaa suojaa tavaran suhteen </a:t>
          </a:r>
          <a:endParaRPr lang="fi-FI"/>
        </a:p>
      </dgm:t>
    </dgm:pt>
    <dgm:pt modelId="{70AB3827-3045-411C-8F04-7F3A48B58EA5}" type="parTrans" cxnId="{D1FA0EC8-68E6-407D-BEAC-EAEDEE841C5F}">
      <dgm:prSet/>
      <dgm:spPr/>
      <dgm:t>
        <a:bodyPr/>
        <a:lstStyle/>
        <a:p>
          <a:endParaRPr lang="fi-FI"/>
        </a:p>
      </dgm:t>
    </dgm:pt>
    <dgm:pt modelId="{8EE8963D-3572-458D-B9CF-A2CDB5B34D3C}" type="sibTrans" cxnId="{D1FA0EC8-68E6-407D-BEAC-EAEDEE841C5F}">
      <dgm:prSet/>
      <dgm:spPr/>
      <dgm:t>
        <a:bodyPr/>
        <a:lstStyle/>
        <a:p>
          <a:endParaRPr lang="fi-FI"/>
        </a:p>
      </dgm:t>
    </dgm:pt>
    <dgm:pt modelId="{3189BAFF-CFE3-4C59-99B6-3A74A533FD65}">
      <dgm:prSet/>
      <dgm:spPr/>
      <dgm:t>
        <a:bodyPr/>
        <a:lstStyle/>
        <a:p>
          <a:r>
            <a:rPr lang="fi-FI" b="1"/>
            <a:t>Myyjä voi olla vilpittömässä mielessä ostajan ja kuljettajan tekemän kuljetussopimuksen ehtojen suhteen</a:t>
          </a:r>
          <a:endParaRPr lang="fi-FI"/>
        </a:p>
      </dgm:t>
    </dgm:pt>
    <dgm:pt modelId="{1A8206D6-A8F2-466A-B3E1-B2B82AA954A3}" type="parTrans" cxnId="{1AF4C7A8-4F65-4F9C-BC65-601CC1DA1AF9}">
      <dgm:prSet/>
      <dgm:spPr/>
      <dgm:t>
        <a:bodyPr/>
        <a:lstStyle/>
        <a:p>
          <a:endParaRPr lang="fi-FI"/>
        </a:p>
      </dgm:t>
    </dgm:pt>
    <dgm:pt modelId="{5F021C3F-BEDF-45DF-906D-07E10492C5A2}" type="sibTrans" cxnId="{1AF4C7A8-4F65-4F9C-BC65-601CC1DA1AF9}">
      <dgm:prSet/>
      <dgm:spPr/>
      <dgm:t>
        <a:bodyPr/>
        <a:lstStyle/>
        <a:p>
          <a:endParaRPr lang="fi-FI"/>
        </a:p>
      </dgm:t>
    </dgm:pt>
    <dgm:pt modelId="{2AA0AD20-6189-46A8-B478-3B2DA5EF36C9}">
      <dgm:prSet/>
      <dgm:spPr/>
      <dgm:t>
        <a:bodyPr/>
        <a:lstStyle/>
        <a:p>
          <a:r>
            <a:rPr lang="fi-FI" b="1"/>
            <a:t>Konossementtiin perustuva suoja: oikeus vedota Haag – Visby –sääntöihin </a:t>
          </a:r>
          <a:endParaRPr lang="fi-FI"/>
        </a:p>
      </dgm:t>
    </dgm:pt>
    <dgm:pt modelId="{EEA3EFD9-FE1B-40BB-8EA4-6CB7A9C66206}" type="parTrans" cxnId="{933622AC-89F6-42BC-BBA9-0F72368A3121}">
      <dgm:prSet/>
      <dgm:spPr/>
      <dgm:t>
        <a:bodyPr/>
        <a:lstStyle/>
        <a:p>
          <a:endParaRPr lang="fi-FI"/>
        </a:p>
      </dgm:t>
    </dgm:pt>
    <dgm:pt modelId="{D9445B44-A97C-4FB3-B469-9B1D6165E358}" type="sibTrans" cxnId="{933622AC-89F6-42BC-BBA9-0F72368A3121}">
      <dgm:prSet/>
      <dgm:spPr/>
      <dgm:t>
        <a:bodyPr/>
        <a:lstStyle/>
        <a:p>
          <a:endParaRPr lang="fi-FI"/>
        </a:p>
      </dgm:t>
    </dgm:pt>
    <dgm:pt modelId="{E2998C0A-17B1-4DCD-8B7C-7069014E28D6}" type="pres">
      <dgm:prSet presAssocID="{0BF30558-5BB0-43F7-B69A-696FDE24F67C}" presName="linear" presStyleCnt="0">
        <dgm:presLayoutVars>
          <dgm:animLvl val="lvl"/>
          <dgm:resizeHandles val="exact"/>
        </dgm:presLayoutVars>
      </dgm:prSet>
      <dgm:spPr/>
    </dgm:pt>
    <dgm:pt modelId="{DCE270B7-CFF7-4135-A929-D2F153DEB761}" type="pres">
      <dgm:prSet presAssocID="{B226E234-864D-4B19-8BD1-6136B0C31B2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C71D563-8BF7-45FD-B08D-494A071CFF5E}" type="pres">
      <dgm:prSet presAssocID="{B226E234-864D-4B19-8BD1-6136B0C31B20}" presName="childText" presStyleLbl="revTx" presStyleIdx="0" presStyleCnt="2">
        <dgm:presLayoutVars>
          <dgm:bulletEnabled val="1"/>
        </dgm:presLayoutVars>
      </dgm:prSet>
      <dgm:spPr/>
    </dgm:pt>
    <dgm:pt modelId="{DBED113F-0D1E-485B-B814-C30078E1C5DE}" type="pres">
      <dgm:prSet presAssocID="{3189BAFF-CFE3-4C59-99B6-3A74A533FD6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7C6A1AA-38BB-4C0A-BC74-D0220B700B8A}" type="pres">
      <dgm:prSet presAssocID="{3189BAFF-CFE3-4C59-99B6-3A74A533FD6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4DCD522-6DC8-4643-B5CF-65E374334A62}" type="presOf" srcId="{B226E234-864D-4B19-8BD1-6136B0C31B20}" destId="{DCE270B7-CFF7-4135-A929-D2F153DEB761}" srcOrd="0" destOrd="0" presId="urn:microsoft.com/office/officeart/2005/8/layout/vList2"/>
    <dgm:cxn modelId="{74BFCB24-A1DB-4379-B385-F3B0F66FBDF2}" type="presOf" srcId="{B0273365-D2F2-4B18-A504-EA4EB6DA425F}" destId="{DC71D563-8BF7-45FD-B08D-494A071CFF5E}" srcOrd="0" destOrd="0" presId="urn:microsoft.com/office/officeart/2005/8/layout/vList2"/>
    <dgm:cxn modelId="{8E1D7330-F59E-4C25-A8F0-8C43AE5E5556}" type="presOf" srcId="{2AA0AD20-6189-46A8-B478-3B2DA5EF36C9}" destId="{37C6A1AA-38BB-4C0A-BC74-D0220B700B8A}" srcOrd="0" destOrd="0" presId="urn:microsoft.com/office/officeart/2005/8/layout/vList2"/>
    <dgm:cxn modelId="{C55FF037-A9BB-4FD7-A39D-7C88923F2B30}" type="presOf" srcId="{3189BAFF-CFE3-4C59-99B6-3A74A533FD65}" destId="{DBED113F-0D1E-485B-B814-C30078E1C5DE}" srcOrd="0" destOrd="0" presId="urn:microsoft.com/office/officeart/2005/8/layout/vList2"/>
    <dgm:cxn modelId="{766E0C7C-8279-49DC-8638-7AB962253639}" type="presOf" srcId="{0BF30558-5BB0-43F7-B69A-696FDE24F67C}" destId="{E2998C0A-17B1-4DCD-8B7C-7069014E28D6}" srcOrd="0" destOrd="0" presId="urn:microsoft.com/office/officeart/2005/8/layout/vList2"/>
    <dgm:cxn modelId="{1AF4C7A8-4F65-4F9C-BC65-601CC1DA1AF9}" srcId="{0BF30558-5BB0-43F7-B69A-696FDE24F67C}" destId="{3189BAFF-CFE3-4C59-99B6-3A74A533FD65}" srcOrd="1" destOrd="0" parTransId="{1A8206D6-A8F2-466A-B3E1-B2B82AA954A3}" sibTransId="{5F021C3F-BEDF-45DF-906D-07E10492C5A2}"/>
    <dgm:cxn modelId="{933622AC-89F6-42BC-BBA9-0F72368A3121}" srcId="{3189BAFF-CFE3-4C59-99B6-3A74A533FD65}" destId="{2AA0AD20-6189-46A8-B478-3B2DA5EF36C9}" srcOrd="0" destOrd="0" parTransId="{EEA3EFD9-FE1B-40BB-8EA4-6CB7A9C66206}" sibTransId="{D9445B44-A97C-4FB3-B469-9B1D6165E358}"/>
    <dgm:cxn modelId="{D1FA0EC8-68E6-407D-BEAC-EAEDEE841C5F}" srcId="{B226E234-864D-4B19-8BD1-6136B0C31B20}" destId="{B0273365-D2F2-4B18-A504-EA4EB6DA425F}" srcOrd="0" destOrd="0" parTransId="{70AB3827-3045-411C-8F04-7F3A48B58EA5}" sibTransId="{8EE8963D-3572-458D-B9CF-A2CDB5B34D3C}"/>
    <dgm:cxn modelId="{B98DE3E0-72BE-434A-9A88-43258BE839FC}" srcId="{0BF30558-5BB0-43F7-B69A-696FDE24F67C}" destId="{B226E234-864D-4B19-8BD1-6136B0C31B20}" srcOrd="0" destOrd="0" parTransId="{0BC98FCF-4356-412D-AD88-84114DB38798}" sibTransId="{C3EF8991-0883-46DC-B94A-6696D44B0310}"/>
    <dgm:cxn modelId="{EB81C4FF-4EA5-400A-9F60-9AD9C01C5226}" type="presParOf" srcId="{E2998C0A-17B1-4DCD-8B7C-7069014E28D6}" destId="{DCE270B7-CFF7-4135-A929-D2F153DEB761}" srcOrd="0" destOrd="0" presId="urn:microsoft.com/office/officeart/2005/8/layout/vList2"/>
    <dgm:cxn modelId="{37B243E3-44A9-4C84-820E-9F4C994671ED}" type="presParOf" srcId="{E2998C0A-17B1-4DCD-8B7C-7069014E28D6}" destId="{DC71D563-8BF7-45FD-B08D-494A071CFF5E}" srcOrd="1" destOrd="0" presId="urn:microsoft.com/office/officeart/2005/8/layout/vList2"/>
    <dgm:cxn modelId="{620F1B6F-1D53-46E5-AD4E-1A63EB4F60AC}" type="presParOf" srcId="{E2998C0A-17B1-4DCD-8B7C-7069014E28D6}" destId="{DBED113F-0D1E-485B-B814-C30078E1C5DE}" srcOrd="2" destOrd="0" presId="urn:microsoft.com/office/officeart/2005/8/layout/vList2"/>
    <dgm:cxn modelId="{A5EC9DDC-476E-445C-8E23-49CBF0A40090}" type="presParOf" srcId="{E2998C0A-17B1-4DCD-8B7C-7069014E28D6}" destId="{37C6A1AA-38BB-4C0A-BC74-D0220B700B8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F63D568-0F6A-437E-AB41-9E6BC040173C}" type="doc">
      <dgm:prSet loTypeId="urn:microsoft.com/office/officeart/2005/8/layout/vList2" loCatId="list" qsTypeId="urn:microsoft.com/office/officeart/2005/8/quickstyle/simple3" qsCatId="simple" csTypeId="urn:microsoft.com/office/officeart/2005/8/colors/accent3_1" csCatId="accent3"/>
      <dgm:spPr/>
      <dgm:t>
        <a:bodyPr/>
        <a:lstStyle/>
        <a:p>
          <a:endParaRPr lang="fi-FI"/>
        </a:p>
      </dgm:t>
    </dgm:pt>
    <dgm:pt modelId="{0E326F6F-AC8F-452F-8E5D-41216A2FC10F}">
      <dgm:prSet/>
      <dgm:spPr/>
      <dgm:t>
        <a:bodyPr/>
        <a:lstStyle/>
        <a:p>
          <a:r>
            <a:rPr lang="fi-FI" dirty="0"/>
            <a:t>Ostaja on rahdinantaja eikä saa vilpittömän mielen suojaa konossementin perusteella kuljetussopimuksen ehtoja vastaan, mutta </a:t>
          </a:r>
        </a:p>
      </dgm:t>
    </dgm:pt>
    <dgm:pt modelId="{7D94A608-603D-4BAC-8463-92F3F78C104C}" type="parTrans" cxnId="{9A69942E-07D8-4EF4-9CE4-D16F8635ED16}">
      <dgm:prSet/>
      <dgm:spPr/>
      <dgm:t>
        <a:bodyPr/>
        <a:lstStyle/>
        <a:p>
          <a:endParaRPr lang="fi-FI"/>
        </a:p>
      </dgm:t>
    </dgm:pt>
    <dgm:pt modelId="{8F1DD199-0A2B-4A11-8CC5-55CDADD5E2A0}" type="sibTrans" cxnId="{9A69942E-07D8-4EF4-9CE4-D16F8635ED16}">
      <dgm:prSet/>
      <dgm:spPr/>
      <dgm:t>
        <a:bodyPr/>
        <a:lstStyle/>
        <a:p>
          <a:endParaRPr lang="fi-FI"/>
        </a:p>
      </dgm:t>
    </dgm:pt>
    <dgm:pt modelId="{68CCDCE5-1E7A-4D41-B57A-ECA062596C65}">
      <dgm:prSet/>
      <dgm:spPr/>
      <dgm:t>
        <a:bodyPr/>
        <a:lstStyle/>
        <a:p>
          <a:r>
            <a:rPr lang="fi-FI" dirty="0">
              <a:solidFill>
                <a:srgbClr val="FF0000"/>
              </a:solidFill>
            </a:rPr>
            <a:t>Pakolliset Haag – Visby –säännöt ovat voimassa </a:t>
          </a:r>
        </a:p>
      </dgm:t>
    </dgm:pt>
    <dgm:pt modelId="{C0C3E515-1DF8-4046-8A0A-0379F87716B0}" type="parTrans" cxnId="{19994BEF-D6F1-4F03-A065-8902134BF82C}">
      <dgm:prSet/>
      <dgm:spPr/>
      <dgm:t>
        <a:bodyPr/>
        <a:lstStyle/>
        <a:p>
          <a:endParaRPr lang="fi-FI"/>
        </a:p>
      </dgm:t>
    </dgm:pt>
    <dgm:pt modelId="{1A8F1528-5323-46BC-8D84-7A28234207CC}" type="sibTrans" cxnId="{19994BEF-D6F1-4F03-A065-8902134BF82C}">
      <dgm:prSet/>
      <dgm:spPr/>
      <dgm:t>
        <a:bodyPr/>
        <a:lstStyle/>
        <a:p>
          <a:endParaRPr lang="fi-FI"/>
        </a:p>
      </dgm:t>
    </dgm:pt>
    <dgm:pt modelId="{06F1ACCA-AEF6-4906-8C21-7C95D4B816CB}">
      <dgm:prSet/>
      <dgm:spPr/>
      <dgm:t>
        <a:bodyPr/>
        <a:lstStyle/>
        <a:p>
          <a:r>
            <a:rPr lang="fi-FI"/>
            <a:t>Tavaran laadun suhteen ostaja voi olla vilpittömässä mielessä ja saada konossementtiin perustuvaa suojaa</a:t>
          </a:r>
        </a:p>
      </dgm:t>
    </dgm:pt>
    <dgm:pt modelId="{3EF50BA6-1C38-4597-A8A6-A6AD2A2669D5}" type="parTrans" cxnId="{838C0803-F262-4339-B673-54B5E3565EC7}">
      <dgm:prSet/>
      <dgm:spPr/>
      <dgm:t>
        <a:bodyPr/>
        <a:lstStyle/>
        <a:p>
          <a:endParaRPr lang="fi-FI"/>
        </a:p>
      </dgm:t>
    </dgm:pt>
    <dgm:pt modelId="{20C8FBA1-17CE-4F17-9E28-4AAF67A8DC95}" type="sibTrans" cxnId="{838C0803-F262-4339-B673-54B5E3565EC7}">
      <dgm:prSet/>
      <dgm:spPr/>
      <dgm:t>
        <a:bodyPr/>
        <a:lstStyle/>
        <a:p>
          <a:endParaRPr lang="fi-FI"/>
        </a:p>
      </dgm:t>
    </dgm:pt>
    <dgm:pt modelId="{14255C1B-95E8-4F09-A758-CC61229813FD}" type="pres">
      <dgm:prSet presAssocID="{3F63D568-0F6A-437E-AB41-9E6BC040173C}" presName="linear" presStyleCnt="0">
        <dgm:presLayoutVars>
          <dgm:animLvl val="lvl"/>
          <dgm:resizeHandles val="exact"/>
        </dgm:presLayoutVars>
      </dgm:prSet>
      <dgm:spPr/>
    </dgm:pt>
    <dgm:pt modelId="{D8EC1C46-A644-49B7-B6FF-249B99F40041}" type="pres">
      <dgm:prSet presAssocID="{0E326F6F-AC8F-452F-8E5D-41216A2FC10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50CE6FA-B531-4AD5-B872-1ED3B22B06CF}" type="pres">
      <dgm:prSet presAssocID="{0E326F6F-AC8F-452F-8E5D-41216A2FC10F}" presName="childText" presStyleLbl="revTx" presStyleIdx="0" presStyleCnt="1">
        <dgm:presLayoutVars>
          <dgm:bulletEnabled val="1"/>
        </dgm:presLayoutVars>
      </dgm:prSet>
      <dgm:spPr/>
    </dgm:pt>
    <dgm:pt modelId="{5AB98398-E97E-4570-A40A-BE70F9E9C5A2}" type="pres">
      <dgm:prSet presAssocID="{06F1ACCA-AEF6-4906-8C21-7C95D4B816C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38C0803-F262-4339-B673-54B5E3565EC7}" srcId="{3F63D568-0F6A-437E-AB41-9E6BC040173C}" destId="{06F1ACCA-AEF6-4906-8C21-7C95D4B816CB}" srcOrd="1" destOrd="0" parTransId="{3EF50BA6-1C38-4597-A8A6-A6AD2A2669D5}" sibTransId="{20C8FBA1-17CE-4F17-9E28-4AAF67A8DC95}"/>
    <dgm:cxn modelId="{FFA04506-99F6-4D04-9A8D-B8EEC8189DF6}" type="presOf" srcId="{0E326F6F-AC8F-452F-8E5D-41216A2FC10F}" destId="{D8EC1C46-A644-49B7-B6FF-249B99F40041}" srcOrd="0" destOrd="0" presId="urn:microsoft.com/office/officeart/2005/8/layout/vList2"/>
    <dgm:cxn modelId="{9A69942E-07D8-4EF4-9CE4-D16F8635ED16}" srcId="{3F63D568-0F6A-437E-AB41-9E6BC040173C}" destId="{0E326F6F-AC8F-452F-8E5D-41216A2FC10F}" srcOrd="0" destOrd="0" parTransId="{7D94A608-603D-4BAC-8463-92F3F78C104C}" sibTransId="{8F1DD199-0A2B-4A11-8CC5-55CDADD5E2A0}"/>
    <dgm:cxn modelId="{F232BE37-A5FA-4666-80F6-36CC97CB652D}" type="presOf" srcId="{06F1ACCA-AEF6-4906-8C21-7C95D4B816CB}" destId="{5AB98398-E97E-4570-A40A-BE70F9E9C5A2}" srcOrd="0" destOrd="0" presId="urn:microsoft.com/office/officeart/2005/8/layout/vList2"/>
    <dgm:cxn modelId="{B9186B4B-A1A2-46A4-A2B6-60CD6B985AFC}" type="presOf" srcId="{68CCDCE5-1E7A-4D41-B57A-ECA062596C65}" destId="{B50CE6FA-B531-4AD5-B872-1ED3B22B06CF}" srcOrd="0" destOrd="0" presId="urn:microsoft.com/office/officeart/2005/8/layout/vList2"/>
    <dgm:cxn modelId="{AC1A197B-2A26-4B5D-9FD4-F8AC95158248}" type="presOf" srcId="{3F63D568-0F6A-437E-AB41-9E6BC040173C}" destId="{14255C1B-95E8-4F09-A758-CC61229813FD}" srcOrd="0" destOrd="0" presId="urn:microsoft.com/office/officeart/2005/8/layout/vList2"/>
    <dgm:cxn modelId="{19994BEF-D6F1-4F03-A065-8902134BF82C}" srcId="{0E326F6F-AC8F-452F-8E5D-41216A2FC10F}" destId="{68CCDCE5-1E7A-4D41-B57A-ECA062596C65}" srcOrd="0" destOrd="0" parTransId="{C0C3E515-1DF8-4046-8A0A-0379F87716B0}" sibTransId="{1A8F1528-5323-46BC-8D84-7A28234207CC}"/>
    <dgm:cxn modelId="{C4B3A0DE-C2F4-4FAD-86DE-07208711A19B}" type="presParOf" srcId="{14255C1B-95E8-4F09-A758-CC61229813FD}" destId="{D8EC1C46-A644-49B7-B6FF-249B99F40041}" srcOrd="0" destOrd="0" presId="urn:microsoft.com/office/officeart/2005/8/layout/vList2"/>
    <dgm:cxn modelId="{487DE485-5A35-4E5B-A5D9-82B0106453E4}" type="presParOf" srcId="{14255C1B-95E8-4F09-A758-CC61229813FD}" destId="{B50CE6FA-B531-4AD5-B872-1ED3B22B06CF}" srcOrd="1" destOrd="0" presId="urn:microsoft.com/office/officeart/2005/8/layout/vList2"/>
    <dgm:cxn modelId="{035E6199-042A-48B4-8F82-D8D27D51FF5D}" type="presParOf" srcId="{14255C1B-95E8-4F09-A758-CC61229813FD}" destId="{5AB98398-E97E-4570-A40A-BE70F9E9C5A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159439-784D-40C3-93CF-D8013257236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483CBB65-C8C6-4DB0-82C7-C88395F4D2C0}">
      <dgm:prSet/>
      <dgm:spPr/>
      <dgm:t>
        <a:bodyPr/>
        <a:lstStyle/>
        <a:p>
          <a:r>
            <a:rPr lang="fi-FI" b="1"/>
            <a:t>Ostaja voi tarkastaa tavaran ennen maksua</a:t>
          </a:r>
          <a:endParaRPr lang="fi-FI"/>
        </a:p>
      </dgm:t>
    </dgm:pt>
    <dgm:pt modelId="{6E6707FF-F703-4F06-9446-AE60774C4D63}" type="parTrans" cxnId="{A5BB049F-0628-4BAE-A7D9-AA294E117ADB}">
      <dgm:prSet/>
      <dgm:spPr/>
      <dgm:t>
        <a:bodyPr/>
        <a:lstStyle/>
        <a:p>
          <a:endParaRPr lang="fi-FI"/>
        </a:p>
      </dgm:t>
    </dgm:pt>
    <dgm:pt modelId="{7BFF1CB4-13D0-4650-8910-4181388D436B}" type="sibTrans" cxnId="{A5BB049F-0628-4BAE-A7D9-AA294E117ADB}">
      <dgm:prSet/>
      <dgm:spPr/>
      <dgm:t>
        <a:bodyPr/>
        <a:lstStyle/>
        <a:p>
          <a:endParaRPr lang="fi-FI"/>
        </a:p>
      </dgm:t>
    </dgm:pt>
    <dgm:pt modelId="{3C8BBA60-2E7C-4F7D-9920-AAE9744FB2DC}">
      <dgm:prSet/>
      <dgm:spPr/>
      <dgm:t>
        <a:bodyPr/>
        <a:lstStyle/>
        <a:p>
          <a:r>
            <a:rPr lang="fi-FI" b="1"/>
            <a:t>ja kieltäytyä maksamasta ei-puhtaan konossementin perusteella </a:t>
          </a:r>
          <a:endParaRPr lang="fi-FI"/>
        </a:p>
      </dgm:t>
    </dgm:pt>
    <dgm:pt modelId="{D29D2FFE-0FF1-4BEB-8681-7751C959BAF9}" type="parTrans" cxnId="{062C438A-AF6E-48D0-830E-32F7CBA56150}">
      <dgm:prSet/>
      <dgm:spPr/>
      <dgm:t>
        <a:bodyPr/>
        <a:lstStyle/>
        <a:p>
          <a:endParaRPr lang="fi-FI"/>
        </a:p>
      </dgm:t>
    </dgm:pt>
    <dgm:pt modelId="{6C6B429C-ED4F-47CB-AADA-08BC233B1D55}" type="sibTrans" cxnId="{062C438A-AF6E-48D0-830E-32F7CBA56150}">
      <dgm:prSet/>
      <dgm:spPr/>
      <dgm:t>
        <a:bodyPr/>
        <a:lstStyle/>
        <a:p>
          <a:endParaRPr lang="fi-FI"/>
        </a:p>
      </dgm:t>
    </dgm:pt>
    <dgm:pt modelId="{7537C0D4-B32A-4B72-BA5B-F890CA246FB4}">
      <dgm:prSet/>
      <dgm:spPr/>
      <dgm:t>
        <a:bodyPr/>
        <a:lstStyle/>
        <a:p>
          <a:r>
            <a:rPr lang="fi-FI" b="1"/>
            <a:t>Suhteessa myyjään: arviointi kauppasopimuksen perusteella </a:t>
          </a:r>
          <a:endParaRPr lang="fi-FI"/>
        </a:p>
      </dgm:t>
    </dgm:pt>
    <dgm:pt modelId="{5E7507C9-1C53-4F61-86AB-F0F137B1F854}" type="parTrans" cxnId="{2CA11CDA-D800-41D9-BAFC-8E9D1CF6ADAD}">
      <dgm:prSet/>
      <dgm:spPr/>
      <dgm:t>
        <a:bodyPr/>
        <a:lstStyle/>
        <a:p>
          <a:endParaRPr lang="fi-FI"/>
        </a:p>
      </dgm:t>
    </dgm:pt>
    <dgm:pt modelId="{568B7531-45AB-4846-87F7-F8F17CBCC272}" type="sibTrans" cxnId="{2CA11CDA-D800-41D9-BAFC-8E9D1CF6ADAD}">
      <dgm:prSet/>
      <dgm:spPr/>
      <dgm:t>
        <a:bodyPr/>
        <a:lstStyle/>
        <a:p>
          <a:endParaRPr lang="fi-FI"/>
        </a:p>
      </dgm:t>
    </dgm:pt>
    <dgm:pt modelId="{0EBCACAD-B93C-481C-BD57-393B1AEC4D84}">
      <dgm:prSet/>
      <dgm:spPr/>
      <dgm:t>
        <a:bodyPr/>
        <a:lstStyle/>
        <a:p>
          <a:r>
            <a:rPr lang="fi-FI" b="1" dirty="0"/>
            <a:t>Suhteessa kuljettajaan: arviointi konossementin perusteella (jos myyjä rahdinantaja; jos ostaja, kuljetussopimus ja Haag-Visby) </a:t>
          </a:r>
          <a:endParaRPr lang="fi-FI" dirty="0"/>
        </a:p>
      </dgm:t>
    </dgm:pt>
    <dgm:pt modelId="{2D3B116F-B3FE-4250-8860-FE53A148F769}" type="parTrans" cxnId="{5CF97687-89E6-4BC0-9823-3A26628806CE}">
      <dgm:prSet/>
      <dgm:spPr/>
      <dgm:t>
        <a:bodyPr/>
        <a:lstStyle/>
        <a:p>
          <a:endParaRPr lang="fi-FI"/>
        </a:p>
      </dgm:t>
    </dgm:pt>
    <dgm:pt modelId="{9627034D-4D33-4183-B1C5-8EC4938DD8CD}" type="sibTrans" cxnId="{5CF97687-89E6-4BC0-9823-3A26628806CE}">
      <dgm:prSet/>
      <dgm:spPr/>
      <dgm:t>
        <a:bodyPr/>
        <a:lstStyle/>
        <a:p>
          <a:endParaRPr lang="fi-FI"/>
        </a:p>
      </dgm:t>
    </dgm:pt>
    <dgm:pt modelId="{9E7B4F84-7F4A-40C9-95E7-BE1D2303ED17}">
      <dgm:prSet/>
      <dgm:spPr/>
      <dgm:t>
        <a:bodyPr/>
        <a:lstStyle/>
        <a:p>
          <a:r>
            <a:rPr lang="fi-FI" b="1"/>
            <a:t>Remburssissa pankki tarkastaa asiakirjojen sopimuksenmukaisuuden ennen kuin maksuvelvollisuus tulee kysymykseen </a:t>
          </a:r>
          <a:endParaRPr lang="fi-FI"/>
        </a:p>
      </dgm:t>
    </dgm:pt>
    <dgm:pt modelId="{69EDF802-0F69-4550-A86E-CD9A6AA9A27A}" type="parTrans" cxnId="{2C2F24D3-37D5-4949-8634-A4DA685B924E}">
      <dgm:prSet/>
      <dgm:spPr/>
      <dgm:t>
        <a:bodyPr/>
        <a:lstStyle/>
        <a:p>
          <a:endParaRPr lang="fi-FI"/>
        </a:p>
      </dgm:t>
    </dgm:pt>
    <dgm:pt modelId="{65667D76-851D-4116-A73E-E2196D6ED6BD}" type="sibTrans" cxnId="{2C2F24D3-37D5-4949-8634-A4DA685B924E}">
      <dgm:prSet/>
      <dgm:spPr/>
      <dgm:t>
        <a:bodyPr/>
        <a:lstStyle/>
        <a:p>
          <a:endParaRPr lang="fi-FI"/>
        </a:p>
      </dgm:t>
    </dgm:pt>
    <dgm:pt modelId="{CABF8467-CD0A-426D-9F44-EBF7F8B68B22}" type="pres">
      <dgm:prSet presAssocID="{84159439-784D-40C3-93CF-D8013257236F}" presName="Name0" presStyleCnt="0">
        <dgm:presLayoutVars>
          <dgm:dir/>
          <dgm:animLvl val="lvl"/>
          <dgm:resizeHandles val="exact"/>
        </dgm:presLayoutVars>
      </dgm:prSet>
      <dgm:spPr/>
    </dgm:pt>
    <dgm:pt modelId="{5865E58B-7A76-408F-82CF-283C5F472F43}" type="pres">
      <dgm:prSet presAssocID="{9E7B4F84-7F4A-40C9-95E7-BE1D2303ED17}" presName="boxAndChildren" presStyleCnt="0"/>
      <dgm:spPr/>
    </dgm:pt>
    <dgm:pt modelId="{FD9B3BB3-98D4-49DC-A829-5085B8EC291B}" type="pres">
      <dgm:prSet presAssocID="{9E7B4F84-7F4A-40C9-95E7-BE1D2303ED17}" presName="parentTextBox" presStyleLbl="node1" presStyleIdx="0" presStyleCnt="3"/>
      <dgm:spPr/>
    </dgm:pt>
    <dgm:pt modelId="{00199F9F-4ECE-4659-A6EC-9B0DBBEBB94C}" type="pres">
      <dgm:prSet presAssocID="{6C6B429C-ED4F-47CB-AADA-08BC233B1D55}" presName="sp" presStyleCnt="0"/>
      <dgm:spPr/>
    </dgm:pt>
    <dgm:pt modelId="{EBDDE352-9E26-4DB5-9B15-1F099FF0FB4E}" type="pres">
      <dgm:prSet presAssocID="{3C8BBA60-2E7C-4F7D-9920-AAE9744FB2DC}" presName="arrowAndChildren" presStyleCnt="0"/>
      <dgm:spPr/>
    </dgm:pt>
    <dgm:pt modelId="{99975A80-B2B5-4A27-BC08-E823C7756B7A}" type="pres">
      <dgm:prSet presAssocID="{3C8BBA60-2E7C-4F7D-9920-AAE9744FB2DC}" presName="parentTextArrow" presStyleLbl="node1" presStyleIdx="0" presStyleCnt="3"/>
      <dgm:spPr/>
    </dgm:pt>
    <dgm:pt modelId="{4C4AAE62-D7B7-47C6-9E60-2BF6CAC40A2D}" type="pres">
      <dgm:prSet presAssocID="{3C8BBA60-2E7C-4F7D-9920-AAE9744FB2DC}" presName="arrow" presStyleLbl="node1" presStyleIdx="1" presStyleCnt="3"/>
      <dgm:spPr/>
    </dgm:pt>
    <dgm:pt modelId="{C157C58D-11CD-4D8E-80F1-ABC3F5F3DAD1}" type="pres">
      <dgm:prSet presAssocID="{3C8BBA60-2E7C-4F7D-9920-AAE9744FB2DC}" presName="descendantArrow" presStyleCnt="0"/>
      <dgm:spPr/>
    </dgm:pt>
    <dgm:pt modelId="{8BEC30B0-8D23-4B36-A0A3-2A4852260AF0}" type="pres">
      <dgm:prSet presAssocID="{7537C0D4-B32A-4B72-BA5B-F890CA246FB4}" presName="childTextArrow" presStyleLbl="fgAccFollowNode1" presStyleIdx="0" presStyleCnt="2">
        <dgm:presLayoutVars>
          <dgm:bulletEnabled val="1"/>
        </dgm:presLayoutVars>
      </dgm:prSet>
      <dgm:spPr/>
    </dgm:pt>
    <dgm:pt modelId="{CD1DD503-57CE-4E06-BA0C-503EC0C9ADE0}" type="pres">
      <dgm:prSet presAssocID="{0EBCACAD-B93C-481C-BD57-393B1AEC4D84}" presName="childTextArrow" presStyleLbl="fgAccFollowNode1" presStyleIdx="1" presStyleCnt="2">
        <dgm:presLayoutVars>
          <dgm:bulletEnabled val="1"/>
        </dgm:presLayoutVars>
      </dgm:prSet>
      <dgm:spPr/>
    </dgm:pt>
    <dgm:pt modelId="{FCF31D55-6AA1-420C-A59F-AD268ECBEA1B}" type="pres">
      <dgm:prSet presAssocID="{7BFF1CB4-13D0-4650-8910-4181388D436B}" presName="sp" presStyleCnt="0"/>
      <dgm:spPr/>
    </dgm:pt>
    <dgm:pt modelId="{A89027EE-FF2A-49CE-B035-0F906F6E72FF}" type="pres">
      <dgm:prSet presAssocID="{483CBB65-C8C6-4DB0-82C7-C88395F4D2C0}" presName="arrowAndChildren" presStyleCnt="0"/>
      <dgm:spPr/>
    </dgm:pt>
    <dgm:pt modelId="{AC572A0E-651E-4CFA-9A68-5A06945A3373}" type="pres">
      <dgm:prSet presAssocID="{483CBB65-C8C6-4DB0-82C7-C88395F4D2C0}" presName="parentTextArrow" presStyleLbl="node1" presStyleIdx="2" presStyleCnt="3"/>
      <dgm:spPr/>
    </dgm:pt>
  </dgm:ptLst>
  <dgm:cxnLst>
    <dgm:cxn modelId="{91104B04-201E-4C23-A8B4-F4A7DC97CC09}" type="presOf" srcId="{7537C0D4-B32A-4B72-BA5B-F890CA246FB4}" destId="{8BEC30B0-8D23-4B36-A0A3-2A4852260AF0}" srcOrd="0" destOrd="0" presId="urn:microsoft.com/office/officeart/2005/8/layout/process4"/>
    <dgm:cxn modelId="{4B4C6226-612E-40EC-961C-9DDAF5C0D20C}" type="presOf" srcId="{3C8BBA60-2E7C-4F7D-9920-AAE9744FB2DC}" destId="{99975A80-B2B5-4A27-BC08-E823C7756B7A}" srcOrd="0" destOrd="0" presId="urn:microsoft.com/office/officeart/2005/8/layout/process4"/>
    <dgm:cxn modelId="{698A1349-03BB-4489-81EB-515330B03763}" type="presOf" srcId="{84159439-784D-40C3-93CF-D8013257236F}" destId="{CABF8467-CD0A-426D-9F44-EBF7F8B68B22}" srcOrd="0" destOrd="0" presId="urn:microsoft.com/office/officeart/2005/8/layout/process4"/>
    <dgm:cxn modelId="{5CF97687-89E6-4BC0-9823-3A26628806CE}" srcId="{3C8BBA60-2E7C-4F7D-9920-AAE9744FB2DC}" destId="{0EBCACAD-B93C-481C-BD57-393B1AEC4D84}" srcOrd="1" destOrd="0" parTransId="{2D3B116F-B3FE-4250-8860-FE53A148F769}" sibTransId="{9627034D-4D33-4183-B1C5-8EC4938DD8CD}"/>
    <dgm:cxn modelId="{062C438A-AF6E-48D0-830E-32F7CBA56150}" srcId="{84159439-784D-40C3-93CF-D8013257236F}" destId="{3C8BBA60-2E7C-4F7D-9920-AAE9744FB2DC}" srcOrd="1" destOrd="0" parTransId="{D29D2FFE-0FF1-4BEB-8681-7751C959BAF9}" sibTransId="{6C6B429C-ED4F-47CB-AADA-08BC233B1D55}"/>
    <dgm:cxn modelId="{A5BB049F-0628-4BAE-A7D9-AA294E117ADB}" srcId="{84159439-784D-40C3-93CF-D8013257236F}" destId="{483CBB65-C8C6-4DB0-82C7-C88395F4D2C0}" srcOrd="0" destOrd="0" parTransId="{6E6707FF-F703-4F06-9446-AE60774C4D63}" sibTransId="{7BFF1CB4-13D0-4650-8910-4181388D436B}"/>
    <dgm:cxn modelId="{045805C5-A5EA-4F41-A3C7-BB6FB0EC239B}" type="presOf" srcId="{483CBB65-C8C6-4DB0-82C7-C88395F4D2C0}" destId="{AC572A0E-651E-4CFA-9A68-5A06945A3373}" srcOrd="0" destOrd="0" presId="urn:microsoft.com/office/officeart/2005/8/layout/process4"/>
    <dgm:cxn modelId="{482BCEC5-1648-4C06-8A8E-9E539F921569}" type="presOf" srcId="{3C8BBA60-2E7C-4F7D-9920-AAE9744FB2DC}" destId="{4C4AAE62-D7B7-47C6-9E60-2BF6CAC40A2D}" srcOrd="1" destOrd="0" presId="urn:microsoft.com/office/officeart/2005/8/layout/process4"/>
    <dgm:cxn modelId="{EC1987D1-9D61-41DC-BBFA-2B94CB578569}" type="presOf" srcId="{9E7B4F84-7F4A-40C9-95E7-BE1D2303ED17}" destId="{FD9B3BB3-98D4-49DC-A829-5085B8EC291B}" srcOrd="0" destOrd="0" presId="urn:microsoft.com/office/officeart/2005/8/layout/process4"/>
    <dgm:cxn modelId="{2C2F24D3-37D5-4949-8634-A4DA685B924E}" srcId="{84159439-784D-40C3-93CF-D8013257236F}" destId="{9E7B4F84-7F4A-40C9-95E7-BE1D2303ED17}" srcOrd="2" destOrd="0" parTransId="{69EDF802-0F69-4550-A86E-CD9A6AA9A27A}" sibTransId="{65667D76-851D-4116-A73E-E2196D6ED6BD}"/>
    <dgm:cxn modelId="{2CA11CDA-D800-41D9-BAFC-8E9D1CF6ADAD}" srcId="{3C8BBA60-2E7C-4F7D-9920-AAE9744FB2DC}" destId="{7537C0D4-B32A-4B72-BA5B-F890CA246FB4}" srcOrd="0" destOrd="0" parTransId="{5E7507C9-1C53-4F61-86AB-F0F137B1F854}" sibTransId="{568B7531-45AB-4846-87F7-F8F17CBCC272}"/>
    <dgm:cxn modelId="{466EB1F7-F5E1-469B-A8A4-EB18A29E6259}" type="presOf" srcId="{0EBCACAD-B93C-481C-BD57-393B1AEC4D84}" destId="{CD1DD503-57CE-4E06-BA0C-503EC0C9ADE0}" srcOrd="0" destOrd="0" presId="urn:microsoft.com/office/officeart/2005/8/layout/process4"/>
    <dgm:cxn modelId="{26B405B0-F703-4ADC-8EA0-8924E6ECC702}" type="presParOf" srcId="{CABF8467-CD0A-426D-9F44-EBF7F8B68B22}" destId="{5865E58B-7A76-408F-82CF-283C5F472F43}" srcOrd="0" destOrd="0" presId="urn:microsoft.com/office/officeart/2005/8/layout/process4"/>
    <dgm:cxn modelId="{D12DE8E4-3C03-4D02-9B63-EE6A9BE9B118}" type="presParOf" srcId="{5865E58B-7A76-408F-82CF-283C5F472F43}" destId="{FD9B3BB3-98D4-49DC-A829-5085B8EC291B}" srcOrd="0" destOrd="0" presId="urn:microsoft.com/office/officeart/2005/8/layout/process4"/>
    <dgm:cxn modelId="{B50B8B04-4512-41AC-AFCE-4A9F6762CF2C}" type="presParOf" srcId="{CABF8467-CD0A-426D-9F44-EBF7F8B68B22}" destId="{00199F9F-4ECE-4659-A6EC-9B0DBBEBB94C}" srcOrd="1" destOrd="0" presId="urn:microsoft.com/office/officeart/2005/8/layout/process4"/>
    <dgm:cxn modelId="{D915B3A0-54B3-4541-94A7-66D475C03A6F}" type="presParOf" srcId="{CABF8467-CD0A-426D-9F44-EBF7F8B68B22}" destId="{EBDDE352-9E26-4DB5-9B15-1F099FF0FB4E}" srcOrd="2" destOrd="0" presId="urn:microsoft.com/office/officeart/2005/8/layout/process4"/>
    <dgm:cxn modelId="{87F6B837-1A13-407A-951F-329D9054227C}" type="presParOf" srcId="{EBDDE352-9E26-4DB5-9B15-1F099FF0FB4E}" destId="{99975A80-B2B5-4A27-BC08-E823C7756B7A}" srcOrd="0" destOrd="0" presId="urn:microsoft.com/office/officeart/2005/8/layout/process4"/>
    <dgm:cxn modelId="{177CF548-75D7-4A63-82A4-4BE2097F5545}" type="presParOf" srcId="{EBDDE352-9E26-4DB5-9B15-1F099FF0FB4E}" destId="{4C4AAE62-D7B7-47C6-9E60-2BF6CAC40A2D}" srcOrd="1" destOrd="0" presId="urn:microsoft.com/office/officeart/2005/8/layout/process4"/>
    <dgm:cxn modelId="{35802F0F-1C25-4D95-9483-D274D42B91B5}" type="presParOf" srcId="{EBDDE352-9E26-4DB5-9B15-1F099FF0FB4E}" destId="{C157C58D-11CD-4D8E-80F1-ABC3F5F3DAD1}" srcOrd="2" destOrd="0" presId="urn:microsoft.com/office/officeart/2005/8/layout/process4"/>
    <dgm:cxn modelId="{5387CF15-78B8-4535-AF39-06B93E59DBE9}" type="presParOf" srcId="{C157C58D-11CD-4D8E-80F1-ABC3F5F3DAD1}" destId="{8BEC30B0-8D23-4B36-A0A3-2A4852260AF0}" srcOrd="0" destOrd="0" presId="urn:microsoft.com/office/officeart/2005/8/layout/process4"/>
    <dgm:cxn modelId="{79B70B70-7BAC-4DE2-934D-D1529DF94C03}" type="presParOf" srcId="{C157C58D-11CD-4D8E-80F1-ABC3F5F3DAD1}" destId="{CD1DD503-57CE-4E06-BA0C-503EC0C9ADE0}" srcOrd="1" destOrd="0" presId="urn:microsoft.com/office/officeart/2005/8/layout/process4"/>
    <dgm:cxn modelId="{30BDFECB-B022-48A6-9A8A-F9CE996768C9}" type="presParOf" srcId="{CABF8467-CD0A-426D-9F44-EBF7F8B68B22}" destId="{FCF31D55-6AA1-420C-A59F-AD268ECBEA1B}" srcOrd="3" destOrd="0" presId="urn:microsoft.com/office/officeart/2005/8/layout/process4"/>
    <dgm:cxn modelId="{4309565E-8C54-45BB-9010-6ADE2EC7F8D3}" type="presParOf" srcId="{CABF8467-CD0A-426D-9F44-EBF7F8B68B22}" destId="{A89027EE-FF2A-49CE-B035-0F906F6E72FF}" srcOrd="4" destOrd="0" presId="urn:microsoft.com/office/officeart/2005/8/layout/process4"/>
    <dgm:cxn modelId="{6B6962A0-D2A8-4758-863B-074410A12B8C}" type="presParOf" srcId="{A89027EE-FF2A-49CE-B035-0F906F6E72FF}" destId="{AC572A0E-651E-4CFA-9A68-5A06945A337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F0B102-CC65-443F-A836-E5F546C5E33F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7B03C492-1EFC-4B35-B8C1-622DEC36DF89}">
      <dgm:prSet/>
      <dgm:spPr/>
      <dgm:t>
        <a:bodyPr/>
        <a:lstStyle/>
        <a:p>
          <a:r>
            <a:rPr lang="en-US" b="1"/>
            <a:t>Incoterms </a:t>
          </a:r>
          <a:r>
            <a:rPr lang="en-US" b="1">
              <a:hlinkClick xmlns:r="http://schemas.openxmlformats.org/officeDocument/2006/relationships" r:id="rId1"/>
            </a:rPr>
            <a:t>Incoterms 2020 - New rules Incoterms - Transport - Logistics (shiphub.co)</a:t>
          </a:r>
          <a:r>
            <a:rPr lang="en-US" b="1"/>
            <a:t> </a:t>
          </a:r>
          <a:endParaRPr lang="fi-FI"/>
        </a:p>
      </dgm:t>
    </dgm:pt>
    <dgm:pt modelId="{28D3B40D-FB9F-4F70-88DE-F79C0DEBB2C5}" type="parTrans" cxnId="{BEEDE665-185D-42F7-A8E1-D8D1BA8C10FD}">
      <dgm:prSet/>
      <dgm:spPr/>
      <dgm:t>
        <a:bodyPr/>
        <a:lstStyle/>
        <a:p>
          <a:endParaRPr lang="fi-FI"/>
        </a:p>
      </dgm:t>
    </dgm:pt>
    <dgm:pt modelId="{A7FA6CFF-7ACC-4D08-99E8-D166B94CB7C1}" type="sibTrans" cxnId="{BEEDE665-185D-42F7-A8E1-D8D1BA8C10FD}">
      <dgm:prSet/>
      <dgm:spPr/>
      <dgm:t>
        <a:bodyPr/>
        <a:lstStyle/>
        <a:p>
          <a:endParaRPr lang="fi-FI"/>
        </a:p>
      </dgm:t>
    </dgm:pt>
    <dgm:pt modelId="{A3331163-4CD1-41A8-8303-82968FDAAB75}">
      <dgm:prSet/>
      <dgm:spPr/>
      <dgm:t>
        <a:bodyPr/>
        <a:lstStyle/>
        <a:p>
          <a:r>
            <a:rPr lang="en-US" b="1"/>
            <a:t>Incoterms </a:t>
          </a:r>
          <a:r>
            <a:rPr lang="en-US" b="1">
              <a:hlinkClick xmlns:r="http://schemas.openxmlformats.org/officeDocument/2006/relationships" r:id="rId2"/>
            </a:rPr>
            <a:t>Shipping Incoterms: the Complete Guide | Guided Imports</a:t>
          </a:r>
          <a:r>
            <a:rPr lang="en-US" b="1"/>
            <a:t> </a:t>
          </a:r>
          <a:endParaRPr lang="fi-FI"/>
        </a:p>
      </dgm:t>
    </dgm:pt>
    <dgm:pt modelId="{D229D819-0043-4633-A798-5228E1FFB671}" type="parTrans" cxnId="{41C20A42-64E6-4633-B328-9BCD19511C01}">
      <dgm:prSet/>
      <dgm:spPr/>
      <dgm:t>
        <a:bodyPr/>
        <a:lstStyle/>
        <a:p>
          <a:endParaRPr lang="fi-FI"/>
        </a:p>
      </dgm:t>
    </dgm:pt>
    <dgm:pt modelId="{D00A3680-C727-4742-AF21-AE193028635D}" type="sibTrans" cxnId="{41C20A42-64E6-4633-B328-9BCD19511C01}">
      <dgm:prSet/>
      <dgm:spPr/>
      <dgm:t>
        <a:bodyPr/>
        <a:lstStyle/>
        <a:p>
          <a:endParaRPr lang="fi-FI"/>
        </a:p>
      </dgm:t>
    </dgm:pt>
    <dgm:pt modelId="{14532430-7E1F-431D-B2CF-9DEFD396C909}">
      <dgm:prSet/>
      <dgm:spPr/>
      <dgm:t>
        <a:bodyPr/>
        <a:lstStyle/>
        <a:p>
          <a:r>
            <a:rPr lang="en-US" b="1"/>
            <a:t>Suomalaisia Incoterms –ohjeita: </a:t>
          </a:r>
          <a:r>
            <a:rPr lang="en-US" b="1">
              <a:hlinkClick xmlns:r="http://schemas.openxmlformats.org/officeDocument/2006/relationships" r:id="rId3"/>
            </a:rPr>
            <a:t>Incoterms® 2020 -toimituslausekkeet (kuehne-nagel.com)</a:t>
          </a:r>
          <a:r>
            <a:rPr lang="en-US" b="1"/>
            <a:t> </a:t>
          </a:r>
          <a:endParaRPr lang="fi-FI"/>
        </a:p>
      </dgm:t>
    </dgm:pt>
    <dgm:pt modelId="{394EDAFA-A4A9-46A6-86EE-DED02C2F29DC}" type="parTrans" cxnId="{EAB24EDF-867F-4EC3-979F-52933A4E35A4}">
      <dgm:prSet/>
      <dgm:spPr/>
      <dgm:t>
        <a:bodyPr/>
        <a:lstStyle/>
        <a:p>
          <a:endParaRPr lang="fi-FI"/>
        </a:p>
      </dgm:t>
    </dgm:pt>
    <dgm:pt modelId="{79CDB975-D404-4037-8EE7-7EDE054301D0}" type="sibTrans" cxnId="{EAB24EDF-867F-4EC3-979F-52933A4E35A4}">
      <dgm:prSet/>
      <dgm:spPr/>
      <dgm:t>
        <a:bodyPr/>
        <a:lstStyle/>
        <a:p>
          <a:endParaRPr lang="fi-FI"/>
        </a:p>
      </dgm:t>
    </dgm:pt>
    <dgm:pt modelId="{18FA2891-3CF8-4408-ADCC-7F1AFA6E1957}" type="pres">
      <dgm:prSet presAssocID="{13F0B102-CC65-443F-A836-E5F546C5E33F}" presName="linear" presStyleCnt="0">
        <dgm:presLayoutVars>
          <dgm:animLvl val="lvl"/>
          <dgm:resizeHandles val="exact"/>
        </dgm:presLayoutVars>
      </dgm:prSet>
      <dgm:spPr/>
    </dgm:pt>
    <dgm:pt modelId="{20708AD6-D738-45AA-A796-56B7366DE5EB}" type="pres">
      <dgm:prSet presAssocID="{7B03C492-1EFC-4B35-B8C1-622DEC36DF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A58B26-AB17-458A-B0DD-2876B6EF3D77}" type="pres">
      <dgm:prSet presAssocID="{A7FA6CFF-7ACC-4D08-99E8-D166B94CB7C1}" presName="spacer" presStyleCnt="0"/>
      <dgm:spPr/>
    </dgm:pt>
    <dgm:pt modelId="{BF2BB76C-8C18-4DBF-80ED-49C6C3E875B8}" type="pres">
      <dgm:prSet presAssocID="{A3331163-4CD1-41A8-8303-82968FDAAB7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3E64DCD-742B-4CFF-851A-6A7F05EBDAD8}" type="pres">
      <dgm:prSet presAssocID="{D00A3680-C727-4742-AF21-AE193028635D}" presName="spacer" presStyleCnt="0"/>
      <dgm:spPr/>
    </dgm:pt>
    <dgm:pt modelId="{E5C0383A-FD61-4492-B536-A79B11E5BCE0}" type="pres">
      <dgm:prSet presAssocID="{14532430-7E1F-431D-B2CF-9DEFD396C90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F54F08-4701-44C1-B20C-B155AD472A0E}" type="presOf" srcId="{A3331163-4CD1-41A8-8303-82968FDAAB75}" destId="{BF2BB76C-8C18-4DBF-80ED-49C6C3E875B8}" srcOrd="0" destOrd="0" presId="urn:microsoft.com/office/officeart/2005/8/layout/vList2"/>
    <dgm:cxn modelId="{AE174C2F-4F16-448C-B6CD-E9E44B391E82}" type="presOf" srcId="{14532430-7E1F-431D-B2CF-9DEFD396C909}" destId="{E5C0383A-FD61-4492-B536-A79B11E5BCE0}" srcOrd="0" destOrd="0" presId="urn:microsoft.com/office/officeart/2005/8/layout/vList2"/>
    <dgm:cxn modelId="{BB5C5C39-1F5E-47C4-ACA7-C4815726E6B8}" type="presOf" srcId="{13F0B102-CC65-443F-A836-E5F546C5E33F}" destId="{18FA2891-3CF8-4408-ADCC-7F1AFA6E1957}" srcOrd="0" destOrd="0" presId="urn:microsoft.com/office/officeart/2005/8/layout/vList2"/>
    <dgm:cxn modelId="{41C20A42-64E6-4633-B328-9BCD19511C01}" srcId="{13F0B102-CC65-443F-A836-E5F546C5E33F}" destId="{A3331163-4CD1-41A8-8303-82968FDAAB75}" srcOrd="1" destOrd="0" parTransId="{D229D819-0043-4633-A798-5228E1FFB671}" sibTransId="{D00A3680-C727-4742-AF21-AE193028635D}"/>
    <dgm:cxn modelId="{BEEDE665-185D-42F7-A8E1-D8D1BA8C10FD}" srcId="{13F0B102-CC65-443F-A836-E5F546C5E33F}" destId="{7B03C492-1EFC-4B35-B8C1-622DEC36DF89}" srcOrd="0" destOrd="0" parTransId="{28D3B40D-FB9F-4F70-88DE-F79C0DEBB2C5}" sibTransId="{A7FA6CFF-7ACC-4D08-99E8-D166B94CB7C1}"/>
    <dgm:cxn modelId="{039B8BD2-EB9F-4178-8761-AD547F44AEED}" type="presOf" srcId="{7B03C492-1EFC-4B35-B8C1-622DEC36DF89}" destId="{20708AD6-D738-45AA-A796-56B7366DE5EB}" srcOrd="0" destOrd="0" presId="urn:microsoft.com/office/officeart/2005/8/layout/vList2"/>
    <dgm:cxn modelId="{EAB24EDF-867F-4EC3-979F-52933A4E35A4}" srcId="{13F0B102-CC65-443F-A836-E5F546C5E33F}" destId="{14532430-7E1F-431D-B2CF-9DEFD396C909}" srcOrd="2" destOrd="0" parTransId="{394EDAFA-A4A9-46A6-86EE-DED02C2F29DC}" sibTransId="{79CDB975-D404-4037-8EE7-7EDE054301D0}"/>
    <dgm:cxn modelId="{7BE0650F-E2AE-4CF5-8763-19839032C4AF}" type="presParOf" srcId="{18FA2891-3CF8-4408-ADCC-7F1AFA6E1957}" destId="{20708AD6-D738-45AA-A796-56B7366DE5EB}" srcOrd="0" destOrd="0" presId="urn:microsoft.com/office/officeart/2005/8/layout/vList2"/>
    <dgm:cxn modelId="{51D50836-9073-4758-BC04-93B8FBCAFD82}" type="presParOf" srcId="{18FA2891-3CF8-4408-ADCC-7F1AFA6E1957}" destId="{DAA58B26-AB17-458A-B0DD-2876B6EF3D77}" srcOrd="1" destOrd="0" presId="urn:microsoft.com/office/officeart/2005/8/layout/vList2"/>
    <dgm:cxn modelId="{5750E121-5DA1-45AB-890D-943566D69D84}" type="presParOf" srcId="{18FA2891-3CF8-4408-ADCC-7F1AFA6E1957}" destId="{BF2BB76C-8C18-4DBF-80ED-49C6C3E875B8}" srcOrd="2" destOrd="0" presId="urn:microsoft.com/office/officeart/2005/8/layout/vList2"/>
    <dgm:cxn modelId="{C8EFBB49-7D46-47D4-812B-6D72860B057B}" type="presParOf" srcId="{18FA2891-3CF8-4408-ADCC-7F1AFA6E1957}" destId="{B3E64DCD-742B-4CFF-851A-6A7F05EBDAD8}" srcOrd="3" destOrd="0" presId="urn:microsoft.com/office/officeart/2005/8/layout/vList2"/>
    <dgm:cxn modelId="{AEA1AD50-30E1-4784-B1C5-A24C75802DAF}" type="presParOf" srcId="{18FA2891-3CF8-4408-ADCC-7F1AFA6E1957}" destId="{E5C0383A-FD61-4492-B536-A79B11E5BCE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0FE6BFD-89AE-4DE1-A1A7-A5745E98A64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0C303B3-7740-4A53-A3EC-8BC6EC5BD76A}">
      <dgm:prSet/>
      <dgm:spPr/>
      <dgm:t>
        <a:bodyPr/>
        <a:lstStyle/>
        <a:p>
          <a:r>
            <a:rPr lang="fi-FI" b="1"/>
            <a:t>Myyjä saa konossementin ja muut tavaraa koskevat asiakirjat haltuunsa vain maksua vastaan</a:t>
          </a:r>
          <a:endParaRPr lang="fi-FI"/>
        </a:p>
      </dgm:t>
    </dgm:pt>
    <dgm:pt modelId="{AD24958A-717F-4511-803D-083E9C5EED48}" type="parTrans" cxnId="{DFCF8838-A439-438B-AF50-CA20719DD3F9}">
      <dgm:prSet/>
      <dgm:spPr/>
      <dgm:t>
        <a:bodyPr/>
        <a:lstStyle/>
        <a:p>
          <a:endParaRPr lang="fi-FI"/>
        </a:p>
      </dgm:t>
    </dgm:pt>
    <dgm:pt modelId="{9B7F5ADC-3CD9-417A-847D-8B2831C6DD88}" type="sibTrans" cxnId="{DFCF8838-A439-438B-AF50-CA20719DD3F9}">
      <dgm:prSet/>
      <dgm:spPr/>
      <dgm:t>
        <a:bodyPr/>
        <a:lstStyle/>
        <a:p>
          <a:endParaRPr lang="fi-FI"/>
        </a:p>
      </dgm:t>
    </dgm:pt>
    <dgm:pt modelId="{4E92008D-9179-4A62-9986-433493406CDC}">
      <dgm:prSet custT="1"/>
      <dgm:spPr/>
      <dgm:t>
        <a:bodyPr/>
        <a:lstStyle/>
        <a:p>
          <a:r>
            <a:rPr lang="fi-FI" sz="2800" dirty="0"/>
            <a:t>Huom. myös </a:t>
          </a:r>
          <a:r>
            <a:rPr lang="fi-FI" sz="2800" b="1" dirty="0"/>
            <a:t>remburssisysteemi ja </a:t>
          </a:r>
          <a:endParaRPr lang="fi-FI" sz="2800" dirty="0"/>
        </a:p>
      </dgm:t>
    </dgm:pt>
    <dgm:pt modelId="{5EDD89AB-64CE-4A9B-8934-879BCAC5D899}" type="parTrans" cxnId="{34057DDD-C62C-498F-9001-C402B6219B2E}">
      <dgm:prSet/>
      <dgm:spPr/>
      <dgm:t>
        <a:bodyPr/>
        <a:lstStyle/>
        <a:p>
          <a:endParaRPr lang="fi-FI"/>
        </a:p>
      </dgm:t>
    </dgm:pt>
    <dgm:pt modelId="{412F95C4-28B8-4660-ABC8-5A427D58EBB7}" type="sibTrans" cxnId="{34057DDD-C62C-498F-9001-C402B6219B2E}">
      <dgm:prSet/>
      <dgm:spPr/>
      <dgm:t>
        <a:bodyPr/>
        <a:lstStyle/>
        <a:p>
          <a:endParaRPr lang="fi-FI"/>
        </a:p>
      </dgm:t>
    </dgm:pt>
    <dgm:pt modelId="{96F77D3D-9F9B-4134-940D-BF55D4B37121}">
      <dgm:prSet/>
      <dgm:spPr/>
      <dgm:t>
        <a:bodyPr/>
        <a:lstStyle/>
        <a:p>
          <a:r>
            <a:rPr lang="fi-FI" b="1" dirty="0"/>
            <a:t>myyjän pysäyttämisoikeus (</a:t>
          </a:r>
          <a:r>
            <a:rPr lang="fi-FI" b="1" dirty="0" err="1"/>
            <a:t>right</a:t>
          </a:r>
          <a:r>
            <a:rPr lang="fi-FI" b="1" dirty="0"/>
            <a:t> of </a:t>
          </a:r>
          <a:r>
            <a:rPr lang="fi-FI" b="1" dirty="0" err="1"/>
            <a:t>stoppage</a:t>
          </a:r>
          <a:r>
            <a:rPr lang="fi-FI" b="1" dirty="0"/>
            <a:t> in </a:t>
          </a:r>
          <a:r>
            <a:rPr lang="fi-FI" b="1" dirty="0" err="1"/>
            <a:t>transit</a:t>
          </a:r>
          <a:r>
            <a:rPr lang="fi-FI" b="1" dirty="0"/>
            <a:t>)</a:t>
          </a:r>
          <a:endParaRPr lang="fi-FI" dirty="0"/>
        </a:p>
      </dgm:t>
    </dgm:pt>
    <dgm:pt modelId="{41483578-8AB2-4ABA-92A5-B942B032D029}" type="parTrans" cxnId="{E615DB56-B14E-4926-90AA-5ACF309FE36E}">
      <dgm:prSet/>
      <dgm:spPr/>
      <dgm:t>
        <a:bodyPr/>
        <a:lstStyle/>
        <a:p>
          <a:endParaRPr lang="fi-FI"/>
        </a:p>
      </dgm:t>
    </dgm:pt>
    <dgm:pt modelId="{411CD941-DFEF-41A2-AB38-E230984DF373}" type="sibTrans" cxnId="{E615DB56-B14E-4926-90AA-5ACF309FE36E}">
      <dgm:prSet/>
      <dgm:spPr/>
      <dgm:t>
        <a:bodyPr/>
        <a:lstStyle/>
        <a:p>
          <a:endParaRPr lang="fi-FI"/>
        </a:p>
      </dgm:t>
    </dgm:pt>
    <dgm:pt modelId="{93C3C8CE-F9BC-4826-8DE7-BC8E2952EF4F}" type="pres">
      <dgm:prSet presAssocID="{50FE6BFD-89AE-4DE1-A1A7-A5745E98A649}" presName="vert0" presStyleCnt="0">
        <dgm:presLayoutVars>
          <dgm:dir/>
          <dgm:animOne val="branch"/>
          <dgm:animLvl val="lvl"/>
        </dgm:presLayoutVars>
      </dgm:prSet>
      <dgm:spPr/>
    </dgm:pt>
    <dgm:pt modelId="{1DCE9479-3CE1-4C47-8136-73847A2D0D51}" type="pres">
      <dgm:prSet presAssocID="{70C303B3-7740-4A53-A3EC-8BC6EC5BD76A}" presName="thickLine" presStyleLbl="alignNode1" presStyleIdx="0" presStyleCnt="2"/>
      <dgm:spPr/>
    </dgm:pt>
    <dgm:pt modelId="{1105B46B-DCB9-43AD-874D-384AF8C1F866}" type="pres">
      <dgm:prSet presAssocID="{70C303B3-7740-4A53-A3EC-8BC6EC5BD76A}" presName="horz1" presStyleCnt="0"/>
      <dgm:spPr/>
    </dgm:pt>
    <dgm:pt modelId="{42B028F5-A6E1-45AC-82F4-D4EC1AC5B6B3}" type="pres">
      <dgm:prSet presAssocID="{70C303B3-7740-4A53-A3EC-8BC6EC5BD76A}" presName="tx1" presStyleLbl="revTx" presStyleIdx="0" presStyleCnt="3"/>
      <dgm:spPr/>
    </dgm:pt>
    <dgm:pt modelId="{F8164388-C6F2-4959-8A51-718BE469D957}" type="pres">
      <dgm:prSet presAssocID="{70C303B3-7740-4A53-A3EC-8BC6EC5BD76A}" presName="vert1" presStyleCnt="0"/>
      <dgm:spPr/>
    </dgm:pt>
    <dgm:pt modelId="{477B191F-8921-4EDB-8DCC-A82CBECD62CD}" type="pres">
      <dgm:prSet presAssocID="{4E92008D-9179-4A62-9986-433493406CDC}" presName="vertSpace2a" presStyleCnt="0"/>
      <dgm:spPr/>
    </dgm:pt>
    <dgm:pt modelId="{00F5A03F-E592-40E7-8EE7-D5EB5238B9E6}" type="pres">
      <dgm:prSet presAssocID="{4E92008D-9179-4A62-9986-433493406CDC}" presName="horz2" presStyleCnt="0"/>
      <dgm:spPr/>
    </dgm:pt>
    <dgm:pt modelId="{89BEB5B5-8826-46C0-950C-60540D1EE066}" type="pres">
      <dgm:prSet presAssocID="{4E92008D-9179-4A62-9986-433493406CDC}" presName="horzSpace2" presStyleCnt="0"/>
      <dgm:spPr/>
    </dgm:pt>
    <dgm:pt modelId="{1E6770A7-5980-4FBD-A1BE-650A37BD168D}" type="pres">
      <dgm:prSet presAssocID="{4E92008D-9179-4A62-9986-433493406CDC}" presName="tx2" presStyleLbl="revTx" presStyleIdx="1" presStyleCnt="3"/>
      <dgm:spPr/>
    </dgm:pt>
    <dgm:pt modelId="{75AB2FB5-72FC-44B2-9850-D9C1CA204F2D}" type="pres">
      <dgm:prSet presAssocID="{4E92008D-9179-4A62-9986-433493406CDC}" presName="vert2" presStyleCnt="0"/>
      <dgm:spPr/>
    </dgm:pt>
    <dgm:pt modelId="{63394FE7-C83D-45AC-B56D-F4BEF7AF9BC1}" type="pres">
      <dgm:prSet presAssocID="{4E92008D-9179-4A62-9986-433493406CDC}" presName="thinLine2b" presStyleLbl="callout" presStyleIdx="0" presStyleCnt="1"/>
      <dgm:spPr/>
    </dgm:pt>
    <dgm:pt modelId="{DD650C97-BE8D-4711-A96F-83F9A51166A5}" type="pres">
      <dgm:prSet presAssocID="{4E92008D-9179-4A62-9986-433493406CDC}" presName="vertSpace2b" presStyleCnt="0"/>
      <dgm:spPr/>
    </dgm:pt>
    <dgm:pt modelId="{0C9353C5-3CF0-474D-BA3C-9C22486BCA1F}" type="pres">
      <dgm:prSet presAssocID="{96F77D3D-9F9B-4134-940D-BF55D4B37121}" presName="thickLine" presStyleLbl="alignNode1" presStyleIdx="1" presStyleCnt="2"/>
      <dgm:spPr/>
    </dgm:pt>
    <dgm:pt modelId="{37FFA13C-930C-4DB2-BA69-690CDE6BA953}" type="pres">
      <dgm:prSet presAssocID="{96F77D3D-9F9B-4134-940D-BF55D4B37121}" presName="horz1" presStyleCnt="0"/>
      <dgm:spPr/>
    </dgm:pt>
    <dgm:pt modelId="{4997D88D-B365-4EAE-A962-ADE556F72522}" type="pres">
      <dgm:prSet presAssocID="{96F77D3D-9F9B-4134-940D-BF55D4B37121}" presName="tx1" presStyleLbl="revTx" presStyleIdx="2" presStyleCnt="3"/>
      <dgm:spPr/>
    </dgm:pt>
    <dgm:pt modelId="{6CC847ED-FA6B-435C-BCEF-647242F3F4E7}" type="pres">
      <dgm:prSet presAssocID="{96F77D3D-9F9B-4134-940D-BF55D4B37121}" presName="vert1" presStyleCnt="0"/>
      <dgm:spPr/>
    </dgm:pt>
  </dgm:ptLst>
  <dgm:cxnLst>
    <dgm:cxn modelId="{DFCF8838-A439-438B-AF50-CA20719DD3F9}" srcId="{50FE6BFD-89AE-4DE1-A1A7-A5745E98A649}" destId="{70C303B3-7740-4A53-A3EC-8BC6EC5BD76A}" srcOrd="0" destOrd="0" parTransId="{AD24958A-717F-4511-803D-083E9C5EED48}" sibTransId="{9B7F5ADC-3CD9-417A-847D-8B2831C6DD88}"/>
    <dgm:cxn modelId="{9F37B96C-052E-4A90-8310-E79759D19706}" type="presOf" srcId="{4E92008D-9179-4A62-9986-433493406CDC}" destId="{1E6770A7-5980-4FBD-A1BE-650A37BD168D}" srcOrd="0" destOrd="0" presId="urn:microsoft.com/office/officeart/2008/layout/LinedList"/>
    <dgm:cxn modelId="{E615DB56-B14E-4926-90AA-5ACF309FE36E}" srcId="{50FE6BFD-89AE-4DE1-A1A7-A5745E98A649}" destId="{96F77D3D-9F9B-4134-940D-BF55D4B37121}" srcOrd="1" destOrd="0" parTransId="{41483578-8AB2-4ABA-92A5-B942B032D029}" sibTransId="{411CD941-DFEF-41A2-AB38-E230984DF373}"/>
    <dgm:cxn modelId="{F58E6688-18B5-466A-B947-14CD92D4D286}" type="presOf" srcId="{70C303B3-7740-4A53-A3EC-8BC6EC5BD76A}" destId="{42B028F5-A6E1-45AC-82F4-D4EC1AC5B6B3}" srcOrd="0" destOrd="0" presId="urn:microsoft.com/office/officeart/2008/layout/LinedList"/>
    <dgm:cxn modelId="{C5F85DC9-E152-4148-9B10-9ADF1F7D77C1}" type="presOf" srcId="{50FE6BFD-89AE-4DE1-A1A7-A5745E98A649}" destId="{93C3C8CE-F9BC-4826-8DE7-BC8E2952EF4F}" srcOrd="0" destOrd="0" presId="urn:microsoft.com/office/officeart/2008/layout/LinedList"/>
    <dgm:cxn modelId="{34057DDD-C62C-498F-9001-C402B6219B2E}" srcId="{70C303B3-7740-4A53-A3EC-8BC6EC5BD76A}" destId="{4E92008D-9179-4A62-9986-433493406CDC}" srcOrd="0" destOrd="0" parTransId="{5EDD89AB-64CE-4A9B-8934-879BCAC5D899}" sibTransId="{412F95C4-28B8-4660-ABC8-5A427D58EBB7}"/>
    <dgm:cxn modelId="{D544C6EA-5109-4A2D-9327-8BD288CA4458}" type="presOf" srcId="{96F77D3D-9F9B-4134-940D-BF55D4B37121}" destId="{4997D88D-B365-4EAE-A962-ADE556F72522}" srcOrd="0" destOrd="0" presId="urn:microsoft.com/office/officeart/2008/layout/LinedList"/>
    <dgm:cxn modelId="{E0CE7563-2578-41B0-8FAB-BFAB7BB41DB9}" type="presParOf" srcId="{93C3C8CE-F9BC-4826-8DE7-BC8E2952EF4F}" destId="{1DCE9479-3CE1-4C47-8136-73847A2D0D51}" srcOrd="0" destOrd="0" presId="urn:microsoft.com/office/officeart/2008/layout/LinedList"/>
    <dgm:cxn modelId="{D74608AA-1B7C-40C3-9A50-B94070E38132}" type="presParOf" srcId="{93C3C8CE-F9BC-4826-8DE7-BC8E2952EF4F}" destId="{1105B46B-DCB9-43AD-874D-384AF8C1F866}" srcOrd="1" destOrd="0" presId="urn:microsoft.com/office/officeart/2008/layout/LinedList"/>
    <dgm:cxn modelId="{0302CD92-25E7-4BFB-9430-977F9842E4F1}" type="presParOf" srcId="{1105B46B-DCB9-43AD-874D-384AF8C1F866}" destId="{42B028F5-A6E1-45AC-82F4-D4EC1AC5B6B3}" srcOrd="0" destOrd="0" presId="urn:microsoft.com/office/officeart/2008/layout/LinedList"/>
    <dgm:cxn modelId="{C0EDAFAD-FBCD-4FE3-93A0-D4A656C6F49A}" type="presParOf" srcId="{1105B46B-DCB9-43AD-874D-384AF8C1F866}" destId="{F8164388-C6F2-4959-8A51-718BE469D957}" srcOrd="1" destOrd="0" presId="urn:microsoft.com/office/officeart/2008/layout/LinedList"/>
    <dgm:cxn modelId="{062C9821-2D4D-4B58-A459-8AF3A3074FA2}" type="presParOf" srcId="{F8164388-C6F2-4959-8A51-718BE469D957}" destId="{477B191F-8921-4EDB-8DCC-A82CBECD62CD}" srcOrd="0" destOrd="0" presId="urn:microsoft.com/office/officeart/2008/layout/LinedList"/>
    <dgm:cxn modelId="{BA771B12-E8BF-4B4C-ABFA-BA5A5BB895A4}" type="presParOf" srcId="{F8164388-C6F2-4959-8A51-718BE469D957}" destId="{00F5A03F-E592-40E7-8EE7-D5EB5238B9E6}" srcOrd="1" destOrd="0" presId="urn:microsoft.com/office/officeart/2008/layout/LinedList"/>
    <dgm:cxn modelId="{B1B5FDEE-63AE-48E3-825F-AB413266C57E}" type="presParOf" srcId="{00F5A03F-E592-40E7-8EE7-D5EB5238B9E6}" destId="{89BEB5B5-8826-46C0-950C-60540D1EE066}" srcOrd="0" destOrd="0" presId="urn:microsoft.com/office/officeart/2008/layout/LinedList"/>
    <dgm:cxn modelId="{2E363DA5-B0F5-4EDF-8DB4-AF251918C32E}" type="presParOf" srcId="{00F5A03F-E592-40E7-8EE7-D5EB5238B9E6}" destId="{1E6770A7-5980-4FBD-A1BE-650A37BD168D}" srcOrd="1" destOrd="0" presId="urn:microsoft.com/office/officeart/2008/layout/LinedList"/>
    <dgm:cxn modelId="{51480E42-70B4-4931-B3AD-660E1E8EC098}" type="presParOf" srcId="{00F5A03F-E592-40E7-8EE7-D5EB5238B9E6}" destId="{75AB2FB5-72FC-44B2-9850-D9C1CA204F2D}" srcOrd="2" destOrd="0" presId="urn:microsoft.com/office/officeart/2008/layout/LinedList"/>
    <dgm:cxn modelId="{2A6339D8-D25F-4BD3-AD55-F12922119433}" type="presParOf" srcId="{F8164388-C6F2-4959-8A51-718BE469D957}" destId="{63394FE7-C83D-45AC-B56D-F4BEF7AF9BC1}" srcOrd="2" destOrd="0" presId="urn:microsoft.com/office/officeart/2008/layout/LinedList"/>
    <dgm:cxn modelId="{A062E9CC-42AA-460E-A100-369A197F6903}" type="presParOf" srcId="{F8164388-C6F2-4959-8A51-718BE469D957}" destId="{DD650C97-BE8D-4711-A96F-83F9A51166A5}" srcOrd="3" destOrd="0" presId="urn:microsoft.com/office/officeart/2008/layout/LinedList"/>
    <dgm:cxn modelId="{227A71EC-1B38-47E0-A29B-8A471CA85B36}" type="presParOf" srcId="{93C3C8CE-F9BC-4826-8DE7-BC8E2952EF4F}" destId="{0C9353C5-3CF0-474D-BA3C-9C22486BCA1F}" srcOrd="2" destOrd="0" presId="urn:microsoft.com/office/officeart/2008/layout/LinedList"/>
    <dgm:cxn modelId="{942C50F2-EDAB-40EE-B0D0-D737F19898EB}" type="presParOf" srcId="{93C3C8CE-F9BC-4826-8DE7-BC8E2952EF4F}" destId="{37FFA13C-930C-4DB2-BA69-690CDE6BA953}" srcOrd="3" destOrd="0" presId="urn:microsoft.com/office/officeart/2008/layout/LinedList"/>
    <dgm:cxn modelId="{14016F49-EA33-46CA-98A4-81E2ED4A880A}" type="presParOf" srcId="{37FFA13C-930C-4DB2-BA69-690CDE6BA953}" destId="{4997D88D-B365-4EAE-A962-ADE556F72522}" srcOrd="0" destOrd="0" presId="urn:microsoft.com/office/officeart/2008/layout/LinedList"/>
    <dgm:cxn modelId="{45F26D92-F5A2-4720-9189-CAE41BAF09AF}" type="presParOf" srcId="{37FFA13C-930C-4DB2-BA69-690CDE6BA953}" destId="{6CC847ED-FA6B-435C-BCEF-647242F3F4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0F6EAD4-2380-4DFC-B3DD-45EAD71F037A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2C6FAAC1-6F02-4BB4-8C04-5E5DD6AC497D}">
      <dgm:prSet/>
      <dgm:spPr/>
      <dgm:t>
        <a:bodyPr/>
        <a:lstStyle/>
        <a:p>
          <a:r>
            <a:rPr lang="fi-FI" b="1"/>
            <a:t>Myyjä ei voi vedota ostajan sopimusrikkomukseen vilpittömässä mielessä olevaa konossementin haltijaa vastaan, mutta </a:t>
          </a:r>
          <a:endParaRPr lang="fi-FI"/>
        </a:p>
      </dgm:t>
    </dgm:pt>
    <dgm:pt modelId="{FFF0F468-DD07-4F2A-8B1E-70D789DEB7EA}" type="parTrans" cxnId="{A21EEE39-23CE-41C9-BC96-2E11EAE046F0}">
      <dgm:prSet/>
      <dgm:spPr/>
      <dgm:t>
        <a:bodyPr/>
        <a:lstStyle/>
        <a:p>
          <a:endParaRPr lang="fi-FI"/>
        </a:p>
      </dgm:t>
    </dgm:pt>
    <dgm:pt modelId="{C39DD6EF-822B-4F86-AADF-3C3A275B81DB}" type="sibTrans" cxnId="{A21EEE39-23CE-41C9-BC96-2E11EAE046F0}">
      <dgm:prSet/>
      <dgm:spPr/>
      <dgm:t>
        <a:bodyPr/>
        <a:lstStyle/>
        <a:p>
          <a:endParaRPr lang="fi-FI"/>
        </a:p>
      </dgm:t>
    </dgm:pt>
    <dgm:pt modelId="{E8A9FB70-A014-4802-96A6-4776A142FA37}">
      <dgm:prSet/>
      <dgm:spPr/>
      <dgm:t>
        <a:bodyPr/>
        <a:lstStyle/>
        <a:p>
          <a:r>
            <a:rPr lang="fi-FI" b="1"/>
            <a:t>Myyjä voi esittää määräsatamassa kuljettajalle konossementin kaksoiskappaleen (jonka kuljettaja on velvollinen antamaan laivauksen yhteydessä</a:t>
          </a:r>
          <a:endParaRPr lang="fi-FI"/>
        </a:p>
      </dgm:t>
    </dgm:pt>
    <dgm:pt modelId="{8A2B63EA-2FBD-4E58-9C62-9D8864D45405}" type="parTrans" cxnId="{5CC7994E-5EA4-4FB1-8926-E71D76ED4C0C}">
      <dgm:prSet/>
      <dgm:spPr/>
      <dgm:t>
        <a:bodyPr/>
        <a:lstStyle/>
        <a:p>
          <a:endParaRPr lang="fi-FI"/>
        </a:p>
      </dgm:t>
    </dgm:pt>
    <dgm:pt modelId="{8ABE65A2-90BC-4531-AE6C-526D82DE4DB4}" type="sibTrans" cxnId="{5CC7994E-5EA4-4FB1-8926-E71D76ED4C0C}">
      <dgm:prSet/>
      <dgm:spPr/>
      <dgm:t>
        <a:bodyPr/>
        <a:lstStyle/>
        <a:p>
          <a:endParaRPr lang="fi-FI"/>
        </a:p>
      </dgm:t>
    </dgm:pt>
    <dgm:pt modelId="{4BE32059-6232-4E8A-BE1C-AC52D3D93BB9}">
      <dgm:prSet/>
      <dgm:spPr/>
      <dgm:t>
        <a:bodyPr/>
        <a:lstStyle/>
        <a:p>
          <a:r>
            <a:rPr lang="fi-FI" b="1"/>
            <a:t>Tämä estää tavaran luovuttamisen vastaanottajalle</a:t>
          </a:r>
          <a:endParaRPr lang="fi-FI"/>
        </a:p>
      </dgm:t>
    </dgm:pt>
    <dgm:pt modelId="{4534ACF7-0C5B-4C8E-B68D-3F3BC0379A7C}" type="parTrans" cxnId="{82953298-4A43-49EF-B761-8AA84BD76FB3}">
      <dgm:prSet/>
      <dgm:spPr/>
      <dgm:t>
        <a:bodyPr/>
        <a:lstStyle/>
        <a:p>
          <a:endParaRPr lang="fi-FI"/>
        </a:p>
      </dgm:t>
    </dgm:pt>
    <dgm:pt modelId="{D7337065-F47C-4005-8980-69582C66A0FD}" type="sibTrans" cxnId="{82953298-4A43-49EF-B761-8AA84BD76FB3}">
      <dgm:prSet/>
      <dgm:spPr/>
      <dgm:t>
        <a:bodyPr/>
        <a:lstStyle/>
        <a:p>
          <a:endParaRPr lang="fi-FI"/>
        </a:p>
      </dgm:t>
    </dgm:pt>
    <dgm:pt modelId="{2F9B5A86-A9EC-4BB1-976D-512414DE91A2}" type="pres">
      <dgm:prSet presAssocID="{60F6EAD4-2380-4DFC-B3DD-45EAD71F037A}" presName="CompostProcess" presStyleCnt="0">
        <dgm:presLayoutVars>
          <dgm:dir/>
          <dgm:resizeHandles val="exact"/>
        </dgm:presLayoutVars>
      </dgm:prSet>
      <dgm:spPr/>
    </dgm:pt>
    <dgm:pt modelId="{0F6D6E83-C8D8-4451-B5EF-9C461F4FB7F3}" type="pres">
      <dgm:prSet presAssocID="{60F6EAD4-2380-4DFC-B3DD-45EAD71F037A}" presName="arrow" presStyleLbl="bgShp" presStyleIdx="0" presStyleCnt="1"/>
      <dgm:spPr/>
    </dgm:pt>
    <dgm:pt modelId="{3C3A9A39-67F5-4745-804D-9F65A66766D3}" type="pres">
      <dgm:prSet presAssocID="{60F6EAD4-2380-4DFC-B3DD-45EAD71F037A}" presName="linearProcess" presStyleCnt="0"/>
      <dgm:spPr/>
    </dgm:pt>
    <dgm:pt modelId="{D0B82C5A-7B88-4D2F-9BB7-58A9F8D4308F}" type="pres">
      <dgm:prSet presAssocID="{2C6FAAC1-6F02-4BB4-8C04-5E5DD6AC497D}" presName="textNode" presStyleLbl="node1" presStyleIdx="0" presStyleCnt="3">
        <dgm:presLayoutVars>
          <dgm:bulletEnabled val="1"/>
        </dgm:presLayoutVars>
      </dgm:prSet>
      <dgm:spPr/>
    </dgm:pt>
    <dgm:pt modelId="{B90F54FF-2B47-4C25-9F4A-21DF791F9783}" type="pres">
      <dgm:prSet presAssocID="{C39DD6EF-822B-4F86-AADF-3C3A275B81DB}" presName="sibTrans" presStyleCnt="0"/>
      <dgm:spPr/>
    </dgm:pt>
    <dgm:pt modelId="{91525F44-585B-49B9-A3E5-0834CF50AE10}" type="pres">
      <dgm:prSet presAssocID="{E8A9FB70-A014-4802-96A6-4776A142FA37}" presName="textNode" presStyleLbl="node1" presStyleIdx="1" presStyleCnt="3">
        <dgm:presLayoutVars>
          <dgm:bulletEnabled val="1"/>
        </dgm:presLayoutVars>
      </dgm:prSet>
      <dgm:spPr/>
    </dgm:pt>
    <dgm:pt modelId="{6015524D-90F9-4CAF-9F51-7277EE914804}" type="pres">
      <dgm:prSet presAssocID="{8ABE65A2-90BC-4531-AE6C-526D82DE4DB4}" presName="sibTrans" presStyleCnt="0"/>
      <dgm:spPr/>
    </dgm:pt>
    <dgm:pt modelId="{E0106590-220D-4B22-84C4-1503C44E8D67}" type="pres">
      <dgm:prSet presAssocID="{4BE32059-6232-4E8A-BE1C-AC52D3D93BB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A85490F-225C-4826-99E5-534248C45E9E}" type="presOf" srcId="{2C6FAAC1-6F02-4BB4-8C04-5E5DD6AC497D}" destId="{D0B82C5A-7B88-4D2F-9BB7-58A9F8D4308F}" srcOrd="0" destOrd="0" presId="urn:microsoft.com/office/officeart/2005/8/layout/hProcess9"/>
    <dgm:cxn modelId="{A21EEE39-23CE-41C9-BC96-2E11EAE046F0}" srcId="{60F6EAD4-2380-4DFC-B3DD-45EAD71F037A}" destId="{2C6FAAC1-6F02-4BB4-8C04-5E5DD6AC497D}" srcOrd="0" destOrd="0" parTransId="{FFF0F468-DD07-4F2A-8B1E-70D789DEB7EA}" sibTransId="{C39DD6EF-822B-4F86-AADF-3C3A275B81DB}"/>
    <dgm:cxn modelId="{5CC7994E-5EA4-4FB1-8926-E71D76ED4C0C}" srcId="{60F6EAD4-2380-4DFC-B3DD-45EAD71F037A}" destId="{E8A9FB70-A014-4802-96A6-4776A142FA37}" srcOrd="1" destOrd="0" parTransId="{8A2B63EA-2FBD-4E58-9C62-9D8864D45405}" sibTransId="{8ABE65A2-90BC-4531-AE6C-526D82DE4DB4}"/>
    <dgm:cxn modelId="{82953298-4A43-49EF-B761-8AA84BD76FB3}" srcId="{60F6EAD4-2380-4DFC-B3DD-45EAD71F037A}" destId="{4BE32059-6232-4E8A-BE1C-AC52D3D93BB9}" srcOrd="2" destOrd="0" parTransId="{4534ACF7-0C5B-4C8E-B68D-3F3BC0379A7C}" sibTransId="{D7337065-F47C-4005-8980-69582C66A0FD}"/>
    <dgm:cxn modelId="{167CE4A0-12AC-4531-92AE-376359B1D7D0}" type="presOf" srcId="{4BE32059-6232-4E8A-BE1C-AC52D3D93BB9}" destId="{E0106590-220D-4B22-84C4-1503C44E8D67}" srcOrd="0" destOrd="0" presId="urn:microsoft.com/office/officeart/2005/8/layout/hProcess9"/>
    <dgm:cxn modelId="{1618D3C0-BD03-4A5C-A9C6-D9DB3A1EAD52}" type="presOf" srcId="{E8A9FB70-A014-4802-96A6-4776A142FA37}" destId="{91525F44-585B-49B9-A3E5-0834CF50AE10}" srcOrd="0" destOrd="0" presId="urn:microsoft.com/office/officeart/2005/8/layout/hProcess9"/>
    <dgm:cxn modelId="{3D62C2FF-C8E8-4D6C-8306-E5390CA723D5}" type="presOf" srcId="{60F6EAD4-2380-4DFC-B3DD-45EAD71F037A}" destId="{2F9B5A86-A9EC-4BB1-976D-512414DE91A2}" srcOrd="0" destOrd="0" presId="urn:microsoft.com/office/officeart/2005/8/layout/hProcess9"/>
    <dgm:cxn modelId="{5BFBB274-C1A6-4977-97A8-DAFEB787A56B}" type="presParOf" srcId="{2F9B5A86-A9EC-4BB1-976D-512414DE91A2}" destId="{0F6D6E83-C8D8-4451-B5EF-9C461F4FB7F3}" srcOrd="0" destOrd="0" presId="urn:microsoft.com/office/officeart/2005/8/layout/hProcess9"/>
    <dgm:cxn modelId="{D88DB691-567D-4BD9-889E-883A7A908E71}" type="presParOf" srcId="{2F9B5A86-A9EC-4BB1-976D-512414DE91A2}" destId="{3C3A9A39-67F5-4745-804D-9F65A66766D3}" srcOrd="1" destOrd="0" presId="urn:microsoft.com/office/officeart/2005/8/layout/hProcess9"/>
    <dgm:cxn modelId="{7947910E-0B47-4CE8-8116-AC71DE4F7F2B}" type="presParOf" srcId="{3C3A9A39-67F5-4745-804D-9F65A66766D3}" destId="{D0B82C5A-7B88-4D2F-9BB7-58A9F8D4308F}" srcOrd="0" destOrd="0" presId="urn:microsoft.com/office/officeart/2005/8/layout/hProcess9"/>
    <dgm:cxn modelId="{19521B0A-9EAC-4F67-B351-99B3DBDAB44A}" type="presParOf" srcId="{3C3A9A39-67F5-4745-804D-9F65A66766D3}" destId="{B90F54FF-2B47-4C25-9F4A-21DF791F9783}" srcOrd="1" destOrd="0" presId="urn:microsoft.com/office/officeart/2005/8/layout/hProcess9"/>
    <dgm:cxn modelId="{C5AD9985-27E5-4B41-98CC-0816D041CD23}" type="presParOf" srcId="{3C3A9A39-67F5-4745-804D-9F65A66766D3}" destId="{91525F44-585B-49B9-A3E5-0834CF50AE10}" srcOrd="2" destOrd="0" presId="urn:microsoft.com/office/officeart/2005/8/layout/hProcess9"/>
    <dgm:cxn modelId="{C87FB8C6-F6B9-4771-850F-C0F60DC7D8D0}" type="presParOf" srcId="{3C3A9A39-67F5-4745-804D-9F65A66766D3}" destId="{6015524D-90F9-4CAF-9F51-7277EE914804}" srcOrd="3" destOrd="0" presId="urn:microsoft.com/office/officeart/2005/8/layout/hProcess9"/>
    <dgm:cxn modelId="{C4BED324-8790-4355-B5A2-98FC93B49697}" type="presParOf" srcId="{3C3A9A39-67F5-4745-804D-9F65A66766D3}" destId="{E0106590-220D-4B22-84C4-1503C44E8D6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31A7FD1-2C06-450F-9DE9-21424C129E7A}" type="doc">
      <dgm:prSet loTypeId="urn:microsoft.com/office/officeart/2005/8/layout/hierarchy4" loCatId="list" qsTypeId="urn:microsoft.com/office/officeart/2005/8/quickstyle/3d4" qsCatId="3D" csTypeId="urn:microsoft.com/office/officeart/2005/8/colors/accent2_1" csCatId="accent2"/>
      <dgm:spPr/>
      <dgm:t>
        <a:bodyPr/>
        <a:lstStyle/>
        <a:p>
          <a:endParaRPr lang="fi-FI"/>
        </a:p>
      </dgm:t>
    </dgm:pt>
    <dgm:pt modelId="{0E8051D4-FB53-414E-9529-69B4583750CC}">
      <dgm:prSet/>
      <dgm:spPr/>
      <dgm:t>
        <a:bodyPr/>
        <a:lstStyle/>
        <a:p>
          <a:r>
            <a:rPr lang="en-US" b="1"/>
            <a:t>Ostaja ei voi esittää kuljettajaa, vaan ainoastaan myyjää vastaan kauppasopimukseen perustuvia vaatimuksia</a:t>
          </a:r>
          <a:endParaRPr lang="fi-FI"/>
        </a:p>
      </dgm:t>
    </dgm:pt>
    <dgm:pt modelId="{1F6E2A74-F852-4504-9984-49D455E5FB9F}" type="parTrans" cxnId="{CA095AA2-B8E5-4E5D-884D-D6AFD4D7FDAD}">
      <dgm:prSet/>
      <dgm:spPr/>
      <dgm:t>
        <a:bodyPr/>
        <a:lstStyle/>
        <a:p>
          <a:endParaRPr lang="fi-FI"/>
        </a:p>
      </dgm:t>
    </dgm:pt>
    <dgm:pt modelId="{7D848808-EA31-4675-9198-18206029C585}" type="sibTrans" cxnId="{CA095AA2-B8E5-4E5D-884D-D6AFD4D7FDAD}">
      <dgm:prSet/>
      <dgm:spPr/>
      <dgm:t>
        <a:bodyPr/>
        <a:lstStyle/>
        <a:p>
          <a:endParaRPr lang="fi-FI"/>
        </a:p>
      </dgm:t>
    </dgm:pt>
    <dgm:pt modelId="{C10D9DF2-9808-41F5-812F-89AECE993A8A}">
      <dgm:prSet/>
      <dgm:spPr/>
      <dgm:t>
        <a:bodyPr/>
        <a:lstStyle/>
        <a:p>
          <a:r>
            <a:rPr lang="en-US" b="1"/>
            <a:t>Jos ostaja ei ota tavaraa vastaan, kuljettaja voi tallettaa sen julkiseen varastoon</a:t>
          </a:r>
          <a:endParaRPr lang="fi-FI"/>
        </a:p>
      </dgm:t>
    </dgm:pt>
    <dgm:pt modelId="{3DF9F3DE-A4E6-40D6-AE23-5A96EF9091E1}" type="parTrans" cxnId="{AEAF223E-4304-4D8E-AB4E-02C304A27085}">
      <dgm:prSet/>
      <dgm:spPr/>
      <dgm:t>
        <a:bodyPr/>
        <a:lstStyle/>
        <a:p>
          <a:endParaRPr lang="fi-FI"/>
        </a:p>
      </dgm:t>
    </dgm:pt>
    <dgm:pt modelId="{B0722DD0-A623-47F1-BD83-4BC06904DA1D}" type="sibTrans" cxnId="{AEAF223E-4304-4D8E-AB4E-02C304A27085}">
      <dgm:prSet/>
      <dgm:spPr/>
      <dgm:t>
        <a:bodyPr/>
        <a:lstStyle/>
        <a:p>
          <a:endParaRPr lang="fi-FI"/>
        </a:p>
      </dgm:t>
    </dgm:pt>
    <dgm:pt modelId="{321E1979-33CA-40B5-B3CB-4357A478FAAB}">
      <dgm:prSet/>
      <dgm:spPr/>
      <dgm:t>
        <a:bodyPr/>
        <a:lstStyle/>
        <a:p>
          <a:r>
            <a:rPr lang="en-US" b="1"/>
            <a:t>Kuljettajan vastuu</a:t>
          </a:r>
          <a:endParaRPr lang="fi-FI"/>
        </a:p>
      </dgm:t>
    </dgm:pt>
    <dgm:pt modelId="{04214E4B-4759-4214-B2B5-4AF2712E044E}" type="parTrans" cxnId="{7BE437FA-BE65-4219-A74C-8ECA50CE5CB1}">
      <dgm:prSet/>
      <dgm:spPr/>
      <dgm:t>
        <a:bodyPr/>
        <a:lstStyle/>
        <a:p>
          <a:endParaRPr lang="fi-FI"/>
        </a:p>
      </dgm:t>
    </dgm:pt>
    <dgm:pt modelId="{A9A71761-FC0A-48AE-9AFE-D910C38BB339}" type="sibTrans" cxnId="{7BE437FA-BE65-4219-A74C-8ECA50CE5CB1}">
      <dgm:prSet/>
      <dgm:spPr/>
      <dgm:t>
        <a:bodyPr/>
        <a:lstStyle/>
        <a:p>
          <a:endParaRPr lang="fi-FI"/>
        </a:p>
      </dgm:t>
    </dgm:pt>
    <dgm:pt modelId="{48FE8F7A-D9B7-4863-B917-6610DDDE22DF}">
      <dgm:prSet/>
      <dgm:spPr/>
      <dgm:t>
        <a:bodyPr/>
        <a:lstStyle/>
        <a:p>
          <a:r>
            <a:rPr lang="en-US"/>
            <a:t>CIF-kauppa (kuljetussopimus myyjän kanssa): </a:t>
          </a:r>
          <a:endParaRPr lang="fi-FI"/>
        </a:p>
      </dgm:t>
    </dgm:pt>
    <dgm:pt modelId="{8BEB0FCF-462A-42AB-9D3C-F7A2C76CD96A}" type="parTrans" cxnId="{17F078CA-DE28-4950-ACF7-0938FED44E3A}">
      <dgm:prSet/>
      <dgm:spPr/>
      <dgm:t>
        <a:bodyPr/>
        <a:lstStyle/>
        <a:p>
          <a:endParaRPr lang="fi-FI"/>
        </a:p>
      </dgm:t>
    </dgm:pt>
    <dgm:pt modelId="{9DCE9E15-EBC8-4885-8188-C35F1CC6A2B8}" type="sibTrans" cxnId="{17F078CA-DE28-4950-ACF7-0938FED44E3A}">
      <dgm:prSet/>
      <dgm:spPr/>
      <dgm:t>
        <a:bodyPr/>
        <a:lstStyle/>
        <a:p>
          <a:endParaRPr lang="fi-FI"/>
        </a:p>
      </dgm:t>
    </dgm:pt>
    <dgm:pt modelId="{440C1A3E-626D-4BCD-BD8A-702CDED9C51A}">
      <dgm:prSet/>
      <dgm:spPr/>
      <dgm:t>
        <a:bodyPr/>
        <a:lstStyle/>
        <a:p>
          <a:r>
            <a:rPr lang="en-US" i="1"/>
            <a:t>Suhteessa ostajaan vastuu perustuu konossementtiin tavaran ja kuljetusehtojen suhteen  </a:t>
          </a:r>
          <a:endParaRPr lang="fi-FI"/>
        </a:p>
      </dgm:t>
    </dgm:pt>
    <dgm:pt modelId="{AF2139E4-10C0-43BC-8B44-C09D6354C099}" type="parTrans" cxnId="{3656B287-B5B2-46FF-8F1E-28675DC7D5B4}">
      <dgm:prSet/>
      <dgm:spPr/>
      <dgm:t>
        <a:bodyPr/>
        <a:lstStyle/>
        <a:p>
          <a:endParaRPr lang="fi-FI"/>
        </a:p>
      </dgm:t>
    </dgm:pt>
    <dgm:pt modelId="{A803BC06-81E8-474E-8249-5B937C9FFE01}" type="sibTrans" cxnId="{3656B287-B5B2-46FF-8F1E-28675DC7D5B4}">
      <dgm:prSet/>
      <dgm:spPr/>
      <dgm:t>
        <a:bodyPr/>
        <a:lstStyle/>
        <a:p>
          <a:endParaRPr lang="fi-FI"/>
        </a:p>
      </dgm:t>
    </dgm:pt>
    <dgm:pt modelId="{1DFC683F-8E16-4F26-A40A-7E3F91F5AF70}">
      <dgm:prSet/>
      <dgm:spPr/>
      <dgm:t>
        <a:bodyPr/>
        <a:lstStyle/>
        <a:p>
          <a:r>
            <a:rPr lang="en-US" i="1"/>
            <a:t>Suhteessa myyjään vastuu perustuu kuljetussopimukseen, mutta Haagin – Visbyn säännöt syrjäyttävät ristiriitaiset ehdot </a:t>
          </a:r>
          <a:endParaRPr lang="fi-FI"/>
        </a:p>
      </dgm:t>
    </dgm:pt>
    <dgm:pt modelId="{E7313DAD-BED4-4B17-B722-8B407EE4BA24}" type="parTrans" cxnId="{E2215323-AE07-4D9D-AD68-C1792A62C143}">
      <dgm:prSet/>
      <dgm:spPr/>
      <dgm:t>
        <a:bodyPr/>
        <a:lstStyle/>
        <a:p>
          <a:endParaRPr lang="fi-FI"/>
        </a:p>
      </dgm:t>
    </dgm:pt>
    <dgm:pt modelId="{341BF990-1B8F-412C-8145-2665DA86B203}" type="sibTrans" cxnId="{E2215323-AE07-4D9D-AD68-C1792A62C143}">
      <dgm:prSet/>
      <dgm:spPr/>
      <dgm:t>
        <a:bodyPr/>
        <a:lstStyle/>
        <a:p>
          <a:endParaRPr lang="fi-FI"/>
        </a:p>
      </dgm:t>
    </dgm:pt>
    <dgm:pt modelId="{2841070A-4E34-4473-9200-FB46A872E6E6}">
      <dgm:prSet/>
      <dgm:spPr/>
      <dgm:t>
        <a:bodyPr/>
        <a:lstStyle/>
        <a:p>
          <a:r>
            <a:rPr lang="en-US"/>
            <a:t>FOB-kauppa (kuljetussopimus ostajan kanssa): </a:t>
          </a:r>
          <a:endParaRPr lang="fi-FI"/>
        </a:p>
      </dgm:t>
    </dgm:pt>
    <dgm:pt modelId="{8642294E-938B-4AB4-AACD-19F5521EC172}" type="parTrans" cxnId="{3E72CA3B-29E0-4260-99B2-3965640937BF}">
      <dgm:prSet/>
      <dgm:spPr/>
      <dgm:t>
        <a:bodyPr/>
        <a:lstStyle/>
        <a:p>
          <a:endParaRPr lang="fi-FI"/>
        </a:p>
      </dgm:t>
    </dgm:pt>
    <dgm:pt modelId="{5A03AC37-D54D-44D8-AB8C-2CF3BF3D94C5}" type="sibTrans" cxnId="{3E72CA3B-29E0-4260-99B2-3965640937BF}">
      <dgm:prSet/>
      <dgm:spPr/>
      <dgm:t>
        <a:bodyPr/>
        <a:lstStyle/>
        <a:p>
          <a:endParaRPr lang="fi-FI"/>
        </a:p>
      </dgm:t>
    </dgm:pt>
    <dgm:pt modelId="{0D290E7E-5215-4110-8ADE-CD0D23A89E1F}">
      <dgm:prSet/>
      <dgm:spPr/>
      <dgm:t>
        <a:bodyPr/>
        <a:lstStyle/>
        <a:p>
          <a:r>
            <a:rPr lang="en-US" i="1"/>
            <a:t>Suhteessa ostajaan vastuu perustuu konossementtiin tavaran suhteen ja </a:t>
          </a:r>
          <a:endParaRPr lang="fi-FI"/>
        </a:p>
      </dgm:t>
    </dgm:pt>
    <dgm:pt modelId="{2E6721D7-A8AA-4CAB-AD93-D8ED7B808363}" type="parTrans" cxnId="{6107556B-FD97-4B2D-A028-C7481DD4A300}">
      <dgm:prSet/>
      <dgm:spPr/>
      <dgm:t>
        <a:bodyPr/>
        <a:lstStyle/>
        <a:p>
          <a:endParaRPr lang="fi-FI"/>
        </a:p>
      </dgm:t>
    </dgm:pt>
    <dgm:pt modelId="{C8BE060D-C78D-471C-AF8A-6DB67A1A3B4C}" type="sibTrans" cxnId="{6107556B-FD97-4B2D-A028-C7481DD4A300}">
      <dgm:prSet/>
      <dgm:spPr/>
      <dgm:t>
        <a:bodyPr/>
        <a:lstStyle/>
        <a:p>
          <a:endParaRPr lang="fi-FI"/>
        </a:p>
      </dgm:t>
    </dgm:pt>
    <dgm:pt modelId="{11FFCF34-C34C-4BB8-BCD2-75CE5A31731D}">
      <dgm:prSet/>
      <dgm:spPr/>
      <dgm:t>
        <a:bodyPr/>
        <a:lstStyle/>
        <a:p>
          <a:r>
            <a:rPr lang="en-US" i="1"/>
            <a:t>kuljetussopimukseen kuljetusehtojen suhteen, </a:t>
          </a:r>
          <a:r>
            <a:rPr lang="fi-FI" i="1"/>
            <a:t>mutta Haagin – Visbyn säännöt syrjäyttävät ristiriitaiset ehdot </a:t>
          </a:r>
          <a:endParaRPr lang="fi-FI"/>
        </a:p>
      </dgm:t>
    </dgm:pt>
    <dgm:pt modelId="{32E01EEC-DC0E-4C3F-997C-DA83D4A9C639}" type="parTrans" cxnId="{5F27CDCE-6506-4C47-B4F3-FB6D5F24042D}">
      <dgm:prSet/>
      <dgm:spPr/>
      <dgm:t>
        <a:bodyPr/>
        <a:lstStyle/>
        <a:p>
          <a:endParaRPr lang="fi-FI"/>
        </a:p>
      </dgm:t>
    </dgm:pt>
    <dgm:pt modelId="{36CE5763-B70C-4501-B4C3-C690E476C002}" type="sibTrans" cxnId="{5F27CDCE-6506-4C47-B4F3-FB6D5F24042D}">
      <dgm:prSet/>
      <dgm:spPr/>
      <dgm:t>
        <a:bodyPr/>
        <a:lstStyle/>
        <a:p>
          <a:endParaRPr lang="fi-FI"/>
        </a:p>
      </dgm:t>
    </dgm:pt>
    <dgm:pt modelId="{5855CE8E-AC4E-4C4C-8125-12ABC19210C7}">
      <dgm:prSet/>
      <dgm:spPr/>
      <dgm:t>
        <a:bodyPr/>
        <a:lstStyle/>
        <a:p>
          <a:r>
            <a:rPr lang="en-US" i="1"/>
            <a:t>Suhteessa myyjään vastuu perustuu konossementtiin kuljetusehtojen suhteen </a:t>
          </a:r>
          <a:endParaRPr lang="fi-FI"/>
        </a:p>
      </dgm:t>
    </dgm:pt>
    <dgm:pt modelId="{9439568B-BCCD-4A33-A14A-39CE629B1151}" type="parTrans" cxnId="{C0FBC1F6-CFA5-4B6C-9D2B-97128CB94CCD}">
      <dgm:prSet/>
      <dgm:spPr/>
      <dgm:t>
        <a:bodyPr/>
        <a:lstStyle/>
        <a:p>
          <a:endParaRPr lang="fi-FI"/>
        </a:p>
      </dgm:t>
    </dgm:pt>
    <dgm:pt modelId="{DF1446D1-A418-4B04-ABBE-A72287A86B7C}" type="sibTrans" cxnId="{C0FBC1F6-CFA5-4B6C-9D2B-97128CB94CCD}">
      <dgm:prSet/>
      <dgm:spPr/>
      <dgm:t>
        <a:bodyPr/>
        <a:lstStyle/>
        <a:p>
          <a:endParaRPr lang="fi-FI"/>
        </a:p>
      </dgm:t>
    </dgm:pt>
    <dgm:pt modelId="{559A9F24-D369-4185-9D96-2956A3BAEB78}">
      <dgm:prSet/>
      <dgm:spPr/>
      <dgm:t>
        <a:bodyPr/>
        <a:lstStyle/>
        <a:p>
          <a:r>
            <a:rPr lang="en-US"/>
            <a:t>Konossementin pakottavat vastuusäännöt tulevat kuljetusehtojen suhteen sovellettaviksi, kun on ristiriitaa suhteessa kuljetussopimuksen ehtoihin </a:t>
          </a:r>
          <a:endParaRPr lang="fi-FI"/>
        </a:p>
      </dgm:t>
    </dgm:pt>
    <dgm:pt modelId="{FC9706C7-A824-4791-89F6-208EB0C0D9F6}" type="parTrans" cxnId="{757889F5-6349-485D-A08B-F8C25B52908F}">
      <dgm:prSet/>
      <dgm:spPr/>
      <dgm:t>
        <a:bodyPr/>
        <a:lstStyle/>
        <a:p>
          <a:endParaRPr lang="fi-FI"/>
        </a:p>
      </dgm:t>
    </dgm:pt>
    <dgm:pt modelId="{CD3C418E-F09A-435E-81DC-39738FB47A67}" type="sibTrans" cxnId="{757889F5-6349-485D-A08B-F8C25B52908F}">
      <dgm:prSet/>
      <dgm:spPr/>
      <dgm:t>
        <a:bodyPr/>
        <a:lstStyle/>
        <a:p>
          <a:endParaRPr lang="fi-FI"/>
        </a:p>
      </dgm:t>
    </dgm:pt>
    <dgm:pt modelId="{43E471BA-0FA6-407D-8E0D-431410586147}" type="pres">
      <dgm:prSet presAssocID="{831A7FD1-2C06-450F-9DE9-21424C129E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6A41C3-519D-4D3D-8921-9834A57E2906}" type="pres">
      <dgm:prSet presAssocID="{0E8051D4-FB53-414E-9529-69B4583750CC}" presName="vertOne" presStyleCnt="0"/>
      <dgm:spPr/>
    </dgm:pt>
    <dgm:pt modelId="{506C3B49-FB62-49CC-9829-83F26349EAC2}" type="pres">
      <dgm:prSet presAssocID="{0E8051D4-FB53-414E-9529-69B4583750CC}" presName="txOne" presStyleLbl="node0" presStyleIdx="0" presStyleCnt="3">
        <dgm:presLayoutVars>
          <dgm:chPref val="3"/>
        </dgm:presLayoutVars>
      </dgm:prSet>
      <dgm:spPr/>
    </dgm:pt>
    <dgm:pt modelId="{1BE5C313-9DF0-4771-82DA-608421249BFE}" type="pres">
      <dgm:prSet presAssocID="{0E8051D4-FB53-414E-9529-69B4583750CC}" presName="horzOne" presStyleCnt="0"/>
      <dgm:spPr/>
    </dgm:pt>
    <dgm:pt modelId="{C42BE910-AD24-4F83-82DE-1363C627D764}" type="pres">
      <dgm:prSet presAssocID="{7D848808-EA31-4675-9198-18206029C585}" presName="sibSpaceOne" presStyleCnt="0"/>
      <dgm:spPr/>
    </dgm:pt>
    <dgm:pt modelId="{57E4A771-3650-40DA-960C-9846CDB19061}" type="pres">
      <dgm:prSet presAssocID="{C10D9DF2-9808-41F5-812F-89AECE993A8A}" presName="vertOne" presStyleCnt="0"/>
      <dgm:spPr/>
    </dgm:pt>
    <dgm:pt modelId="{DD9F0A30-05AA-424A-92ED-9952BB744ADF}" type="pres">
      <dgm:prSet presAssocID="{C10D9DF2-9808-41F5-812F-89AECE993A8A}" presName="txOne" presStyleLbl="node0" presStyleIdx="1" presStyleCnt="3">
        <dgm:presLayoutVars>
          <dgm:chPref val="3"/>
        </dgm:presLayoutVars>
      </dgm:prSet>
      <dgm:spPr/>
    </dgm:pt>
    <dgm:pt modelId="{C418FF5D-9E51-4C5F-9D2C-55DED99B2094}" type="pres">
      <dgm:prSet presAssocID="{C10D9DF2-9808-41F5-812F-89AECE993A8A}" presName="horzOne" presStyleCnt="0"/>
      <dgm:spPr/>
    </dgm:pt>
    <dgm:pt modelId="{9F513DC3-86D6-4931-99A6-459C3463D059}" type="pres">
      <dgm:prSet presAssocID="{B0722DD0-A623-47F1-BD83-4BC06904DA1D}" presName="sibSpaceOne" presStyleCnt="0"/>
      <dgm:spPr/>
    </dgm:pt>
    <dgm:pt modelId="{0470DB7A-7511-41F7-9FAC-EF917FB0297D}" type="pres">
      <dgm:prSet presAssocID="{321E1979-33CA-40B5-B3CB-4357A478FAAB}" presName="vertOne" presStyleCnt="0"/>
      <dgm:spPr/>
    </dgm:pt>
    <dgm:pt modelId="{7195CB9F-7096-481E-BEA0-AB24B5FDB6E2}" type="pres">
      <dgm:prSet presAssocID="{321E1979-33CA-40B5-B3CB-4357A478FAAB}" presName="txOne" presStyleLbl="node0" presStyleIdx="2" presStyleCnt="3">
        <dgm:presLayoutVars>
          <dgm:chPref val="3"/>
        </dgm:presLayoutVars>
      </dgm:prSet>
      <dgm:spPr/>
    </dgm:pt>
    <dgm:pt modelId="{234C0541-DB9C-45B6-A367-33E22FC6EE50}" type="pres">
      <dgm:prSet presAssocID="{321E1979-33CA-40B5-B3CB-4357A478FAAB}" presName="parTransOne" presStyleCnt="0"/>
      <dgm:spPr/>
    </dgm:pt>
    <dgm:pt modelId="{B12BE7DB-0C6C-407F-BA81-F9F41E4F96C3}" type="pres">
      <dgm:prSet presAssocID="{321E1979-33CA-40B5-B3CB-4357A478FAAB}" presName="horzOne" presStyleCnt="0"/>
      <dgm:spPr/>
    </dgm:pt>
    <dgm:pt modelId="{19F5292A-7837-482B-A5D7-8E8037C9F348}" type="pres">
      <dgm:prSet presAssocID="{48FE8F7A-D9B7-4863-B917-6610DDDE22DF}" presName="vertTwo" presStyleCnt="0"/>
      <dgm:spPr/>
    </dgm:pt>
    <dgm:pt modelId="{B62917CA-3647-46BF-BB95-326896E41B89}" type="pres">
      <dgm:prSet presAssocID="{48FE8F7A-D9B7-4863-B917-6610DDDE22DF}" presName="txTwo" presStyleLbl="node2" presStyleIdx="0" presStyleCnt="3">
        <dgm:presLayoutVars>
          <dgm:chPref val="3"/>
        </dgm:presLayoutVars>
      </dgm:prSet>
      <dgm:spPr/>
    </dgm:pt>
    <dgm:pt modelId="{F6609D37-EB9D-447C-AA73-2B7891C6EBBF}" type="pres">
      <dgm:prSet presAssocID="{48FE8F7A-D9B7-4863-B917-6610DDDE22DF}" presName="parTransTwo" presStyleCnt="0"/>
      <dgm:spPr/>
    </dgm:pt>
    <dgm:pt modelId="{AFA7D67D-0B3F-4079-90B4-BE6D038F6C3E}" type="pres">
      <dgm:prSet presAssocID="{48FE8F7A-D9B7-4863-B917-6610DDDE22DF}" presName="horzTwo" presStyleCnt="0"/>
      <dgm:spPr/>
    </dgm:pt>
    <dgm:pt modelId="{9D3C9A89-4848-4CD2-AB4A-3AE66B13D2E3}" type="pres">
      <dgm:prSet presAssocID="{440C1A3E-626D-4BCD-BD8A-702CDED9C51A}" presName="vertThree" presStyleCnt="0"/>
      <dgm:spPr/>
    </dgm:pt>
    <dgm:pt modelId="{CD1A324F-2DE3-42F9-A6D0-69F1C36F3B56}" type="pres">
      <dgm:prSet presAssocID="{440C1A3E-626D-4BCD-BD8A-702CDED9C51A}" presName="txThree" presStyleLbl="node3" presStyleIdx="0" presStyleCnt="5">
        <dgm:presLayoutVars>
          <dgm:chPref val="3"/>
        </dgm:presLayoutVars>
      </dgm:prSet>
      <dgm:spPr/>
    </dgm:pt>
    <dgm:pt modelId="{4722B5BD-DF9E-4E5A-9D2F-ADFE13066079}" type="pres">
      <dgm:prSet presAssocID="{440C1A3E-626D-4BCD-BD8A-702CDED9C51A}" presName="horzThree" presStyleCnt="0"/>
      <dgm:spPr/>
    </dgm:pt>
    <dgm:pt modelId="{D5CF65AD-A594-4AD5-A148-92C1AFD87D3A}" type="pres">
      <dgm:prSet presAssocID="{A803BC06-81E8-474E-8249-5B937C9FFE01}" presName="sibSpaceThree" presStyleCnt="0"/>
      <dgm:spPr/>
    </dgm:pt>
    <dgm:pt modelId="{FFB58462-E677-4E5F-AB1E-DF2E3B4D8FC6}" type="pres">
      <dgm:prSet presAssocID="{1DFC683F-8E16-4F26-A40A-7E3F91F5AF70}" presName="vertThree" presStyleCnt="0"/>
      <dgm:spPr/>
    </dgm:pt>
    <dgm:pt modelId="{85B2F31D-D61A-4D3A-B5BB-9ED85702CCF8}" type="pres">
      <dgm:prSet presAssocID="{1DFC683F-8E16-4F26-A40A-7E3F91F5AF70}" presName="txThree" presStyleLbl="node3" presStyleIdx="1" presStyleCnt="5">
        <dgm:presLayoutVars>
          <dgm:chPref val="3"/>
        </dgm:presLayoutVars>
      </dgm:prSet>
      <dgm:spPr/>
    </dgm:pt>
    <dgm:pt modelId="{674B5A27-68CE-4508-BEA4-E57E8FE845EB}" type="pres">
      <dgm:prSet presAssocID="{1DFC683F-8E16-4F26-A40A-7E3F91F5AF70}" presName="horzThree" presStyleCnt="0"/>
      <dgm:spPr/>
    </dgm:pt>
    <dgm:pt modelId="{96679B33-A86C-467B-982F-0108B5433505}" type="pres">
      <dgm:prSet presAssocID="{9DCE9E15-EBC8-4885-8188-C35F1CC6A2B8}" presName="sibSpaceTwo" presStyleCnt="0"/>
      <dgm:spPr/>
    </dgm:pt>
    <dgm:pt modelId="{E07DB95C-BA4E-4168-B6C2-3C12655A515B}" type="pres">
      <dgm:prSet presAssocID="{2841070A-4E34-4473-9200-FB46A872E6E6}" presName="vertTwo" presStyleCnt="0"/>
      <dgm:spPr/>
    </dgm:pt>
    <dgm:pt modelId="{14974786-C090-4AF7-B1E3-17834A02B2B0}" type="pres">
      <dgm:prSet presAssocID="{2841070A-4E34-4473-9200-FB46A872E6E6}" presName="txTwo" presStyleLbl="node2" presStyleIdx="1" presStyleCnt="3">
        <dgm:presLayoutVars>
          <dgm:chPref val="3"/>
        </dgm:presLayoutVars>
      </dgm:prSet>
      <dgm:spPr/>
    </dgm:pt>
    <dgm:pt modelId="{456C0CE1-FBA8-44BB-8972-E4F953488139}" type="pres">
      <dgm:prSet presAssocID="{2841070A-4E34-4473-9200-FB46A872E6E6}" presName="parTransTwo" presStyleCnt="0"/>
      <dgm:spPr/>
    </dgm:pt>
    <dgm:pt modelId="{C9792784-EA4B-4FF5-8FE2-8122D55AFC43}" type="pres">
      <dgm:prSet presAssocID="{2841070A-4E34-4473-9200-FB46A872E6E6}" presName="horzTwo" presStyleCnt="0"/>
      <dgm:spPr/>
    </dgm:pt>
    <dgm:pt modelId="{2C3BAE6C-12ED-4495-9655-3F882D3A067F}" type="pres">
      <dgm:prSet presAssocID="{0D290E7E-5215-4110-8ADE-CD0D23A89E1F}" presName="vertThree" presStyleCnt="0"/>
      <dgm:spPr/>
    </dgm:pt>
    <dgm:pt modelId="{69D37044-A520-4017-8823-C2F1A9159336}" type="pres">
      <dgm:prSet presAssocID="{0D290E7E-5215-4110-8ADE-CD0D23A89E1F}" presName="txThree" presStyleLbl="node3" presStyleIdx="2" presStyleCnt="5">
        <dgm:presLayoutVars>
          <dgm:chPref val="3"/>
        </dgm:presLayoutVars>
      </dgm:prSet>
      <dgm:spPr/>
    </dgm:pt>
    <dgm:pt modelId="{9C6867D9-03A3-40CC-A10A-5E2829D5A671}" type="pres">
      <dgm:prSet presAssocID="{0D290E7E-5215-4110-8ADE-CD0D23A89E1F}" presName="horzThree" presStyleCnt="0"/>
      <dgm:spPr/>
    </dgm:pt>
    <dgm:pt modelId="{7A8A67EF-E44C-48E0-8BDC-5E7A2008DB8A}" type="pres">
      <dgm:prSet presAssocID="{C8BE060D-C78D-471C-AF8A-6DB67A1A3B4C}" presName="sibSpaceThree" presStyleCnt="0"/>
      <dgm:spPr/>
    </dgm:pt>
    <dgm:pt modelId="{59C103BA-8203-4E6B-9E91-5D333BF5E1FD}" type="pres">
      <dgm:prSet presAssocID="{11FFCF34-C34C-4BB8-BCD2-75CE5A31731D}" presName="vertThree" presStyleCnt="0"/>
      <dgm:spPr/>
    </dgm:pt>
    <dgm:pt modelId="{081BB4AC-3533-4333-80F5-1539E8638D9A}" type="pres">
      <dgm:prSet presAssocID="{11FFCF34-C34C-4BB8-BCD2-75CE5A31731D}" presName="txThree" presStyleLbl="node3" presStyleIdx="3" presStyleCnt="5">
        <dgm:presLayoutVars>
          <dgm:chPref val="3"/>
        </dgm:presLayoutVars>
      </dgm:prSet>
      <dgm:spPr/>
    </dgm:pt>
    <dgm:pt modelId="{DF2C6F6B-2426-452B-AB49-6F2A5CE5493A}" type="pres">
      <dgm:prSet presAssocID="{11FFCF34-C34C-4BB8-BCD2-75CE5A31731D}" presName="horzThree" presStyleCnt="0"/>
      <dgm:spPr/>
    </dgm:pt>
    <dgm:pt modelId="{9C23C87A-A532-45C4-8B2B-F265A174C3F1}" type="pres">
      <dgm:prSet presAssocID="{36CE5763-B70C-4501-B4C3-C690E476C002}" presName="sibSpaceThree" presStyleCnt="0"/>
      <dgm:spPr/>
    </dgm:pt>
    <dgm:pt modelId="{EFAA48C4-A60B-4566-A2C0-6723712650AD}" type="pres">
      <dgm:prSet presAssocID="{5855CE8E-AC4E-4C4C-8125-12ABC19210C7}" presName="vertThree" presStyleCnt="0"/>
      <dgm:spPr/>
    </dgm:pt>
    <dgm:pt modelId="{196F79E3-A89C-41C5-977D-1278594887C6}" type="pres">
      <dgm:prSet presAssocID="{5855CE8E-AC4E-4C4C-8125-12ABC19210C7}" presName="txThree" presStyleLbl="node3" presStyleIdx="4" presStyleCnt="5">
        <dgm:presLayoutVars>
          <dgm:chPref val="3"/>
        </dgm:presLayoutVars>
      </dgm:prSet>
      <dgm:spPr/>
    </dgm:pt>
    <dgm:pt modelId="{23D2E659-FC2A-4658-8229-A843F9823C31}" type="pres">
      <dgm:prSet presAssocID="{5855CE8E-AC4E-4C4C-8125-12ABC19210C7}" presName="horzThree" presStyleCnt="0"/>
      <dgm:spPr/>
    </dgm:pt>
    <dgm:pt modelId="{8956A0F6-2269-4507-9410-5DBB7B7D8DBE}" type="pres">
      <dgm:prSet presAssocID="{5A03AC37-D54D-44D8-AB8C-2CF3BF3D94C5}" presName="sibSpaceTwo" presStyleCnt="0"/>
      <dgm:spPr/>
    </dgm:pt>
    <dgm:pt modelId="{3E949787-B80B-4511-B547-65F42D079727}" type="pres">
      <dgm:prSet presAssocID="{559A9F24-D369-4185-9D96-2956A3BAEB78}" presName="vertTwo" presStyleCnt="0"/>
      <dgm:spPr/>
    </dgm:pt>
    <dgm:pt modelId="{ECB1C3D9-0AD7-406C-8309-B0BD84D321BC}" type="pres">
      <dgm:prSet presAssocID="{559A9F24-D369-4185-9D96-2956A3BAEB78}" presName="txTwo" presStyleLbl="node2" presStyleIdx="2" presStyleCnt="3">
        <dgm:presLayoutVars>
          <dgm:chPref val="3"/>
        </dgm:presLayoutVars>
      </dgm:prSet>
      <dgm:spPr/>
    </dgm:pt>
    <dgm:pt modelId="{C10777CD-D673-40F9-90CD-D8F8607A6AF9}" type="pres">
      <dgm:prSet presAssocID="{559A9F24-D369-4185-9D96-2956A3BAEB78}" presName="horzTwo" presStyleCnt="0"/>
      <dgm:spPr/>
    </dgm:pt>
  </dgm:ptLst>
  <dgm:cxnLst>
    <dgm:cxn modelId="{E2215323-AE07-4D9D-AD68-C1792A62C143}" srcId="{48FE8F7A-D9B7-4863-B917-6610DDDE22DF}" destId="{1DFC683F-8E16-4F26-A40A-7E3F91F5AF70}" srcOrd="1" destOrd="0" parTransId="{E7313DAD-BED4-4B17-B722-8B407EE4BA24}" sibTransId="{341BF990-1B8F-412C-8145-2665DA86B203}"/>
    <dgm:cxn modelId="{AB024D25-1333-4CDB-8907-F9B418084109}" type="presOf" srcId="{5855CE8E-AC4E-4C4C-8125-12ABC19210C7}" destId="{196F79E3-A89C-41C5-977D-1278594887C6}" srcOrd="0" destOrd="0" presId="urn:microsoft.com/office/officeart/2005/8/layout/hierarchy4"/>
    <dgm:cxn modelId="{DEF5452F-1351-4356-8F07-FB95BD4B3070}" type="presOf" srcId="{0E8051D4-FB53-414E-9529-69B4583750CC}" destId="{506C3B49-FB62-49CC-9829-83F26349EAC2}" srcOrd="0" destOrd="0" presId="urn:microsoft.com/office/officeart/2005/8/layout/hierarchy4"/>
    <dgm:cxn modelId="{4A3D1D32-5A35-4FBD-A4FB-255B02488174}" type="presOf" srcId="{48FE8F7A-D9B7-4863-B917-6610DDDE22DF}" destId="{B62917CA-3647-46BF-BB95-326896E41B89}" srcOrd="0" destOrd="0" presId="urn:microsoft.com/office/officeart/2005/8/layout/hierarchy4"/>
    <dgm:cxn modelId="{3E72CA3B-29E0-4260-99B2-3965640937BF}" srcId="{321E1979-33CA-40B5-B3CB-4357A478FAAB}" destId="{2841070A-4E34-4473-9200-FB46A872E6E6}" srcOrd="1" destOrd="0" parTransId="{8642294E-938B-4AB4-AACD-19F5521EC172}" sibTransId="{5A03AC37-D54D-44D8-AB8C-2CF3BF3D94C5}"/>
    <dgm:cxn modelId="{AEAF223E-4304-4D8E-AB4E-02C304A27085}" srcId="{831A7FD1-2C06-450F-9DE9-21424C129E7A}" destId="{C10D9DF2-9808-41F5-812F-89AECE993A8A}" srcOrd="1" destOrd="0" parTransId="{3DF9F3DE-A4E6-40D6-AE23-5A96EF9091E1}" sibTransId="{B0722DD0-A623-47F1-BD83-4BC06904DA1D}"/>
    <dgm:cxn modelId="{B8A03061-FE7B-4B48-905A-6A4F1FBA4843}" type="presOf" srcId="{11FFCF34-C34C-4BB8-BCD2-75CE5A31731D}" destId="{081BB4AC-3533-4333-80F5-1539E8638D9A}" srcOrd="0" destOrd="0" presId="urn:microsoft.com/office/officeart/2005/8/layout/hierarchy4"/>
    <dgm:cxn modelId="{6107556B-FD97-4B2D-A028-C7481DD4A300}" srcId="{2841070A-4E34-4473-9200-FB46A872E6E6}" destId="{0D290E7E-5215-4110-8ADE-CD0D23A89E1F}" srcOrd="0" destOrd="0" parTransId="{2E6721D7-A8AA-4CAB-AD93-D8ED7B808363}" sibTransId="{C8BE060D-C78D-471C-AF8A-6DB67A1A3B4C}"/>
    <dgm:cxn modelId="{7A14FF4C-CFD3-4B51-93A9-BD2035C7A399}" type="presOf" srcId="{1DFC683F-8E16-4F26-A40A-7E3F91F5AF70}" destId="{85B2F31D-D61A-4D3A-B5BB-9ED85702CCF8}" srcOrd="0" destOrd="0" presId="urn:microsoft.com/office/officeart/2005/8/layout/hierarchy4"/>
    <dgm:cxn modelId="{884BB34F-C9EF-4A4F-A426-DA1DC89B0F37}" type="presOf" srcId="{559A9F24-D369-4185-9D96-2956A3BAEB78}" destId="{ECB1C3D9-0AD7-406C-8309-B0BD84D321BC}" srcOrd="0" destOrd="0" presId="urn:microsoft.com/office/officeart/2005/8/layout/hierarchy4"/>
    <dgm:cxn modelId="{05A47B55-3A4A-4EF3-A4D6-D3820CB06614}" type="presOf" srcId="{321E1979-33CA-40B5-B3CB-4357A478FAAB}" destId="{7195CB9F-7096-481E-BEA0-AB24B5FDB6E2}" srcOrd="0" destOrd="0" presId="urn:microsoft.com/office/officeart/2005/8/layout/hierarchy4"/>
    <dgm:cxn modelId="{57555F76-8AB2-479F-B2B5-83F62E85ACC9}" type="presOf" srcId="{831A7FD1-2C06-450F-9DE9-21424C129E7A}" destId="{43E471BA-0FA6-407D-8E0D-431410586147}" srcOrd="0" destOrd="0" presId="urn:microsoft.com/office/officeart/2005/8/layout/hierarchy4"/>
    <dgm:cxn modelId="{3656B287-B5B2-46FF-8F1E-28675DC7D5B4}" srcId="{48FE8F7A-D9B7-4863-B917-6610DDDE22DF}" destId="{440C1A3E-626D-4BCD-BD8A-702CDED9C51A}" srcOrd="0" destOrd="0" parTransId="{AF2139E4-10C0-43BC-8B44-C09D6354C099}" sibTransId="{A803BC06-81E8-474E-8249-5B937C9FFE01}"/>
    <dgm:cxn modelId="{CA095AA2-B8E5-4E5D-884D-D6AFD4D7FDAD}" srcId="{831A7FD1-2C06-450F-9DE9-21424C129E7A}" destId="{0E8051D4-FB53-414E-9529-69B4583750CC}" srcOrd="0" destOrd="0" parTransId="{1F6E2A74-F852-4504-9984-49D455E5FB9F}" sibTransId="{7D848808-EA31-4675-9198-18206029C585}"/>
    <dgm:cxn modelId="{A01555B1-ED6D-482A-8FA1-D3E1B39EB5F4}" type="presOf" srcId="{0D290E7E-5215-4110-8ADE-CD0D23A89E1F}" destId="{69D37044-A520-4017-8823-C2F1A9159336}" srcOrd="0" destOrd="0" presId="urn:microsoft.com/office/officeart/2005/8/layout/hierarchy4"/>
    <dgm:cxn modelId="{17F078CA-DE28-4950-ACF7-0938FED44E3A}" srcId="{321E1979-33CA-40B5-B3CB-4357A478FAAB}" destId="{48FE8F7A-D9B7-4863-B917-6610DDDE22DF}" srcOrd="0" destOrd="0" parTransId="{8BEB0FCF-462A-42AB-9D3C-F7A2C76CD96A}" sibTransId="{9DCE9E15-EBC8-4885-8188-C35F1CC6A2B8}"/>
    <dgm:cxn modelId="{5F27CDCE-6506-4C47-B4F3-FB6D5F24042D}" srcId="{2841070A-4E34-4473-9200-FB46A872E6E6}" destId="{11FFCF34-C34C-4BB8-BCD2-75CE5A31731D}" srcOrd="1" destOrd="0" parTransId="{32E01EEC-DC0E-4C3F-997C-DA83D4A9C639}" sibTransId="{36CE5763-B70C-4501-B4C3-C690E476C002}"/>
    <dgm:cxn modelId="{7EDACDE1-FCF2-4CE3-9880-FCF965A428A7}" type="presOf" srcId="{2841070A-4E34-4473-9200-FB46A872E6E6}" destId="{14974786-C090-4AF7-B1E3-17834A02B2B0}" srcOrd="0" destOrd="0" presId="urn:microsoft.com/office/officeart/2005/8/layout/hierarchy4"/>
    <dgm:cxn modelId="{DBB47AEC-99AC-4BB3-A55F-1E9C2E7F5333}" type="presOf" srcId="{C10D9DF2-9808-41F5-812F-89AECE993A8A}" destId="{DD9F0A30-05AA-424A-92ED-9952BB744ADF}" srcOrd="0" destOrd="0" presId="urn:microsoft.com/office/officeart/2005/8/layout/hierarchy4"/>
    <dgm:cxn modelId="{757889F5-6349-485D-A08B-F8C25B52908F}" srcId="{321E1979-33CA-40B5-B3CB-4357A478FAAB}" destId="{559A9F24-D369-4185-9D96-2956A3BAEB78}" srcOrd="2" destOrd="0" parTransId="{FC9706C7-A824-4791-89F6-208EB0C0D9F6}" sibTransId="{CD3C418E-F09A-435E-81DC-39738FB47A67}"/>
    <dgm:cxn modelId="{C0FBC1F6-CFA5-4B6C-9D2B-97128CB94CCD}" srcId="{2841070A-4E34-4473-9200-FB46A872E6E6}" destId="{5855CE8E-AC4E-4C4C-8125-12ABC19210C7}" srcOrd="2" destOrd="0" parTransId="{9439568B-BCCD-4A33-A14A-39CE629B1151}" sibTransId="{DF1446D1-A418-4B04-ABBE-A72287A86B7C}"/>
    <dgm:cxn modelId="{077F15F7-013B-4809-BB6A-31E1AAEB3A75}" type="presOf" srcId="{440C1A3E-626D-4BCD-BD8A-702CDED9C51A}" destId="{CD1A324F-2DE3-42F9-A6D0-69F1C36F3B56}" srcOrd="0" destOrd="0" presId="urn:microsoft.com/office/officeart/2005/8/layout/hierarchy4"/>
    <dgm:cxn modelId="{7BE437FA-BE65-4219-A74C-8ECA50CE5CB1}" srcId="{831A7FD1-2C06-450F-9DE9-21424C129E7A}" destId="{321E1979-33CA-40B5-B3CB-4357A478FAAB}" srcOrd="2" destOrd="0" parTransId="{04214E4B-4759-4214-B2B5-4AF2712E044E}" sibTransId="{A9A71761-FC0A-48AE-9AFE-D910C38BB339}"/>
    <dgm:cxn modelId="{3F6DDF09-B4BA-4453-ACCF-3E84DCE03336}" type="presParOf" srcId="{43E471BA-0FA6-407D-8E0D-431410586147}" destId="{676A41C3-519D-4D3D-8921-9834A57E2906}" srcOrd="0" destOrd="0" presId="urn:microsoft.com/office/officeart/2005/8/layout/hierarchy4"/>
    <dgm:cxn modelId="{2BA37B3B-62F2-441B-B279-5D64A6488D62}" type="presParOf" srcId="{676A41C3-519D-4D3D-8921-9834A57E2906}" destId="{506C3B49-FB62-49CC-9829-83F26349EAC2}" srcOrd="0" destOrd="0" presId="urn:microsoft.com/office/officeart/2005/8/layout/hierarchy4"/>
    <dgm:cxn modelId="{2228961A-903C-48EF-BF4A-23F2B837BD40}" type="presParOf" srcId="{676A41C3-519D-4D3D-8921-9834A57E2906}" destId="{1BE5C313-9DF0-4771-82DA-608421249BFE}" srcOrd="1" destOrd="0" presId="urn:microsoft.com/office/officeart/2005/8/layout/hierarchy4"/>
    <dgm:cxn modelId="{E7B5CD28-8B11-4918-AE26-9B0AD37ECE17}" type="presParOf" srcId="{43E471BA-0FA6-407D-8E0D-431410586147}" destId="{C42BE910-AD24-4F83-82DE-1363C627D764}" srcOrd="1" destOrd="0" presId="urn:microsoft.com/office/officeart/2005/8/layout/hierarchy4"/>
    <dgm:cxn modelId="{7E95B71A-21FE-4236-9B87-D3B09C5CC925}" type="presParOf" srcId="{43E471BA-0FA6-407D-8E0D-431410586147}" destId="{57E4A771-3650-40DA-960C-9846CDB19061}" srcOrd="2" destOrd="0" presId="urn:microsoft.com/office/officeart/2005/8/layout/hierarchy4"/>
    <dgm:cxn modelId="{E6E088D1-61FC-4CDF-80C4-B67F8E82D1F0}" type="presParOf" srcId="{57E4A771-3650-40DA-960C-9846CDB19061}" destId="{DD9F0A30-05AA-424A-92ED-9952BB744ADF}" srcOrd="0" destOrd="0" presId="urn:microsoft.com/office/officeart/2005/8/layout/hierarchy4"/>
    <dgm:cxn modelId="{7AB2DAA1-982A-4A24-B427-D66796338529}" type="presParOf" srcId="{57E4A771-3650-40DA-960C-9846CDB19061}" destId="{C418FF5D-9E51-4C5F-9D2C-55DED99B2094}" srcOrd="1" destOrd="0" presId="urn:microsoft.com/office/officeart/2005/8/layout/hierarchy4"/>
    <dgm:cxn modelId="{413E5DE5-3AFA-4FFB-9C4D-3BB6716DC21B}" type="presParOf" srcId="{43E471BA-0FA6-407D-8E0D-431410586147}" destId="{9F513DC3-86D6-4931-99A6-459C3463D059}" srcOrd="3" destOrd="0" presId="urn:microsoft.com/office/officeart/2005/8/layout/hierarchy4"/>
    <dgm:cxn modelId="{BAE0403E-F423-4FC8-816E-95DB0E89D14B}" type="presParOf" srcId="{43E471BA-0FA6-407D-8E0D-431410586147}" destId="{0470DB7A-7511-41F7-9FAC-EF917FB0297D}" srcOrd="4" destOrd="0" presId="urn:microsoft.com/office/officeart/2005/8/layout/hierarchy4"/>
    <dgm:cxn modelId="{EAB70C6A-9A43-4D1E-9383-374A6EFD896E}" type="presParOf" srcId="{0470DB7A-7511-41F7-9FAC-EF917FB0297D}" destId="{7195CB9F-7096-481E-BEA0-AB24B5FDB6E2}" srcOrd="0" destOrd="0" presId="urn:microsoft.com/office/officeart/2005/8/layout/hierarchy4"/>
    <dgm:cxn modelId="{32E5DA9A-B17C-49D8-BDC8-14A74597D26D}" type="presParOf" srcId="{0470DB7A-7511-41F7-9FAC-EF917FB0297D}" destId="{234C0541-DB9C-45B6-A367-33E22FC6EE50}" srcOrd="1" destOrd="0" presId="urn:microsoft.com/office/officeart/2005/8/layout/hierarchy4"/>
    <dgm:cxn modelId="{8FFBECF3-5315-4B8A-B600-2EF6FFEB60EC}" type="presParOf" srcId="{0470DB7A-7511-41F7-9FAC-EF917FB0297D}" destId="{B12BE7DB-0C6C-407F-BA81-F9F41E4F96C3}" srcOrd="2" destOrd="0" presId="urn:microsoft.com/office/officeart/2005/8/layout/hierarchy4"/>
    <dgm:cxn modelId="{41EABE3E-333E-42A1-B0FC-1F0AE3E53CCC}" type="presParOf" srcId="{B12BE7DB-0C6C-407F-BA81-F9F41E4F96C3}" destId="{19F5292A-7837-482B-A5D7-8E8037C9F348}" srcOrd="0" destOrd="0" presId="urn:microsoft.com/office/officeart/2005/8/layout/hierarchy4"/>
    <dgm:cxn modelId="{97FFA779-3D97-45ED-A4B9-21660D3D3E3A}" type="presParOf" srcId="{19F5292A-7837-482B-A5D7-8E8037C9F348}" destId="{B62917CA-3647-46BF-BB95-326896E41B89}" srcOrd="0" destOrd="0" presId="urn:microsoft.com/office/officeart/2005/8/layout/hierarchy4"/>
    <dgm:cxn modelId="{2419522C-3666-42A1-96C2-A416A180C503}" type="presParOf" srcId="{19F5292A-7837-482B-A5D7-8E8037C9F348}" destId="{F6609D37-EB9D-447C-AA73-2B7891C6EBBF}" srcOrd="1" destOrd="0" presId="urn:microsoft.com/office/officeart/2005/8/layout/hierarchy4"/>
    <dgm:cxn modelId="{83A0EA43-6955-4C45-93B8-5CE15DAD001B}" type="presParOf" srcId="{19F5292A-7837-482B-A5D7-8E8037C9F348}" destId="{AFA7D67D-0B3F-4079-90B4-BE6D038F6C3E}" srcOrd="2" destOrd="0" presId="urn:microsoft.com/office/officeart/2005/8/layout/hierarchy4"/>
    <dgm:cxn modelId="{570512AC-8C52-4A20-AAC4-2572E9CD7E27}" type="presParOf" srcId="{AFA7D67D-0B3F-4079-90B4-BE6D038F6C3E}" destId="{9D3C9A89-4848-4CD2-AB4A-3AE66B13D2E3}" srcOrd="0" destOrd="0" presId="urn:microsoft.com/office/officeart/2005/8/layout/hierarchy4"/>
    <dgm:cxn modelId="{B11156B4-5A2B-4F0A-B8D1-0AA949482D84}" type="presParOf" srcId="{9D3C9A89-4848-4CD2-AB4A-3AE66B13D2E3}" destId="{CD1A324F-2DE3-42F9-A6D0-69F1C36F3B56}" srcOrd="0" destOrd="0" presId="urn:microsoft.com/office/officeart/2005/8/layout/hierarchy4"/>
    <dgm:cxn modelId="{D3633BF3-B3E8-411F-A437-1E76A55A67FD}" type="presParOf" srcId="{9D3C9A89-4848-4CD2-AB4A-3AE66B13D2E3}" destId="{4722B5BD-DF9E-4E5A-9D2F-ADFE13066079}" srcOrd="1" destOrd="0" presId="urn:microsoft.com/office/officeart/2005/8/layout/hierarchy4"/>
    <dgm:cxn modelId="{CFC92F16-92D0-4387-B4B6-F5C6E9C8493B}" type="presParOf" srcId="{AFA7D67D-0B3F-4079-90B4-BE6D038F6C3E}" destId="{D5CF65AD-A594-4AD5-A148-92C1AFD87D3A}" srcOrd="1" destOrd="0" presId="urn:microsoft.com/office/officeart/2005/8/layout/hierarchy4"/>
    <dgm:cxn modelId="{F05A7BA8-068B-46AE-9442-3362E746C8EA}" type="presParOf" srcId="{AFA7D67D-0B3F-4079-90B4-BE6D038F6C3E}" destId="{FFB58462-E677-4E5F-AB1E-DF2E3B4D8FC6}" srcOrd="2" destOrd="0" presId="urn:microsoft.com/office/officeart/2005/8/layout/hierarchy4"/>
    <dgm:cxn modelId="{9C1E8BB2-C606-4415-BB98-81D692614D55}" type="presParOf" srcId="{FFB58462-E677-4E5F-AB1E-DF2E3B4D8FC6}" destId="{85B2F31D-D61A-4D3A-B5BB-9ED85702CCF8}" srcOrd="0" destOrd="0" presId="urn:microsoft.com/office/officeart/2005/8/layout/hierarchy4"/>
    <dgm:cxn modelId="{3726456E-EEC2-4744-9D83-C127BA751E18}" type="presParOf" srcId="{FFB58462-E677-4E5F-AB1E-DF2E3B4D8FC6}" destId="{674B5A27-68CE-4508-BEA4-E57E8FE845EB}" srcOrd="1" destOrd="0" presId="urn:microsoft.com/office/officeart/2005/8/layout/hierarchy4"/>
    <dgm:cxn modelId="{AC57CA3E-A7F9-4F6B-B5E1-75DB4ABA5442}" type="presParOf" srcId="{B12BE7DB-0C6C-407F-BA81-F9F41E4F96C3}" destId="{96679B33-A86C-467B-982F-0108B5433505}" srcOrd="1" destOrd="0" presId="urn:microsoft.com/office/officeart/2005/8/layout/hierarchy4"/>
    <dgm:cxn modelId="{90101584-8A6C-4263-8A9C-7A7DD0CF9AC2}" type="presParOf" srcId="{B12BE7DB-0C6C-407F-BA81-F9F41E4F96C3}" destId="{E07DB95C-BA4E-4168-B6C2-3C12655A515B}" srcOrd="2" destOrd="0" presId="urn:microsoft.com/office/officeart/2005/8/layout/hierarchy4"/>
    <dgm:cxn modelId="{35998D21-4799-4B99-BA90-3A809F37154D}" type="presParOf" srcId="{E07DB95C-BA4E-4168-B6C2-3C12655A515B}" destId="{14974786-C090-4AF7-B1E3-17834A02B2B0}" srcOrd="0" destOrd="0" presId="urn:microsoft.com/office/officeart/2005/8/layout/hierarchy4"/>
    <dgm:cxn modelId="{67127854-DB62-43B9-BF30-E4ECE7F55B91}" type="presParOf" srcId="{E07DB95C-BA4E-4168-B6C2-3C12655A515B}" destId="{456C0CE1-FBA8-44BB-8972-E4F953488139}" srcOrd="1" destOrd="0" presId="urn:microsoft.com/office/officeart/2005/8/layout/hierarchy4"/>
    <dgm:cxn modelId="{D62CB4F1-C8AE-4C9E-8346-1694B5BBFBBB}" type="presParOf" srcId="{E07DB95C-BA4E-4168-B6C2-3C12655A515B}" destId="{C9792784-EA4B-4FF5-8FE2-8122D55AFC43}" srcOrd="2" destOrd="0" presId="urn:microsoft.com/office/officeart/2005/8/layout/hierarchy4"/>
    <dgm:cxn modelId="{E4905519-0674-4238-9BE2-3530DEB23E08}" type="presParOf" srcId="{C9792784-EA4B-4FF5-8FE2-8122D55AFC43}" destId="{2C3BAE6C-12ED-4495-9655-3F882D3A067F}" srcOrd="0" destOrd="0" presId="urn:microsoft.com/office/officeart/2005/8/layout/hierarchy4"/>
    <dgm:cxn modelId="{73BDC64A-5EF0-4581-9F91-C0C0EFBBE326}" type="presParOf" srcId="{2C3BAE6C-12ED-4495-9655-3F882D3A067F}" destId="{69D37044-A520-4017-8823-C2F1A9159336}" srcOrd="0" destOrd="0" presId="urn:microsoft.com/office/officeart/2005/8/layout/hierarchy4"/>
    <dgm:cxn modelId="{BA58E3A9-2282-4B10-886E-C954FC47A9A7}" type="presParOf" srcId="{2C3BAE6C-12ED-4495-9655-3F882D3A067F}" destId="{9C6867D9-03A3-40CC-A10A-5E2829D5A671}" srcOrd="1" destOrd="0" presId="urn:microsoft.com/office/officeart/2005/8/layout/hierarchy4"/>
    <dgm:cxn modelId="{0DF191BD-3E34-4D83-8F37-821CA7A04625}" type="presParOf" srcId="{C9792784-EA4B-4FF5-8FE2-8122D55AFC43}" destId="{7A8A67EF-E44C-48E0-8BDC-5E7A2008DB8A}" srcOrd="1" destOrd="0" presId="urn:microsoft.com/office/officeart/2005/8/layout/hierarchy4"/>
    <dgm:cxn modelId="{F98BFEAF-1528-4A7A-B4F0-91D20BB50835}" type="presParOf" srcId="{C9792784-EA4B-4FF5-8FE2-8122D55AFC43}" destId="{59C103BA-8203-4E6B-9E91-5D333BF5E1FD}" srcOrd="2" destOrd="0" presId="urn:microsoft.com/office/officeart/2005/8/layout/hierarchy4"/>
    <dgm:cxn modelId="{4D98CAD8-017B-4981-AA30-C59E8A5AFCE5}" type="presParOf" srcId="{59C103BA-8203-4E6B-9E91-5D333BF5E1FD}" destId="{081BB4AC-3533-4333-80F5-1539E8638D9A}" srcOrd="0" destOrd="0" presId="urn:microsoft.com/office/officeart/2005/8/layout/hierarchy4"/>
    <dgm:cxn modelId="{03AD0DD5-0368-451B-B97F-3D90324CD44A}" type="presParOf" srcId="{59C103BA-8203-4E6B-9E91-5D333BF5E1FD}" destId="{DF2C6F6B-2426-452B-AB49-6F2A5CE5493A}" srcOrd="1" destOrd="0" presId="urn:microsoft.com/office/officeart/2005/8/layout/hierarchy4"/>
    <dgm:cxn modelId="{30F5309D-A6DB-4FDC-9FE2-306C3CEBD972}" type="presParOf" srcId="{C9792784-EA4B-4FF5-8FE2-8122D55AFC43}" destId="{9C23C87A-A532-45C4-8B2B-F265A174C3F1}" srcOrd="3" destOrd="0" presId="urn:microsoft.com/office/officeart/2005/8/layout/hierarchy4"/>
    <dgm:cxn modelId="{25B76379-446F-4F5E-B4F3-695245521515}" type="presParOf" srcId="{C9792784-EA4B-4FF5-8FE2-8122D55AFC43}" destId="{EFAA48C4-A60B-4566-A2C0-6723712650AD}" srcOrd="4" destOrd="0" presId="urn:microsoft.com/office/officeart/2005/8/layout/hierarchy4"/>
    <dgm:cxn modelId="{910FFF76-6395-4F88-A3D6-AE5CD76EF832}" type="presParOf" srcId="{EFAA48C4-A60B-4566-A2C0-6723712650AD}" destId="{196F79E3-A89C-41C5-977D-1278594887C6}" srcOrd="0" destOrd="0" presId="urn:microsoft.com/office/officeart/2005/8/layout/hierarchy4"/>
    <dgm:cxn modelId="{4094E2E8-6A96-4364-83B8-3F41B5C8EA8C}" type="presParOf" srcId="{EFAA48C4-A60B-4566-A2C0-6723712650AD}" destId="{23D2E659-FC2A-4658-8229-A843F9823C31}" srcOrd="1" destOrd="0" presId="urn:microsoft.com/office/officeart/2005/8/layout/hierarchy4"/>
    <dgm:cxn modelId="{A589359F-B209-43FE-BBAF-84D54170280A}" type="presParOf" srcId="{B12BE7DB-0C6C-407F-BA81-F9F41E4F96C3}" destId="{8956A0F6-2269-4507-9410-5DBB7B7D8DBE}" srcOrd="3" destOrd="0" presId="urn:microsoft.com/office/officeart/2005/8/layout/hierarchy4"/>
    <dgm:cxn modelId="{F61B919F-A56B-4AB4-A1BF-C4A0380D80C5}" type="presParOf" srcId="{B12BE7DB-0C6C-407F-BA81-F9F41E4F96C3}" destId="{3E949787-B80B-4511-B547-65F42D079727}" srcOrd="4" destOrd="0" presId="urn:microsoft.com/office/officeart/2005/8/layout/hierarchy4"/>
    <dgm:cxn modelId="{B57AEE54-7522-4C16-906C-8ED6E9BBACF7}" type="presParOf" srcId="{3E949787-B80B-4511-B547-65F42D079727}" destId="{ECB1C3D9-0AD7-406C-8309-B0BD84D321BC}" srcOrd="0" destOrd="0" presId="urn:microsoft.com/office/officeart/2005/8/layout/hierarchy4"/>
    <dgm:cxn modelId="{F03FBC33-80B2-4F4C-81C3-0D9A441E1E20}" type="presParOf" srcId="{3E949787-B80B-4511-B547-65F42D079727}" destId="{C10777CD-D673-40F9-90CD-D8F8607A6AF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B100BA-418A-4296-B91B-03E6D26F285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7B309AF4-6B11-4D26-A2EF-DBBB5BAB873A}">
      <dgm:prSet/>
      <dgm:spPr/>
      <dgm:t>
        <a:bodyPr/>
        <a:lstStyle/>
        <a:p>
          <a:r>
            <a:rPr lang="en-US" b="1"/>
            <a:t>E: noutokauppa</a:t>
          </a:r>
          <a:endParaRPr lang="fi-FI"/>
        </a:p>
      </dgm:t>
    </dgm:pt>
    <dgm:pt modelId="{3E7A96BA-1881-40B6-B4D8-291D963CF8F5}" type="parTrans" cxnId="{055C0CFB-3A3C-42AE-903D-7E626909AB55}">
      <dgm:prSet/>
      <dgm:spPr/>
      <dgm:t>
        <a:bodyPr/>
        <a:lstStyle/>
        <a:p>
          <a:endParaRPr lang="fi-FI"/>
        </a:p>
      </dgm:t>
    </dgm:pt>
    <dgm:pt modelId="{677F2B2E-9A04-4584-B24A-86CBF82D455E}" type="sibTrans" cxnId="{055C0CFB-3A3C-42AE-903D-7E626909AB55}">
      <dgm:prSet/>
      <dgm:spPr/>
      <dgm:t>
        <a:bodyPr/>
        <a:lstStyle/>
        <a:p>
          <a:endParaRPr lang="fi-FI"/>
        </a:p>
      </dgm:t>
    </dgm:pt>
    <dgm:pt modelId="{3BEB3819-BCE8-40CE-A864-65191C76AAA8}">
      <dgm:prSet/>
      <dgm:spPr/>
      <dgm:t>
        <a:bodyPr/>
        <a:lstStyle/>
        <a:p>
          <a:r>
            <a:rPr lang="en-US" dirty="0" err="1"/>
            <a:t>Vaaranvastuu</a:t>
          </a:r>
          <a:r>
            <a:rPr lang="en-US" dirty="0"/>
            <a:t> </a:t>
          </a:r>
          <a:r>
            <a:rPr lang="en-US" dirty="0" err="1"/>
            <a:t>siirtyy</a:t>
          </a:r>
          <a:r>
            <a:rPr lang="en-US" dirty="0"/>
            <a:t>, </a:t>
          </a:r>
          <a:r>
            <a:rPr lang="en-US" dirty="0" err="1"/>
            <a:t>kun</a:t>
          </a:r>
          <a:r>
            <a:rPr lang="en-US" dirty="0"/>
            <a:t> </a:t>
          </a:r>
          <a:r>
            <a:rPr lang="en-US" dirty="0" err="1"/>
            <a:t>tavara</a:t>
          </a:r>
          <a:r>
            <a:rPr lang="en-US" dirty="0"/>
            <a:t> </a:t>
          </a:r>
          <a:r>
            <a:rPr lang="en-US" dirty="0" err="1"/>
            <a:t>luovutetaan</a:t>
          </a:r>
          <a:r>
            <a:rPr lang="en-US" dirty="0"/>
            <a:t> </a:t>
          </a:r>
          <a:r>
            <a:rPr lang="en-US" dirty="0" err="1"/>
            <a:t>ostajalle</a:t>
          </a:r>
          <a:r>
            <a:rPr lang="en-US" dirty="0"/>
            <a:t> </a:t>
          </a:r>
          <a:r>
            <a:rPr lang="en-US" dirty="0" err="1"/>
            <a:t>myyjän</a:t>
          </a:r>
          <a:r>
            <a:rPr lang="en-US" dirty="0"/>
            <a:t> </a:t>
          </a:r>
          <a:r>
            <a:rPr lang="en-US" dirty="0" err="1"/>
            <a:t>liikepaikassa</a:t>
          </a:r>
          <a:r>
            <a:rPr lang="en-US" dirty="0"/>
            <a:t> </a:t>
          </a:r>
          <a:endParaRPr lang="fi-FI" dirty="0"/>
        </a:p>
      </dgm:t>
    </dgm:pt>
    <dgm:pt modelId="{C1B6C57A-2BB8-4CF0-B3CE-E727AF85CC58}" type="parTrans" cxnId="{01FE6611-AC54-4859-AEE5-2253F36C47A9}">
      <dgm:prSet/>
      <dgm:spPr/>
      <dgm:t>
        <a:bodyPr/>
        <a:lstStyle/>
        <a:p>
          <a:endParaRPr lang="fi-FI"/>
        </a:p>
      </dgm:t>
    </dgm:pt>
    <dgm:pt modelId="{72179330-CFF2-4C01-A64D-90C4B3E82369}" type="sibTrans" cxnId="{01FE6611-AC54-4859-AEE5-2253F36C47A9}">
      <dgm:prSet/>
      <dgm:spPr/>
      <dgm:t>
        <a:bodyPr/>
        <a:lstStyle/>
        <a:p>
          <a:endParaRPr lang="fi-FI"/>
        </a:p>
      </dgm:t>
    </dgm:pt>
    <dgm:pt modelId="{315EE8A2-82AC-4E6E-8B44-8C2604C6A483}">
      <dgm:prSet/>
      <dgm:spPr/>
      <dgm:t>
        <a:bodyPr/>
        <a:lstStyle/>
        <a:p>
          <a:r>
            <a:rPr lang="en-US"/>
            <a:t>Kuljetus ja kaikki kustannukset (mm. tullimenettelyt) ovat ostajan vastuulla</a:t>
          </a:r>
          <a:endParaRPr lang="fi-FI"/>
        </a:p>
      </dgm:t>
    </dgm:pt>
    <dgm:pt modelId="{AC92E4FB-FEDC-4C01-BC0A-0CC6E4F7E6E3}" type="parTrans" cxnId="{F7DCBC18-CAFA-4CD8-BC3F-C9207FE09CD4}">
      <dgm:prSet/>
      <dgm:spPr/>
      <dgm:t>
        <a:bodyPr/>
        <a:lstStyle/>
        <a:p>
          <a:endParaRPr lang="fi-FI"/>
        </a:p>
      </dgm:t>
    </dgm:pt>
    <dgm:pt modelId="{5D643D00-6E03-4EA2-8603-528FC6EE9C0B}" type="sibTrans" cxnId="{F7DCBC18-CAFA-4CD8-BC3F-C9207FE09CD4}">
      <dgm:prSet/>
      <dgm:spPr/>
      <dgm:t>
        <a:bodyPr/>
        <a:lstStyle/>
        <a:p>
          <a:endParaRPr lang="fi-FI"/>
        </a:p>
      </dgm:t>
    </dgm:pt>
    <dgm:pt modelId="{92621E32-308E-4B4E-8FE5-FE6A3B72EE47}">
      <dgm:prSet/>
      <dgm:spPr/>
      <dgm:t>
        <a:bodyPr/>
        <a:lstStyle/>
        <a:p>
          <a:r>
            <a:rPr lang="en-US" b="1"/>
            <a:t>F: Kuljetus on ostajan vastuulla </a:t>
          </a:r>
          <a:endParaRPr lang="fi-FI"/>
        </a:p>
      </dgm:t>
    </dgm:pt>
    <dgm:pt modelId="{D721460D-39E5-4FEE-B0A1-AC9E0B135799}" type="parTrans" cxnId="{78865EFF-04AC-42B9-8888-41138585FB09}">
      <dgm:prSet/>
      <dgm:spPr/>
      <dgm:t>
        <a:bodyPr/>
        <a:lstStyle/>
        <a:p>
          <a:endParaRPr lang="fi-FI"/>
        </a:p>
      </dgm:t>
    </dgm:pt>
    <dgm:pt modelId="{2F275578-4225-410A-AF7A-F8DA467570DF}" type="sibTrans" cxnId="{78865EFF-04AC-42B9-8888-41138585FB09}">
      <dgm:prSet/>
      <dgm:spPr/>
      <dgm:t>
        <a:bodyPr/>
        <a:lstStyle/>
        <a:p>
          <a:endParaRPr lang="fi-FI"/>
        </a:p>
      </dgm:t>
    </dgm:pt>
    <dgm:pt modelId="{C6DA66FC-A295-48F9-9642-8EB90D3565D6}">
      <dgm:prSet/>
      <dgm:spPr/>
      <dgm:t>
        <a:bodyPr/>
        <a:lstStyle/>
        <a:p>
          <a:r>
            <a:rPr lang="en-US"/>
            <a:t>Vientimenettelyt ja tulli- ym. maksut : myyjä </a:t>
          </a:r>
          <a:endParaRPr lang="fi-FI"/>
        </a:p>
      </dgm:t>
    </dgm:pt>
    <dgm:pt modelId="{EF1C070E-8371-4E60-95F2-32B88CFB6B26}" type="parTrans" cxnId="{40DF102A-F7D2-4829-9FE0-030C0179B053}">
      <dgm:prSet/>
      <dgm:spPr/>
      <dgm:t>
        <a:bodyPr/>
        <a:lstStyle/>
        <a:p>
          <a:endParaRPr lang="fi-FI"/>
        </a:p>
      </dgm:t>
    </dgm:pt>
    <dgm:pt modelId="{CF50D498-F31F-42D8-99D1-C24A2401A635}" type="sibTrans" cxnId="{40DF102A-F7D2-4829-9FE0-030C0179B053}">
      <dgm:prSet/>
      <dgm:spPr/>
      <dgm:t>
        <a:bodyPr/>
        <a:lstStyle/>
        <a:p>
          <a:endParaRPr lang="fi-FI"/>
        </a:p>
      </dgm:t>
    </dgm:pt>
    <dgm:pt modelId="{0DE9E1EF-8690-46D7-8020-B7D961BF08EE}">
      <dgm:prSet/>
      <dgm:spPr/>
      <dgm:t>
        <a:bodyPr/>
        <a:lstStyle/>
        <a:p>
          <a:r>
            <a:rPr lang="en-US"/>
            <a:t>Lähtöterminaalin käsittelymaksut: ostaja (FCA) / myyjä FAS ja FOB) </a:t>
          </a:r>
          <a:endParaRPr lang="fi-FI"/>
        </a:p>
      </dgm:t>
    </dgm:pt>
    <dgm:pt modelId="{8A302509-E29A-4EF1-8FF5-22F5972D0602}" type="parTrans" cxnId="{78EE7603-9585-4D78-AED1-0621B3FB57C2}">
      <dgm:prSet/>
      <dgm:spPr/>
      <dgm:t>
        <a:bodyPr/>
        <a:lstStyle/>
        <a:p>
          <a:endParaRPr lang="fi-FI"/>
        </a:p>
      </dgm:t>
    </dgm:pt>
    <dgm:pt modelId="{AC4B8B5C-DCD3-4150-B691-EA80293CC98D}" type="sibTrans" cxnId="{78EE7603-9585-4D78-AED1-0621B3FB57C2}">
      <dgm:prSet/>
      <dgm:spPr/>
      <dgm:t>
        <a:bodyPr/>
        <a:lstStyle/>
        <a:p>
          <a:endParaRPr lang="fi-FI"/>
        </a:p>
      </dgm:t>
    </dgm:pt>
    <dgm:pt modelId="{A911BBD6-6201-4C9E-8EF8-A45FFBB649AB}">
      <dgm:prSet/>
      <dgm:spPr/>
      <dgm:t>
        <a:bodyPr/>
        <a:lstStyle/>
        <a:p>
          <a:r>
            <a:rPr lang="en-US"/>
            <a:t>Lastaaminen alukseen: ostaja (FAS)/ myyjä (FCA ja FOB) </a:t>
          </a:r>
          <a:endParaRPr lang="fi-FI"/>
        </a:p>
      </dgm:t>
    </dgm:pt>
    <dgm:pt modelId="{2620550F-3FDC-4773-AA7F-B01DCEF05781}" type="parTrans" cxnId="{C15D76BB-8F13-41D8-B4E4-DB83918C802E}">
      <dgm:prSet/>
      <dgm:spPr/>
      <dgm:t>
        <a:bodyPr/>
        <a:lstStyle/>
        <a:p>
          <a:endParaRPr lang="fi-FI"/>
        </a:p>
      </dgm:t>
    </dgm:pt>
    <dgm:pt modelId="{77F7DFC3-7EAC-4285-934D-5B16753AC26D}" type="sibTrans" cxnId="{C15D76BB-8F13-41D8-B4E4-DB83918C802E}">
      <dgm:prSet/>
      <dgm:spPr/>
      <dgm:t>
        <a:bodyPr/>
        <a:lstStyle/>
        <a:p>
          <a:endParaRPr lang="fi-FI"/>
        </a:p>
      </dgm:t>
    </dgm:pt>
    <dgm:pt modelId="{C3CC93F7-7429-4D5E-B4F7-2A3CBEA30CB6}">
      <dgm:prSet/>
      <dgm:spPr/>
      <dgm:t>
        <a:bodyPr/>
        <a:lstStyle/>
        <a:p>
          <a:r>
            <a:rPr lang="en-US"/>
            <a:t>Tuontimenettelyt ja –tulli- ym. maksut : ostaja </a:t>
          </a:r>
          <a:endParaRPr lang="fi-FI"/>
        </a:p>
      </dgm:t>
    </dgm:pt>
    <dgm:pt modelId="{789FCFC0-842B-488A-8BAB-554E0A213554}" type="parTrans" cxnId="{054A6605-31CB-4092-9F8E-81A69BB4CED2}">
      <dgm:prSet/>
      <dgm:spPr/>
      <dgm:t>
        <a:bodyPr/>
        <a:lstStyle/>
        <a:p>
          <a:endParaRPr lang="fi-FI"/>
        </a:p>
      </dgm:t>
    </dgm:pt>
    <dgm:pt modelId="{E7457C88-BFEF-42DE-8FD8-6943BD3C1666}" type="sibTrans" cxnId="{054A6605-31CB-4092-9F8E-81A69BB4CED2}">
      <dgm:prSet/>
      <dgm:spPr/>
      <dgm:t>
        <a:bodyPr/>
        <a:lstStyle/>
        <a:p>
          <a:endParaRPr lang="fi-FI"/>
        </a:p>
      </dgm:t>
    </dgm:pt>
    <dgm:pt modelId="{99A9A896-3617-4E3C-9A81-E251F3EEEC98}">
      <dgm:prSet/>
      <dgm:spPr/>
      <dgm:t>
        <a:bodyPr/>
        <a:lstStyle/>
        <a:p>
          <a:r>
            <a:rPr lang="en-US"/>
            <a:t>Vaaranvastuu siirtyy, kun tavara luovutetaan ensimmäiselle kuljettajalle (FCA) / pääkuljettajalle (FAS, FOB) </a:t>
          </a:r>
          <a:endParaRPr lang="fi-FI"/>
        </a:p>
      </dgm:t>
    </dgm:pt>
    <dgm:pt modelId="{FABB985F-7DAF-4CCF-A9BC-D9D486F9945C}" type="parTrans" cxnId="{868B437F-E9F2-4EEC-9A89-EB0C6A0E38F8}">
      <dgm:prSet/>
      <dgm:spPr/>
      <dgm:t>
        <a:bodyPr/>
        <a:lstStyle/>
        <a:p>
          <a:endParaRPr lang="fi-FI"/>
        </a:p>
      </dgm:t>
    </dgm:pt>
    <dgm:pt modelId="{84AE6469-C7F0-4A37-AC83-3A18715FE219}" type="sibTrans" cxnId="{868B437F-E9F2-4EEC-9A89-EB0C6A0E38F8}">
      <dgm:prSet/>
      <dgm:spPr/>
      <dgm:t>
        <a:bodyPr/>
        <a:lstStyle/>
        <a:p>
          <a:endParaRPr lang="fi-FI"/>
        </a:p>
      </dgm:t>
    </dgm:pt>
    <dgm:pt modelId="{FC2BD55D-32E2-4CB7-92AD-6A180B46BB84}" type="pres">
      <dgm:prSet presAssocID="{8CB100BA-418A-4296-B91B-03E6D26F2858}" presName="vert0" presStyleCnt="0">
        <dgm:presLayoutVars>
          <dgm:dir/>
          <dgm:animOne val="branch"/>
          <dgm:animLvl val="lvl"/>
        </dgm:presLayoutVars>
      </dgm:prSet>
      <dgm:spPr/>
    </dgm:pt>
    <dgm:pt modelId="{C7E8D274-711F-496F-89F2-5AC6A5F08C31}" type="pres">
      <dgm:prSet presAssocID="{7B309AF4-6B11-4D26-A2EF-DBBB5BAB873A}" presName="thickLine" presStyleLbl="alignNode1" presStyleIdx="0" presStyleCnt="2"/>
      <dgm:spPr/>
    </dgm:pt>
    <dgm:pt modelId="{9D5A469F-4BF4-4E04-AF4F-BC006485CE61}" type="pres">
      <dgm:prSet presAssocID="{7B309AF4-6B11-4D26-A2EF-DBBB5BAB873A}" presName="horz1" presStyleCnt="0"/>
      <dgm:spPr/>
    </dgm:pt>
    <dgm:pt modelId="{BF8C8907-2687-4B1F-AA8A-61849562E0C6}" type="pres">
      <dgm:prSet presAssocID="{7B309AF4-6B11-4D26-A2EF-DBBB5BAB873A}" presName="tx1" presStyleLbl="revTx" presStyleIdx="0" presStyleCnt="9"/>
      <dgm:spPr/>
    </dgm:pt>
    <dgm:pt modelId="{05459876-1B48-4580-867C-53ECB5085B2E}" type="pres">
      <dgm:prSet presAssocID="{7B309AF4-6B11-4D26-A2EF-DBBB5BAB873A}" presName="vert1" presStyleCnt="0"/>
      <dgm:spPr/>
    </dgm:pt>
    <dgm:pt modelId="{673BD00E-D484-4B01-AF8C-66CEFCB0F624}" type="pres">
      <dgm:prSet presAssocID="{3BEB3819-BCE8-40CE-A864-65191C76AAA8}" presName="vertSpace2a" presStyleCnt="0"/>
      <dgm:spPr/>
    </dgm:pt>
    <dgm:pt modelId="{2A439959-8055-4B2B-80BB-191436C38303}" type="pres">
      <dgm:prSet presAssocID="{3BEB3819-BCE8-40CE-A864-65191C76AAA8}" presName="horz2" presStyleCnt="0"/>
      <dgm:spPr/>
    </dgm:pt>
    <dgm:pt modelId="{01CFB195-FB0F-485C-BFA7-B8478344370F}" type="pres">
      <dgm:prSet presAssocID="{3BEB3819-BCE8-40CE-A864-65191C76AAA8}" presName="horzSpace2" presStyleCnt="0"/>
      <dgm:spPr/>
    </dgm:pt>
    <dgm:pt modelId="{4BE491BD-317C-4366-B25C-A8CF3FEBC0C5}" type="pres">
      <dgm:prSet presAssocID="{3BEB3819-BCE8-40CE-A864-65191C76AAA8}" presName="tx2" presStyleLbl="revTx" presStyleIdx="1" presStyleCnt="9"/>
      <dgm:spPr/>
    </dgm:pt>
    <dgm:pt modelId="{242112D2-492D-4080-86EB-EC561ADA8B4B}" type="pres">
      <dgm:prSet presAssocID="{3BEB3819-BCE8-40CE-A864-65191C76AAA8}" presName="vert2" presStyleCnt="0"/>
      <dgm:spPr/>
    </dgm:pt>
    <dgm:pt modelId="{15CA7A32-97CB-4ABA-968F-230FDE359B5A}" type="pres">
      <dgm:prSet presAssocID="{3BEB3819-BCE8-40CE-A864-65191C76AAA8}" presName="thinLine2b" presStyleLbl="callout" presStyleIdx="0" presStyleCnt="7"/>
      <dgm:spPr/>
    </dgm:pt>
    <dgm:pt modelId="{B5AAF234-01BF-45E5-90E9-F615442D829F}" type="pres">
      <dgm:prSet presAssocID="{3BEB3819-BCE8-40CE-A864-65191C76AAA8}" presName="vertSpace2b" presStyleCnt="0"/>
      <dgm:spPr/>
    </dgm:pt>
    <dgm:pt modelId="{BB45E96A-D0CC-4C66-9163-D19472EDF313}" type="pres">
      <dgm:prSet presAssocID="{315EE8A2-82AC-4E6E-8B44-8C2604C6A483}" presName="horz2" presStyleCnt="0"/>
      <dgm:spPr/>
    </dgm:pt>
    <dgm:pt modelId="{11B94A2F-7919-45A3-80AE-30437FD20D23}" type="pres">
      <dgm:prSet presAssocID="{315EE8A2-82AC-4E6E-8B44-8C2604C6A483}" presName="horzSpace2" presStyleCnt="0"/>
      <dgm:spPr/>
    </dgm:pt>
    <dgm:pt modelId="{C773BAFE-771C-48B6-943E-F3C2010BDBCB}" type="pres">
      <dgm:prSet presAssocID="{315EE8A2-82AC-4E6E-8B44-8C2604C6A483}" presName="tx2" presStyleLbl="revTx" presStyleIdx="2" presStyleCnt="9"/>
      <dgm:spPr/>
    </dgm:pt>
    <dgm:pt modelId="{D5C34566-AA8A-434D-AA41-8116EEE7F9FB}" type="pres">
      <dgm:prSet presAssocID="{315EE8A2-82AC-4E6E-8B44-8C2604C6A483}" presName="vert2" presStyleCnt="0"/>
      <dgm:spPr/>
    </dgm:pt>
    <dgm:pt modelId="{46141527-877E-44B2-AE89-CF40017E28F5}" type="pres">
      <dgm:prSet presAssocID="{315EE8A2-82AC-4E6E-8B44-8C2604C6A483}" presName="thinLine2b" presStyleLbl="callout" presStyleIdx="1" presStyleCnt="7"/>
      <dgm:spPr/>
    </dgm:pt>
    <dgm:pt modelId="{D619B215-B373-42B0-8BB0-03E530F2E001}" type="pres">
      <dgm:prSet presAssocID="{315EE8A2-82AC-4E6E-8B44-8C2604C6A483}" presName="vertSpace2b" presStyleCnt="0"/>
      <dgm:spPr/>
    </dgm:pt>
    <dgm:pt modelId="{91C42C37-20B8-4585-BAAF-B13EFEA7AE5B}" type="pres">
      <dgm:prSet presAssocID="{92621E32-308E-4B4E-8FE5-FE6A3B72EE47}" presName="thickLine" presStyleLbl="alignNode1" presStyleIdx="1" presStyleCnt="2"/>
      <dgm:spPr/>
    </dgm:pt>
    <dgm:pt modelId="{9CC24413-BC59-47BB-B743-B02AE9E8FA1A}" type="pres">
      <dgm:prSet presAssocID="{92621E32-308E-4B4E-8FE5-FE6A3B72EE47}" presName="horz1" presStyleCnt="0"/>
      <dgm:spPr/>
    </dgm:pt>
    <dgm:pt modelId="{328688E3-2A74-4A8B-9416-20585B2E2AF3}" type="pres">
      <dgm:prSet presAssocID="{92621E32-308E-4B4E-8FE5-FE6A3B72EE47}" presName="tx1" presStyleLbl="revTx" presStyleIdx="3" presStyleCnt="9"/>
      <dgm:spPr/>
    </dgm:pt>
    <dgm:pt modelId="{FB9C1622-4B4E-4034-B7BB-62F914D6B06E}" type="pres">
      <dgm:prSet presAssocID="{92621E32-308E-4B4E-8FE5-FE6A3B72EE47}" presName="vert1" presStyleCnt="0"/>
      <dgm:spPr/>
    </dgm:pt>
    <dgm:pt modelId="{8C0815CB-A388-482D-9B16-986B9146BC3F}" type="pres">
      <dgm:prSet presAssocID="{C6DA66FC-A295-48F9-9642-8EB90D3565D6}" presName="vertSpace2a" presStyleCnt="0"/>
      <dgm:spPr/>
    </dgm:pt>
    <dgm:pt modelId="{250C80A5-59D3-443E-B155-52E91C07974A}" type="pres">
      <dgm:prSet presAssocID="{C6DA66FC-A295-48F9-9642-8EB90D3565D6}" presName="horz2" presStyleCnt="0"/>
      <dgm:spPr/>
    </dgm:pt>
    <dgm:pt modelId="{3BBF1068-6231-4F38-85F9-BE5D48853919}" type="pres">
      <dgm:prSet presAssocID="{C6DA66FC-A295-48F9-9642-8EB90D3565D6}" presName="horzSpace2" presStyleCnt="0"/>
      <dgm:spPr/>
    </dgm:pt>
    <dgm:pt modelId="{53342201-68AC-4AA2-A5CB-6D2ECA14E324}" type="pres">
      <dgm:prSet presAssocID="{C6DA66FC-A295-48F9-9642-8EB90D3565D6}" presName="tx2" presStyleLbl="revTx" presStyleIdx="4" presStyleCnt="9"/>
      <dgm:spPr/>
    </dgm:pt>
    <dgm:pt modelId="{D29C0F86-A53A-427F-A8F2-71850CA1CAB3}" type="pres">
      <dgm:prSet presAssocID="{C6DA66FC-A295-48F9-9642-8EB90D3565D6}" presName="vert2" presStyleCnt="0"/>
      <dgm:spPr/>
    </dgm:pt>
    <dgm:pt modelId="{6681C33E-C0EE-4A5A-9FF2-6512C834CD8D}" type="pres">
      <dgm:prSet presAssocID="{C6DA66FC-A295-48F9-9642-8EB90D3565D6}" presName="thinLine2b" presStyleLbl="callout" presStyleIdx="2" presStyleCnt="7"/>
      <dgm:spPr/>
    </dgm:pt>
    <dgm:pt modelId="{ACB5590F-E0CC-41FC-9734-0FF9DAAF3FB2}" type="pres">
      <dgm:prSet presAssocID="{C6DA66FC-A295-48F9-9642-8EB90D3565D6}" presName="vertSpace2b" presStyleCnt="0"/>
      <dgm:spPr/>
    </dgm:pt>
    <dgm:pt modelId="{A3905CC4-4060-4058-B796-1A388F23C9E3}" type="pres">
      <dgm:prSet presAssocID="{0DE9E1EF-8690-46D7-8020-B7D961BF08EE}" presName="horz2" presStyleCnt="0"/>
      <dgm:spPr/>
    </dgm:pt>
    <dgm:pt modelId="{45199148-C867-4EDC-A227-7C9A6C9D6883}" type="pres">
      <dgm:prSet presAssocID="{0DE9E1EF-8690-46D7-8020-B7D961BF08EE}" presName="horzSpace2" presStyleCnt="0"/>
      <dgm:spPr/>
    </dgm:pt>
    <dgm:pt modelId="{F88CC886-69B8-4688-A488-D880C5E3DC10}" type="pres">
      <dgm:prSet presAssocID="{0DE9E1EF-8690-46D7-8020-B7D961BF08EE}" presName="tx2" presStyleLbl="revTx" presStyleIdx="5" presStyleCnt="9"/>
      <dgm:spPr/>
    </dgm:pt>
    <dgm:pt modelId="{E8BD7128-5E6E-4408-8E59-FCD8B171170E}" type="pres">
      <dgm:prSet presAssocID="{0DE9E1EF-8690-46D7-8020-B7D961BF08EE}" presName="vert2" presStyleCnt="0"/>
      <dgm:spPr/>
    </dgm:pt>
    <dgm:pt modelId="{4603632C-E38F-45A4-A1AB-744486031ED0}" type="pres">
      <dgm:prSet presAssocID="{0DE9E1EF-8690-46D7-8020-B7D961BF08EE}" presName="thinLine2b" presStyleLbl="callout" presStyleIdx="3" presStyleCnt="7"/>
      <dgm:spPr/>
    </dgm:pt>
    <dgm:pt modelId="{6AE54E02-33E2-4D1C-99B2-8842EEE581F2}" type="pres">
      <dgm:prSet presAssocID="{0DE9E1EF-8690-46D7-8020-B7D961BF08EE}" presName="vertSpace2b" presStyleCnt="0"/>
      <dgm:spPr/>
    </dgm:pt>
    <dgm:pt modelId="{2C7C606A-2613-4096-AB98-5955468CA081}" type="pres">
      <dgm:prSet presAssocID="{A911BBD6-6201-4C9E-8EF8-A45FFBB649AB}" presName="horz2" presStyleCnt="0"/>
      <dgm:spPr/>
    </dgm:pt>
    <dgm:pt modelId="{E40E3099-75F5-41D4-A8E6-A459A2776A9D}" type="pres">
      <dgm:prSet presAssocID="{A911BBD6-6201-4C9E-8EF8-A45FFBB649AB}" presName="horzSpace2" presStyleCnt="0"/>
      <dgm:spPr/>
    </dgm:pt>
    <dgm:pt modelId="{73563564-BACF-4DE2-A657-019CEA439E72}" type="pres">
      <dgm:prSet presAssocID="{A911BBD6-6201-4C9E-8EF8-A45FFBB649AB}" presName="tx2" presStyleLbl="revTx" presStyleIdx="6" presStyleCnt="9"/>
      <dgm:spPr/>
    </dgm:pt>
    <dgm:pt modelId="{5B6FA438-5A6C-43D3-A020-561D9D433465}" type="pres">
      <dgm:prSet presAssocID="{A911BBD6-6201-4C9E-8EF8-A45FFBB649AB}" presName="vert2" presStyleCnt="0"/>
      <dgm:spPr/>
    </dgm:pt>
    <dgm:pt modelId="{CE18519D-8825-452E-A67B-DF3A7DA07B5F}" type="pres">
      <dgm:prSet presAssocID="{A911BBD6-6201-4C9E-8EF8-A45FFBB649AB}" presName="thinLine2b" presStyleLbl="callout" presStyleIdx="4" presStyleCnt="7"/>
      <dgm:spPr/>
    </dgm:pt>
    <dgm:pt modelId="{BE169B17-BBA9-4BF4-A9B7-DC5E02F19132}" type="pres">
      <dgm:prSet presAssocID="{A911BBD6-6201-4C9E-8EF8-A45FFBB649AB}" presName="vertSpace2b" presStyleCnt="0"/>
      <dgm:spPr/>
    </dgm:pt>
    <dgm:pt modelId="{AE612F0A-6204-4071-8FFA-AAEBF01E76EC}" type="pres">
      <dgm:prSet presAssocID="{C3CC93F7-7429-4D5E-B4F7-2A3CBEA30CB6}" presName="horz2" presStyleCnt="0"/>
      <dgm:spPr/>
    </dgm:pt>
    <dgm:pt modelId="{067E7270-26B3-4E8D-9A0F-DFDF973915AE}" type="pres">
      <dgm:prSet presAssocID="{C3CC93F7-7429-4D5E-B4F7-2A3CBEA30CB6}" presName="horzSpace2" presStyleCnt="0"/>
      <dgm:spPr/>
    </dgm:pt>
    <dgm:pt modelId="{1CA3FBD4-068D-4356-912A-E0BBD40F4E83}" type="pres">
      <dgm:prSet presAssocID="{C3CC93F7-7429-4D5E-B4F7-2A3CBEA30CB6}" presName="tx2" presStyleLbl="revTx" presStyleIdx="7" presStyleCnt="9"/>
      <dgm:spPr/>
    </dgm:pt>
    <dgm:pt modelId="{B1DB13CB-73FE-4760-B6BE-54F8AF69E928}" type="pres">
      <dgm:prSet presAssocID="{C3CC93F7-7429-4D5E-B4F7-2A3CBEA30CB6}" presName="vert2" presStyleCnt="0"/>
      <dgm:spPr/>
    </dgm:pt>
    <dgm:pt modelId="{534AFF54-2B73-4B11-A7BD-38456465103E}" type="pres">
      <dgm:prSet presAssocID="{C3CC93F7-7429-4D5E-B4F7-2A3CBEA30CB6}" presName="thinLine2b" presStyleLbl="callout" presStyleIdx="5" presStyleCnt="7"/>
      <dgm:spPr/>
    </dgm:pt>
    <dgm:pt modelId="{DCF2143A-DC76-4D26-AD95-13BE3EE2F3F2}" type="pres">
      <dgm:prSet presAssocID="{C3CC93F7-7429-4D5E-B4F7-2A3CBEA30CB6}" presName="vertSpace2b" presStyleCnt="0"/>
      <dgm:spPr/>
    </dgm:pt>
    <dgm:pt modelId="{615C9BCB-1B13-44CB-95FE-131360276607}" type="pres">
      <dgm:prSet presAssocID="{99A9A896-3617-4E3C-9A81-E251F3EEEC98}" presName="horz2" presStyleCnt="0"/>
      <dgm:spPr/>
    </dgm:pt>
    <dgm:pt modelId="{5178B764-F08E-42FE-87CC-396134C23F8E}" type="pres">
      <dgm:prSet presAssocID="{99A9A896-3617-4E3C-9A81-E251F3EEEC98}" presName="horzSpace2" presStyleCnt="0"/>
      <dgm:spPr/>
    </dgm:pt>
    <dgm:pt modelId="{B2D2120B-082C-4056-B2D4-99A36BB7C15C}" type="pres">
      <dgm:prSet presAssocID="{99A9A896-3617-4E3C-9A81-E251F3EEEC98}" presName="tx2" presStyleLbl="revTx" presStyleIdx="8" presStyleCnt="9"/>
      <dgm:spPr/>
    </dgm:pt>
    <dgm:pt modelId="{C178DAEE-A0E8-4D45-AD5F-16F2ECFADFE5}" type="pres">
      <dgm:prSet presAssocID="{99A9A896-3617-4E3C-9A81-E251F3EEEC98}" presName="vert2" presStyleCnt="0"/>
      <dgm:spPr/>
    </dgm:pt>
    <dgm:pt modelId="{088E9CF9-0348-4C5C-8A1D-E6148F36A02F}" type="pres">
      <dgm:prSet presAssocID="{99A9A896-3617-4E3C-9A81-E251F3EEEC98}" presName="thinLine2b" presStyleLbl="callout" presStyleIdx="6" presStyleCnt="7"/>
      <dgm:spPr/>
    </dgm:pt>
    <dgm:pt modelId="{F1115E81-D606-459B-83C6-25C73BD192D1}" type="pres">
      <dgm:prSet presAssocID="{99A9A896-3617-4E3C-9A81-E251F3EEEC98}" presName="vertSpace2b" presStyleCnt="0"/>
      <dgm:spPr/>
    </dgm:pt>
  </dgm:ptLst>
  <dgm:cxnLst>
    <dgm:cxn modelId="{8A590503-E266-4CDC-A07C-1A8E294A911F}" type="presOf" srcId="{C3CC93F7-7429-4D5E-B4F7-2A3CBEA30CB6}" destId="{1CA3FBD4-068D-4356-912A-E0BBD40F4E83}" srcOrd="0" destOrd="0" presId="urn:microsoft.com/office/officeart/2008/layout/LinedList"/>
    <dgm:cxn modelId="{78EE7603-9585-4D78-AED1-0621B3FB57C2}" srcId="{92621E32-308E-4B4E-8FE5-FE6A3B72EE47}" destId="{0DE9E1EF-8690-46D7-8020-B7D961BF08EE}" srcOrd="1" destOrd="0" parTransId="{8A302509-E29A-4EF1-8FF5-22F5972D0602}" sibTransId="{AC4B8B5C-DCD3-4150-B691-EA80293CC98D}"/>
    <dgm:cxn modelId="{054A6605-31CB-4092-9F8E-81A69BB4CED2}" srcId="{92621E32-308E-4B4E-8FE5-FE6A3B72EE47}" destId="{C3CC93F7-7429-4D5E-B4F7-2A3CBEA30CB6}" srcOrd="3" destOrd="0" parTransId="{789FCFC0-842B-488A-8BAB-554E0A213554}" sibTransId="{E7457C88-BFEF-42DE-8FD8-6943BD3C1666}"/>
    <dgm:cxn modelId="{39C0A40F-93D6-4C30-901E-976DF86108A8}" type="presOf" srcId="{92621E32-308E-4B4E-8FE5-FE6A3B72EE47}" destId="{328688E3-2A74-4A8B-9416-20585B2E2AF3}" srcOrd="0" destOrd="0" presId="urn:microsoft.com/office/officeart/2008/layout/LinedList"/>
    <dgm:cxn modelId="{01FE6611-AC54-4859-AEE5-2253F36C47A9}" srcId="{7B309AF4-6B11-4D26-A2EF-DBBB5BAB873A}" destId="{3BEB3819-BCE8-40CE-A864-65191C76AAA8}" srcOrd="0" destOrd="0" parTransId="{C1B6C57A-2BB8-4CF0-B3CE-E727AF85CC58}" sibTransId="{72179330-CFF2-4C01-A64D-90C4B3E82369}"/>
    <dgm:cxn modelId="{F7DCBC18-CAFA-4CD8-BC3F-C9207FE09CD4}" srcId="{7B309AF4-6B11-4D26-A2EF-DBBB5BAB873A}" destId="{315EE8A2-82AC-4E6E-8B44-8C2604C6A483}" srcOrd="1" destOrd="0" parTransId="{AC92E4FB-FEDC-4C01-BC0A-0CC6E4F7E6E3}" sibTransId="{5D643D00-6E03-4EA2-8603-528FC6EE9C0B}"/>
    <dgm:cxn modelId="{40DF102A-F7D2-4829-9FE0-030C0179B053}" srcId="{92621E32-308E-4B4E-8FE5-FE6A3B72EE47}" destId="{C6DA66FC-A295-48F9-9642-8EB90D3565D6}" srcOrd="0" destOrd="0" parTransId="{EF1C070E-8371-4E60-95F2-32B88CFB6B26}" sibTransId="{CF50D498-F31F-42D8-99D1-C24A2401A635}"/>
    <dgm:cxn modelId="{F5B6562D-D4DC-4A4E-A414-C803EB5E8F6C}" type="presOf" srcId="{7B309AF4-6B11-4D26-A2EF-DBBB5BAB873A}" destId="{BF8C8907-2687-4B1F-AA8A-61849562E0C6}" srcOrd="0" destOrd="0" presId="urn:microsoft.com/office/officeart/2008/layout/LinedList"/>
    <dgm:cxn modelId="{96AD002E-E991-43D8-BE65-9CC299A4DF14}" type="presOf" srcId="{0DE9E1EF-8690-46D7-8020-B7D961BF08EE}" destId="{F88CC886-69B8-4688-A488-D880C5E3DC10}" srcOrd="0" destOrd="0" presId="urn:microsoft.com/office/officeart/2008/layout/LinedList"/>
    <dgm:cxn modelId="{2D148469-4122-4A5E-A4F1-5A1F83A9BB6C}" type="presOf" srcId="{C6DA66FC-A295-48F9-9642-8EB90D3565D6}" destId="{53342201-68AC-4AA2-A5CB-6D2ECA14E324}" srcOrd="0" destOrd="0" presId="urn:microsoft.com/office/officeart/2008/layout/LinedList"/>
    <dgm:cxn modelId="{53A0204A-F551-4D3B-925D-75D5FC258221}" type="presOf" srcId="{8CB100BA-418A-4296-B91B-03E6D26F2858}" destId="{FC2BD55D-32E2-4CB7-92AD-6A180B46BB84}" srcOrd="0" destOrd="0" presId="urn:microsoft.com/office/officeart/2008/layout/LinedList"/>
    <dgm:cxn modelId="{868B437F-E9F2-4EEC-9A89-EB0C6A0E38F8}" srcId="{92621E32-308E-4B4E-8FE5-FE6A3B72EE47}" destId="{99A9A896-3617-4E3C-9A81-E251F3EEEC98}" srcOrd="4" destOrd="0" parTransId="{FABB985F-7DAF-4CCF-A9BC-D9D486F9945C}" sibTransId="{84AE6469-C7F0-4A37-AC83-3A18715FE219}"/>
    <dgm:cxn modelId="{C15D76BB-8F13-41D8-B4E4-DB83918C802E}" srcId="{92621E32-308E-4B4E-8FE5-FE6A3B72EE47}" destId="{A911BBD6-6201-4C9E-8EF8-A45FFBB649AB}" srcOrd="2" destOrd="0" parTransId="{2620550F-3FDC-4773-AA7F-B01DCEF05781}" sibTransId="{77F7DFC3-7EAC-4285-934D-5B16753AC26D}"/>
    <dgm:cxn modelId="{3D310CEE-DC25-4FDA-A525-753C6C6514AC}" type="presOf" srcId="{A911BBD6-6201-4C9E-8EF8-A45FFBB649AB}" destId="{73563564-BACF-4DE2-A657-019CEA439E72}" srcOrd="0" destOrd="0" presId="urn:microsoft.com/office/officeart/2008/layout/LinedList"/>
    <dgm:cxn modelId="{CDBD65EF-14C1-44E4-AC69-B2EEA21FEDAC}" type="presOf" srcId="{3BEB3819-BCE8-40CE-A864-65191C76AAA8}" destId="{4BE491BD-317C-4366-B25C-A8CF3FEBC0C5}" srcOrd="0" destOrd="0" presId="urn:microsoft.com/office/officeart/2008/layout/LinedList"/>
    <dgm:cxn modelId="{F92EFDF4-7E10-486F-9922-8A50909F025A}" type="presOf" srcId="{315EE8A2-82AC-4E6E-8B44-8C2604C6A483}" destId="{C773BAFE-771C-48B6-943E-F3C2010BDBCB}" srcOrd="0" destOrd="0" presId="urn:microsoft.com/office/officeart/2008/layout/LinedList"/>
    <dgm:cxn modelId="{CE5218F7-9D7E-4B35-8896-46934051E489}" type="presOf" srcId="{99A9A896-3617-4E3C-9A81-E251F3EEEC98}" destId="{B2D2120B-082C-4056-B2D4-99A36BB7C15C}" srcOrd="0" destOrd="0" presId="urn:microsoft.com/office/officeart/2008/layout/LinedList"/>
    <dgm:cxn modelId="{055C0CFB-3A3C-42AE-903D-7E626909AB55}" srcId="{8CB100BA-418A-4296-B91B-03E6D26F2858}" destId="{7B309AF4-6B11-4D26-A2EF-DBBB5BAB873A}" srcOrd="0" destOrd="0" parTransId="{3E7A96BA-1881-40B6-B4D8-291D963CF8F5}" sibTransId="{677F2B2E-9A04-4584-B24A-86CBF82D455E}"/>
    <dgm:cxn modelId="{78865EFF-04AC-42B9-8888-41138585FB09}" srcId="{8CB100BA-418A-4296-B91B-03E6D26F2858}" destId="{92621E32-308E-4B4E-8FE5-FE6A3B72EE47}" srcOrd="1" destOrd="0" parTransId="{D721460D-39E5-4FEE-B0A1-AC9E0B135799}" sibTransId="{2F275578-4225-410A-AF7A-F8DA467570DF}"/>
    <dgm:cxn modelId="{4D38024F-E651-45A7-8024-ECCCC85D7AE8}" type="presParOf" srcId="{FC2BD55D-32E2-4CB7-92AD-6A180B46BB84}" destId="{C7E8D274-711F-496F-89F2-5AC6A5F08C31}" srcOrd="0" destOrd="0" presId="urn:microsoft.com/office/officeart/2008/layout/LinedList"/>
    <dgm:cxn modelId="{3381C484-BAC8-47D0-828A-AEDCA178A742}" type="presParOf" srcId="{FC2BD55D-32E2-4CB7-92AD-6A180B46BB84}" destId="{9D5A469F-4BF4-4E04-AF4F-BC006485CE61}" srcOrd="1" destOrd="0" presId="urn:microsoft.com/office/officeart/2008/layout/LinedList"/>
    <dgm:cxn modelId="{8798D31D-C6B8-4454-BE58-B238FEB9B467}" type="presParOf" srcId="{9D5A469F-4BF4-4E04-AF4F-BC006485CE61}" destId="{BF8C8907-2687-4B1F-AA8A-61849562E0C6}" srcOrd="0" destOrd="0" presId="urn:microsoft.com/office/officeart/2008/layout/LinedList"/>
    <dgm:cxn modelId="{6607D142-43F2-431D-985D-F03DE8C76183}" type="presParOf" srcId="{9D5A469F-4BF4-4E04-AF4F-BC006485CE61}" destId="{05459876-1B48-4580-867C-53ECB5085B2E}" srcOrd="1" destOrd="0" presId="urn:microsoft.com/office/officeart/2008/layout/LinedList"/>
    <dgm:cxn modelId="{95114434-31E4-4CFE-8492-EE734AA0D528}" type="presParOf" srcId="{05459876-1B48-4580-867C-53ECB5085B2E}" destId="{673BD00E-D484-4B01-AF8C-66CEFCB0F624}" srcOrd="0" destOrd="0" presId="urn:microsoft.com/office/officeart/2008/layout/LinedList"/>
    <dgm:cxn modelId="{F63BC998-B13D-428F-AB1E-5D033FF1879F}" type="presParOf" srcId="{05459876-1B48-4580-867C-53ECB5085B2E}" destId="{2A439959-8055-4B2B-80BB-191436C38303}" srcOrd="1" destOrd="0" presId="urn:microsoft.com/office/officeart/2008/layout/LinedList"/>
    <dgm:cxn modelId="{3A30DAB8-092E-4C46-8600-753AD1F56D4A}" type="presParOf" srcId="{2A439959-8055-4B2B-80BB-191436C38303}" destId="{01CFB195-FB0F-485C-BFA7-B8478344370F}" srcOrd="0" destOrd="0" presId="urn:microsoft.com/office/officeart/2008/layout/LinedList"/>
    <dgm:cxn modelId="{6B5AF6C2-A681-4413-93E6-8C9EBCB6E8C8}" type="presParOf" srcId="{2A439959-8055-4B2B-80BB-191436C38303}" destId="{4BE491BD-317C-4366-B25C-A8CF3FEBC0C5}" srcOrd="1" destOrd="0" presId="urn:microsoft.com/office/officeart/2008/layout/LinedList"/>
    <dgm:cxn modelId="{C284E826-0D7E-48EA-A31B-3BCB89AC86D6}" type="presParOf" srcId="{2A439959-8055-4B2B-80BB-191436C38303}" destId="{242112D2-492D-4080-86EB-EC561ADA8B4B}" srcOrd="2" destOrd="0" presId="urn:microsoft.com/office/officeart/2008/layout/LinedList"/>
    <dgm:cxn modelId="{75A3768B-A07A-4BA7-9339-F75E65521A70}" type="presParOf" srcId="{05459876-1B48-4580-867C-53ECB5085B2E}" destId="{15CA7A32-97CB-4ABA-968F-230FDE359B5A}" srcOrd="2" destOrd="0" presId="urn:microsoft.com/office/officeart/2008/layout/LinedList"/>
    <dgm:cxn modelId="{8845AEFF-5803-4862-A64A-DBC14676C7FA}" type="presParOf" srcId="{05459876-1B48-4580-867C-53ECB5085B2E}" destId="{B5AAF234-01BF-45E5-90E9-F615442D829F}" srcOrd="3" destOrd="0" presId="urn:microsoft.com/office/officeart/2008/layout/LinedList"/>
    <dgm:cxn modelId="{C00009EC-DDDB-441C-897B-6CA94A6144EA}" type="presParOf" srcId="{05459876-1B48-4580-867C-53ECB5085B2E}" destId="{BB45E96A-D0CC-4C66-9163-D19472EDF313}" srcOrd="4" destOrd="0" presId="urn:microsoft.com/office/officeart/2008/layout/LinedList"/>
    <dgm:cxn modelId="{0E066362-F240-4664-9900-753D10C7AF07}" type="presParOf" srcId="{BB45E96A-D0CC-4C66-9163-D19472EDF313}" destId="{11B94A2F-7919-45A3-80AE-30437FD20D23}" srcOrd="0" destOrd="0" presId="urn:microsoft.com/office/officeart/2008/layout/LinedList"/>
    <dgm:cxn modelId="{37B9FA5C-E46D-4451-9094-9D79C5BABEAB}" type="presParOf" srcId="{BB45E96A-D0CC-4C66-9163-D19472EDF313}" destId="{C773BAFE-771C-48B6-943E-F3C2010BDBCB}" srcOrd="1" destOrd="0" presId="urn:microsoft.com/office/officeart/2008/layout/LinedList"/>
    <dgm:cxn modelId="{B2634650-97B0-4264-B378-7F945225F94A}" type="presParOf" srcId="{BB45E96A-D0CC-4C66-9163-D19472EDF313}" destId="{D5C34566-AA8A-434D-AA41-8116EEE7F9FB}" srcOrd="2" destOrd="0" presId="urn:microsoft.com/office/officeart/2008/layout/LinedList"/>
    <dgm:cxn modelId="{25C8E0B2-63C1-4691-9955-4E3EDD45D86C}" type="presParOf" srcId="{05459876-1B48-4580-867C-53ECB5085B2E}" destId="{46141527-877E-44B2-AE89-CF40017E28F5}" srcOrd="5" destOrd="0" presId="urn:microsoft.com/office/officeart/2008/layout/LinedList"/>
    <dgm:cxn modelId="{35F7D922-03FF-45DD-A6C2-21271DA8FE93}" type="presParOf" srcId="{05459876-1B48-4580-867C-53ECB5085B2E}" destId="{D619B215-B373-42B0-8BB0-03E530F2E001}" srcOrd="6" destOrd="0" presId="urn:microsoft.com/office/officeart/2008/layout/LinedList"/>
    <dgm:cxn modelId="{656D96DF-041B-44AE-9724-2E81D1DEA58B}" type="presParOf" srcId="{FC2BD55D-32E2-4CB7-92AD-6A180B46BB84}" destId="{91C42C37-20B8-4585-BAAF-B13EFEA7AE5B}" srcOrd="2" destOrd="0" presId="urn:microsoft.com/office/officeart/2008/layout/LinedList"/>
    <dgm:cxn modelId="{4D4F27E6-92C6-49F5-824B-52B2CB9A0DB3}" type="presParOf" srcId="{FC2BD55D-32E2-4CB7-92AD-6A180B46BB84}" destId="{9CC24413-BC59-47BB-B743-B02AE9E8FA1A}" srcOrd="3" destOrd="0" presId="urn:microsoft.com/office/officeart/2008/layout/LinedList"/>
    <dgm:cxn modelId="{84703EDA-1A9F-46F1-B690-77C3D7F35257}" type="presParOf" srcId="{9CC24413-BC59-47BB-B743-B02AE9E8FA1A}" destId="{328688E3-2A74-4A8B-9416-20585B2E2AF3}" srcOrd="0" destOrd="0" presId="urn:microsoft.com/office/officeart/2008/layout/LinedList"/>
    <dgm:cxn modelId="{7C47200F-160E-4260-A4F2-875191B309F3}" type="presParOf" srcId="{9CC24413-BC59-47BB-B743-B02AE9E8FA1A}" destId="{FB9C1622-4B4E-4034-B7BB-62F914D6B06E}" srcOrd="1" destOrd="0" presId="urn:microsoft.com/office/officeart/2008/layout/LinedList"/>
    <dgm:cxn modelId="{6B4F8060-058B-406D-B459-2613C9495741}" type="presParOf" srcId="{FB9C1622-4B4E-4034-B7BB-62F914D6B06E}" destId="{8C0815CB-A388-482D-9B16-986B9146BC3F}" srcOrd="0" destOrd="0" presId="urn:microsoft.com/office/officeart/2008/layout/LinedList"/>
    <dgm:cxn modelId="{3A3BC9A3-30F1-4D42-A479-2624D8DA8F82}" type="presParOf" srcId="{FB9C1622-4B4E-4034-B7BB-62F914D6B06E}" destId="{250C80A5-59D3-443E-B155-52E91C07974A}" srcOrd="1" destOrd="0" presId="urn:microsoft.com/office/officeart/2008/layout/LinedList"/>
    <dgm:cxn modelId="{B98D2270-56D5-4FDF-8731-1A412CE7D88F}" type="presParOf" srcId="{250C80A5-59D3-443E-B155-52E91C07974A}" destId="{3BBF1068-6231-4F38-85F9-BE5D48853919}" srcOrd="0" destOrd="0" presId="urn:microsoft.com/office/officeart/2008/layout/LinedList"/>
    <dgm:cxn modelId="{FAD5DF31-DA58-48E5-8499-01120EC9C412}" type="presParOf" srcId="{250C80A5-59D3-443E-B155-52E91C07974A}" destId="{53342201-68AC-4AA2-A5CB-6D2ECA14E324}" srcOrd="1" destOrd="0" presId="urn:microsoft.com/office/officeart/2008/layout/LinedList"/>
    <dgm:cxn modelId="{67B4AAE3-E1E7-41A1-B2BA-45DB93FDD326}" type="presParOf" srcId="{250C80A5-59D3-443E-B155-52E91C07974A}" destId="{D29C0F86-A53A-427F-A8F2-71850CA1CAB3}" srcOrd="2" destOrd="0" presId="urn:microsoft.com/office/officeart/2008/layout/LinedList"/>
    <dgm:cxn modelId="{16B01E06-8F28-478C-B8BA-11288E1E8078}" type="presParOf" srcId="{FB9C1622-4B4E-4034-B7BB-62F914D6B06E}" destId="{6681C33E-C0EE-4A5A-9FF2-6512C834CD8D}" srcOrd="2" destOrd="0" presId="urn:microsoft.com/office/officeart/2008/layout/LinedList"/>
    <dgm:cxn modelId="{E398A6D1-C9A1-4585-ACFF-6EE341EB0EEA}" type="presParOf" srcId="{FB9C1622-4B4E-4034-B7BB-62F914D6B06E}" destId="{ACB5590F-E0CC-41FC-9734-0FF9DAAF3FB2}" srcOrd="3" destOrd="0" presId="urn:microsoft.com/office/officeart/2008/layout/LinedList"/>
    <dgm:cxn modelId="{88A37986-C6A1-4758-BDBA-AE5211ED4E57}" type="presParOf" srcId="{FB9C1622-4B4E-4034-B7BB-62F914D6B06E}" destId="{A3905CC4-4060-4058-B796-1A388F23C9E3}" srcOrd="4" destOrd="0" presId="urn:microsoft.com/office/officeart/2008/layout/LinedList"/>
    <dgm:cxn modelId="{DDC19A76-76FF-4D7C-A5D5-278A8594A967}" type="presParOf" srcId="{A3905CC4-4060-4058-B796-1A388F23C9E3}" destId="{45199148-C867-4EDC-A227-7C9A6C9D6883}" srcOrd="0" destOrd="0" presId="urn:microsoft.com/office/officeart/2008/layout/LinedList"/>
    <dgm:cxn modelId="{9B2C1966-F2F7-407F-98EE-F30BC2640C31}" type="presParOf" srcId="{A3905CC4-4060-4058-B796-1A388F23C9E3}" destId="{F88CC886-69B8-4688-A488-D880C5E3DC10}" srcOrd="1" destOrd="0" presId="urn:microsoft.com/office/officeart/2008/layout/LinedList"/>
    <dgm:cxn modelId="{CE77EB14-D259-417C-997D-46F3BDF5A953}" type="presParOf" srcId="{A3905CC4-4060-4058-B796-1A388F23C9E3}" destId="{E8BD7128-5E6E-4408-8E59-FCD8B171170E}" srcOrd="2" destOrd="0" presId="urn:microsoft.com/office/officeart/2008/layout/LinedList"/>
    <dgm:cxn modelId="{BA18945C-E03D-4019-BAFF-30BEA9D965ED}" type="presParOf" srcId="{FB9C1622-4B4E-4034-B7BB-62F914D6B06E}" destId="{4603632C-E38F-45A4-A1AB-744486031ED0}" srcOrd="5" destOrd="0" presId="urn:microsoft.com/office/officeart/2008/layout/LinedList"/>
    <dgm:cxn modelId="{4A8850B9-9689-4118-9510-5A2B03B86DFA}" type="presParOf" srcId="{FB9C1622-4B4E-4034-B7BB-62F914D6B06E}" destId="{6AE54E02-33E2-4D1C-99B2-8842EEE581F2}" srcOrd="6" destOrd="0" presId="urn:microsoft.com/office/officeart/2008/layout/LinedList"/>
    <dgm:cxn modelId="{0B32DAF4-8900-481F-8F6B-3D26BFF29230}" type="presParOf" srcId="{FB9C1622-4B4E-4034-B7BB-62F914D6B06E}" destId="{2C7C606A-2613-4096-AB98-5955468CA081}" srcOrd="7" destOrd="0" presId="urn:microsoft.com/office/officeart/2008/layout/LinedList"/>
    <dgm:cxn modelId="{A3A19A47-AEFF-487D-996E-0A8EC1153585}" type="presParOf" srcId="{2C7C606A-2613-4096-AB98-5955468CA081}" destId="{E40E3099-75F5-41D4-A8E6-A459A2776A9D}" srcOrd="0" destOrd="0" presId="urn:microsoft.com/office/officeart/2008/layout/LinedList"/>
    <dgm:cxn modelId="{5B1500CE-6CA1-40A5-99CD-D941AF970C79}" type="presParOf" srcId="{2C7C606A-2613-4096-AB98-5955468CA081}" destId="{73563564-BACF-4DE2-A657-019CEA439E72}" srcOrd="1" destOrd="0" presId="urn:microsoft.com/office/officeart/2008/layout/LinedList"/>
    <dgm:cxn modelId="{B53FEA6A-CE8D-494B-A1C5-558EF6A8E0AB}" type="presParOf" srcId="{2C7C606A-2613-4096-AB98-5955468CA081}" destId="{5B6FA438-5A6C-43D3-A020-561D9D433465}" srcOrd="2" destOrd="0" presId="urn:microsoft.com/office/officeart/2008/layout/LinedList"/>
    <dgm:cxn modelId="{7529AD3A-3B05-4067-A58D-3696540C1EA0}" type="presParOf" srcId="{FB9C1622-4B4E-4034-B7BB-62F914D6B06E}" destId="{CE18519D-8825-452E-A67B-DF3A7DA07B5F}" srcOrd="8" destOrd="0" presId="urn:microsoft.com/office/officeart/2008/layout/LinedList"/>
    <dgm:cxn modelId="{7EA07D20-6B5A-42A4-AE95-B14770406ED3}" type="presParOf" srcId="{FB9C1622-4B4E-4034-B7BB-62F914D6B06E}" destId="{BE169B17-BBA9-4BF4-A9B7-DC5E02F19132}" srcOrd="9" destOrd="0" presId="urn:microsoft.com/office/officeart/2008/layout/LinedList"/>
    <dgm:cxn modelId="{F9C721E1-5F4D-4304-85C0-56F39B6943D5}" type="presParOf" srcId="{FB9C1622-4B4E-4034-B7BB-62F914D6B06E}" destId="{AE612F0A-6204-4071-8FFA-AAEBF01E76EC}" srcOrd="10" destOrd="0" presId="urn:microsoft.com/office/officeart/2008/layout/LinedList"/>
    <dgm:cxn modelId="{0B8391CA-60AF-46CF-ACEC-8AED6335EA92}" type="presParOf" srcId="{AE612F0A-6204-4071-8FFA-AAEBF01E76EC}" destId="{067E7270-26B3-4E8D-9A0F-DFDF973915AE}" srcOrd="0" destOrd="0" presId="urn:microsoft.com/office/officeart/2008/layout/LinedList"/>
    <dgm:cxn modelId="{F26AD3B3-B9BF-45A9-84D7-F56E5A5A7AE6}" type="presParOf" srcId="{AE612F0A-6204-4071-8FFA-AAEBF01E76EC}" destId="{1CA3FBD4-068D-4356-912A-E0BBD40F4E83}" srcOrd="1" destOrd="0" presId="urn:microsoft.com/office/officeart/2008/layout/LinedList"/>
    <dgm:cxn modelId="{29803D58-BEA7-480E-9257-05D837F8A364}" type="presParOf" srcId="{AE612F0A-6204-4071-8FFA-AAEBF01E76EC}" destId="{B1DB13CB-73FE-4760-B6BE-54F8AF69E928}" srcOrd="2" destOrd="0" presId="urn:microsoft.com/office/officeart/2008/layout/LinedList"/>
    <dgm:cxn modelId="{41C8803E-0D1B-44E4-B45E-B4524EC2C2AA}" type="presParOf" srcId="{FB9C1622-4B4E-4034-B7BB-62F914D6B06E}" destId="{534AFF54-2B73-4B11-A7BD-38456465103E}" srcOrd="11" destOrd="0" presId="urn:microsoft.com/office/officeart/2008/layout/LinedList"/>
    <dgm:cxn modelId="{BE12F23A-474E-4358-B4F3-68939DBEB747}" type="presParOf" srcId="{FB9C1622-4B4E-4034-B7BB-62F914D6B06E}" destId="{DCF2143A-DC76-4D26-AD95-13BE3EE2F3F2}" srcOrd="12" destOrd="0" presId="urn:microsoft.com/office/officeart/2008/layout/LinedList"/>
    <dgm:cxn modelId="{9A94BF21-7651-4C8B-B157-0728B8CE775A}" type="presParOf" srcId="{FB9C1622-4B4E-4034-B7BB-62F914D6B06E}" destId="{615C9BCB-1B13-44CB-95FE-131360276607}" srcOrd="13" destOrd="0" presId="urn:microsoft.com/office/officeart/2008/layout/LinedList"/>
    <dgm:cxn modelId="{4197F9C2-08B1-4C2C-B474-4270FC3F4182}" type="presParOf" srcId="{615C9BCB-1B13-44CB-95FE-131360276607}" destId="{5178B764-F08E-42FE-87CC-396134C23F8E}" srcOrd="0" destOrd="0" presId="urn:microsoft.com/office/officeart/2008/layout/LinedList"/>
    <dgm:cxn modelId="{6FF5A0E9-A4CE-4E8B-AEBD-06480FE0E9DC}" type="presParOf" srcId="{615C9BCB-1B13-44CB-95FE-131360276607}" destId="{B2D2120B-082C-4056-B2D4-99A36BB7C15C}" srcOrd="1" destOrd="0" presId="urn:microsoft.com/office/officeart/2008/layout/LinedList"/>
    <dgm:cxn modelId="{3577B28C-0A70-448E-8D35-9E26EE453C71}" type="presParOf" srcId="{615C9BCB-1B13-44CB-95FE-131360276607}" destId="{C178DAEE-A0E8-4D45-AD5F-16F2ECFADFE5}" srcOrd="2" destOrd="0" presId="urn:microsoft.com/office/officeart/2008/layout/LinedList"/>
    <dgm:cxn modelId="{ADCFDF66-705C-4B47-80A1-8D7D969D81DC}" type="presParOf" srcId="{FB9C1622-4B4E-4034-B7BB-62F914D6B06E}" destId="{088E9CF9-0348-4C5C-8A1D-E6148F36A02F}" srcOrd="14" destOrd="0" presId="urn:microsoft.com/office/officeart/2008/layout/LinedList"/>
    <dgm:cxn modelId="{208FC371-664A-4A3A-8858-5D7F1F64ECDC}" type="presParOf" srcId="{FB9C1622-4B4E-4034-B7BB-62F914D6B06E}" destId="{F1115E81-D606-459B-83C6-25C73BD192D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D9FF6B-097F-4E78-8A71-6ECFBB742CF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6D808C2B-5E66-4783-9F95-087042BCF5BB}">
      <dgm:prSet/>
      <dgm:spPr/>
      <dgm:t>
        <a:bodyPr/>
        <a:lstStyle/>
        <a:p>
          <a:r>
            <a:rPr lang="en-US" b="1"/>
            <a:t>C: kuljetuksen järjestäminen on myyjän vastuulla</a:t>
          </a:r>
          <a:endParaRPr lang="fi-FI"/>
        </a:p>
      </dgm:t>
    </dgm:pt>
    <dgm:pt modelId="{351BB0BB-2D55-4E5A-8ECD-66A9FEEF3049}" type="parTrans" cxnId="{65F135D2-41F3-4FDE-80F9-0E860049846A}">
      <dgm:prSet/>
      <dgm:spPr/>
      <dgm:t>
        <a:bodyPr/>
        <a:lstStyle/>
        <a:p>
          <a:endParaRPr lang="fi-FI"/>
        </a:p>
      </dgm:t>
    </dgm:pt>
    <dgm:pt modelId="{BBEA2CCC-290A-404F-8C03-77B1A4F64C24}" type="sibTrans" cxnId="{65F135D2-41F3-4FDE-80F9-0E860049846A}">
      <dgm:prSet/>
      <dgm:spPr/>
      <dgm:t>
        <a:bodyPr/>
        <a:lstStyle/>
        <a:p>
          <a:endParaRPr lang="fi-FI"/>
        </a:p>
      </dgm:t>
    </dgm:pt>
    <dgm:pt modelId="{13B20133-64A7-4A3D-BFFD-652C9063651D}">
      <dgm:prSet/>
      <dgm:spPr/>
      <dgm:t>
        <a:bodyPr/>
        <a:lstStyle/>
        <a:p>
          <a:r>
            <a:rPr lang="en-US"/>
            <a:t>Riski siirtyy, kun tavara siirtyy laivan partaan yli (samoin kuin FOB) / ensimmäiselle kuljettajalle (CPT ja CIP) </a:t>
          </a:r>
          <a:endParaRPr lang="fi-FI"/>
        </a:p>
      </dgm:t>
    </dgm:pt>
    <dgm:pt modelId="{125C746C-5A97-4B09-A6C6-E641B0C5FAFF}" type="parTrans" cxnId="{D6C534A7-B192-4029-9FEF-9F64796845A9}">
      <dgm:prSet/>
      <dgm:spPr/>
      <dgm:t>
        <a:bodyPr/>
        <a:lstStyle/>
        <a:p>
          <a:endParaRPr lang="fi-FI"/>
        </a:p>
      </dgm:t>
    </dgm:pt>
    <dgm:pt modelId="{5119739E-E7AB-40F8-B4E7-91B2EEDFBCDA}" type="sibTrans" cxnId="{D6C534A7-B192-4029-9FEF-9F64796845A9}">
      <dgm:prSet/>
      <dgm:spPr/>
      <dgm:t>
        <a:bodyPr/>
        <a:lstStyle/>
        <a:p>
          <a:endParaRPr lang="fi-FI"/>
        </a:p>
      </dgm:t>
    </dgm:pt>
    <dgm:pt modelId="{AB1910CD-62AA-4ECC-904C-CCB7D1671E58}">
      <dgm:prSet/>
      <dgm:spPr/>
      <dgm:t>
        <a:bodyPr/>
        <a:lstStyle/>
        <a:p>
          <a:r>
            <a:rPr lang="en-US"/>
            <a:t>Käsittelymaksut päätesatamassa: ostaja (CIF) / myyjä (CPT ja CIP) </a:t>
          </a:r>
          <a:endParaRPr lang="fi-FI"/>
        </a:p>
      </dgm:t>
    </dgm:pt>
    <dgm:pt modelId="{55A639A1-51B7-4E50-8BEF-ACA4EAF147B8}" type="parTrans" cxnId="{8E5EAB35-1FFA-41B9-A759-96A853E406F8}">
      <dgm:prSet/>
      <dgm:spPr/>
      <dgm:t>
        <a:bodyPr/>
        <a:lstStyle/>
        <a:p>
          <a:endParaRPr lang="fi-FI"/>
        </a:p>
      </dgm:t>
    </dgm:pt>
    <dgm:pt modelId="{A5A17352-05FE-4654-BA71-E7F97EF377BA}" type="sibTrans" cxnId="{8E5EAB35-1FFA-41B9-A759-96A853E406F8}">
      <dgm:prSet/>
      <dgm:spPr/>
      <dgm:t>
        <a:bodyPr/>
        <a:lstStyle/>
        <a:p>
          <a:endParaRPr lang="fi-FI"/>
        </a:p>
      </dgm:t>
    </dgm:pt>
    <dgm:pt modelId="{796C0559-0C96-44CA-B3F0-7AD2AD705691}">
      <dgm:prSet/>
      <dgm:spPr/>
      <dgm:t>
        <a:bodyPr/>
        <a:lstStyle/>
        <a:p>
          <a:r>
            <a:rPr lang="en-US"/>
            <a:t>Lastin purkaminen: ostaja </a:t>
          </a:r>
          <a:endParaRPr lang="fi-FI"/>
        </a:p>
      </dgm:t>
    </dgm:pt>
    <dgm:pt modelId="{1F9D8183-E749-4840-92C8-3F556BC9E12E}" type="parTrans" cxnId="{967E5F9D-80FF-4577-8DE6-E0E3B4110A37}">
      <dgm:prSet/>
      <dgm:spPr/>
      <dgm:t>
        <a:bodyPr/>
        <a:lstStyle/>
        <a:p>
          <a:endParaRPr lang="fi-FI"/>
        </a:p>
      </dgm:t>
    </dgm:pt>
    <dgm:pt modelId="{D08BA35B-347F-4C76-A5A1-A544D092C9FE}" type="sibTrans" cxnId="{967E5F9D-80FF-4577-8DE6-E0E3B4110A37}">
      <dgm:prSet/>
      <dgm:spPr/>
      <dgm:t>
        <a:bodyPr/>
        <a:lstStyle/>
        <a:p>
          <a:endParaRPr lang="fi-FI"/>
        </a:p>
      </dgm:t>
    </dgm:pt>
    <dgm:pt modelId="{4C7F7C6F-56E2-4704-8398-6CFFC03F82C4}">
      <dgm:prSet/>
      <dgm:spPr/>
      <dgm:t>
        <a:bodyPr/>
        <a:lstStyle/>
        <a:p>
          <a:r>
            <a:rPr lang="en-US"/>
            <a:t>Tuontimenettelyt ja sen jälkeen syntyvät kustannukset: ostaja </a:t>
          </a:r>
          <a:endParaRPr lang="fi-FI"/>
        </a:p>
      </dgm:t>
    </dgm:pt>
    <dgm:pt modelId="{99B28AE1-26C0-455E-9307-074E4187AB7B}" type="parTrans" cxnId="{59BA4C07-CC15-4F8C-ADA5-A1B88EE19CBE}">
      <dgm:prSet/>
      <dgm:spPr/>
      <dgm:t>
        <a:bodyPr/>
        <a:lstStyle/>
        <a:p>
          <a:endParaRPr lang="fi-FI"/>
        </a:p>
      </dgm:t>
    </dgm:pt>
    <dgm:pt modelId="{713FB8E5-34AF-4CC6-9DEB-BA4A7849AC28}" type="sibTrans" cxnId="{59BA4C07-CC15-4F8C-ADA5-A1B88EE19CBE}">
      <dgm:prSet/>
      <dgm:spPr/>
      <dgm:t>
        <a:bodyPr/>
        <a:lstStyle/>
        <a:p>
          <a:endParaRPr lang="fi-FI"/>
        </a:p>
      </dgm:t>
    </dgm:pt>
    <dgm:pt modelId="{A291B213-F246-44BF-A850-409F9CC4D6F4}">
      <dgm:prSet/>
      <dgm:spPr/>
      <dgm:t>
        <a:bodyPr/>
        <a:lstStyle/>
        <a:p>
          <a:r>
            <a:rPr lang="en-US"/>
            <a:t>Vakuutus: neuvoteltava / myyjä (CIF ja CIP) </a:t>
          </a:r>
          <a:endParaRPr lang="fi-FI"/>
        </a:p>
      </dgm:t>
    </dgm:pt>
    <dgm:pt modelId="{52354AD4-50C0-42B1-BD5E-C8DB5A29C997}" type="parTrans" cxnId="{C3F21C0D-7D8B-4C55-8757-ADEA391D628E}">
      <dgm:prSet/>
      <dgm:spPr/>
      <dgm:t>
        <a:bodyPr/>
        <a:lstStyle/>
        <a:p>
          <a:endParaRPr lang="fi-FI"/>
        </a:p>
      </dgm:t>
    </dgm:pt>
    <dgm:pt modelId="{0E9DEE4F-861B-47B2-947A-3B735E0DA841}" type="sibTrans" cxnId="{C3F21C0D-7D8B-4C55-8757-ADEA391D628E}">
      <dgm:prSet/>
      <dgm:spPr/>
      <dgm:t>
        <a:bodyPr/>
        <a:lstStyle/>
        <a:p>
          <a:endParaRPr lang="fi-FI"/>
        </a:p>
      </dgm:t>
    </dgm:pt>
    <dgm:pt modelId="{F15EBD90-2BEC-416E-A51E-23E4F50C00F9}">
      <dgm:prSet/>
      <dgm:spPr/>
      <dgm:t>
        <a:bodyPr/>
        <a:lstStyle/>
        <a:p>
          <a:r>
            <a:rPr lang="en-US" b="1" dirty="0"/>
            <a:t>D: </a:t>
          </a:r>
          <a:r>
            <a:rPr lang="en-US" b="1" dirty="0" err="1"/>
            <a:t>Myyjän</a:t>
          </a:r>
          <a:r>
            <a:rPr lang="en-US" b="1" dirty="0"/>
            <a:t> </a:t>
          </a:r>
          <a:r>
            <a:rPr lang="en-US" b="1" dirty="0" err="1"/>
            <a:t>kokonaisvastuu</a:t>
          </a:r>
          <a:r>
            <a:rPr lang="en-US" b="1" dirty="0"/>
            <a:t> </a:t>
          </a:r>
          <a:r>
            <a:rPr lang="en-US" b="1" dirty="0" err="1"/>
            <a:t>tavaran</a:t>
          </a:r>
          <a:r>
            <a:rPr lang="en-US" b="1" dirty="0"/>
            <a:t> </a:t>
          </a:r>
          <a:r>
            <a:rPr lang="en-US" b="1" dirty="0" err="1"/>
            <a:t>toimittamisesta</a:t>
          </a:r>
          <a:r>
            <a:rPr lang="en-US" b="1" dirty="0"/>
            <a:t> </a:t>
          </a:r>
          <a:r>
            <a:rPr lang="en-US" b="1" dirty="0" err="1"/>
            <a:t>ostajan</a:t>
          </a:r>
          <a:r>
            <a:rPr lang="en-US" b="1" dirty="0"/>
            <a:t> </a:t>
          </a:r>
          <a:r>
            <a:rPr lang="en-US" b="1" dirty="0" err="1"/>
            <a:t>toimipaikkaan</a:t>
          </a:r>
          <a:r>
            <a:rPr lang="en-US" b="1" dirty="0"/>
            <a:t> tai </a:t>
          </a:r>
          <a:r>
            <a:rPr lang="en-US" b="1" dirty="0" err="1"/>
            <a:t>muuhun</a:t>
          </a:r>
          <a:r>
            <a:rPr lang="en-US" b="1" dirty="0"/>
            <a:t> </a:t>
          </a:r>
          <a:r>
            <a:rPr lang="en-US" b="1" dirty="0" err="1"/>
            <a:t>paikkaan</a:t>
          </a:r>
          <a:r>
            <a:rPr lang="en-US" b="1" dirty="0"/>
            <a:t>, </a:t>
          </a:r>
          <a:r>
            <a:rPr lang="en-US" b="1" dirty="0" err="1"/>
            <a:t>jossa</a:t>
          </a:r>
          <a:r>
            <a:rPr lang="en-US" b="1" dirty="0"/>
            <a:t> </a:t>
          </a:r>
          <a:r>
            <a:rPr lang="en-US" b="1" dirty="0" err="1"/>
            <a:t>risiki</a:t>
          </a:r>
          <a:r>
            <a:rPr lang="en-US" b="1" dirty="0"/>
            <a:t> </a:t>
          </a:r>
          <a:r>
            <a:rPr lang="en-US" b="1" dirty="0" err="1"/>
            <a:t>siirtyy</a:t>
          </a:r>
          <a:r>
            <a:rPr lang="fi-FI" b="1" dirty="0"/>
            <a:t> </a:t>
          </a:r>
          <a:endParaRPr lang="fi-FI" dirty="0"/>
        </a:p>
      </dgm:t>
    </dgm:pt>
    <dgm:pt modelId="{58A785F0-3F00-4677-AAA8-D3FB26F0FB20}" type="parTrans" cxnId="{5AECDEBF-1BBE-41F4-8BED-F64124324397}">
      <dgm:prSet/>
      <dgm:spPr/>
      <dgm:t>
        <a:bodyPr/>
        <a:lstStyle/>
        <a:p>
          <a:endParaRPr lang="fi-FI"/>
        </a:p>
      </dgm:t>
    </dgm:pt>
    <dgm:pt modelId="{AFF4B11C-C4A8-4760-9AC7-C610E28B318F}" type="sibTrans" cxnId="{5AECDEBF-1BBE-41F4-8BED-F64124324397}">
      <dgm:prSet/>
      <dgm:spPr/>
      <dgm:t>
        <a:bodyPr/>
        <a:lstStyle/>
        <a:p>
          <a:endParaRPr lang="fi-FI"/>
        </a:p>
      </dgm:t>
    </dgm:pt>
    <dgm:pt modelId="{E5A855FB-DE4A-4F5B-98A9-912AA1AA574D}">
      <dgm:prSet/>
      <dgm:spPr/>
      <dgm:t>
        <a:bodyPr/>
        <a:lstStyle/>
        <a:p>
          <a:r>
            <a:rPr lang="fi-FI" dirty="0"/>
            <a:t>Tuontiterminaalin käsittelymaksut: myyjä </a:t>
          </a:r>
        </a:p>
      </dgm:t>
    </dgm:pt>
    <dgm:pt modelId="{3E7AA292-11AF-4E11-A455-1AC57EBB4DBB}" type="parTrans" cxnId="{BFB6EF73-0304-4F52-AD8F-1BD5E992096A}">
      <dgm:prSet/>
      <dgm:spPr/>
      <dgm:t>
        <a:bodyPr/>
        <a:lstStyle/>
        <a:p>
          <a:endParaRPr lang="fi-FI"/>
        </a:p>
      </dgm:t>
    </dgm:pt>
    <dgm:pt modelId="{3DE99FCA-67AA-4752-BA75-215181FBB391}" type="sibTrans" cxnId="{BFB6EF73-0304-4F52-AD8F-1BD5E992096A}">
      <dgm:prSet/>
      <dgm:spPr/>
      <dgm:t>
        <a:bodyPr/>
        <a:lstStyle/>
        <a:p>
          <a:endParaRPr lang="fi-FI"/>
        </a:p>
      </dgm:t>
    </dgm:pt>
    <dgm:pt modelId="{91EB3BC8-333B-48B4-8021-C16A00A7942B}">
      <dgm:prSet/>
      <dgm:spPr/>
      <dgm:t>
        <a:bodyPr/>
        <a:lstStyle/>
        <a:p>
          <a:r>
            <a:rPr lang="fi-FI"/>
            <a:t>Lastin purkaminen: ostaja (DAP ja DDP) / myyjä (DPU) </a:t>
          </a:r>
        </a:p>
      </dgm:t>
    </dgm:pt>
    <dgm:pt modelId="{6A706823-618D-4816-AFC8-D34B11D53138}" type="parTrans" cxnId="{8E63280B-A6FC-4E71-A179-999D4DE97B98}">
      <dgm:prSet/>
      <dgm:spPr/>
      <dgm:t>
        <a:bodyPr/>
        <a:lstStyle/>
        <a:p>
          <a:endParaRPr lang="fi-FI"/>
        </a:p>
      </dgm:t>
    </dgm:pt>
    <dgm:pt modelId="{7F311790-DA98-4A89-9AA4-0C6F34F3F137}" type="sibTrans" cxnId="{8E63280B-A6FC-4E71-A179-999D4DE97B98}">
      <dgm:prSet/>
      <dgm:spPr/>
      <dgm:t>
        <a:bodyPr/>
        <a:lstStyle/>
        <a:p>
          <a:endParaRPr lang="fi-FI"/>
        </a:p>
      </dgm:t>
    </dgm:pt>
    <dgm:pt modelId="{AC07B858-6165-4045-8082-24E4F2BA2DD6}">
      <dgm:prSet/>
      <dgm:spPr/>
      <dgm:t>
        <a:bodyPr/>
        <a:lstStyle/>
        <a:p>
          <a:r>
            <a:rPr lang="en-US" dirty="0" err="1"/>
            <a:t>Tuontimenettelyt</a:t>
          </a:r>
          <a:r>
            <a:rPr lang="en-US" dirty="0"/>
            <a:t>: </a:t>
          </a:r>
          <a:r>
            <a:rPr lang="en-US" dirty="0" err="1"/>
            <a:t>ostaja</a:t>
          </a:r>
          <a:r>
            <a:rPr lang="en-US" dirty="0"/>
            <a:t> (DAP ja DPU) / </a:t>
          </a:r>
          <a:r>
            <a:rPr lang="en-US" dirty="0" err="1"/>
            <a:t>myyjä</a:t>
          </a:r>
          <a:r>
            <a:rPr lang="en-US" dirty="0"/>
            <a:t> (DDP) </a:t>
          </a:r>
          <a:endParaRPr lang="fi-FI" dirty="0"/>
        </a:p>
      </dgm:t>
    </dgm:pt>
    <dgm:pt modelId="{4A7A7CF4-877D-41A5-AFAF-C2271CDF8AA2}" type="parTrans" cxnId="{49EABD4D-CBCD-4E82-926C-46949BDCA1A3}">
      <dgm:prSet/>
      <dgm:spPr/>
      <dgm:t>
        <a:bodyPr/>
        <a:lstStyle/>
        <a:p>
          <a:endParaRPr lang="fi-FI"/>
        </a:p>
      </dgm:t>
    </dgm:pt>
    <dgm:pt modelId="{935FDDB3-1AEE-48CA-AA79-F9A9F286B86F}" type="sibTrans" cxnId="{49EABD4D-CBCD-4E82-926C-46949BDCA1A3}">
      <dgm:prSet/>
      <dgm:spPr/>
      <dgm:t>
        <a:bodyPr/>
        <a:lstStyle/>
        <a:p>
          <a:endParaRPr lang="fi-FI"/>
        </a:p>
      </dgm:t>
    </dgm:pt>
    <dgm:pt modelId="{A8A37615-4220-4712-8852-CDBD05475D27}" type="pres">
      <dgm:prSet presAssocID="{D2D9FF6B-097F-4E78-8A71-6ECFBB742CF2}" presName="vert0" presStyleCnt="0">
        <dgm:presLayoutVars>
          <dgm:dir/>
          <dgm:animOne val="branch"/>
          <dgm:animLvl val="lvl"/>
        </dgm:presLayoutVars>
      </dgm:prSet>
      <dgm:spPr/>
    </dgm:pt>
    <dgm:pt modelId="{EAC31A0E-B88E-44AE-8BE8-E427ABE29E9D}" type="pres">
      <dgm:prSet presAssocID="{6D808C2B-5E66-4783-9F95-087042BCF5BB}" presName="thickLine" presStyleLbl="alignNode1" presStyleIdx="0" presStyleCnt="2"/>
      <dgm:spPr/>
    </dgm:pt>
    <dgm:pt modelId="{651202E3-B47A-4FBF-BD9C-2FDCBB5EB3FD}" type="pres">
      <dgm:prSet presAssocID="{6D808C2B-5E66-4783-9F95-087042BCF5BB}" presName="horz1" presStyleCnt="0"/>
      <dgm:spPr/>
    </dgm:pt>
    <dgm:pt modelId="{5100A579-1421-461E-BA90-B5E1FE7EA127}" type="pres">
      <dgm:prSet presAssocID="{6D808C2B-5E66-4783-9F95-087042BCF5BB}" presName="tx1" presStyleLbl="revTx" presStyleIdx="0" presStyleCnt="10"/>
      <dgm:spPr/>
    </dgm:pt>
    <dgm:pt modelId="{04220664-5B29-453F-9ED5-1F5E3B37F988}" type="pres">
      <dgm:prSet presAssocID="{6D808C2B-5E66-4783-9F95-087042BCF5BB}" presName="vert1" presStyleCnt="0"/>
      <dgm:spPr/>
    </dgm:pt>
    <dgm:pt modelId="{D40A16F9-4BD8-4542-87B3-7A5BC9DDA5B9}" type="pres">
      <dgm:prSet presAssocID="{13B20133-64A7-4A3D-BFFD-652C9063651D}" presName="vertSpace2a" presStyleCnt="0"/>
      <dgm:spPr/>
    </dgm:pt>
    <dgm:pt modelId="{9EBE728E-DC50-41CB-B094-7A3C2C412382}" type="pres">
      <dgm:prSet presAssocID="{13B20133-64A7-4A3D-BFFD-652C9063651D}" presName="horz2" presStyleCnt="0"/>
      <dgm:spPr/>
    </dgm:pt>
    <dgm:pt modelId="{1BE7BF26-9664-4548-843E-414E91899D6C}" type="pres">
      <dgm:prSet presAssocID="{13B20133-64A7-4A3D-BFFD-652C9063651D}" presName="horzSpace2" presStyleCnt="0"/>
      <dgm:spPr/>
    </dgm:pt>
    <dgm:pt modelId="{3317A5B2-4F37-4096-8595-13B2D7B31A7A}" type="pres">
      <dgm:prSet presAssocID="{13B20133-64A7-4A3D-BFFD-652C9063651D}" presName="tx2" presStyleLbl="revTx" presStyleIdx="1" presStyleCnt="10"/>
      <dgm:spPr/>
    </dgm:pt>
    <dgm:pt modelId="{6109A59B-FB16-4159-AB6F-481925166531}" type="pres">
      <dgm:prSet presAssocID="{13B20133-64A7-4A3D-BFFD-652C9063651D}" presName="vert2" presStyleCnt="0"/>
      <dgm:spPr/>
    </dgm:pt>
    <dgm:pt modelId="{3280F1CB-2A8F-4CB7-B2DA-F9422D06FA5C}" type="pres">
      <dgm:prSet presAssocID="{13B20133-64A7-4A3D-BFFD-652C9063651D}" presName="thinLine2b" presStyleLbl="callout" presStyleIdx="0" presStyleCnt="8"/>
      <dgm:spPr/>
    </dgm:pt>
    <dgm:pt modelId="{2DBD3C44-CD2A-4670-A673-FE7779FA821C}" type="pres">
      <dgm:prSet presAssocID="{13B20133-64A7-4A3D-BFFD-652C9063651D}" presName="vertSpace2b" presStyleCnt="0"/>
      <dgm:spPr/>
    </dgm:pt>
    <dgm:pt modelId="{A64B0BCF-FDD8-40B7-A871-A8385DF263D3}" type="pres">
      <dgm:prSet presAssocID="{AB1910CD-62AA-4ECC-904C-CCB7D1671E58}" presName="horz2" presStyleCnt="0"/>
      <dgm:spPr/>
    </dgm:pt>
    <dgm:pt modelId="{5B86F800-16A4-4712-BF35-B798ACBB7217}" type="pres">
      <dgm:prSet presAssocID="{AB1910CD-62AA-4ECC-904C-CCB7D1671E58}" presName="horzSpace2" presStyleCnt="0"/>
      <dgm:spPr/>
    </dgm:pt>
    <dgm:pt modelId="{A34F0497-0EA9-4EC8-8DC9-FBEE34607AC8}" type="pres">
      <dgm:prSet presAssocID="{AB1910CD-62AA-4ECC-904C-CCB7D1671E58}" presName="tx2" presStyleLbl="revTx" presStyleIdx="2" presStyleCnt="10"/>
      <dgm:spPr/>
    </dgm:pt>
    <dgm:pt modelId="{C1315692-FE0D-4831-8DA4-9CAB46291220}" type="pres">
      <dgm:prSet presAssocID="{AB1910CD-62AA-4ECC-904C-CCB7D1671E58}" presName="vert2" presStyleCnt="0"/>
      <dgm:spPr/>
    </dgm:pt>
    <dgm:pt modelId="{E6CAD3E3-6BC4-4AE9-B41A-ABE88CD130CC}" type="pres">
      <dgm:prSet presAssocID="{AB1910CD-62AA-4ECC-904C-CCB7D1671E58}" presName="thinLine2b" presStyleLbl="callout" presStyleIdx="1" presStyleCnt="8"/>
      <dgm:spPr/>
    </dgm:pt>
    <dgm:pt modelId="{55626613-B6CC-4B6B-999F-49D51FF6C225}" type="pres">
      <dgm:prSet presAssocID="{AB1910CD-62AA-4ECC-904C-CCB7D1671E58}" presName="vertSpace2b" presStyleCnt="0"/>
      <dgm:spPr/>
    </dgm:pt>
    <dgm:pt modelId="{228ECA94-67BA-4A23-BFDE-B4C893D10389}" type="pres">
      <dgm:prSet presAssocID="{796C0559-0C96-44CA-B3F0-7AD2AD705691}" presName="horz2" presStyleCnt="0"/>
      <dgm:spPr/>
    </dgm:pt>
    <dgm:pt modelId="{8E086E5D-D9FD-41BD-9151-EBEAD943538F}" type="pres">
      <dgm:prSet presAssocID="{796C0559-0C96-44CA-B3F0-7AD2AD705691}" presName="horzSpace2" presStyleCnt="0"/>
      <dgm:spPr/>
    </dgm:pt>
    <dgm:pt modelId="{D8256D60-4B5F-4965-A008-A790AF63EDFD}" type="pres">
      <dgm:prSet presAssocID="{796C0559-0C96-44CA-B3F0-7AD2AD705691}" presName="tx2" presStyleLbl="revTx" presStyleIdx="3" presStyleCnt="10"/>
      <dgm:spPr/>
    </dgm:pt>
    <dgm:pt modelId="{A2AED6F9-2D75-4D0F-9404-1063A4228239}" type="pres">
      <dgm:prSet presAssocID="{796C0559-0C96-44CA-B3F0-7AD2AD705691}" presName="vert2" presStyleCnt="0"/>
      <dgm:spPr/>
    </dgm:pt>
    <dgm:pt modelId="{66D19F43-88A5-4110-8B9F-56083C0A86A3}" type="pres">
      <dgm:prSet presAssocID="{796C0559-0C96-44CA-B3F0-7AD2AD705691}" presName="thinLine2b" presStyleLbl="callout" presStyleIdx="2" presStyleCnt="8"/>
      <dgm:spPr/>
    </dgm:pt>
    <dgm:pt modelId="{50B5534B-98A8-4D4E-98EC-9F006D26F4C4}" type="pres">
      <dgm:prSet presAssocID="{796C0559-0C96-44CA-B3F0-7AD2AD705691}" presName="vertSpace2b" presStyleCnt="0"/>
      <dgm:spPr/>
    </dgm:pt>
    <dgm:pt modelId="{1C2C46A3-69D4-4195-B78A-8F0DB0B33CDB}" type="pres">
      <dgm:prSet presAssocID="{4C7F7C6F-56E2-4704-8398-6CFFC03F82C4}" presName="horz2" presStyleCnt="0"/>
      <dgm:spPr/>
    </dgm:pt>
    <dgm:pt modelId="{98552D35-E31E-4D4F-8E74-872A13DF8C08}" type="pres">
      <dgm:prSet presAssocID="{4C7F7C6F-56E2-4704-8398-6CFFC03F82C4}" presName="horzSpace2" presStyleCnt="0"/>
      <dgm:spPr/>
    </dgm:pt>
    <dgm:pt modelId="{321C7C89-1405-457E-BA04-55D1E99BB54E}" type="pres">
      <dgm:prSet presAssocID="{4C7F7C6F-56E2-4704-8398-6CFFC03F82C4}" presName="tx2" presStyleLbl="revTx" presStyleIdx="4" presStyleCnt="10"/>
      <dgm:spPr/>
    </dgm:pt>
    <dgm:pt modelId="{59E57E54-E667-48DD-843C-79D240D76DE3}" type="pres">
      <dgm:prSet presAssocID="{4C7F7C6F-56E2-4704-8398-6CFFC03F82C4}" presName="vert2" presStyleCnt="0"/>
      <dgm:spPr/>
    </dgm:pt>
    <dgm:pt modelId="{09C54EBB-235D-40D2-9B95-6ADD2B1B7864}" type="pres">
      <dgm:prSet presAssocID="{4C7F7C6F-56E2-4704-8398-6CFFC03F82C4}" presName="thinLine2b" presStyleLbl="callout" presStyleIdx="3" presStyleCnt="8"/>
      <dgm:spPr/>
    </dgm:pt>
    <dgm:pt modelId="{DB25D7D3-3927-4D44-A1BE-C142DA2B061E}" type="pres">
      <dgm:prSet presAssocID="{4C7F7C6F-56E2-4704-8398-6CFFC03F82C4}" presName="vertSpace2b" presStyleCnt="0"/>
      <dgm:spPr/>
    </dgm:pt>
    <dgm:pt modelId="{E44DF1C4-8D69-4F65-953D-4C61ECBC1EC9}" type="pres">
      <dgm:prSet presAssocID="{A291B213-F246-44BF-A850-409F9CC4D6F4}" presName="horz2" presStyleCnt="0"/>
      <dgm:spPr/>
    </dgm:pt>
    <dgm:pt modelId="{E2F0C981-8C9B-4AFA-A046-FD41983EF84D}" type="pres">
      <dgm:prSet presAssocID="{A291B213-F246-44BF-A850-409F9CC4D6F4}" presName="horzSpace2" presStyleCnt="0"/>
      <dgm:spPr/>
    </dgm:pt>
    <dgm:pt modelId="{EBD001B8-E967-40F3-A8CE-68A79116B2A9}" type="pres">
      <dgm:prSet presAssocID="{A291B213-F246-44BF-A850-409F9CC4D6F4}" presName="tx2" presStyleLbl="revTx" presStyleIdx="5" presStyleCnt="10"/>
      <dgm:spPr/>
    </dgm:pt>
    <dgm:pt modelId="{FB0E942A-5A4F-4D27-9F7F-77272DBE9284}" type="pres">
      <dgm:prSet presAssocID="{A291B213-F246-44BF-A850-409F9CC4D6F4}" presName="vert2" presStyleCnt="0"/>
      <dgm:spPr/>
    </dgm:pt>
    <dgm:pt modelId="{75879F17-C60F-4EBE-B13F-52B197DCE168}" type="pres">
      <dgm:prSet presAssocID="{A291B213-F246-44BF-A850-409F9CC4D6F4}" presName="thinLine2b" presStyleLbl="callout" presStyleIdx="4" presStyleCnt="8"/>
      <dgm:spPr/>
    </dgm:pt>
    <dgm:pt modelId="{869B30EE-45F4-4710-9C2F-7522AC8589A4}" type="pres">
      <dgm:prSet presAssocID="{A291B213-F246-44BF-A850-409F9CC4D6F4}" presName="vertSpace2b" presStyleCnt="0"/>
      <dgm:spPr/>
    </dgm:pt>
    <dgm:pt modelId="{85D26BD8-C809-450D-BCB1-AA0322EA871F}" type="pres">
      <dgm:prSet presAssocID="{F15EBD90-2BEC-416E-A51E-23E4F50C00F9}" presName="thickLine" presStyleLbl="alignNode1" presStyleIdx="1" presStyleCnt="2"/>
      <dgm:spPr/>
    </dgm:pt>
    <dgm:pt modelId="{936BD343-1521-42E7-8164-B86A1B3DAB4B}" type="pres">
      <dgm:prSet presAssocID="{F15EBD90-2BEC-416E-A51E-23E4F50C00F9}" presName="horz1" presStyleCnt="0"/>
      <dgm:spPr/>
    </dgm:pt>
    <dgm:pt modelId="{229CED99-CCA1-49A2-A276-9E8FC376C7FD}" type="pres">
      <dgm:prSet presAssocID="{F15EBD90-2BEC-416E-A51E-23E4F50C00F9}" presName="tx1" presStyleLbl="revTx" presStyleIdx="6" presStyleCnt="10"/>
      <dgm:spPr/>
    </dgm:pt>
    <dgm:pt modelId="{5B248392-9F6F-4AC1-AFFB-9A64BBDBD858}" type="pres">
      <dgm:prSet presAssocID="{F15EBD90-2BEC-416E-A51E-23E4F50C00F9}" presName="vert1" presStyleCnt="0"/>
      <dgm:spPr/>
    </dgm:pt>
    <dgm:pt modelId="{4C6A6C93-A0E4-4134-9482-5BE703373588}" type="pres">
      <dgm:prSet presAssocID="{E5A855FB-DE4A-4F5B-98A9-912AA1AA574D}" presName="vertSpace2a" presStyleCnt="0"/>
      <dgm:spPr/>
    </dgm:pt>
    <dgm:pt modelId="{6FB1B0EE-70B2-4463-9161-E081DA3EF06D}" type="pres">
      <dgm:prSet presAssocID="{E5A855FB-DE4A-4F5B-98A9-912AA1AA574D}" presName="horz2" presStyleCnt="0"/>
      <dgm:spPr/>
    </dgm:pt>
    <dgm:pt modelId="{36CCBF18-9F1A-46EE-A190-3AE384DDBFF4}" type="pres">
      <dgm:prSet presAssocID="{E5A855FB-DE4A-4F5B-98A9-912AA1AA574D}" presName="horzSpace2" presStyleCnt="0"/>
      <dgm:spPr/>
    </dgm:pt>
    <dgm:pt modelId="{DFF1F672-E93B-4FCF-AC80-BFE8CDEF7D81}" type="pres">
      <dgm:prSet presAssocID="{E5A855FB-DE4A-4F5B-98A9-912AA1AA574D}" presName="tx2" presStyleLbl="revTx" presStyleIdx="7" presStyleCnt="10"/>
      <dgm:spPr/>
    </dgm:pt>
    <dgm:pt modelId="{9F795938-C1BE-4DF1-9699-DFEB6BDBB777}" type="pres">
      <dgm:prSet presAssocID="{E5A855FB-DE4A-4F5B-98A9-912AA1AA574D}" presName="vert2" presStyleCnt="0"/>
      <dgm:spPr/>
    </dgm:pt>
    <dgm:pt modelId="{8D01174A-8F5C-4170-8729-F84B1717CA36}" type="pres">
      <dgm:prSet presAssocID="{E5A855FB-DE4A-4F5B-98A9-912AA1AA574D}" presName="thinLine2b" presStyleLbl="callout" presStyleIdx="5" presStyleCnt="8"/>
      <dgm:spPr/>
    </dgm:pt>
    <dgm:pt modelId="{DD454CD0-0A5A-4433-8C72-D72F2DF0D20B}" type="pres">
      <dgm:prSet presAssocID="{E5A855FB-DE4A-4F5B-98A9-912AA1AA574D}" presName="vertSpace2b" presStyleCnt="0"/>
      <dgm:spPr/>
    </dgm:pt>
    <dgm:pt modelId="{2EF83C7F-E5E4-493E-A402-3116807B8451}" type="pres">
      <dgm:prSet presAssocID="{91EB3BC8-333B-48B4-8021-C16A00A7942B}" presName="horz2" presStyleCnt="0"/>
      <dgm:spPr/>
    </dgm:pt>
    <dgm:pt modelId="{BE1D122C-AD5D-46DD-B761-EA93D79D9455}" type="pres">
      <dgm:prSet presAssocID="{91EB3BC8-333B-48B4-8021-C16A00A7942B}" presName="horzSpace2" presStyleCnt="0"/>
      <dgm:spPr/>
    </dgm:pt>
    <dgm:pt modelId="{8CE93075-B803-4FD7-A7E8-38C5E1E7EF5C}" type="pres">
      <dgm:prSet presAssocID="{91EB3BC8-333B-48B4-8021-C16A00A7942B}" presName="tx2" presStyleLbl="revTx" presStyleIdx="8" presStyleCnt="10"/>
      <dgm:spPr/>
    </dgm:pt>
    <dgm:pt modelId="{BBB23704-3397-4862-8FEB-29825D5B1CBF}" type="pres">
      <dgm:prSet presAssocID="{91EB3BC8-333B-48B4-8021-C16A00A7942B}" presName="vert2" presStyleCnt="0"/>
      <dgm:spPr/>
    </dgm:pt>
    <dgm:pt modelId="{771D5565-FAE6-42F8-9408-C55B80FC2BE2}" type="pres">
      <dgm:prSet presAssocID="{91EB3BC8-333B-48B4-8021-C16A00A7942B}" presName="thinLine2b" presStyleLbl="callout" presStyleIdx="6" presStyleCnt="8"/>
      <dgm:spPr/>
    </dgm:pt>
    <dgm:pt modelId="{4AE94A90-E916-475E-99C7-0C132B08C7D6}" type="pres">
      <dgm:prSet presAssocID="{91EB3BC8-333B-48B4-8021-C16A00A7942B}" presName="vertSpace2b" presStyleCnt="0"/>
      <dgm:spPr/>
    </dgm:pt>
    <dgm:pt modelId="{6F4501CB-4A2B-454C-AD95-E1037E9E26D3}" type="pres">
      <dgm:prSet presAssocID="{AC07B858-6165-4045-8082-24E4F2BA2DD6}" presName="horz2" presStyleCnt="0"/>
      <dgm:spPr/>
    </dgm:pt>
    <dgm:pt modelId="{AF636B90-CB18-44D1-AF16-9032477D956D}" type="pres">
      <dgm:prSet presAssocID="{AC07B858-6165-4045-8082-24E4F2BA2DD6}" presName="horzSpace2" presStyleCnt="0"/>
      <dgm:spPr/>
    </dgm:pt>
    <dgm:pt modelId="{06E229F4-CBB3-49EA-A3BF-16CD89B6556A}" type="pres">
      <dgm:prSet presAssocID="{AC07B858-6165-4045-8082-24E4F2BA2DD6}" presName="tx2" presStyleLbl="revTx" presStyleIdx="9" presStyleCnt="10"/>
      <dgm:spPr/>
    </dgm:pt>
    <dgm:pt modelId="{D6368A98-F97C-4FF2-8D8A-911F7A5C74C3}" type="pres">
      <dgm:prSet presAssocID="{AC07B858-6165-4045-8082-24E4F2BA2DD6}" presName="vert2" presStyleCnt="0"/>
      <dgm:spPr/>
    </dgm:pt>
    <dgm:pt modelId="{BF808467-5C54-4D68-8EA6-8D6A6EC36423}" type="pres">
      <dgm:prSet presAssocID="{AC07B858-6165-4045-8082-24E4F2BA2DD6}" presName="thinLine2b" presStyleLbl="callout" presStyleIdx="7" presStyleCnt="8"/>
      <dgm:spPr/>
    </dgm:pt>
    <dgm:pt modelId="{F4D60EC0-E5A4-4F9F-96FA-4EA9651CF9EE}" type="pres">
      <dgm:prSet presAssocID="{AC07B858-6165-4045-8082-24E4F2BA2DD6}" presName="vertSpace2b" presStyleCnt="0"/>
      <dgm:spPr/>
    </dgm:pt>
  </dgm:ptLst>
  <dgm:cxnLst>
    <dgm:cxn modelId="{F9022D00-6D7E-484C-8E2E-0FC36D6CD25E}" type="presOf" srcId="{E5A855FB-DE4A-4F5B-98A9-912AA1AA574D}" destId="{DFF1F672-E93B-4FCF-AC80-BFE8CDEF7D81}" srcOrd="0" destOrd="0" presId="urn:microsoft.com/office/officeart/2008/layout/LinedList"/>
    <dgm:cxn modelId="{59BA4C07-CC15-4F8C-ADA5-A1B88EE19CBE}" srcId="{6D808C2B-5E66-4783-9F95-087042BCF5BB}" destId="{4C7F7C6F-56E2-4704-8398-6CFFC03F82C4}" srcOrd="3" destOrd="0" parTransId="{99B28AE1-26C0-455E-9307-074E4187AB7B}" sibTransId="{713FB8E5-34AF-4CC6-9DEB-BA4A7849AC28}"/>
    <dgm:cxn modelId="{8E63280B-A6FC-4E71-A179-999D4DE97B98}" srcId="{F15EBD90-2BEC-416E-A51E-23E4F50C00F9}" destId="{91EB3BC8-333B-48B4-8021-C16A00A7942B}" srcOrd="1" destOrd="0" parTransId="{6A706823-618D-4816-AFC8-D34B11D53138}" sibTransId="{7F311790-DA98-4A89-9AA4-0C6F34F3F137}"/>
    <dgm:cxn modelId="{C3F21C0D-7D8B-4C55-8757-ADEA391D628E}" srcId="{6D808C2B-5E66-4783-9F95-087042BCF5BB}" destId="{A291B213-F246-44BF-A850-409F9CC4D6F4}" srcOrd="4" destOrd="0" parTransId="{52354AD4-50C0-42B1-BD5E-C8DB5A29C997}" sibTransId="{0E9DEE4F-861B-47B2-947A-3B735E0DA841}"/>
    <dgm:cxn modelId="{A3D53024-5B42-43E8-AC14-9F0623F6F804}" type="presOf" srcId="{796C0559-0C96-44CA-B3F0-7AD2AD705691}" destId="{D8256D60-4B5F-4965-A008-A790AF63EDFD}" srcOrd="0" destOrd="0" presId="urn:microsoft.com/office/officeart/2008/layout/LinedList"/>
    <dgm:cxn modelId="{AB7D802A-C2DA-419E-A2FB-FE833082DF61}" type="presOf" srcId="{AC07B858-6165-4045-8082-24E4F2BA2DD6}" destId="{06E229F4-CBB3-49EA-A3BF-16CD89B6556A}" srcOrd="0" destOrd="0" presId="urn:microsoft.com/office/officeart/2008/layout/LinedList"/>
    <dgm:cxn modelId="{8E5EAB35-1FFA-41B9-A759-96A853E406F8}" srcId="{6D808C2B-5E66-4783-9F95-087042BCF5BB}" destId="{AB1910CD-62AA-4ECC-904C-CCB7D1671E58}" srcOrd="1" destOrd="0" parTransId="{55A639A1-51B7-4E50-8BEF-ACA4EAF147B8}" sibTransId="{A5A17352-05FE-4654-BA71-E7F97EF377BA}"/>
    <dgm:cxn modelId="{FA11433B-CCB1-4EAA-92D0-A3BE996C33D6}" type="presOf" srcId="{A291B213-F246-44BF-A850-409F9CC4D6F4}" destId="{EBD001B8-E967-40F3-A8CE-68A79116B2A9}" srcOrd="0" destOrd="0" presId="urn:microsoft.com/office/officeart/2008/layout/LinedList"/>
    <dgm:cxn modelId="{49EABD4D-CBCD-4E82-926C-46949BDCA1A3}" srcId="{F15EBD90-2BEC-416E-A51E-23E4F50C00F9}" destId="{AC07B858-6165-4045-8082-24E4F2BA2DD6}" srcOrd="2" destOrd="0" parTransId="{4A7A7CF4-877D-41A5-AFAF-C2271CDF8AA2}" sibTransId="{935FDDB3-1AEE-48CA-AA79-F9A9F286B86F}"/>
    <dgm:cxn modelId="{FA33C753-A44F-469D-8914-02A7A4E83EC6}" type="presOf" srcId="{F15EBD90-2BEC-416E-A51E-23E4F50C00F9}" destId="{229CED99-CCA1-49A2-A276-9E8FC376C7FD}" srcOrd="0" destOrd="0" presId="urn:microsoft.com/office/officeart/2008/layout/LinedList"/>
    <dgm:cxn modelId="{BFB6EF73-0304-4F52-AD8F-1BD5E992096A}" srcId="{F15EBD90-2BEC-416E-A51E-23E4F50C00F9}" destId="{E5A855FB-DE4A-4F5B-98A9-912AA1AA574D}" srcOrd="0" destOrd="0" parTransId="{3E7AA292-11AF-4E11-A455-1AC57EBB4DBB}" sibTransId="{3DE99FCA-67AA-4752-BA75-215181FBB391}"/>
    <dgm:cxn modelId="{4293FD59-41C3-46BF-98E8-D106CE1329BE}" type="presOf" srcId="{13B20133-64A7-4A3D-BFFD-652C9063651D}" destId="{3317A5B2-4F37-4096-8595-13B2D7B31A7A}" srcOrd="0" destOrd="0" presId="urn:microsoft.com/office/officeart/2008/layout/LinedList"/>
    <dgm:cxn modelId="{967E5F9D-80FF-4577-8DE6-E0E3B4110A37}" srcId="{6D808C2B-5E66-4783-9F95-087042BCF5BB}" destId="{796C0559-0C96-44CA-B3F0-7AD2AD705691}" srcOrd="2" destOrd="0" parTransId="{1F9D8183-E749-4840-92C8-3F556BC9E12E}" sibTransId="{D08BA35B-347F-4C76-A5A1-A544D092C9FE}"/>
    <dgm:cxn modelId="{D6C534A7-B192-4029-9FEF-9F64796845A9}" srcId="{6D808C2B-5E66-4783-9F95-087042BCF5BB}" destId="{13B20133-64A7-4A3D-BFFD-652C9063651D}" srcOrd="0" destOrd="0" parTransId="{125C746C-5A97-4B09-A6C6-E641B0C5FAFF}" sibTransId="{5119739E-E7AB-40F8-B4E7-91B2EEDFBCDA}"/>
    <dgm:cxn modelId="{CAE0E6AA-482D-4D7C-8343-0487F31FDA79}" type="presOf" srcId="{D2D9FF6B-097F-4E78-8A71-6ECFBB742CF2}" destId="{A8A37615-4220-4712-8852-CDBD05475D27}" srcOrd="0" destOrd="0" presId="urn:microsoft.com/office/officeart/2008/layout/LinedList"/>
    <dgm:cxn modelId="{5AECDEBF-1BBE-41F4-8BED-F64124324397}" srcId="{D2D9FF6B-097F-4E78-8A71-6ECFBB742CF2}" destId="{F15EBD90-2BEC-416E-A51E-23E4F50C00F9}" srcOrd="1" destOrd="0" parTransId="{58A785F0-3F00-4677-AAA8-D3FB26F0FB20}" sibTransId="{AFF4B11C-C4A8-4760-9AC7-C610E28B318F}"/>
    <dgm:cxn modelId="{65F135D2-41F3-4FDE-80F9-0E860049846A}" srcId="{D2D9FF6B-097F-4E78-8A71-6ECFBB742CF2}" destId="{6D808C2B-5E66-4783-9F95-087042BCF5BB}" srcOrd="0" destOrd="0" parTransId="{351BB0BB-2D55-4E5A-8ECD-66A9FEEF3049}" sibTransId="{BBEA2CCC-290A-404F-8C03-77B1A4F64C24}"/>
    <dgm:cxn modelId="{00F199E0-4530-40DE-AE3C-B92FD1ACCC32}" type="presOf" srcId="{6D808C2B-5E66-4783-9F95-087042BCF5BB}" destId="{5100A579-1421-461E-BA90-B5E1FE7EA127}" srcOrd="0" destOrd="0" presId="urn:microsoft.com/office/officeart/2008/layout/LinedList"/>
    <dgm:cxn modelId="{C85B24F4-CEF5-4177-B33A-3939E10360F6}" type="presOf" srcId="{91EB3BC8-333B-48B4-8021-C16A00A7942B}" destId="{8CE93075-B803-4FD7-A7E8-38C5E1E7EF5C}" srcOrd="0" destOrd="0" presId="urn:microsoft.com/office/officeart/2008/layout/LinedList"/>
    <dgm:cxn modelId="{714D4CF4-A3A3-4868-A9D1-A1ABB5EC5717}" type="presOf" srcId="{AB1910CD-62AA-4ECC-904C-CCB7D1671E58}" destId="{A34F0497-0EA9-4EC8-8DC9-FBEE34607AC8}" srcOrd="0" destOrd="0" presId="urn:microsoft.com/office/officeart/2008/layout/LinedList"/>
    <dgm:cxn modelId="{6F120FF7-9CA8-480D-B1B8-EBE7D4956C7A}" type="presOf" srcId="{4C7F7C6F-56E2-4704-8398-6CFFC03F82C4}" destId="{321C7C89-1405-457E-BA04-55D1E99BB54E}" srcOrd="0" destOrd="0" presId="urn:microsoft.com/office/officeart/2008/layout/LinedList"/>
    <dgm:cxn modelId="{57B06950-0949-4094-9E10-992C57F5438A}" type="presParOf" srcId="{A8A37615-4220-4712-8852-CDBD05475D27}" destId="{EAC31A0E-B88E-44AE-8BE8-E427ABE29E9D}" srcOrd="0" destOrd="0" presId="urn:microsoft.com/office/officeart/2008/layout/LinedList"/>
    <dgm:cxn modelId="{1768D633-1A35-4ED0-A1E1-AD03DB1E0D4C}" type="presParOf" srcId="{A8A37615-4220-4712-8852-CDBD05475D27}" destId="{651202E3-B47A-4FBF-BD9C-2FDCBB5EB3FD}" srcOrd="1" destOrd="0" presId="urn:microsoft.com/office/officeart/2008/layout/LinedList"/>
    <dgm:cxn modelId="{E3E95076-C207-4546-BA5E-E80A9CE048E0}" type="presParOf" srcId="{651202E3-B47A-4FBF-BD9C-2FDCBB5EB3FD}" destId="{5100A579-1421-461E-BA90-B5E1FE7EA127}" srcOrd="0" destOrd="0" presId="urn:microsoft.com/office/officeart/2008/layout/LinedList"/>
    <dgm:cxn modelId="{05EB29E5-AF95-40E6-991B-848D8AF85550}" type="presParOf" srcId="{651202E3-B47A-4FBF-BD9C-2FDCBB5EB3FD}" destId="{04220664-5B29-453F-9ED5-1F5E3B37F988}" srcOrd="1" destOrd="0" presId="urn:microsoft.com/office/officeart/2008/layout/LinedList"/>
    <dgm:cxn modelId="{739D2101-2D78-49B2-882E-07813D33AB3B}" type="presParOf" srcId="{04220664-5B29-453F-9ED5-1F5E3B37F988}" destId="{D40A16F9-4BD8-4542-87B3-7A5BC9DDA5B9}" srcOrd="0" destOrd="0" presId="urn:microsoft.com/office/officeart/2008/layout/LinedList"/>
    <dgm:cxn modelId="{617B6883-A541-4E8B-A18C-EA45A0658FD0}" type="presParOf" srcId="{04220664-5B29-453F-9ED5-1F5E3B37F988}" destId="{9EBE728E-DC50-41CB-B094-7A3C2C412382}" srcOrd="1" destOrd="0" presId="urn:microsoft.com/office/officeart/2008/layout/LinedList"/>
    <dgm:cxn modelId="{596393BB-015E-43AC-8075-4375694DEC8A}" type="presParOf" srcId="{9EBE728E-DC50-41CB-B094-7A3C2C412382}" destId="{1BE7BF26-9664-4548-843E-414E91899D6C}" srcOrd="0" destOrd="0" presId="urn:microsoft.com/office/officeart/2008/layout/LinedList"/>
    <dgm:cxn modelId="{43841ED7-CD50-4BEB-86F8-FE4405FB8350}" type="presParOf" srcId="{9EBE728E-DC50-41CB-B094-7A3C2C412382}" destId="{3317A5B2-4F37-4096-8595-13B2D7B31A7A}" srcOrd="1" destOrd="0" presId="urn:microsoft.com/office/officeart/2008/layout/LinedList"/>
    <dgm:cxn modelId="{F3E50154-EBA4-4C35-9CCA-9BA34D558BB3}" type="presParOf" srcId="{9EBE728E-DC50-41CB-B094-7A3C2C412382}" destId="{6109A59B-FB16-4159-AB6F-481925166531}" srcOrd="2" destOrd="0" presId="urn:microsoft.com/office/officeart/2008/layout/LinedList"/>
    <dgm:cxn modelId="{539D1E6A-AC52-4E5E-98AF-ECD33683BF09}" type="presParOf" srcId="{04220664-5B29-453F-9ED5-1F5E3B37F988}" destId="{3280F1CB-2A8F-4CB7-B2DA-F9422D06FA5C}" srcOrd="2" destOrd="0" presId="urn:microsoft.com/office/officeart/2008/layout/LinedList"/>
    <dgm:cxn modelId="{98BF604F-D673-4A32-9BE2-42047CE61656}" type="presParOf" srcId="{04220664-5B29-453F-9ED5-1F5E3B37F988}" destId="{2DBD3C44-CD2A-4670-A673-FE7779FA821C}" srcOrd="3" destOrd="0" presId="urn:microsoft.com/office/officeart/2008/layout/LinedList"/>
    <dgm:cxn modelId="{F747A7AF-F061-4FE1-802D-8CD8E3040EFC}" type="presParOf" srcId="{04220664-5B29-453F-9ED5-1F5E3B37F988}" destId="{A64B0BCF-FDD8-40B7-A871-A8385DF263D3}" srcOrd="4" destOrd="0" presId="urn:microsoft.com/office/officeart/2008/layout/LinedList"/>
    <dgm:cxn modelId="{07ED071E-4284-461A-B736-76F09E121F7C}" type="presParOf" srcId="{A64B0BCF-FDD8-40B7-A871-A8385DF263D3}" destId="{5B86F800-16A4-4712-BF35-B798ACBB7217}" srcOrd="0" destOrd="0" presId="urn:microsoft.com/office/officeart/2008/layout/LinedList"/>
    <dgm:cxn modelId="{324BC2F4-A223-4386-8BBA-6358CDD8CA00}" type="presParOf" srcId="{A64B0BCF-FDD8-40B7-A871-A8385DF263D3}" destId="{A34F0497-0EA9-4EC8-8DC9-FBEE34607AC8}" srcOrd="1" destOrd="0" presId="urn:microsoft.com/office/officeart/2008/layout/LinedList"/>
    <dgm:cxn modelId="{39A57FA0-D0D9-43DE-8041-9288CFB91C84}" type="presParOf" srcId="{A64B0BCF-FDD8-40B7-A871-A8385DF263D3}" destId="{C1315692-FE0D-4831-8DA4-9CAB46291220}" srcOrd="2" destOrd="0" presId="urn:microsoft.com/office/officeart/2008/layout/LinedList"/>
    <dgm:cxn modelId="{BD1F2BAD-7476-4724-8E3A-9D64530C4566}" type="presParOf" srcId="{04220664-5B29-453F-9ED5-1F5E3B37F988}" destId="{E6CAD3E3-6BC4-4AE9-B41A-ABE88CD130CC}" srcOrd="5" destOrd="0" presId="urn:microsoft.com/office/officeart/2008/layout/LinedList"/>
    <dgm:cxn modelId="{80DEBE39-A0E1-45C1-B229-6C395BAF3CFA}" type="presParOf" srcId="{04220664-5B29-453F-9ED5-1F5E3B37F988}" destId="{55626613-B6CC-4B6B-999F-49D51FF6C225}" srcOrd="6" destOrd="0" presId="urn:microsoft.com/office/officeart/2008/layout/LinedList"/>
    <dgm:cxn modelId="{7726A09D-B5EE-464D-BEF0-98270DA478AF}" type="presParOf" srcId="{04220664-5B29-453F-9ED5-1F5E3B37F988}" destId="{228ECA94-67BA-4A23-BFDE-B4C893D10389}" srcOrd="7" destOrd="0" presId="urn:microsoft.com/office/officeart/2008/layout/LinedList"/>
    <dgm:cxn modelId="{75DD7A2A-3ED9-4F72-B5F8-9BFC58985CCE}" type="presParOf" srcId="{228ECA94-67BA-4A23-BFDE-B4C893D10389}" destId="{8E086E5D-D9FD-41BD-9151-EBEAD943538F}" srcOrd="0" destOrd="0" presId="urn:microsoft.com/office/officeart/2008/layout/LinedList"/>
    <dgm:cxn modelId="{57643EBB-5EBD-4C8A-9C58-EF9649C00FAA}" type="presParOf" srcId="{228ECA94-67BA-4A23-BFDE-B4C893D10389}" destId="{D8256D60-4B5F-4965-A008-A790AF63EDFD}" srcOrd="1" destOrd="0" presId="urn:microsoft.com/office/officeart/2008/layout/LinedList"/>
    <dgm:cxn modelId="{E3F3EF02-1314-4A54-B51A-FD5BFA7A047A}" type="presParOf" srcId="{228ECA94-67BA-4A23-BFDE-B4C893D10389}" destId="{A2AED6F9-2D75-4D0F-9404-1063A4228239}" srcOrd="2" destOrd="0" presId="urn:microsoft.com/office/officeart/2008/layout/LinedList"/>
    <dgm:cxn modelId="{0BAF45E7-E7F4-4BE9-8DB8-30118D2C7F0D}" type="presParOf" srcId="{04220664-5B29-453F-9ED5-1F5E3B37F988}" destId="{66D19F43-88A5-4110-8B9F-56083C0A86A3}" srcOrd="8" destOrd="0" presId="urn:microsoft.com/office/officeart/2008/layout/LinedList"/>
    <dgm:cxn modelId="{213C595B-5F93-44CD-8D4D-BF50031CDE47}" type="presParOf" srcId="{04220664-5B29-453F-9ED5-1F5E3B37F988}" destId="{50B5534B-98A8-4D4E-98EC-9F006D26F4C4}" srcOrd="9" destOrd="0" presId="urn:microsoft.com/office/officeart/2008/layout/LinedList"/>
    <dgm:cxn modelId="{729ECE7E-23F8-4DFC-B113-9EA0EECEAFF1}" type="presParOf" srcId="{04220664-5B29-453F-9ED5-1F5E3B37F988}" destId="{1C2C46A3-69D4-4195-B78A-8F0DB0B33CDB}" srcOrd="10" destOrd="0" presId="urn:microsoft.com/office/officeart/2008/layout/LinedList"/>
    <dgm:cxn modelId="{E5917ACD-6339-4AF7-B5EC-F7A61ADE1B8A}" type="presParOf" srcId="{1C2C46A3-69D4-4195-B78A-8F0DB0B33CDB}" destId="{98552D35-E31E-4D4F-8E74-872A13DF8C08}" srcOrd="0" destOrd="0" presId="urn:microsoft.com/office/officeart/2008/layout/LinedList"/>
    <dgm:cxn modelId="{E4DAB00D-A715-4014-9DA6-14D6199DA3BB}" type="presParOf" srcId="{1C2C46A3-69D4-4195-B78A-8F0DB0B33CDB}" destId="{321C7C89-1405-457E-BA04-55D1E99BB54E}" srcOrd="1" destOrd="0" presId="urn:microsoft.com/office/officeart/2008/layout/LinedList"/>
    <dgm:cxn modelId="{DF8323C2-BADD-4795-BEE5-6CC4A19621CE}" type="presParOf" srcId="{1C2C46A3-69D4-4195-B78A-8F0DB0B33CDB}" destId="{59E57E54-E667-48DD-843C-79D240D76DE3}" srcOrd="2" destOrd="0" presId="urn:microsoft.com/office/officeart/2008/layout/LinedList"/>
    <dgm:cxn modelId="{7F664045-BF83-4330-9866-6521ED45FE4A}" type="presParOf" srcId="{04220664-5B29-453F-9ED5-1F5E3B37F988}" destId="{09C54EBB-235D-40D2-9B95-6ADD2B1B7864}" srcOrd="11" destOrd="0" presId="urn:microsoft.com/office/officeart/2008/layout/LinedList"/>
    <dgm:cxn modelId="{F3EDB8EE-8EB5-4BA8-ACA2-B7AE6269C144}" type="presParOf" srcId="{04220664-5B29-453F-9ED5-1F5E3B37F988}" destId="{DB25D7D3-3927-4D44-A1BE-C142DA2B061E}" srcOrd="12" destOrd="0" presId="urn:microsoft.com/office/officeart/2008/layout/LinedList"/>
    <dgm:cxn modelId="{5DA88581-BDD5-4FCE-95C6-0ECE51511059}" type="presParOf" srcId="{04220664-5B29-453F-9ED5-1F5E3B37F988}" destId="{E44DF1C4-8D69-4F65-953D-4C61ECBC1EC9}" srcOrd="13" destOrd="0" presId="urn:microsoft.com/office/officeart/2008/layout/LinedList"/>
    <dgm:cxn modelId="{9294B66D-F08E-4C47-8288-7039B3875276}" type="presParOf" srcId="{E44DF1C4-8D69-4F65-953D-4C61ECBC1EC9}" destId="{E2F0C981-8C9B-4AFA-A046-FD41983EF84D}" srcOrd="0" destOrd="0" presId="urn:microsoft.com/office/officeart/2008/layout/LinedList"/>
    <dgm:cxn modelId="{C252FF7D-4419-4296-B562-687593D1341A}" type="presParOf" srcId="{E44DF1C4-8D69-4F65-953D-4C61ECBC1EC9}" destId="{EBD001B8-E967-40F3-A8CE-68A79116B2A9}" srcOrd="1" destOrd="0" presId="urn:microsoft.com/office/officeart/2008/layout/LinedList"/>
    <dgm:cxn modelId="{316A58DD-2D08-42EC-A204-ACD35A5ECD17}" type="presParOf" srcId="{E44DF1C4-8D69-4F65-953D-4C61ECBC1EC9}" destId="{FB0E942A-5A4F-4D27-9F7F-77272DBE9284}" srcOrd="2" destOrd="0" presId="urn:microsoft.com/office/officeart/2008/layout/LinedList"/>
    <dgm:cxn modelId="{E6522546-98AF-48AE-96E2-D319A2719F1C}" type="presParOf" srcId="{04220664-5B29-453F-9ED5-1F5E3B37F988}" destId="{75879F17-C60F-4EBE-B13F-52B197DCE168}" srcOrd="14" destOrd="0" presId="urn:microsoft.com/office/officeart/2008/layout/LinedList"/>
    <dgm:cxn modelId="{AEB51722-1727-45DF-8286-97D3CB798715}" type="presParOf" srcId="{04220664-5B29-453F-9ED5-1F5E3B37F988}" destId="{869B30EE-45F4-4710-9C2F-7522AC8589A4}" srcOrd="15" destOrd="0" presId="urn:microsoft.com/office/officeart/2008/layout/LinedList"/>
    <dgm:cxn modelId="{BB7375DC-0B80-491F-9387-BE06359A6353}" type="presParOf" srcId="{A8A37615-4220-4712-8852-CDBD05475D27}" destId="{85D26BD8-C809-450D-BCB1-AA0322EA871F}" srcOrd="2" destOrd="0" presId="urn:microsoft.com/office/officeart/2008/layout/LinedList"/>
    <dgm:cxn modelId="{AA62DC26-87E2-4DF6-AD44-C2917A545FA1}" type="presParOf" srcId="{A8A37615-4220-4712-8852-CDBD05475D27}" destId="{936BD343-1521-42E7-8164-B86A1B3DAB4B}" srcOrd="3" destOrd="0" presId="urn:microsoft.com/office/officeart/2008/layout/LinedList"/>
    <dgm:cxn modelId="{DDA66CCD-3FD9-4770-B87D-7215B9879055}" type="presParOf" srcId="{936BD343-1521-42E7-8164-B86A1B3DAB4B}" destId="{229CED99-CCA1-49A2-A276-9E8FC376C7FD}" srcOrd="0" destOrd="0" presId="urn:microsoft.com/office/officeart/2008/layout/LinedList"/>
    <dgm:cxn modelId="{46818A31-9141-4FE5-9DE6-FD1F6C6496CA}" type="presParOf" srcId="{936BD343-1521-42E7-8164-B86A1B3DAB4B}" destId="{5B248392-9F6F-4AC1-AFFB-9A64BBDBD858}" srcOrd="1" destOrd="0" presId="urn:microsoft.com/office/officeart/2008/layout/LinedList"/>
    <dgm:cxn modelId="{1421722A-6CE3-4A85-B34D-4098ADAA5793}" type="presParOf" srcId="{5B248392-9F6F-4AC1-AFFB-9A64BBDBD858}" destId="{4C6A6C93-A0E4-4134-9482-5BE703373588}" srcOrd="0" destOrd="0" presId="urn:microsoft.com/office/officeart/2008/layout/LinedList"/>
    <dgm:cxn modelId="{1E5DCD08-D2D3-4848-B57A-2EF7479001E6}" type="presParOf" srcId="{5B248392-9F6F-4AC1-AFFB-9A64BBDBD858}" destId="{6FB1B0EE-70B2-4463-9161-E081DA3EF06D}" srcOrd="1" destOrd="0" presId="urn:microsoft.com/office/officeart/2008/layout/LinedList"/>
    <dgm:cxn modelId="{A87446CC-F795-4C3A-94BD-B99F18900030}" type="presParOf" srcId="{6FB1B0EE-70B2-4463-9161-E081DA3EF06D}" destId="{36CCBF18-9F1A-46EE-A190-3AE384DDBFF4}" srcOrd="0" destOrd="0" presId="urn:microsoft.com/office/officeart/2008/layout/LinedList"/>
    <dgm:cxn modelId="{8403B1AD-C6B5-4340-A755-4FE99BDC10BF}" type="presParOf" srcId="{6FB1B0EE-70B2-4463-9161-E081DA3EF06D}" destId="{DFF1F672-E93B-4FCF-AC80-BFE8CDEF7D81}" srcOrd="1" destOrd="0" presId="urn:microsoft.com/office/officeart/2008/layout/LinedList"/>
    <dgm:cxn modelId="{65BFC23D-68E5-4B15-A957-BF8622ECECA8}" type="presParOf" srcId="{6FB1B0EE-70B2-4463-9161-E081DA3EF06D}" destId="{9F795938-C1BE-4DF1-9699-DFEB6BDBB777}" srcOrd="2" destOrd="0" presId="urn:microsoft.com/office/officeart/2008/layout/LinedList"/>
    <dgm:cxn modelId="{DBA03266-89FA-4B15-876F-5E433D376916}" type="presParOf" srcId="{5B248392-9F6F-4AC1-AFFB-9A64BBDBD858}" destId="{8D01174A-8F5C-4170-8729-F84B1717CA36}" srcOrd="2" destOrd="0" presId="urn:microsoft.com/office/officeart/2008/layout/LinedList"/>
    <dgm:cxn modelId="{38E5BB97-88CA-4597-B7B3-4FD96ED80464}" type="presParOf" srcId="{5B248392-9F6F-4AC1-AFFB-9A64BBDBD858}" destId="{DD454CD0-0A5A-4433-8C72-D72F2DF0D20B}" srcOrd="3" destOrd="0" presId="urn:microsoft.com/office/officeart/2008/layout/LinedList"/>
    <dgm:cxn modelId="{A05785DF-5D95-43C7-8A86-87A2A715A442}" type="presParOf" srcId="{5B248392-9F6F-4AC1-AFFB-9A64BBDBD858}" destId="{2EF83C7F-E5E4-493E-A402-3116807B8451}" srcOrd="4" destOrd="0" presId="urn:microsoft.com/office/officeart/2008/layout/LinedList"/>
    <dgm:cxn modelId="{0174FFF9-BDB9-481B-BC57-50D127FE129A}" type="presParOf" srcId="{2EF83C7F-E5E4-493E-A402-3116807B8451}" destId="{BE1D122C-AD5D-46DD-B761-EA93D79D9455}" srcOrd="0" destOrd="0" presId="urn:microsoft.com/office/officeart/2008/layout/LinedList"/>
    <dgm:cxn modelId="{726AC831-1765-4D6B-BA90-66AE807B4F4D}" type="presParOf" srcId="{2EF83C7F-E5E4-493E-A402-3116807B8451}" destId="{8CE93075-B803-4FD7-A7E8-38C5E1E7EF5C}" srcOrd="1" destOrd="0" presId="urn:microsoft.com/office/officeart/2008/layout/LinedList"/>
    <dgm:cxn modelId="{97A716EE-65DC-46B8-842C-11DEA14E1792}" type="presParOf" srcId="{2EF83C7F-E5E4-493E-A402-3116807B8451}" destId="{BBB23704-3397-4862-8FEB-29825D5B1CBF}" srcOrd="2" destOrd="0" presId="urn:microsoft.com/office/officeart/2008/layout/LinedList"/>
    <dgm:cxn modelId="{65692D5A-4846-4690-8915-0742523D05CE}" type="presParOf" srcId="{5B248392-9F6F-4AC1-AFFB-9A64BBDBD858}" destId="{771D5565-FAE6-42F8-9408-C55B80FC2BE2}" srcOrd="5" destOrd="0" presId="urn:microsoft.com/office/officeart/2008/layout/LinedList"/>
    <dgm:cxn modelId="{2B01A442-B38A-4764-8B5E-A05CF161CBE9}" type="presParOf" srcId="{5B248392-9F6F-4AC1-AFFB-9A64BBDBD858}" destId="{4AE94A90-E916-475E-99C7-0C132B08C7D6}" srcOrd="6" destOrd="0" presId="urn:microsoft.com/office/officeart/2008/layout/LinedList"/>
    <dgm:cxn modelId="{A42632CE-C9A7-495B-8319-2D1AEE15D1BB}" type="presParOf" srcId="{5B248392-9F6F-4AC1-AFFB-9A64BBDBD858}" destId="{6F4501CB-4A2B-454C-AD95-E1037E9E26D3}" srcOrd="7" destOrd="0" presId="urn:microsoft.com/office/officeart/2008/layout/LinedList"/>
    <dgm:cxn modelId="{6B5F1104-59ED-4C7F-9521-4020C1269AF1}" type="presParOf" srcId="{6F4501CB-4A2B-454C-AD95-E1037E9E26D3}" destId="{AF636B90-CB18-44D1-AF16-9032477D956D}" srcOrd="0" destOrd="0" presId="urn:microsoft.com/office/officeart/2008/layout/LinedList"/>
    <dgm:cxn modelId="{AB0EC342-E27F-43A6-864A-1E7F6D950A65}" type="presParOf" srcId="{6F4501CB-4A2B-454C-AD95-E1037E9E26D3}" destId="{06E229F4-CBB3-49EA-A3BF-16CD89B6556A}" srcOrd="1" destOrd="0" presId="urn:microsoft.com/office/officeart/2008/layout/LinedList"/>
    <dgm:cxn modelId="{474DBB9C-2FD8-4E9A-B730-9548EA84D7C5}" type="presParOf" srcId="{6F4501CB-4A2B-454C-AD95-E1037E9E26D3}" destId="{D6368A98-F97C-4FF2-8D8A-911F7A5C74C3}" srcOrd="2" destOrd="0" presId="urn:microsoft.com/office/officeart/2008/layout/LinedList"/>
    <dgm:cxn modelId="{86DC9CB1-71F3-415B-A5B2-C8119F157FE2}" type="presParOf" srcId="{5B248392-9F6F-4AC1-AFFB-9A64BBDBD858}" destId="{BF808467-5C54-4D68-8EA6-8D6A6EC36423}" srcOrd="8" destOrd="0" presId="urn:microsoft.com/office/officeart/2008/layout/LinedList"/>
    <dgm:cxn modelId="{7B068443-4784-4B09-A0A1-DE803679C7CE}" type="presParOf" srcId="{5B248392-9F6F-4AC1-AFFB-9A64BBDBD858}" destId="{F4D60EC0-E5A4-4F9F-96FA-4EA9651CF9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DE2B8C-D307-4D7C-90BA-69DBAB9F7D93}" type="doc">
      <dgm:prSet loTypeId="urn:microsoft.com/office/officeart/2005/8/layout/hierarchy4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fi-FI"/>
        </a:p>
      </dgm:t>
    </dgm:pt>
    <dgm:pt modelId="{A541A089-F770-45F4-9E7B-D163AA7CF58B}">
      <dgm:prSet/>
      <dgm:spPr/>
      <dgm:t>
        <a:bodyPr/>
        <a:lstStyle/>
        <a:p>
          <a:r>
            <a:rPr lang="en-US" b="1" i="0" baseline="0"/>
            <a:t>Case 2: FOB Marseilles</a:t>
          </a:r>
          <a:endParaRPr lang="fi-FI"/>
        </a:p>
      </dgm:t>
    </dgm:pt>
    <dgm:pt modelId="{0AEB9F18-8177-408F-BAA7-F3395D5DF0B3}" type="parTrans" cxnId="{7B3EB906-67D3-4E5D-993E-48C92D09240B}">
      <dgm:prSet/>
      <dgm:spPr/>
      <dgm:t>
        <a:bodyPr/>
        <a:lstStyle/>
        <a:p>
          <a:endParaRPr lang="fi-FI"/>
        </a:p>
      </dgm:t>
    </dgm:pt>
    <dgm:pt modelId="{8DBDEF24-65DB-4204-8385-6733AC951739}" type="sibTrans" cxnId="{7B3EB906-67D3-4E5D-993E-48C92D09240B}">
      <dgm:prSet/>
      <dgm:spPr/>
      <dgm:t>
        <a:bodyPr/>
        <a:lstStyle/>
        <a:p>
          <a:endParaRPr lang="fi-FI"/>
        </a:p>
      </dgm:t>
    </dgm:pt>
    <dgm:pt modelId="{1216614F-9149-4139-B5E9-E8A20B963791}">
      <dgm:prSet/>
      <dgm:spPr/>
      <dgm:t>
        <a:bodyPr/>
        <a:lstStyle/>
        <a:p>
          <a:r>
            <a:rPr lang="en-US" b="0" i="0" baseline="0" dirty="0" err="1"/>
            <a:t>Toimitus</a:t>
          </a:r>
          <a:r>
            <a:rPr lang="en-US" b="0" i="0" baseline="0" dirty="0"/>
            <a:t> </a:t>
          </a:r>
          <a:r>
            <a:rPr lang="en-US" b="0" i="0" baseline="0" dirty="0" err="1"/>
            <a:t>tapahtuu</a:t>
          </a:r>
          <a:r>
            <a:rPr lang="en-US" b="0" i="0" baseline="0" dirty="0"/>
            <a:t> ja </a:t>
          </a:r>
          <a:r>
            <a:rPr lang="en-US" b="0" i="0" baseline="0" dirty="0" err="1"/>
            <a:t>vaaranvastuu</a:t>
          </a:r>
          <a:r>
            <a:rPr lang="en-US" b="0" i="0" baseline="0" dirty="0"/>
            <a:t> </a:t>
          </a:r>
          <a:r>
            <a:rPr lang="en-US" b="0" i="0" baseline="0" dirty="0" err="1"/>
            <a:t>siirtyy</a:t>
          </a:r>
          <a:r>
            <a:rPr lang="en-US" b="0" i="0" baseline="0" dirty="0"/>
            <a:t> </a:t>
          </a:r>
          <a:r>
            <a:rPr lang="en-US" b="1" i="0" baseline="0" dirty="0" err="1">
              <a:solidFill>
                <a:srgbClr val="FF0000"/>
              </a:solidFill>
            </a:rPr>
            <a:t>laivaussatamassa</a:t>
          </a:r>
          <a:endParaRPr lang="fi-FI" dirty="0">
            <a:solidFill>
              <a:srgbClr val="FF0000"/>
            </a:solidFill>
          </a:endParaRPr>
        </a:p>
      </dgm:t>
    </dgm:pt>
    <dgm:pt modelId="{C5FE82A4-7556-4937-A3D0-79A5E0020727}" type="parTrans" cxnId="{583541D3-7A06-4CA7-A81D-97D990C0E9B8}">
      <dgm:prSet/>
      <dgm:spPr/>
      <dgm:t>
        <a:bodyPr/>
        <a:lstStyle/>
        <a:p>
          <a:endParaRPr lang="fi-FI"/>
        </a:p>
      </dgm:t>
    </dgm:pt>
    <dgm:pt modelId="{584A2AD3-05F2-4663-8CCA-796A0625886D}" type="sibTrans" cxnId="{583541D3-7A06-4CA7-A81D-97D990C0E9B8}">
      <dgm:prSet/>
      <dgm:spPr/>
      <dgm:t>
        <a:bodyPr/>
        <a:lstStyle/>
        <a:p>
          <a:endParaRPr lang="fi-FI"/>
        </a:p>
      </dgm:t>
    </dgm:pt>
    <dgm:pt modelId="{3926630E-07F2-42C6-8F93-7071CBE529A0}">
      <dgm:prSet/>
      <dgm:spPr/>
      <dgm:t>
        <a:bodyPr/>
        <a:lstStyle/>
        <a:p>
          <a:r>
            <a:rPr lang="en-US"/>
            <a:t>Määräsatama: Helsinki </a:t>
          </a:r>
          <a:endParaRPr lang="fi-FI"/>
        </a:p>
      </dgm:t>
    </dgm:pt>
    <dgm:pt modelId="{ABCD75DF-E9A2-43F5-BC37-FD851AADBD6C}" type="parTrans" cxnId="{6739BFFE-D511-47BA-A130-E7FCD96B4662}">
      <dgm:prSet/>
      <dgm:spPr/>
      <dgm:t>
        <a:bodyPr/>
        <a:lstStyle/>
        <a:p>
          <a:endParaRPr lang="fi-FI"/>
        </a:p>
      </dgm:t>
    </dgm:pt>
    <dgm:pt modelId="{448D4D3B-9AEF-4ABB-A458-192DB494576D}" type="sibTrans" cxnId="{6739BFFE-D511-47BA-A130-E7FCD96B4662}">
      <dgm:prSet/>
      <dgm:spPr/>
      <dgm:t>
        <a:bodyPr/>
        <a:lstStyle/>
        <a:p>
          <a:endParaRPr lang="fi-FI"/>
        </a:p>
      </dgm:t>
    </dgm:pt>
    <dgm:pt modelId="{2A4A89D5-2B8E-46F5-81D5-41772139E38D}">
      <dgm:prSet/>
      <dgm:spPr/>
      <dgm:t>
        <a:bodyPr/>
        <a:lstStyle/>
        <a:p>
          <a:r>
            <a:rPr lang="en-US" b="0" i="0" baseline="0"/>
            <a:t>Laivaussatama: </a:t>
          </a:r>
          <a:r>
            <a:rPr lang="en-US" b="1" i="0" baseline="0"/>
            <a:t>Marseilles</a:t>
          </a:r>
          <a:r>
            <a:rPr lang="en-US" b="0" i="0" baseline="0"/>
            <a:t> </a:t>
          </a:r>
          <a:endParaRPr lang="fi-FI"/>
        </a:p>
      </dgm:t>
    </dgm:pt>
    <dgm:pt modelId="{181C97E5-5841-4338-A48B-CD7276774CE6}" type="parTrans" cxnId="{69497E76-110B-4DF9-87C1-09AB4D57901E}">
      <dgm:prSet/>
      <dgm:spPr/>
      <dgm:t>
        <a:bodyPr/>
        <a:lstStyle/>
        <a:p>
          <a:endParaRPr lang="fi-FI"/>
        </a:p>
      </dgm:t>
    </dgm:pt>
    <dgm:pt modelId="{007A83C1-5CB6-46BF-B70A-08741519C387}" type="sibTrans" cxnId="{69497E76-110B-4DF9-87C1-09AB4D57901E}">
      <dgm:prSet/>
      <dgm:spPr/>
      <dgm:t>
        <a:bodyPr/>
        <a:lstStyle/>
        <a:p>
          <a:endParaRPr lang="fi-FI"/>
        </a:p>
      </dgm:t>
    </dgm:pt>
    <dgm:pt modelId="{702C1C85-3D81-4AE5-8384-BB81896ADDDD}">
      <dgm:prSet/>
      <dgm:spPr/>
      <dgm:t>
        <a:bodyPr/>
        <a:lstStyle/>
        <a:p>
          <a:r>
            <a:rPr lang="fi-FI" i="0" baseline="0"/>
            <a:t>Vaaranvastuun siirtyminen: </a:t>
          </a:r>
          <a:r>
            <a:rPr lang="fi-FI" b="1" i="0" baseline="0"/>
            <a:t>Marseilles </a:t>
          </a:r>
          <a:endParaRPr lang="fi-FI"/>
        </a:p>
      </dgm:t>
    </dgm:pt>
    <dgm:pt modelId="{A710C5BB-38BF-4683-B5AC-FAB17E7577FD}" type="parTrans" cxnId="{0B65A1E4-6A75-48ED-92BF-95FFDD748059}">
      <dgm:prSet/>
      <dgm:spPr/>
      <dgm:t>
        <a:bodyPr/>
        <a:lstStyle/>
        <a:p>
          <a:endParaRPr lang="fi-FI"/>
        </a:p>
      </dgm:t>
    </dgm:pt>
    <dgm:pt modelId="{67C66F33-45E9-42D0-9710-9F16533445A3}" type="sibTrans" cxnId="{0B65A1E4-6A75-48ED-92BF-95FFDD748059}">
      <dgm:prSet/>
      <dgm:spPr/>
      <dgm:t>
        <a:bodyPr/>
        <a:lstStyle/>
        <a:p>
          <a:endParaRPr lang="fi-FI"/>
        </a:p>
      </dgm:t>
    </dgm:pt>
    <dgm:pt modelId="{366388DB-DF49-4046-AC7E-0821B67434A8}">
      <dgm:prSet/>
      <dgm:spPr/>
      <dgm:t>
        <a:bodyPr/>
        <a:lstStyle/>
        <a:p>
          <a:r>
            <a:rPr lang="en-US" b="1" i="0" baseline="0"/>
            <a:t>Case 1: CIF Helsinki</a:t>
          </a:r>
          <a:endParaRPr lang="fi-FI"/>
        </a:p>
      </dgm:t>
    </dgm:pt>
    <dgm:pt modelId="{D98547C7-E966-4E3E-B2A4-C941DA47B403}" type="parTrans" cxnId="{B44719DA-89CE-4B41-9164-96F883A9C3FB}">
      <dgm:prSet/>
      <dgm:spPr/>
      <dgm:t>
        <a:bodyPr/>
        <a:lstStyle/>
        <a:p>
          <a:endParaRPr lang="fi-FI"/>
        </a:p>
      </dgm:t>
    </dgm:pt>
    <dgm:pt modelId="{01FB34EC-1C4D-430F-9119-30F8AE102D23}" type="sibTrans" cxnId="{B44719DA-89CE-4B41-9164-96F883A9C3FB}">
      <dgm:prSet/>
      <dgm:spPr/>
      <dgm:t>
        <a:bodyPr/>
        <a:lstStyle/>
        <a:p>
          <a:endParaRPr lang="fi-FI"/>
        </a:p>
      </dgm:t>
    </dgm:pt>
    <dgm:pt modelId="{F89667B3-6E3B-40E9-AC59-37EDE1DEBB5E}">
      <dgm:prSet/>
      <dgm:spPr/>
      <dgm:t>
        <a:bodyPr/>
        <a:lstStyle/>
        <a:p>
          <a:r>
            <a:rPr lang="en-US" b="0" i="0" baseline="0" dirty="0" err="1"/>
            <a:t>Toimitus</a:t>
          </a:r>
          <a:r>
            <a:rPr lang="en-US" b="0" i="0" baseline="0" dirty="0"/>
            <a:t> </a:t>
          </a:r>
          <a:r>
            <a:rPr lang="en-US" b="0" i="0" baseline="0" dirty="0" err="1"/>
            <a:t>tapahtuu</a:t>
          </a:r>
          <a:r>
            <a:rPr lang="en-US" b="0" i="0" baseline="0" dirty="0"/>
            <a:t> ja </a:t>
          </a:r>
          <a:r>
            <a:rPr lang="en-US" b="0" i="0" baseline="0" dirty="0" err="1"/>
            <a:t>vaaranvastuu</a:t>
          </a:r>
          <a:r>
            <a:rPr lang="en-US" b="0" i="0" baseline="0" dirty="0"/>
            <a:t> </a:t>
          </a:r>
          <a:r>
            <a:rPr lang="en-US" b="0" i="0" baseline="0" dirty="0" err="1"/>
            <a:t>siirtyy</a:t>
          </a:r>
          <a:r>
            <a:rPr lang="en-US" b="0" i="0" baseline="0" dirty="0"/>
            <a:t> </a:t>
          </a:r>
          <a:r>
            <a:rPr lang="en-US" b="1" i="0" baseline="0" dirty="0" err="1">
              <a:solidFill>
                <a:srgbClr val="FF0000"/>
              </a:solidFill>
            </a:rPr>
            <a:t>laivaussatamassa</a:t>
          </a:r>
          <a:endParaRPr lang="fi-FI" dirty="0">
            <a:solidFill>
              <a:srgbClr val="FF0000"/>
            </a:solidFill>
          </a:endParaRPr>
        </a:p>
      </dgm:t>
    </dgm:pt>
    <dgm:pt modelId="{DD442116-1F0E-415E-97AC-2D94E60C4CE5}" type="parTrans" cxnId="{9F244506-6925-4E2C-90F3-AD95D3F035D6}">
      <dgm:prSet/>
      <dgm:spPr/>
      <dgm:t>
        <a:bodyPr/>
        <a:lstStyle/>
        <a:p>
          <a:endParaRPr lang="fi-FI"/>
        </a:p>
      </dgm:t>
    </dgm:pt>
    <dgm:pt modelId="{FD5A6596-FAB1-41B9-8C29-F766A9412DF4}" type="sibTrans" cxnId="{9F244506-6925-4E2C-90F3-AD95D3F035D6}">
      <dgm:prSet/>
      <dgm:spPr/>
      <dgm:t>
        <a:bodyPr/>
        <a:lstStyle/>
        <a:p>
          <a:endParaRPr lang="fi-FI"/>
        </a:p>
      </dgm:t>
    </dgm:pt>
    <dgm:pt modelId="{3A21E1BB-1FBA-4114-9B59-EFB8A272F9F3}">
      <dgm:prSet/>
      <dgm:spPr/>
      <dgm:t>
        <a:bodyPr/>
        <a:lstStyle/>
        <a:p>
          <a:r>
            <a:rPr lang="en-US" b="0" i="0" baseline="0"/>
            <a:t>Määräsatama: Helsinki </a:t>
          </a:r>
          <a:endParaRPr lang="fi-FI"/>
        </a:p>
      </dgm:t>
    </dgm:pt>
    <dgm:pt modelId="{D0BC4562-43A0-41E7-8357-192CC7DA0028}" type="parTrans" cxnId="{0FF782CE-3655-449C-9811-12BF39CB1689}">
      <dgm:prSet/>
      <dgm:spPr/>
      <dgm:t>
        <a:bodyPr/>
        <a:lstStyle/>
        <a:p>
          <a:endParaRPr lang="fi-FI"/>
        </a:p>
      </dgm:t>
    </dgm:pt>
    <dgm:pt modelId="{172EA38B-BE75-4004-A8F7-B73289C13A12}" type="sibTrans" cxnId="{0FF782CE-3655-449C-9811-12BF39CB1689}">
      <dgm:prSet/>
      <dgm:spPr/>
      <dgm:t>
        <a:bodyPr/>
        <a:lstStyle/>
        <a:p>
          <a:endParaRPr lang="fi-FI"/>
        </a:p>
      </dgm:t>
    </dgm:pt>
    <dgm:pt modelId="{7578A89C-DC47-4B1C-BECB-92BD438219C0}">
      <dgm:prSet/>
      <dgm:spPr/>
      <dgm:t>
        <a:bodyPr/>
        <a:lstStyle/>
        <a:p>
          <a:r>
            <a:rPr lang="en-US" b="0" i="0" baseline="0"/>
            <a:t>Laivaussatama:  </a:t>
          </a:r>
          <a:r>
            <a:rPr lang="en-US" b="1" i="0" baseline="0"/>
            <a:t>Tukholma </a:t>
          </a:r>
          <a:endParaRPr lang="fi-FI"/>
        </a:p>
      </dgm:t>
    </dgm:pt>
    <dgm:pt modelId="{1EE16B24-4D0A-47F6-A7D9-4DC5099B7A36}" type="parTrans" cxnId="{19EE7006-97B3-4022-90BF-E7022B66FD72}">
      <dgm:prSet/>
      <dgm:spPr/>
      <dgm:t>
        <a:bodyPr/>
        <a:lstStyle/>
        <a:p>
          <a:endParaRPr lang="fi-FI"/>
        </a:p>
      </dgm:t>
    </dgm:pt>
    <dgm:pt modelId="{C25AF4E3-C69A-4873-B4DF-E31C02BB4FAD}" type="sibTrans" cxnId="{19EE7006-97B3-4022-90BF-E7022B66FD72}">
      <dgm:prSet/>
      <dgm:spPr/>
      <dgm:t>
        <a:bodyPr/>
        <a:lstStyle/>
        <a:p>
          <a:endParaRPr lang="fi-FI"/>
        </a:p>
      </dgm:t>
    </dgm:pt>
    <dgm:pt modelId="{440FA3DF-8420-468E-A2D2-C2D889DB2C3F}">
      <dgm:prSet/>
      <dgm:spPr/>
      <dgm:t>
        <a:bodyPr/>
        <a:lstStyle/>
        <a:p>
          <a:r>
            <a:rPr lang="en-US" b="0" i="0" baseline="0"/>
            <a:t>Vaaranvastuun siirtyminen: </a:t>
          </a:r>
          <a:r>
            <a:rPr lang="en-US" b="1" i="0" baseline="0"/>
            <a:t>Tukholma</a:t>
          </a:r>
          <a:endParaRPr lang="fi-FI"/>
        </a:p>
      </dgm:t>
    </dgm:pt>
    <dgm:pt modelId="{6E5DC1A2-10C4-42B7-8F2F-DEA715455D85}" type="parTrans" cxnId="{D08DC77D-86D2-4840-9A04-093E161AF717}">
      <dgm:prSet/>
      <dgm:spPr/>
      <dgm:t>
        <a:bodyPr/>
        <a:lstStyle/>
        <a:p>
          <a:endParaRPr lang="fi-FI"/>
        </a:p>
      </dgm:t>
    </dgm:pt>
    <dgm:pt modelId="{963B2146-4911-4D14-99DC-19A814D8E562}" type="sibTrans" cxnId="{D08DC77D-86D2-4840-9A04-093E161AF717}">
      <dgm:prSet/>
      <dgm:spPr/>
      <dgm:t>
        <a:bodyPr/>
        <a:lstStyle/>
        <a:p>
          <a:endParaRPr lang="fi-FI"/>
        </a:p>
      </dgm:t>
    </dgm:pt>
    <dgm:pt modelId="{17856C48-4396-46FB-AF00-DC287ABEE2F6}" type="pres">
      <dgm:prSet presAssocID="{FBDE2B8C-D307-4D7C-90BA-69DBAB9F7D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DE386C-D13D-40BB-8883-7131AF5112A9}" type="pres">
      <dgm:prSet presAssocID="{A541A089-F770-45F4-9E7B-D163AA7CF58B}" presName="vertOne" presStyleCnt="0"/>
      <dgm:spPr/>
    </dgm:pt>
    <dgm:pt modelId="{9CB5246E-4EB1-4B3B-BBAE-6451E9CA7420}" type="pres">
      <dgm:prSet presAssocID="{A541A089-F770-45F4-9E7B-D163AA7CF58B}" presName="txOne" presStyleLbl="node0" presStyleIdx="0" presStyleCnt="2">
        <dgm:presLayoutVars>
          <dgm:chPref val="3"/>
        </dgm:presLayoutVars>
      </dgm:prSet>
      <dgm:spPr/>
    </dgm:pt>
    <dgm:pt modelId="{6D6EA810-C6FA-43AA-9760-864A859FA0D0}" type="pres">
      <dgm:prSet presAssocID="{A541A089-F770-45F4-9E7B-D163AA7CF58B}" presName="parTransOne" presStyleCnt="0"/>
      <dgm:spPr/>
    </dgm:pt>
    <dgm:pt modelId="{53D47844-D6B4-4B83-86C3-6BBFA43FE61C}" type="pres">
      <dgm:prSet presAssocID="{A541A089-F770-45F4-9E7B-D163AA7CF58B}" presName="horzOne" presStyleCnt="0"/>
      <dgm:spPr/>
    </dgm:pt>
    <dgm:pt modelId="{44CE9EF0-A726-4825-967A-0822636931D2}" type="pres">
      <dgm:prSet presAssocID="{1216614F-9149-4139-B5E9-E8A20B963791}" presName="vertTwo" presStyleCnt="0"/>
      <dgm:spPr/>
    </dgm:pt>
    <dgm:pt modelId="{F54F2475-709B-4728-87E5-D494E369BAC3}" type="pres">
      <dgm:prSet presAssocID="{1216614F-9149-4139-B5E9-E8A20B963791}" presName="txTwo" presStyleLbl="node2" presStyleIdx="0" presStyleCnt="8">
        <dgm:presLayoutVars>
          <dgm:chPref val="3"/>
        </dgm:presLayoutVars>
      </dgm:prSet>
      <dgm:spPr/>
    </dgm:pt>
    <dgm:pt modelId="{FAEA0435-8A92-489C-92D4-9830D0A577F9}" type="pres">
      <dgm:prSet presAssocID="{1216614F-9149-4139-B5E9-E8A20B963791}" presName="horzTwo" presStyleCnt="0"/>
      <dgm:spPr/>
    </dgm:pt>
    <dgm:pt modelId="{9488CF83-9F81-4403-A405-4F922244A0C1}" type="pres">
      <dgm:prSet presAssocID="{584A2AD3-05F2-4663-8CCA-796A0625886D}" presName="sibSpaceTwo" presStyleCnt="0"/>
      <dgm:spPr/>
    </dgm:pt>
    <dgm:pt modelId="{EC34FACE-7442-4F36-B057-CBB78B0E1034}" type="pres">
      <dgm:prSet presAssocID="{3926630E-07F2-42C6-8F93-7071CBE529A0}" presName="vertTwo" presStyleCnt="0"/>
      <dgm:spPr/>
    </dgm:pt>
    <dgm:pt modelId="{CE08FBE4-BAC4-4905-AB30-4C40D0746C6F}" type="pres">
      <dgm:prSet presAssocID="{3926630E-07F2-42C6-8F93-7071CBE529A0}" presName="txTwo" presStyleLbl="node2" presStyleIdx="1" presStyleCnt="8">
        <dgm:presLayoutVars>
          <dgm:chPref val="3"/>
        </dgm:presLayoutVars>
      </dgm:prSet>
      <dgm:spPr/>
    </dgm:pt>
    <dgm:pt modelId="{C755D9DA-A3AE-4009-BF13-AD1415B71D0E}" type="pres">
      <dgm:prSet presAssocID="{3926630E-07F2-42C6-8F93-7071CBE529A0}" presName="horzTwo" presStyleCnt="0"/>
      <dgm:spPr/>
    </dgm:pt>
    <dgm:pt modelId="{812CA342-AA60-4E8A-BFD4-007922F584ED}" type="pres">
      <dgm:prSet presAssocID="{448D4D3B-9AEF-4ABB-A458-192DB494576D}" presName="sibSpaceTwo" presStyleCnt="0"/>
      <dgm:spPr/>
    </dgm:pt>
    <dgm:pt modelId="{8C40DEB0-DE23-41F8-921E-46CF0C3E7863}" type="pres">
      <dgm:prSet presAssocID="{2A4A89D5-2B8E-46F5-81D5-41772139E38D}" presName="vertTwo" presStyleCnt="0"/>
      <dgm:spPr/>
    </dgm:pt>
    <dgm:pt modelId="{9ABF8B33-B544-4113-AADB-403F53412D4B}" type="pres">
      <dgm:prSet presAssocID="{2A4A89D5-2B8E-46F5-81D5-41772139E38D}" presName="txTwo" presStyleLbl="node2" presStyleIdx="2" presStyleCnt="8">
        <dgm:presLayoutVars>
          <dgm:chPref val="3"/>
        </dgm:presLayoutVars>
      </dgm:prSet>
      <dgm:spPr/>
    </dgm:pt>
    <dgm:pt modelId="{53D0E8B8-7846-4027-8F96-F29DABCDB112}" type="pres">
      <dgm:prSet presAssocID="{2A4A89D5-2B8E-46F5-81D5-41772139E38D}" presName="horzTwo" presStyleCnt="0"/>
      <dgm:spPr/>
    </dgm:pt>
    <dgm:pt modelId="{95E9727D-4846-4596-BCF8-AF9BFB95D2DB}" type="pres">
      <dgm:prSet presAssocID="{007A83C1-5CB6-46BF-B70A-08741519C387}" presName="sibSpaceTwo" presStyleCnt="0"/>
      <dgm:spPr/>
    </dgm:pt>
    <dgm:pt modelId="{D36B157B-E406-4D0B-94AB-493F85834FDB}" type="pres">
      <dgm:prSet presAssocID="{702C1C85-3D81-4AE5-8384-BB81896ADDDD}" presName="vertTwo" presStyleCnt="0"/>
      <dgm:spPr/>
    </dgm:pt>
    <dgm:pt modelId="{4601A0FE-9CEB-44D5-8A62-966ECC21628E}" type="pres">
      <dgm:prSet presAssocID="{702C1C85-3D81-4AE5-8384-BB81896ADDDD}" presName="txTwo" presStyleLbl="node2" presStyleIdx="3" presStyleCnt="8">
        <dgm:presLayoutVars>
          <dgm:chPref val="3"/>
        </dgm:presLayoutVars>
      </dgm:prSet>
      <dgm:spPr/>
    </dgm:pt>
    <dgm:pt modelId="{E7024727-D3E3-4714-BE06-73AFA60C7D5A}" type="pres">
      <dgm:prSet presAssocID="{702C1C85-3D81-4AE5-8384-BB81896ADDDD}" presName="horzTwo" presStyleCnt="0"/>
      <dgm:spPr/>
    </dgm:pt>
    <dgm:pt modelId="{54ECF326-6164-4C54-A85E-E1E2FD62F853}" type="pres">
      <dgm:prSet presAssocID="{8DBDEF24-65DB-4204-8385-6733AC951739}" presName="sibSpaceOne" presStyleCnt="0"/>
      <dgm:spPr/>
    </dgm:pt>
    <dgm:pt modelId="{C7FF11E1-693E-46F6-9A86-21DDD2613F90}" type="pres">
      <dgm:prSet presAssocID="{366388DB-DF49-4046-AC7E-0821B67434A8}" presName="vertOne" presStyleCnt="0"/>
      <dgm:spPr/>
    </dgm:pt>
    <dgm:pt modelId="{AD3CEF5C-D6B9-4BFF-BB95-DF79843D81B7}" type="pres">
      <dgm:prSet presAssocID="{366388DB-DF49-4046-AC7E-0821B67434A8}" presName="txOne" presStyleLbl="node0" presStyleIdx="1" presStyleCnt="2">
        <dgm:presLayoutVars>
          <dgm:chPref val="3"/>
        </dgm:presLayoutVars>
      </dgm:prSet>
      <dgm:spPr/>
    </dgm:pt>
    <dgm:pt modelId="{0DA6BF62-E364-4317-97E0-0C713A77CED4}" type="pres">
      <dgm:prSet presAssocID="{366388DB-DF49-4046-AC7E-0821B67434A8}" presName="parTransOne" presStyleCnt="0"/>
      <dgm:spPr/>
    </dgm:pt>
    <dgm:pt modelId="{4516F615-C27E-4411-B752-E2863426D08A}" type="pres">
      <dgm:prSet presAssocID="{366388DB-DF49-4046-AC7E-0821B67434A8}" presName="horzOne" presStyleCnt="0"/>
      <dgm:spPr/>
    </dgm:pt>
    <dgm:pt modelId="{3178C280-AEEB-431C-82A8-CB62807C644C}" type="pres">
      <dgm:prSet presAssocID="{F89667B3-6E3B-40E9-AC59-37EDE1DEBB5E}" presName="vertTwo" presStyleCnt="0"/>
      <dgm:spPr/>
    </dgm:pt>
    <dgm:pt modelId="{F87D90A2-4430-4F0E-A51F-B9F58F85C86B}" type="pres">
      <dgm:prSet presAssocID="{F89667B3-6E3B-40E9-AC59-37EDE1DEBB5E}" presName="txTwo" presStyleLbl="node2" presStyleIdx="4" presStyleCnt="8">
        <dgm:presLayoutVars>
          <dgm:chPref val="3"/>
        </dgm:presLayoutVars>
      </dgm:prSet>
      <dgm:spPr/>
    </dgm:pt>
    <dgm:pt modelId="{6D328AE6-669E-4BA0-B560-ED96CD6545D5}" type="pres">
      <dgm:prSet presAssocID="{F89667B3-6E3B-40E9-AC59-37EDE1DEBB5E}" presName="horzTwo" presStyleCnt="0"/>
      <dgm:spPr/>
    </dgm:pt>
    <dgm:pt modelId="{B12F4328-D412-47B8-B6C4-59746841D448}" type="pres">
      <dgm:prSet presAssocID="{FD5A6596-FAB1-41B9-8C29-F766A9412DF4}" presName="sibSpaceTwo" presStyleCnt="0"/>
      <dgm:spPr/>
    </dgm:pt>
    <dgm:pt modelId="{EEA815B1-2F75-4703-8D8B-40B962B27A85}" type="pres">
      <dgm:prSet presAssocID="{3A21E1BB-1FBA-4114-9B59-EFB8A272F9F3}" presName="vertTwo" presStyleCnt="0"/>
      <dgm:spPr/>
    </dgm:pt>
    <dgm:pt modelId="{EF0F30CD-E71C-4BD9-8472-B9B3217573E9}" type="pres">
      <dgm:prSet presAssocID="{3A21E1BB-1FBA-4114-9B59-EFB8A272F9F3}" presName="txTwo" presStyleLbl="node2" presStyleIdx="5" presStyleCnt="8">
        <dgm:presLayoutVars>
          <dgm:chPref val="3"/>
        </dgm:presLayoutVars>
      </dgm:prSet>
      <dgm:spPr/>
    </dgm:pt>
    <dgm:pt modelId="{C4B67541-E438-4EE6-88B8-13C1471C700A}" type="pres">
      <dgm:prSet presAssocID="{3A21E1BB-1FBA-4114-9B59-EFB8A272F9F3}" presName="horzTwo" presStyleCnt="0"/>
      <dgm:spPr/>
    </dgm:pt>
    <dgm:pt modelId="{42FB4295-BD73-41A8-AEDE-6893E411B642}" type="pres">
      <dgm:prSet presAssocID="{172EA38B-BE75-4004-A8F7-B73289C13A12}" presName="sibSpaceTwo" presStyleCnt="0"/>
      <dgm:spPr/>
    </dgm:pt>
    <dgm:pt modelId="{DA6D9944-6F7C-4017-81C3-25F3CF914CBE}" type="pres">
      <dgm:prSet presAssocID="{7578A89C-DC47-4B1C-BECB-92BD438219C0}" presName="vertTwo" presStyleCnt="0"/>
      <dgm:spPr/>
    </dgm:pt>
    <dgm:pt modelId="{5FAAD5CA-2324-48CB-84A2-45E7AB277681}" type="pres">
      <dgm:prSet presAssocID="{7578A89C-DC47-4B1C-BECB-92BD438219C0}" presName="txTwo" presStyleLbl="node2" presStyleIdx="6" presStyleCnt="8">
        <dgm:presLayoutVars>
          <dgm:chPref val="3"/>
        </dgm:presLayoutVars>
      </dgm:prSet>
      <dgm:spPr/>
    </dgm:pt>
    <dgm:pt modelId="{A4BB4F2F-5E3C-4677-AC59-E1CA7AAC6414}" type="pres">
      <dgm:prSet presAssocID="{7578A89C-DC47-4B1C-BECB-92BD438219C0}" presName="horzTwo" presStyleCnt="0"/>
      <dgm:spPr/>
    </dgm:pt>
    <dgm:pt modelId="{E423D35E-BBC5-449D-B260-457D0148D3C3}" type="pres">
      <dgm:prSet presAssocID="{C25AF4E3-C69A-4873-B4DF-E31C02BB4FAD}" presName="sibSpaceTwo" presStyleCnt="0"/>
      <dgm:spPr/>
    </dgm:pt>
    <dgm:pt modelId="{139204C9-8B5F-4EC2-9B79-D098E9359010}" type="pres">
      <dgm:prSet presAssocID="{440FA3DF-8420-468E-A2D2-C2D889DB2C3F}" presName="vertTwo" presStyleCnt="0"/>
      <dgm:spPr/>
    </dgm:pt>
    <dgm:pt modelId="{5C1B4FC8-E27C-4B95-BD9C-1779B0BCDFAA}" type="pres">
      <dgm:prSet presAssocID="{440FA3DF-8420-468E-A2D2-C2D889DB2C3F}" presName="txTwo" presStyleLbl="node2" presStyleIdx="7" presStyleCnt="8">
        <dgm:presLayoutVars>
          <dgm:chPref val="3"/>
        </dgm:presLayoutVars>
      </dgm:prSet>
      <dgm:spPr/>
    </dgm:pt>
    <dgm:pt modelId="{C2FD01E7-A663-46DD-8740-695F7024512A}" type="pres">
      <dgm:prSet presAssocID="{440FA3DF-8420-468E-A2D2-C2D889DB2C3F}" presName="horzTwo" presStyleCnt="0"/>
      <dgm:spPr/>
    </dgm:pt>
  </dgm:ptLst>
  <dgm:cxnLst>
    <dgm:cxn modelId="{9F244506-6925-4E2C-90F3-AD95D3F035D6}" srcId="{366388DB-DF49-4046-AC7E-0821B67434A8}" destId="{F89667B3-6E3B-40E9-AC59-37EDE1DEBB5E}" srcOrd="0" destOrd="0" parTransId="{DD442116-1F0E-415E-97AC-2D94E60C4CE5}" sibTransId="{FD5A6596-FAB1-41B9-8C29-F766A9412DF4}"/>
    <dgm:cxn modelId="{19EE7006-97B3-4022-90BF-E7022B66FD72}" srcId="{366388DB-DF49-4046-AC7E-0821B67434A8}" destId="{7578A89C-DC47-4B1C-BECB-92BD438219C0}" srcOrd="2" destOrd="0" parTransId="{1EE16B24-4D0A-47F6-A7D9-4DC5099B7A36}" sibTransId="{C25AF4E3-C69A-4873-B4DF-E31C02BB4FAD}"/>
    <dgm:cxn modelId="{7B3EB906-67D3-4E5D-993E-48C92D09240B}" srcId="{FBDE2B8C-D307-4D7C-90BA-69DBAB9F7D93}" destId="{A541A089-F770-45F4-9E7B-D163AA7CF58B}" srcOrd="0" destOrd="0" parTransId="{0AEB9F18-8177-408F-BAA7-F3395D5DF0B3}" sibTransId="{8DBDEF24-65DB-4204-8385-6733AC951739}"/>
    <dgm:cxn modelId="{92FE1309-9B00-47DD-A936-96B25AC066B4}" type="presOf" srcId="{3926630E-07F2-42C6-8F93-7071CBE529A0}" destId="{CE08FBE4-BAC4-4905-AB30-4C40D0746C6F}" srcOrd="0" destOrd="0" presId="urn:microsoft.com/office/officeart/2005/8/layout/hierarchy4"/>
    <dgm:cxn modelId="{44551D18-906B-4444-BD88-489C013E55D4}" type="presOf" srcId="{A541A089-F770-45F4-9E7B-D163AA7CF58B}" destId="{9CB5246E-4EB1-4B3B-BBAE-6451E9CA7420}" srcOrd="0" destOrd="0" presId="urn:microsoft.com/office/officeart/2005/8/layout/hierarchy4"/>
    <dgm:cxn modelId="{529B5A25-9959-4283-94FB-296445DC7F19}" type="presOf" srcId="{F89667B3-6E3B-40E9-AC59-37EDE1DEBB5E}" destId="{F87D90A2-4430-4F0E-A51F-B9F58F85C86B}" srcOrd="0" destOrd="0" presId="urn:microsoft.com/office/officeart/2005/8/layout/hierarchy4"/>
    <dgm:cxn modelId="{81349A61-B996-471A-A278-2D9A37EB094A}" type="presOf" srcId="{1216614F-9149-4139-B5E9-E8A20B963791}" destId="{F54F2475-709B-4728-87E5-D494E369BAC3}" srcOrd="0" destOrd="0" presId="urn:microsoft.com/office/officeart/2005/8/layout/hierarchy4"/>
    <dgm:cxn modelId="{FE2BA048-999C-4E86-B552-6AF0276FF8A7}" type="presOf" srcId="{440FA3DF-8420-468E-A2D2-C2D889DB2C3F}" destId="{5C1B4FC8-E27C-4B95-BD9C-1779B0BCDFAA}" srcOrd="0" destOrd="0" presId="urn:microsoft.com/office/officeart/2005/8/layout/hierarchy4"/>
    <dgm:cxn modelId="{BAAF7470-27F3-454F-8A9D-5F571AE1B1D2}" type="presOf" srcId="{3A21E1BB-1FBA-4114-9B59-EFB8A272F9F3}" destId="{EF0F30CD-E71C-4BD9-8472-B9B3217573E9}" srcOrd="0" destOrd="0" presId="urn:microsoft.com/office/officeart/2005/8/layout/hierarchy4"/>
    <dgm:cxn modelId="{351BDF75-39D5-4746-BD85-97CBEC1D9A94}" type="presOf" srcId="{2A4A89D5-2B8E-46F5-81D5-41772139E38D}" destId="{9ABF8B33-B544-4113-AADB-403F53412D4B}" srcOrd="0" destOrd="0" presId="urn:microsoft.com/office/officeart/2005/8/layout/hierarchy4"/>
    <dgm:cxn modelId="{69497E76-110B-4DF9-87C1-09AB4D57901E}" srcId="{A541A089-F770-45F4-9E7B-D163AA7CF58B}" destId="{2A4A89D5-2B8E-46F5-81D5-41772139E38D}" srcOrd="2" destOrd="0" parTransId="{181C97E5-5841-4338-A48B-CD7276774CE6}" sibTransId="{007A83C1-5CB6-46BF-B70A-08741519C387}"/>
    <dgm:cxn modelId="{D08DC77D-86D2-4840-9A04-093E161AF717}" srcId="{366388DB-DF49-4046-AC7E-0821B67434A8}" destId="{440FA3DF-8420-468E-A2D2-C2D889DB2C3F}" srcOrd="3" destOrd="0" parTransId="{6E5DC1A2-10C4-42B7-8F2F-DEA715455D85}" sibTransId="{963B2146-4911-4D14-99DC-19A814D8E562}"/>
    <dgm:cxn modelId="{447D4D9E-2AAE-40E0-9981-1D06B7012553}" type="presOf" srcId="{7578A89C-DC47-4B1C-BECB-92BD438219C0}" destId="{5FAAD5CA-2324-48CB-84A2-45E7AB277681}" srcOrd="0" destOrd="0" presId="urn:microsoft.com/office/officeart/2005/8/layout/hierarchy4"/>
    <dgm:cxn modelId="{7C4766A3-C159-4368-A406-E640567239D7}" type="presOf" srcId="{702C1C85-3D81-4AE5-8384-BB81896ADDDD}" destId="{4601A0FE-9CEB-44D5-8A62-966ECC21628E}" srcOrd="0" destOrd="0" presId="urn:microsoft.com/office/officeart/2005/8/layout/hierarchy4"/>
    <dgm:cxn modelId="{0FF782CE-3655-449C-9811-12BF39CB1689}" srcId="{366388DB-DF49-4046-AC7E-0821B67434A8}" destId="{3A21E1BB-1FBA-4114-9B59-EFB8A272F9F3}" srcOrd="1" destOrd="0" parTransId="{D0BC4562-43A0-41E7-8357-192CC7DA0028}" sibTransId="{172EA38B-BE75-4004-A8F7-B73289C13A12}"/>
    <dgm:cxn modelId="{583541D3-7A06-4CA7-A81D-97D990C0E9B8}" srcId="{A541A089-F770-45F4-9E7B-D163AA7CF58B}" destId="{1216614F-9149-4139-B5E9-E8A20B963791}" srcOrd="0" destOrd="0" parTransId="{C5FE82A4-7556-4937-A3D0-79A5E0020727}" sibTransId="{584A2AD3-05F2-4663-8CCA-796A0625886D}"/>
    <dgm:cxn modelId="{B44719DA-89CE-4B41-9164-96F883A9C3FB}" srcId="{FBDE2B8C-D307-4D7C-90BA-69DBAB9F7D93}" destId="{366388DB-DF49-4046-AC7E-0821B67434A8}" srcOrd="1" destOrd="0" parTransId="{D98547C7-E966-4E3E-B2A4-C941DA47B403}" sibTransId="{01FB34EC-1C4D-430F-9119-30F8AE102D23}"/>
    <dgm:cxn modelId="{0B65A1E4-6A75-48ED-92BF-95FFDD748059}" srcId="{A541A089-F770-45F4-9E7B-D163AA7CF58B}" destId="{702C1C85-3D81-4AE5-8384-BB81896ADDDD}" srcOrd="3" destOrd="0" parTransId="{A710C5BB-38BF-4683-B5AC-FAB17E7577FD}" sibTransId="{67C66F33-45E9-42D0-9710-9F16533445A3}"/>
    <dgm:cxn modelId="{CC9665E6-5D42-42D4-8483-0CF77F610163}" type="presOf" srcId="{FBDE2B8C-D307-4D7C-90BA-69DBAB9F7D93}" destId="{17856C48-4396-46FB-AF00-DC287ABEE2F6}" srcOrd="0" destOrd="0" presId="urn:microsoft.com/office/officeart/2005/8/layout/hierarchy4"/>
    <dgm:cxn modelId="{D7CEF7EA-6FC5-4861-A83E-49157407F44E}" type="presOf" srcId="{366388DB-DF49-4046-AC7E-0821B67434A8}" destId="{AD3CEF5C-D6B9-4BFF-BB95-DF79843D81B7}" srcOrd="0" destOrd="0" presId="urn:microsoft.com/office/officeart/2005/8/layout/hierarchy4"/>
    <dgm:cxn modelId="{6739BFFE-D511-47BA-A130-E7FCD96B4662}" srcId="{A541A089-F770-45F4-9E7B-D163AA7CF58B}" destId="{3926630E-07F2-42C6-8F93-7071CBE529A0}" srcOrd="1" destOrd="0" parTransId="{ABCD75DF-E9A2-43F5-BC37-FD851AADBD6C}" sibTransId="{448D4D3B-9AEF-4ABB-A458-192DB494576D}"/>
    <dgm:cxn modelId="{5A1ADBF3-569A-4C61-A46A-9442A4B6BD17}" type="presParOf" srcId="{17856C48-4396-46FB-AF00-DC287ABEE2F6}" destId="{08DE386C-D13D-40BB-8883-7131AF5112A9}" srcOrd="0" destOrd="0" presId="urn:microsoft.com/office/officeart/2005/8/layout/hierarchy4"/>
    <dgm:cxn modelId="{EBB04205-AA64-4FDC-990F-7ED6BBEDCF1F}" type="presParOf" srcId="{08DE386C-D13D-40BB-8883-7131AF5112A9}" destId="{9CB5246E-4EB1-4B3B-BBAE-6451E9CA7420}" srcOrd="0" destOrd="0" presId="urn:microsoft.com/office/officeart/2005/8/layout/hierarchy4"/>
    <dgm:cxn modelId="{F51A0D19-420F-498A-B2E2-722B11438660}" type="presParOf" srcId="{08DE386C-D13D-40BB-8883-7131AF5112A9}" destId="{6D6EA810-C6FA-43AA-9760-864A859FA0D0}" srcOrd="1" destOrd="0" presId="urn:microsoft.com/office/officeart/2005/8/layout/hierarchy4"/>
    <dgm:cxn modelId="{BCE90772-D532-4070-8033-26ADAFF1EE75}" type="presParOf" srcId="{08DE386C-D13D-40BB-8883-7131AF5112A9}" destId="{53D47844-D6B4-4B83-86C3-6BBFA43FE61C}" srcOrd="2" destOrd="0" presId="urn:microsoft.com/office/officeart/2005/8/layout/hierarchy4"/>
    <dgm:cxn modelId="{39149C9B-C345-4EA2-9459-87C94CE2F832}" type="presParOf" srcId="{53D47844-D6B4-4B83-86C3-6BBFA43FE61C}" destId="{44CE9EF0-A726-4825-967A-0822636931D2}" srcOrd="0" destOrd="0" presId="urn:microsoft.com/office/officeart/2005/8/layout/hierarchy4"/>
    <dgm:cxn modelId="{FCF43E69-65E4-4E2E-85B9-85B7E89B06EC}" type="presParOf" srcId="{44CE9EF0-A726-4825-967A-0822636931D2}" destId="{F54F2475-709B-4728-87E5-D494E369BAC3}" srcOrd="0" destOrd="0" presId="urn:microsoft.com/office/officeart/2005/8/layout/hierarchy4"/>
    <dgm:cxn modelId="{4E808B10-5D73-4C4C-A422-CB9A05A32D6D}" type="presParOf" srcId="{44CE9EF0-A726-4825-967A-0822636931D2}" destId="{FAEA0435-8A92-489C-92D4-9830D0A577F9}" srcOrd="1" destOrd="0" presId="urn:microsoft.com/office/officeart/2005/8/layout/hierarchy4"/>
    <dgm:cxn modelId="{00DAFC3F-8145-49D7-9633-46B6494F471A}" type="presParOf" srcId="{53D47844-D6B4-4B83-86C3-6BBFA43FE61C}" destId="{9488CF83-9F81-4403-A405-4F922244A0C1}" srcOrd="1" destOrd="0" presId="urn:microsoft.com/office/officeart/2005/8/layout/hierarchy4"/>
    <dgm:cxn modelId="{A6EBB9A5-D637-45ED-A8AA-31DAAB5A106B}" type="presParOf" srcId="{53D47844-D6B4-4B83-86C3-6BBFA43FE61C}" destId="{EC34FACE-7442-4F36-B057-CBB78B0E1034}" srcOrd="2" destOrd="0" presId="urn:microsoft.com/office/officeart/2005/8/layout/hierarchy4"/>
    <dgm:cxn modelId="{BE09AE80-8AF3-48EB-B4CC-DD84C01E3EAE}" type="presParOf" srcId="{EC34FACE-7442-4F36-B057-CBB78B0E1034}" destId="{CE08FBE4-BAC4-4905-AB30-4C40D0746C6F}" srcOrd="0" destOrd="0" presId="urn:microsoft.com/office/officeart/2005/8/layout/hierarchy4"/>
    <dgm:cxn modelId="{A2001BFA-3632-4FA6-9ED0-92BB147AAC38}" type="presParOf" srcId="{EC34FACE-7442-4F36-B057-CBB78B0E1034}" destId="{C755D9DA-A3AE-4009-BF13-AD1415B71D0E}" srcOrd="1" destOrd="0" presId="urn:microsoft.com/office/officeart/2005/8/layout/hierarchy4"/>
    <dgm:cxn modelId="{F07A99B5-286C-43F0-A603-E3D263E72149}" type="presParOf" srcId="{53D47844-D6B4-4B83-86C3-6BBFA43FE61C}" destId="{812CA342-AA60-4E8A-BFD4-007922F584ED}" srcOrd="3" destOrd="0" presId="urn:microsoft.com/office/officeart/2005/8/layout/hierarchy4"/>
    <dgm:cxn modelId="{CE54C67A-F67C-4D5A-A853-EFF918490281}" type="presParOf" srcId="{53D47844-D6B4-4B83-86C3-6BBFA43FE61C}" destId="{8C40DEB0-DE23-41F8-921E-46CF0C3E7863}" srcOrd="4" destOrd="0" presId="urn:microsoft.com/office/officeart/2005/8/layout/hierarchy4"/>
    <dgm:cxn modelId="{26E2B1B4-8692-4584-AA5F-AAEF100DA79B}" type="presParOf" srcId="{8C40DEB0-DE23-41F8-921E-46CF0C3E7863}" destId="{9ABF8B33-B544-4113-AADB-403F53412D4B}" srcOrd="0" destOrd="0" presId="urn:microsoft.com/office/officeart/2005/8/layout/hierarchy4"/>
    <dgm:cxn modelId="{A68D85DB-0E2C-461E-8FCB-68E536E83169}" type="presParOf" srcId="{8C40DEB0-DE23-41F8-921E-46CF0C3E7863}" destId="{53D0E8B8-7846-4027-8F96-F29DABCDB112}" srcOrd="1" destOrd="0" presId="urn:microsoft.com/office/officeart/2005/8/layout/hierarchy4"/>
    <dgm:cxn modelId="{C26621FD-5207-4F30-845C-310C3B377318}" type="presParOf" srcId="{53D47844-D6B4-4B83-86C3-6BBFA43FE61C}" destId="{95E9727D-4846-4596-BCF8-AF9BFB95D2DB}" srcOrd="5" destOrd="0" presId="urn:microsoft.com/office/officeart/2005/8/layout/hierarchy4"/>
    <dgm:cxn modelId="{86E8A500-B599-4D81-B4D0-1047F0F128E0}" type="presParOf" srcId="{53D47844-D6B4-4B83-86C3-6BBFA43FE61C}" destId="{D36B157B-E406-4D0B-94AB-493F85834FDB}" srcOrd="6" destOrd="0" presId="urn:microsoft.com/office/officeart/2005/8/layout/hierarchy4"/>
    <dgm:cxn modelId="{FF05CE9B-C855-44AD-90F4-98A755158F66}" type="presParOf" srcId="{D36B157B-E406-4D0B-94AB-493F85834FDB}" destId="{4601A0FE-9CEB-44D5-8A62-966ECC21628E}" srcOrd="0" destOrd="0" presId="urn:microsoft.com/office/officeart/2005/8/layout/hierarchy4"/>
    <dgm:cxn modelId="{C62E3C4A-3A20-419C-9475-22F8ED263F5E}" type="presParOf" srcId="{D36B157B-E406-4D0B-94AB-493F85834FDB}" destId="{E7024727-D3E3-4714-BE06-73AFA60C7D5A}" srcOrd="1" destOrd="0" presId="urn:microsoft.com/office/officeart/2005/8/layout/hierarchy4"/>
    <dgm:cxn modelId="{F9C9B2CB-1F5F-4681-B919-54BD5BFDDB6D}" type="presParOf" srcId="{17856C48-4396-46FB-AF00-DC287ABEE2F6}" destId="{54ECF326-6164-4C54-A85E-E1E2FD62F853}" srcOrd="1" destOrd="0" presId="urn:microsoft.com/office/officeart/2005/8/layout/hierarchy4"/>
    <dgm:cxn modelId="{F222E897-C285-45C6-A729-6385AE6A5BF2}" type="presParOf" srcId="{17856C48-4396-46FB-AF00-DC287ABEE2F6}" destId="{C7FF11E1-693E-46F6-9A86-21DDD2613F90}" srcOrd="2" destOrd="0" presId="urn:microsoft.com/office/officeart/2005/8/layout/hierarchy4"/>
    <dgm:cxn modelId="{693957BF-F730-4C7E-A81B-C4452AF36E4A}" type="presParOf" srcId="{C7FF11E1-693E-46F6-9A86-21DDD2613F90}" destId="{AD3CEF5C-D6B9-4BFF-BB95-DF79843D81B7}" srcOrd="0" destOrd="0" presId="urn:microsoft.com/office/officeart/2005/8/layout/hierarchy4"/>
    <dgm:cxn modelId="{D93058E3-DE90-4ACF-89E7-D910A1E69C49}" type="presParOf" srcId="{C7FF11E1-693E-46F6-9A86-21DDD2613F90}" destId="{0DA6BF62-E364-4317-97E0-0C713A77CED4}" srcOrd="1" destOrd="0" presId="urn:microsoft.com/office/officeart/2005/8/layout/hierarchy4"/>
    <dgm:cxn modelId="{CD0E8313-4B4C-4C34-8CE4-8B25E5648A1C}" type="presParOf" srcId="{C7FF11E1-693E-46F6-9A86-21DDD2613F90}" destId="{4516F615-C27E-4411-B752-E2863426D08A}" srcOrd="2" destOrd="0" presId="urn:microsoft.com/office/officeart/2005/8/layout/hierarchy4"/>
    <dgm:cxn modelId="{A6ECABB6-FCEC-4253-AE4B-C0846BAA6BB5}" type="presParOf" srcId="{4516F615-C27E-4411-B752-E2863426D08A}" destId="{3178C280-AEEB-431C-82A8-CB62807C644C}" srcOrd="0" destOrd="0" presId="urn:microsoft.com/office/officeart/2005/8/layout/hierarchy4"/>
    <dgm:cxn modelId="{190C6D2B-AC7A-4A27-A0CC-A39ABC9069E3}" type="presParOf" srcId="{3178C280-AEEB-431C-82A8-CB62807C644C}" destId="{F87D90A2-4430-4F0E-A51F-B9F58F85C86B}" srcOrd="0" destOrd="0" presId="urn:microsoft.com/office/officeart/2005/8/layout/hierarchy4"/>
    <dgm:cxn modelId="{DC8B4A85-D98D-4F0E-8372-9CDAD961B7AF}" type="presParOf" srcId="{3178C280-AEEB-431C-82A8-CB62807C644C}" destId="{6D328AE6-669E-4BA0-B560-ED96CD6545D5}" srcOrd="1" destOrd="0" presId="urn:microsoft.com/office/officeart/2005/8/layout/hierarchy4"/>
    <dgm:cxn modelId="{243BA622-364E-4F8B-9E14-C1B52818E84E}" type="presParOf" srcId="{4516F615-C27E-4411-B752-E2863426D08A}" destId="{B12F4328-D412-47B8-B6C4-59746841D448}" srcOrd="1" destOrd="0" presId="urn:microsoft.com/office/officeart/2005/8/layout/hierarchy4"/>
    <dgm:cxn modelId="{C90F3041-A2FD-43A2-B27A-4C41A8593C03}" type="presParOf" srcId="{4516F615-C27E-4411-B752-E2863426D08A}" destId="{EEA815B1-2F75-4703-8D8B-40B962B27A85}" srcOrd="2" destOrd="0" presId="urn:microsoft.com/office/officeart/2005/8/layout/hierarchy4"/>
    <dgm:cxn modelId="{34E91ABA-3435-4A05-BD1D-D7886F60182F}" type="presParOf" srcId="{EEA815B1-2F75-4703-8D8B-40B962B27A85}" destId="{EF0F30CD-E71C-4BD9-8472-B9B3217573E9}" srcOrd="0" destOrd="0" presId="urn:microsoft.com/office/officeart/2005/8/layout/hierarchy4"/>
    <dgm:cxn modelId="{24A5B28C-1843-4CCA-AAC7-B2549AB81008}" type="presParOf" srcId="{EEA815B1-2F75-4703-8D8B-40B962B27A85}" destId="{C4B67541-E438-4EE6-88B8-13C1471C700A}" srcOrd="1" destOrd="0" presId="urn:microsoft.com/office/officeart/2005/8/layout/hierarchy4"/>
    <dgm:cxn modelId="{99401318-36B9-45E9-8601-CE02B956A359}" type="presParOf" srcId="{4516F615-C27E-4411-B752-E2863426D08A}" destId="{42FB4295-BD73-41A8-AEDE-6893E411B642}" srcOrd="3" destOrd="0" presId="urn:microsoft.com/office/officeart/2005/8/layout/hierarchy4"/>
    <dgm:cxn modelId="{2A88B55E-A703-4FE8-9C42-BC309D0EE270}" type="presParOf" srcId="{4516F615-C27E-4411-B752-E2863426D08A}" destId="{DA6D9944-6F7C-4017-81C3-25F3CF914CBE}" srcOrd="4" destOrd="0" presId="urn:microsoft.com/office/officeart/2005/8/layout/hierarchy4"/>
    <dgm:cxn modelId="{39F77E89-FCBE-4B32-B0E1-8E7DE8D12362}" type="presParOf" srcId="{DA6D9944-6F7C-4017-81C3-25F3CF914CBE}" destId="{5FAAD5CA-2324-48CB-84A2-45E7AB277681}" srcOrd="0" destOrd="0" presId="urn:microsoft.com/office/officeart/2005/8/layout/hierarchy4"/>
    <dgm:cxn modelId="{DEE47B9E-F936-4D45-9A55-24581E2F2CC2}" type="presParOf" srcId="{DA6D9944-6F7C-4017-81C3-25F3CF914CBE}" destId="{A4BB4F2F-5E3C-4677-AC59-E1CA7AAC6414}" srcOrd="1" destOrd="0" presId="urn:microsoft.com/office/officeart/2005/8/layout/hierarchy4"/>
    <dgm:cxn modelId="{60CF8C91-F556-4750-B140-3D3D9CFF64FA}" type="presParOf" srcId="{4516F615-C27E-4411-B752-E2863426D08A}" destId="{E423D35E-BBC5-449D-B260-457D0148D3C3}" srcOrd="5" destOrd="0" presId="urn:microsoft.com/office/officeart/2005/8/layout/hierarchy4"/>
    <dgm:cxn modelId="{93AFA814-D0FF-429D-BCCA-EDC256CBC455}" type="presParOf" srcId="{4516F615-C27E-4411-B752-E2863426D08A}" destId="{139204C9-8B5F-4EC2-9B79-D098E9359010}" srcOrd="6" destOrd="0" presId="urn:microsoft.com/office/officeart/2005/8/layout/hierarchy4"/>
    <dgm:cxn modelId="{9D5D58A9-93D6-4F94-A148-0A448C0354D7}" type="presParOf" srcId="{139204C9-8B5F-4EC2-9B79-D098E9359010}" destId="{5C1B4FC8-E27C-4B95-BD9C-1779B0BCDFAA}" srcOrd="0" destOrd="0" presId="urn:microsoft.com/office/officeart/2005/8/layout/hierarchy4"/>
    <dgm:cxn modelId="{B8909933-484D-4AD8-B75D-4AE2E2240C75}" type="presParOf" srcId="{139204C9-8B5F-4EC2-9B79-D098E9359010}" destId="{C2FD01E7-A663-46DD-8740-695F7024512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344D26-D7C8-4920-9B87-91161C3775CD}" type="doc">
      <dgm:prSet loTypeId="urn:microsoft.com/office/officeart/2005/8/layout/target3" loCatId="relationship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3C7E720F-D0C1-49F9-A020-8F9AEAC282C7}">
      <dgm:prSet/>
      <dgm:spPr/>
      <dgm:t>
        <a:bodyPr/>
        <a:lstStyle/>
        <a:p>
          <a:r>
            <a:rPr lang="en-US" b="1"/>
            <a:t>I Incoterms C - D</a:t>
          </a:r>
          <a:endParaRPr lang="fi-FI"/>
        </a:p>
      </dgm:t>
    </dgm:pt>
    <dgm:pt modelId="{99DCAEA4-9EAC-4B79-8328-D4D00CA74B11}" type="parTrans" cxnId="{22487DBB-C40D-4E6D-AF4A-59BAA67A09FB}">
      <dgm:prSet/>
      <dgm:spPr/>
      <dgm:t>
        <a:bodyPr/>
        <a:lstStyle/>
        <a:p>
          <a:endParaRPr lang="fi-FI"/>
        </a:p>
      </dgm:t>
    </dgm:pt>
    <dgm:pt modelId="{7E9E9715-2585-4F70-842B-CE1A02AA5790}" type="sibTrans" cxnId="{22487DBB-C40D-4E6D-AF4A-59BAA67A09FB}">
      <dgm:prSet/>
      <dgm:spPr/>
      <dgm:t>
        <a:bodyPr/>
        <a:lstStyle/>
        <a:p>
          <a:endParaRPr lang="fi-FI"/>
        </a:p>
      </dgm:t>
    </dgm:pt>
    <dgm:pt modelId="{13BD2B81-5B9B-4968-9A4F-C909AB824E89}">
      <dgm:prSet/>
      <dgm:spPr/>
      <dgm:t>
        <a:bodyPr/>
        <a:lstStyle/>
        <a:p>
          <a:r>
            <a:rPr lang="en-US" b="0" i="0" baseline="0"/>
            <a:t>Myyjä tekee kuljetussopimuksen pääkuljettajan kanssa </a:t>
          </a:r>
          <a:endParaRPr lang="fi-FI"/>
        </a:p>
      </dgm:t>
    </dgm:pt>
    <dgm:pt modelId="{5681E2B8-19F8-46DF-AAB7-B0CAB0FDEF45}" type="parTrans" cxnId="{938EE1F3-3017-4340-AD6A-113ED8A3F634}">
      <dgm:prSet/>
      <dgm:spPr/>
      <dgm:t>
        <a:bodyPr/>
        <a:lstStyle/>
        <a:p>
          <a:endParaRPr lang="fi-FI"/>
        </a:p>
      </dgm:t>
    </dgm:pt>
    <dgm:pt modelId="{3A76A775-7995-4B9A-BCD1-E9EC962B9969}" type="sibTrans" cxnId="{938EE1F3-3017-4340-AD6A-113ED8A3F634}">
      <dgm:prSet/>
      <dgm:spPr/>
      <dgm:t>
        <a:bodyPr/>
        <a:lstStyle/>
        <a:p>
          <a:endParaRPr lang="fi-FI"/>
        </a:p>
      </dgm:t>
    </dgm:pt>
    <dgm:pt modelId="{658B0266-B634-46D6-B37B-D753677C145D}">
      <dgm:prSet/>
      <dgm:spPr/>
      <dgm:t>
        <a:bodyPr/>
        <a:lstStyle/>
        <a:p>
          <a:r>
            <a:rPr lang="en-US"/>
            <a:t>Rahdinantaja: myyjä (laivaaja edustajana)</a:t>
          </a:r>
          <a:endParaRPr lang="fi-FI"/>
        </a:p>
      </dgm:t>
    </dgm:pt>
    <dgm:pt modelId="{BBD5E5C5-FC81-4FBD-8640-7BE0BFAA11F5}" type="parTrans" cxnId="{860CF508-EED7-49E3-BCEB-EF42241A357E}">
      <dgm:prSet/>
      <dgm:spPr/>
      <dgm:t>
        <a:bodyPr/>
        <a:lstStyle/>
        <a:p>
          <a:endParaRPr lang="fi-FI"/>
        </a:p>
      </dgm:t>
    </dgm:pt>
    <dgm:pt modelId="{9E003044-0ABD-4C0B-A21D-EB7080F5CE4A}" type="sibTrans" cxnId="{860CF508-EED7-49E3-BCEB-EF42241A357E}">
      <dgm:prSet/>
      <dgm:spPr/>
      <dgm:t>
        <a:bodyPr/>
        <a:lstStyle/>
        <a:p>
          <a:endParaRPr lang="fi-FI"/>
        </a:p>
      </dgm:t>
    </dgm:pt>
    <dgm:pt modelId="{8D163B89-B10E-4B20-8272-5216D55CCA8E}">
      <dgm:prSet/>
      <dgm:spPr/>
      <dgm:t>
        <a:bodyPr/>
        <a:lstStyle/>
        <a:p>
          <a:r>
            <a:rPr lang="en-US"/>
            <a:t>Kuljettaja luovuttaa </a:t>
          </a:r>
          <a:r>
            <a:rPr lang="en-US" i="1"/>
            <a:t>konossementin </a:t>
          </a:r>
          <a:r>
            <a:rPr lang="en-US"/>
            <a:t>myyjälle / laivaajalle, joka toimittaa sen ostajalle</a:t>
          </a:r>
          <a:endParaRPr lang="fi-FI"/>
        </a:p>
      </dgm:t>
    </dgm:pt>
    <dgm:pt modelId="{770D7D97-9D77-4C22-A2A5-0D8BA5F24E62}" type="parTrans" cxnId="{58726297-944B-4D8F-97A0-2DB4AECC891F}">
      <dgm:prSet/>
      <dgm:spPr/>
      <dgm:t>
        <a:bodyPr/>
        <a:lstStyle/>
        <a:p>
          <a:endParaRPr lang="fi-FI"/>
        </a:p>
      </dgm:t>
    </dgm:pt>
    <dgm:pt modelId="{D12C1491-4F57-4AF7-AF08-8DDE47118AA3}" type="sibTrans" cxnId="{58726297-944B-4D8F-97A0-2DB4AECC891F}">
      <dgm:prSet/>
      <dgm:spPr/>
      <dgm:t>
        <a:bodyPr/>
        <a:lstStyle/>
        <a:p>
          <a:endParaRPr lang="fi-FI"/>
        </a:p>
      </dgm:t>
    </dgm:pt>
    <dgm:pt modelId="{2886E56A-3114-4489-B2D4-91270F431C06}">
      <dgm:prSet/>
      <dgm:spPr/>
      <dgm:t>
        <a:bodyPr/>
        <a:lstStyle/>
        <a:p>
          <a:r>
            <a:rPr lang="en-US"/>
            <a:t>Tavaran saa konossementtia vastaan </a:t>
          </a:r>
          <a:endParaRPr lang="fi-FI"/>
        </a:p>
      </dgm:t>
    </dgm:pt>
    <dgm:pt modelId="{2BE45E5C-9053-4F27-B06D-C430C103A5DC}" type="parTrans" cxnId="{90B92C69-3DE0-43D5-B7AA-C4AA3E35406A}">
      <dgm:prSet/>
      <dgm:spPr/>
      <dgm:t>
        <a:bodyPr/>
        <a:lstStyle/>
        <a:p>
          <a:endParaRPr lang="fi-FI"/>
        </a:p>
      </dgm:t>
    </dgm:pt>
    <dgm:pt modelId="{851558C3-4E32-4717-A3FE-06E90E48670F}" type="sibTrans" cxnId="{90B92C69-3DE0-43D5-B7AA-C4AA3E35406A}">
      <dgm:prSet/>
      <dgm:spPr/>
      <dgm:t>
        <a:bodyPr/>
        <a:lstStyle/>
        <a:p>
          <a:endParaRPr lang="fi-FI"/>
        </a:p>
      </dgm:t>
    </dgm:pt>
    <dgm:pt modelId="{31003EF3-0DD7-4077-AC8A-4E0E92D7298F}">
      <dgm:prSet/>
      <dgm:spPr/>
      <dgm:t>
        <a:bodyPr/>
        <a:lstStyle/>
        <a:p>
          <a:r>
            <a:rPr lang="en-US" b="1"/>
            <a:t>II Incoterms F</a:t>
          </a:r>
          <a:endParaRPr lang="fi-FI"/>
        </a:p>
      </dgm:t>
    </dgm:pt>
    <dgm:pt modelId="{12F07027-A002-47BD-806C-C60E37F96C32}" type="parTrans" cxnId="{E798233B-18E7-4983-AFB4-D6FF22C709D1}">
      <dgm:prSet/>
      <dgm:spPr/>
      <dgm:t>
        <a:bodyPr/>
        <a:lstStyle/>
        <a:p>
          <a:endParaRPr lang="fi-FI"/>
        </a:p>
      </dgm:t>
    </dgm:pt>
    <dgm:pt modelId="{529C6687-3357-4BA5-80FC-7DA8B24B591C}" type="sibTrans" cxnId="{E798233B-18E7-4983-AFB4-D6FF22C709D1}">
      <dgm:prSet/>
      <dgm:spPr/>
      <dgm:t>
        <a:bodyPr/>
        <a:lstStyle/>
        <a:p>
          <a:endParaRPr lang="fi-FI"/>
        </a:p>
      </dgm:t>
    </dgm:pt>
    <dgm:pt modelId="{0BD56527-5E1F-435C-9B64-B601BC838E9D}">
      <dgm:prSet/>
      <dgm:spPr/>
      <dgm:t>
        <a:bodyPr/>
        <a:lstStyle/>
        <a:p>
          <a:r>
            <a:rPr lang="en-US"/>
            <a:t>Ostaja tekee kuljetussopimuksen </a:t>
          </a:r>
          <a:endParaRPr lang="fi-FI"/>
        </a:p>
      </dgm:t>
    </dgm:pt>
    <dgm:pt modelId="{1CAFA7C4-31B5-4FC0-AF9F-F7AEA8238D0A}" type="parTrans" cxnId="{8AC6CC6D-0146-4288-B5B8-474BEB6CCF09}">
      <dgm:prSet/>
      <dgm:spPr/>
      <dgm:t>
        <a:bodyPr/>
        <a:lstStyle/>
        <a:p>
          <a:endParaRPr lang="fi-FI"/>
        </a:p>
      </dgm:t>
    </dgm:pt>
    <dgm:pt modelId="{269E3591-BB64-47BA-9BBC-123BD594DB99}" type="sibTrans" cxnId="{8AC6CC6D-0146-4288-B5B8-474BEB6CCF09}">
      <dgm:prSet/>
      <dgm:spPr/>
      <dgm:t>
        <a:bodyPr/>
        <a:lstStyle/>
        <a:p>
          <a:endParaRPr lang="fi-FI"/>
        </a:p>
      </dgm:t>
    </dgm:pt>
    <dgm:pt modelId="{549016D8-863C-4CAF-AB15-519C59AC19AE}">
      <dgm:prSet/>
      <dgm:spPr/>
      <dgm:t>
        <a:bodyPr/>
        <a:lstStyle/>
        <a:p>
          <a:r>
            <a:rPr lang="en-US"/>
            <a:t>Rahdinantaja: myyjä (laivaana edustajana) </a:t>
          </a:r>
          <a:endParaRPr lang="fi-FI"/>
        </a:p>
      </dgm:t>
    </dgm:pt>
    <dgm:pt modelId="{5BF9F794-A24F-483A-8C92-4C89751C2AF5}" type="parTrans" cxnId="{B4204F91-2D76-411E-9C8F-1859754228E6}">
      <dgm:prSet/>
      <dgm:spPr/>
      <dgm:t>
        <a:bodyPr/>
        <a:lstStyle/>
        <a:p>
          <a:endParaRPr lang="fi-FI"/>
        </a:p>
      </dgm:t>
    </dgm:pt>
    <dgm:pt modelId="{6C3DC1AF-E0AE-46A0-8748-F401339E7600}" type="sibTrans" cxnId="{B4204F91-2D76-411E-9C8F-1859754228E6}">
      <dgm:prSet/>
      <dgm:spPr/>
      <dgm:t>
        <a:bodyPr/>
        <a:lstStyle/>
        <a:p>
          <a:endParaRPr lang="fi-FI"/>
        </a:p>
      </dgm:t>
    </dgm:pt>
    <dgm:pt modelId="{41611AD9-623D-42E1-AFC4-620DE2FB27EA}">
      <dgm:prSet/>
      <dgm:spPr/>
      <dgm:t>
        <a:bodyPr/>
        <a:lstStyle/>
        <a:p>
          <a:r>
            <a:rPr lang="en-US" b="0" i="0" baseline="0"/>
            <a:t>Kuljettaja luovuttaa </a:t>
          </a:r>
          <a:r>
            <a:rPr lang="en-US" b="0" i="1" baseline="0"/>
            <a:t>konossementin </a:t>
          </a:r>
          <a:r>
            <a:rPr lang="en-US" b="0" i="0" baseline="0"/>
            <a:t>myyjälle / laivaajalle, joka toimittaa sen ostajalle</a:t>
          </a:r>
          <a:endParaRPr lang="fi-FI"/>
        </a:p>
      </dgm:t>
    </dgm:pt>
    <dgm:pt modelId="{BFC85EE0-0B2B-44E8-BF94-E597AF08F864}" type="parTrans" cxnId="{6359DAB6-A19D-4FAE-8362-CC238EC02AA0}">
      <dgm:prSet/>
      <dgm:spPr/>
      <dgm:t>
        <a:bodyPr/>
        <a:lstStyle/>
        <a:p>
          <a:endParaRPr lang="fi-FI"/>
        </a:p>
      </dgm:t>
    </dgm:pt>
    <dgm:pt modelId="{D3F8854B-FB3F-43F3-95EE-1E6DCEC1BDD8}" type="sibTrans" cxnId="{6359DAB6-A19D-4FAE-8362-CC238EC02AA0}">
      <dgm:prSet/>
      <dgm:spPr/>
      <dgm:t>
        <a:bodyPr/>
        <a:lstStyle/>
        <a:p>
          <a:endParaRPr lang="fi-FI"/>
        </a:p>
      </dgm:t>
    </dgm:pt>
    <dgm:pt modelId="{BE006A6E-CAAA-4FE2-8B26-E841EC421CC0}">
      <dgm:prSet/>
      <dgm:spPr/>
      <dgm:t>
        <a:bodyPr/>
        <a:lstStyle/>
        <a:p>
          <a:r>
            <a:rPr lang="en-US" b="0" i="0" baseline="0"/>
            <a:t>Tavaran saa konossementtia vastaan </a:t>
          </a:r>
          <a:endParaRPr lang="fi-FI"/>
        </a:p>
      </dgm:t>
    </dgm:pt>
    <dgm:pt modelId="{4E0AA402-C988-482D-80D2-55FD7F5DBCB4}" type="parTrans" cxnId="{21FC2DDF-F821-474B-BF01-021C852C3D5D}">
      <dgm:prSet/>
      <dgm:spPr/>
      <dgm:t>
        <a:bodyPr/>
        <a:lstStyle/>
        <a:p>
          <a:endParaRPr lang="fi-FI"/>
        </a:p>
      </dgm:t>
    </dgm:pt>
    <dgm:pt modelId="{976B5C7D-D698-4197-A5B4-858FA28EB12C}" type="sibTrans" cxnId="{21FC2DDF-F821-474B-BF01-021C852C3D5D}">
      <dgm:prSet/>
      <dgm:spPr/>
      <dgm:t>
        <a:bodyPr/>
        <a:lstStyle/>
        <a:p>
          <a:endParaRPr lang="fi-FI"/>
        </a:p>
      </dgm:t>
    </dgm:pt>
    <dgm:pt modelId="{4FD3C339-264A-4B34-9388-C9841EC8557E}" type="pres">
      <dgm:prSet presAssocID="{CC344D26-D7C8-4920-9B87-91161C3775C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CB3A338-805F-476F-A72D-41D8A41B338F}" type="pres">
      <dgm:prSet presAssocID="{3C7E720F-D0C1-49F9-A020-8F9AEAC282C7}" presName="circle1" presStyleLbl="node1" presStyleIdx="0" presStyleCnt="2"/>
      <dgm:spPr/>
    </dgm:pt>
    <dgm:pt modelId="{E091854D-7654-4B2A-8E48-340674CBEFCA}" type="pres">
      <dgm:prSet presAssocID="{3C7E720F-D0C1-49F9-A020-8F9AEAC282C7}" presName="space" presStyleCnt="0"/>
      <dgm:spPr/>
    </dgm:pt>
    <dgm:pt modelId="{FB877CFB-4139-4AAD-A413-F107E87DA631}" type="pres">
      <dgm:prSet presAssocID="{3C7E720F-D0C1-49F9-A020-8F9AEAC282C7}" presName="rect1" presStyleLbl="alignAcc1" presStyleIdx="0" presStyleCnt="2"/>
      <dgm:spPr/>
    </dgm:pt>
    <dgm:pt modelId="{2EB4522B-4032-4DEE-9306-0489E3F3895A}" type="pres">
      <dgm:prSet presAssocID="{31003EF3-0DD7-4077-AC8A-4E0E92D7298F}" presName="vertSpace2" presStyleLbl="node1" presStyleIdx="0" presStyleCnt="2"/>
      <dgm:spPr/>
    </dgm:pt>
    <dgm:pt modelId="{69CDA181-BF31-4477-9CDC-1725F2FCC5D1}" type="pres">
      <dgm:prSet presAssocID="{31003EF3-0DD7-4077-AC8A-4E0E92D7298F}" presName="circle2" presStyleLbl="node1" presStyleIdx="1" presStyleCnt="2"/>
      <dgm:spPr/>
    </dgm:pt>
    <dgm:pt modelId="{FFE8C948-B02F-46E0-8255-9BA2FFF5653B}" type="pres">
      <dgm:prSet presAssocID="{31003EF3-0DD7-4077-AC8A-4E0E92D7298F}" presName="rect2" presStyleLbl="alignAcc1" presStyleIdx="1" presStyleCnt="2"/>
      <dgm:spPr/>
    </dgm:pt>
    <dgm:pt modelId="{C263A2FE-AEAF-4513-A0E5-D4C2E9F83776}" type="pres">
      <dgm:prSet presAssocID="{3C7E720F-D0C1-49F9-A020-8F9AEAC282C7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3A759835-03BF-4F63-A704-ABAE34BF594F}" type="pres">
      <dgm:prSet presAssocID="{3C7E720F-D0C1-49F9-A020-8F9AEAC282C7}" presName="rect1ChTx" presStyleLbl="alignAcc1" presStyleIdx="1" presStyleCnt="2">
        <dgm:presLayoutVars>
          <dgm:bulletEnabled val="1"/>
        </dgm:presLayoutVars>
      </dgm:prSet>
      <dgm:spPr/>
    </dgm:pt>
    <dgm:pt modelId="{E20A4E10-C41A-456D-A538-0A3267E0C105}" type="pres">
      <dgm:prSet presAssocID="{31003EF3-0DD7-4077-AC8A-4E0E92D7298F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8B67C778-FBF4-4873-8754-4207E1626E56}" type="pres">
      <dgm:prSet presAssocID="{31003EF3-0DD7-4077-AC8A-4E0E92D7298F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D87F7406-26CB-4364-884E-C22FC0E375FB}" type="presOf" srcId="{31003EF3-0DD7-4077-AC8A-4E0E92D7298F}" destId="{FFE8C948-B02F-46E0-8255-9BA2FFF5653B}" srcOrd="0" destOrd="0" presId="urn:microsoft.com/office/officeart/2005/8/layout/target3"/>
    <dgm:cxn modelId="{860CF508-EED7-49E3-BCEB-EF42241A357E}" srcId="{3C7E720F-D0C1-49F9-A020-8F9AEAC282C7}" destId="{658B0266-B634-46D6-B37B-D753677C145D}" srcOrd="1" destOrd="0" parTransId="{BBD5E5C5-FC81-4FBD-8640-7BE0BFAA11F5}" sibTransId="{9E003044-0ABD-4C0B-A21D-EB7080F5CE4A}"/>
    <dgm:cxn modelId="{A943A92A-3BD2-4586-9316-34E207099356}" type="presOf" srcId="{3C7E720F-D0C1-49F9-A020-8F9AEAC282C7}" destId="{FB877CFB-4139-4AAD-A413-F107E87DA631}" srcOrd="0" destOrd="0" presId="urn:microsoft.com/office/officeart/2005/8/layout/target3"/>
    <dgm:cxn modelId="{A1BDC832-3D95-4065-B6E8-FF99F04D6E32}" type="presOf" srcId="{BE006A6E-CAAA-4FE2-8B26-E841EC421CC0}" destId="{8B67C778-FBF4-4873-8754-4207E1626E56}" srcOrd="0" destOrd="3" presId="urn:microsoft.com/office/officeart/2005/8/layout/target3"/>
    <dgm:cxn modelId="{E798233B-18E7-4983-AFB4-D6FF22C709D1}" srcId="{CC344D26-D7C8-4920-9B87-91161C3775CD}" destId="{31003EF3-0DD7-4077-AC8A-4E0E92D7298F}" srcOrd="1" destOrd="0" parTransId="{12F07027-A002-47BD-806C-C60E37F96C32}" sibTransId="{529C6687-3357-4BA5-80FC-7DA8B24B591C}"/>
    <dgm:cxn modelId="{22D9955C-7A2F-4C6D-9F50-E31B1FCDF7B6}" type="presOf" srcId="{3C7E720F-D0C1-49F9-A020-8F9AEAC282C7}" destId="{C263A2FE-AEAF-4513-A0E5-D4C2E9F83776}" srcOrd="1" destOrd="0" presId="urn:microsoft.com/office/officeart/2005/8/layout/target3"/>
    <dgm:cxn modelId="{AD9AD246-BD1B-4A63-95CC-292C7983AA63}" type="presOf" srcId="{0BD56527-5E1F-435C-9B64-B601BC838E9D}" destId="{8B67C778-FBF4-4873-8754-4207E1626E56}" srcOrd="0" destOrd="0" presId="urn:microsoft.com/office/officeart/2005/8/layout/target3"/>
    <dgm:cxn modelId="{90B92C69-3DE0-43D5-B7AA-C4AA3E35406A}" srcId="{3C7E720F-D0C1-49F9-A020-8F9AEAC282C7}" destId="{2886E56A-3114-4489-B2D4-91270F431C06}" srcOrd="3" destOrd="0" parTransId="{2BE45E5C-9053-4F27-B06D-C430C103A5DC}" sibTransId="{851558C3-4E32-4717-A3FE-06E90E48670F}"/>
    <dgm:cxn modelId="{8AC6CC6D-0146-4288-B5B8-474BEB6CCF09}" srcId="{31003EF3-0DD7-4077-AC8A-4E0E92D7298F}" destId="{0BD56527-5E1F-435C-9B64-B601BC838E9D}" srcOrd="0" destOrd="0" parTransId="{1CAFA7C4-31B5-4FC0-AF9F-F7AEA8238D0A}" sibTransId="{269E3591-BB64-47BA-9BBC-123BD594DB99}"/>
    <dgm:cxn modelId="{0CA32F54-0A2A-4C21-B807-4AA53E549A57}" type="presOf" srcId="{2886E56A-3114-4489-B2D4-91270F431C06}" destId="{3A759835-03BF-4F63-A704-ABAE34BF594F}" srcOrd="0" destOrd="3" presId="urn:microsoft.com/office/officeart/2005/8/layout/target3"/>
    <dgm:cxn modelId="{B4204F91-2D76-411E-9C8F-1859754228E6}" srcId="{31003EF3-0DD7-4077-AC8A-4E0E92D7298F}" destId="{549016D8-863C-4CAF-AB15-519C59AC19AE}" srcOrd="1" destOrd="0" parTransId="{5BF9F794-A24F-483A-8C92-4C89751C2AF5}" sibTransId="{6C3DC1AF-E0AE-46A0-8748-F401339E7600}"/>
    <dgm:cxn modelId="{02FF3397-0834-4A29-8810-B5BB08AA925C}" type="presOf" srcId="{658B0266-B634-46D6-B37B-D753677C145D}" destId="{3A759835-03BF-4F63-A704-ABAE34BF594F}" srcOrd="0" destOrd="1" presId="urn:microsoft.com/office/officeart/2005/8/layout/target3"/>
    <dgm:cxn modelId="{58726297-944B-4D8F-97A0-2DB4AECC891F}" srcId="{3C7E720F-D0C1-49F9-A020-8F9AEAC282C7}" destId="{8D163B89-B10E-4B20-8272-5216D55CCA8E}" srcOrd="2" destOrd="0" parTransId="{770D7D97-9D77-4C22-A2A5-0D8BA5F24E62}" sibTransId="{D12C1491-4F57-4AF7-AF08-8DDE47118AA3}"/>
    <dgm:cxn modelId="{6359DAB6-A19D-4FAE-8362-CC238EC02AA0}" srcId="{31003EF3-0DD7-4077-AC8A-4E0E92D7298F}" destId="{41611AD9-623D-42E1-AFC4-620DE2FB27EA}" srcOrd="2" destOrd="0" parTransId="{BFC85EE0-0B2B-44E8-BF94-E597AF08F864}" sibTransId="{D3F8854B-FB3F-43F3-95EE-1E6DCEC1BDD8}"/>
    <dgm:cxn modelId="{22487DBB-C40D-4E6D-AF4A-59BAA67A09FB}" srcId="{CC344D26-D7C8-4920-9B87-91161C3775CD}" destId="{3C7E720F-D0C1-49F9-A020-8F9AEAC282C7}" srcOrd="0" destOrd="0" parTransId="{99DCAEA4-9EAC-4B79-8328-D4D00CA74B11}" sibTransId="{7E9E9715-2585-4F70-842B-CE1A02AA5790}"/>
    <dgm:cxn modelId="{4D921CBE-0004-4412-9CB4-B2E2ABF6C05E}" type="presOf" srcId="{549016D8-863C-4CAF-AB15-519C59AC19AE}" destId="{8B67C778-FBF4-4873-8754-4207E1626E56}" srcOrd="0" destOrd="1" presId="urn:microsoft.com/office/officeart/2005/8/layout/target3"/>
    <dgm:cxn modelId="{773244BE-B973-420E-BAC5-D8C96B470978}" type="presOf" srcId="{41611AD9-623D-42E1-AFC4-620DE2FB27EA}" destId="{8B67C778-FBF4-4873-8754-4207E1626E56}" srcOrd="0" destOrd="2" presId="urn:microsoft.com/office/officeart/2005/8/layout/target3"/>
    <dgm:cxn modelId="{21FC2DDF-F821-474B-BF01-021C852C3D5D}" srcId="{31003EF3-0DD7-4077-AC8A-4E0E92D7298F}" destId="{BE006A6E-CAAA-4FE2-8B26-E841EC421CC0}" srcOrd="3" destOrd="0" parTransId="{4E0AA402-C988-482D-80D2-55FD7F5DBCB4}" sibTransId="{976B5C7D-D698-4197-A5B4-858FA28EB12C}"/>
    <dgm:cxn modelId="{516308E9-17D6-46F8-B3D0-DC2F4C837BE4}" type="presOf" srcId="{8D163B89-B10E-4B20-8272-5216D55CCA8E}" destId="{3A759835-03BF-4F63-A704-ABAE34BF594F}" srcOrd="0" destOrd="2" presId="urn:microsoft.com/office/officeart/2005/8/layout/target3"/>
    <dgm:cxn modelId="{A5152CEC-5B65-4F3B-9CDF-9ABF193881CD}" type="presOf" srcId="{31003EF3-0DD7-4077-AC8A-4E0E92D7298F}" destId="{E20A4E10-C41A-456D-A538-0A3267E0C105}" srcOrd="1" destOrd="0" presId="urn:microsoft.com/office/officeart/2005/8/layout/target3"/>
    <dgm:cxn modelId="{54375BEF-7E0A-4580-9DD1-8C2D9B271E76}" type="presOf" srcId="{13BD2B81-5B9B-4968-9A4F-C909AB824E89}" destId="{3A759835-03BF-4F63-A704-ABAE34BF594F}" srcOrd="0" destOrd="0" presId="urn:microsoft.com/office/officeart/2005/8/layout/target3"/>
    <dgm:cxn modelId="{938EE1F3-3017-4340-AD6A-113ED8A3F634}" srcId="{3C7E720F-D0C1-49F9-A020-8F9AEAC282C7}" destId="{13BD2B81-5B9B-4968-9A4F-C909AB824E89}" srcOrd="0" destOrd="0" parTransId="{5681E2B8-19F8-46DF-AAB7-B0CAB0FDEF45}" sibTransId="{3A76A775-7995-4B9A-BCD1-E9EC962B9969}"/>
    <dgm:cxn modelId="{B2B8A0FA-77C6-4B7D-A1F5-4897651363FF}" type="presOf" srcId="{CC344D26-D7C8-4920-9B87-91161C3775CD}" destId="{4FD3C339-264A-4B34-9388-C9841EC8557E}" srcOrd="0" destOrd="0" presId="urn:microsoft.com/office/officeart/2005/8/layout/target3"/>
    <dgm:cxn modelId="{662B23D0-93CE-49D8-A03F-BA6FD93FA7CA}" type="presParOf" srcId="{4FD3C339-264A-4B34-9388-C9841EC8557E}" destId="{DCB3A338-805F-476F-A72D-41D8A41B338F}" srcOrd="0" destOrd="0" presId="urn:microsoft.com/office/officeart/2005/8/layout/target3"/>
    <dgm:cxn modelId="{B0B3D196-1425-47FE-B27E-66153E906ED4}" type="presParOf" srcId="{4FD3C339-264A-4B34-9388-C9841EC8557E}" destId="{E091854D-7654-4B2A-8E48-340674CBEFCA}" srcOrd="1" destOrd="0" presId="urn:microsoft.com/office/officeart/2005/8/layout/target3"/>
    <dgm:cxn modelId="{0EF76364-AA4E-4BD3-AD0A-F77F7276519B}" type="presParOf" srcId="{4FD3C339-264A-4B34-9388-C9841EC8557E}" destId="{FB877CFB-4139-4AAD-A413-F107E87DA631}" srcOrd="2" destOrd="0" presId="urn:microsoft.com/office/officeart/2005/8/layout/target3"/>
    <dgm:cxn modelId="{8A0ED5A8-9D43-4415-AC26-EEC2883FC524}" type="presParOf" srcId="{4FD3C339-264A-4B34-9388-C9841EC8557E}" destId="{2EB4522B-4032-4DEE-9306-0489E3F3895A}" srcOrd="3" destOrd="0" presId="urn:microsoft.com/office/officeart/2005/8/layout/target3"/>
    <dgm:cxn modelId="{22C97446-C364-4CED-838F-5B749DCC3E1B}" type="presParOf" srcId="{4FD3C339-264A-4B34-9388-C9841EC8557E}" destId="{69CDA181-BF31-4477-9CDC-1725F2FCC5D1}" srcOrd="4" destOrd="0" presId="urn:microsoft.com/office/officeart/2005/8/layout/target3"/>
    <dgm:cxn modelId="{497C42A3-12F6-49EC-BFC1-918D7CAB285B}" type="presParOf" srcId="{4FD3C339-264A-4B34-9388-C9841EC8557E}" destId="{FFE8C948-B02F-46E0-8255-9BA2FFF5653B}" srcOrd="5" destOrd="0" presId="urn:microsoft.com/office/officeart/2005/8/layout/target3"/>
    <dgm:cxn modelId="{9C2BBEA1-DC99-4FB0-B9BC-4E41A912333B}" type="presParOf" srcId="{4FD3C339-264A-4B34-9388-C9841EC8557E}" destId="{C263A2FE-AEAF-4513-A0E5-D4C2E9F83776}" srcOrd="6" destOrd="0" presId="urn:microsoft.com/office/officeart/2005/8/layout/target3"/>
    <dgm:cxn modelId="{F24F50C0-5848-44DB-8B0B-D504C45EE876}" type="presParOf" srcId="{4FD3C339-264A-4B34-9388-C9841EC8557E}" destId="{3A759835-03BF-4F63-A704-ABAE34BF594F}" srcOrd="7" destOrd="0" presId="urn:microsoft.com/office/officeart/2005/8/layout/target3"/>
    <dgm:cxn modelId="{D15BB491-0D4A-4DB4-A593-7487947E4AC2}" type="presParOf" srcId="{4FD3C339-264A-4B34-9388-C9841EC8557E}" destId="{E20A4E10-C41A-456D-A538-0A3267E0C105}" srcOrd="8" destOrd="0" presId="urn:microsoft.com/office/officeart/2005/8/layout/target3"/>
    <dgm:cxn modelId="{F99B2F9E-D423-4E82-A377-8A7DBB723B54}" type="presParOf" srcId="{4FD3C339-264A-4B34-9388-C9841EC8557E}" destId="{8B67C778-FBF4-4873-8754-4207E1626E56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936E00-18F0-449F-93D2-8389905D787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8092E118-CC11-4B75-ACC4-1F36E5B62FA5}">
      <dgm:prSet/>
      <dgm:spPr/>
      <dgm:t>
        <a:bodyPr/>
        <a:lstStyle/>
        <a:p>
          <a:r>
            <a:rPr lang="en-US"/>
            <a:t>Muodollinen kuitti siitä, että väitetysti tietty määrä tietynlaista ja –kuntosta tavaraa on laivattu alukseen</a:t>
          </a:r>
          <a:endParaRPr lang="fi-FI"/>
        </a:p>
      </dgm:t>
    </dgm:pt>
    <dgm:pt modelId="{D92B23D7-D4B4-4F23-8F5D-EC0F2EE41BA4}" type="parTrans" cxnId="{FA26435A-A98A-4F8D-AA0E-EE15BD5C9D6D}">
      <dgm:prSet/>
      <dgm:spPr/>
      <dgm:t>
        <a:bodyPr/>
        <a:lstStyle/>
        <a:p>
          <a:endParaRPr lang="fi-FI"/>
        </a:p>
      </dgm:t>
    </dgm:pt>
    <dgm:pt modelId="{392CF141-EC79-42F1-A2A4-D246E321DE17}" type="sibTrans" cxnId="{FA26435A-A98A-4F8D-AA0E-EE15BD5C9D6D}">
      <dgm:prSet/>
      <dgm:spPr/>
      <dgm:t>
        <a:bodyPr/>
        <a:lstStyle/>
        <a:p>
          <a:endParaRPr lang="fi-FI"/>
        </a:p>
      </dgm:t>
    </dgm:pt>
    <dgm:pt modelId="{98D61AAC-2E81-43FC-B41D-19E3C4D9F6BB}">
      <dgm:prSet/>
      <dgm:spPr/>
      <dgm:t>
        <a:bodyPr/>
        <a:lstStyle/>
        <a:p>
          <a:r>
            <a:rPr lang="en-US"/>
            <a:t>Kuljetussopimuksen vakioehdot (Haag – Visby –säännöt) </a:t>
          </a:r>
          <a:endParaRPr lang="fi-FI"/>
        </a:p>
      </dgm:t>
    </dgm:pt>
    <dgm:pt modelId="{6C0A60D8-D77B-4FA2-9F62-84DD0FA6A8C6}" type="parTrans" cxnId="{B7EAF166-4F1C-46BC-BF11-A7623E2AF0A0}">
      <dgm:prSet/>
      <dgm:spPr/>
      <dgm:t>
        <a:bodyPr/>
        <a:lstStyle/>
        <a:p>
          <a:endParaRPr lang="fi-FI"/>
        </a:p>
      </dgm:t>
    </dgm:pt>
    <dgm:pt modelId="{B348B823-510F-4E3D-B36D-4AEF7A07FE08}" type="sibTrans" cxnId="{B7EAF166-4F1C-46BC-BF11-A7623E2AF0A0}">
      <dgm:prSet/>
      <dgm:spPr/>
      <dgm:t>
        <a:bodyPr/>
        <a:lstStyle/>
        <a:p>
          <a:endParaRPr lang="fi-FI"/>
        </a:p>
      </dgm:t>
    </dgm:pt>
    <dgm:pt modelId="{146A9B18-0748-4AE5-8BA6-0428C3FCD745}">
      <dgm:prSet/>
      <dgm:spPr/>
      <dgm:t>
        <a:bodyPr/>
        <a:lstStyle/>
        <a:p>
          <a:r>
            <a:rPr lang="en-US"/>
            <a:t>Tavaraa koskeva saantoasiakirja (todistaa omistusoikeuden) </a:t>
          </a:r>
          <a:endParaRPr lang="fi-FI"/>
        </a:p>
      </dgm:t>
    </dgm:pt>
    <dgm:pt modelId="{B523AC20-80F0-46DB-B370-1FD398D02FDF}" type="parTrans" cxnId="{4040E44A-44F0-43F1-9254-38C33B6119C4}">
      <dgm:prSet/>
      <dgm:spPr/>
      <dgm:t>
        <a:bodyPr/>
        <a:lstStyle/>
        <a:p>
          <a:endParaRPr lang="fi-FI"/>
        </a:p>
      </dgm:t>
    </dgm:pt>
    <dgm:pt modelId="{2E48D62B-FE37-439A-A669-D91FB5C86DE8}" type="sibTrans" cxnId="{4040E44A-44F0-43F1-9254-38C33B6119C4}">
      <dgm:prSet/>
      <dgm:spPr/>
      <dgm:t>
        <a:bodyPr/>
        <a:lstStyle/>
        <a:p>
          <a:endParaRPr lang="fi-FI"/>
        </a:p>
      </dgm:t>
    </dgm:pt>
    <dgm:pt modelId="{6F39042A-AFBB-4F84-9D48-14C92AD4C79E}" type="pres">
      <dgm:prSet presAssocID="{6E936E00-18F0-449F-93D2-8389905D787C}" presName="compositeShape" presStyleCnt="0">
        <dgm:presLayoutVars>
          <dgm:chMax val="7"/>
          <dgm:dir/>
          <dgm:resizeHandles val="exact"/>
        </dgm:presLayoutVars>
      </dgm:prSet>
      <dgm:spPr/>
    </dgm:pt>
    <dgm:pt modelId="{2407C64F-450C-451E-B771-4E144C96DA23}" type="pres">
      <dgm:prSet presAssocID="{8092E118-CC11-4B75-ACC4-1F36E5B62FA5}" presName="circ1" presStyleLbl="vennNode1" presStyleIdx="0" presStyleCnt="3"/>
      <dgm:spPr/>
    </dgm:pt>
    <dgm:pt modelId="{F2E6C8E4-6F9E-457F-BB83-ABB37EFEDD7E}" type="pres">
      <dgm:prSet presAssocID="{8092E118-CC11-4B75-ACC4-1F36E5B62FA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4E15CE8-212C-45F8-BE55-CD2A363687B5}" type="pres">
      <dgm:prSet presAssocID="{98D61AAC-2E81-43FC-B41D-19E3C4D9F6BB}" presName="circ2" presStyleLbl="vennNode1" presStyleIdx="1" presStyleCnt="3"/>
      <dgm:spPr/>
    </dgm:pt>
    <dgm:pt modelId="{9DE9199F-9529-4551-84AA-0B86B65D1A3B}" type="pres">
      <dgm:prSet presAssocID="{98D61AAC-2E81-43FC-B41D-19E3C4D9F6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3F5B1A-8D96-4285-9A69-B504EDBF98D7}" type="pres">
      <dgm:prSet presAssocID="{146A9B18-0748-4AE5-8BA6-0428C3FCD745}" presName="circ3" presStyleLbl="vennNode1" presStyleIdx="2" presStyleCnt="3"/>
      <dgm:spPr/>
    </dgm:pt>
    <dgm:pt modelId="{97CB493E-08A5-4CEC-BEC6-6B113E41D842}" type="pres">
      <dgm:prSet presAssocID="{146A9B18-0748-4AE5-8BA6-0428C3FCD7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4332806-3880-4596-A697-9511165B030C}" type="presOf" srcId="{146A9B18-0748-4AE5-8BA6-0428C3FCD745}" destId="{97CB493E-08A5-4CEC-BEC6-6B113E41D842}" srcOrd="1" destOrd="0" presId="urn:microsoft.com/office/officeart/2005/8/layout/venn1"/>
    <dgm:cxn modelId="{AF3B1A5C-64B7-436F-8D0A-BF8A178E0A56}" type="presOf" srcId="{8092E118-CC11-4B75-ACC4-1F36E5B62FA5}" destId="{2407C64F-450C-451E-B771-4E144C96DA23}" srcOrd="0" destOrd="0" presId="urn:microsoft.com/office/officeart/2005/8/layout/venn1"/>
    <dgm:cxn modelId="{B7EAF166-4F1C-46BC-BF11-A7623E2AF0A0}" srcId="{6E936E00-18F0-449F-93D2-8389905D787C}" destId="{98D61AAC-2E81-43FC-B41D-19E3C4D9F6BB}" srcOrd="1" destOrd="0" parTransId="{6C0A60D8-D77B-4FA2-9F62-84DD0FA6A8C6}" sibTransId="{B348B823-510F-4E3D-B36D-4AEF7A07FE08}"/>
    <dgm:cxn modelId="{4040E44A-44F0-43F1-9254-38C33B6119C4}" srcId="{6E936E00-18F0-449F-93D2-8389905D787C}" destId="{146A9B18-0748-4AE5-8BA6-0428C3FCD745}" srcOrd="2" destOrd="0" parTransId="{B523AC20-80F0-46DB-B370-1FD398D02FDF}" sibTransId="{2E48D62B-FE37-439A-A669-D91FB5C86DE8}"/>
    <dgm:cxn modelId="{345D0275-110B-4DBB-ADB9-8DD9595E81AD}" type="presOf" srcId="{98D61AAC-2E81-43FC-B41D-19E3C4D9F6BB}" destId="{9DE9199F-9529-4551-84AA-0B86B65D1A3B}" srcOrd="1" destOrd="0" presId="urn:microsoft.com/office/officeart/2005/8/layout/venn1"/>
    <dgm:cxn modelId="{FA26435A-A98A-4F8D-AA0E-EE15BD5C9D6D}" srcId="{6E936E00-18F0-449F-93D2-8389905D787C}" destId="{8092E118-CC11-4B75-ACC4-1F36E5B62FA5}" srcOrd="0" destOrd="0" parTransId="{D92B23D7-D4B4-4F23-8F5D-EC0F2EE41BA4}" sibTransId="{392CF141-EC79-42F1-A2A4-D246E321DE17}"/>
    <dgm:cxn modelId="{C30A4B7C-A3D8-46E0-9EA7-319F839F703A}" type="presOf" srcId="{8092E118-CC11-4B75-ACC4-1F36E5B62FA5}" destId="{F2E6C8E4-6F9E-457F-BB83-ABB37EFEDD7E}" srcOrd="1" destOrd="0" presId="urn:microsoft.com/office/officeart/2005/8/layout/venn1"/>
    <dgm:cxn modelId="{01EEF6CC-D23E-4516-9A02-4AE58E9C591F}" type="presOf" srcId="{6E936E00-18F0-449F-93D2-8389905D787C}" destId="{6F39042A-AFBB-4F84-9D48-14C92AD4C79E}" srcOrd="0" destOrd="0" presId="urn:microsoft.com/office/officeart/2005/8/layout/venn1"/>
    <dgm:cxn modelId="{1AE1EAD5-C426-4ABA-AFCA-70095D5C9A1F}" type="presOf" srcId="{146A9B18-0748-4AE5-8BA6-0428C3FCD745}" destId="{CB3F5B1A-8D96-4285-9A69-B504EDBF98D7}" srcOrd="0" destOrd="0" presId="urn:microsoft.com/office/officeart/2005/8/layout/venn1"/>
    <dgm:cxn modelId="{0316D7E4-7B75-4787-95CB-440CA7E0D609}" type="presOf" srcId="{98D61AAC-2E81-43FC-B41D-19E3C4D9F6BB}" destId="{24E15CE8-212C-45F8-BE55-CD2A363687B5}" srcOrd="0" destOrd="0" presId="urn:microsoft.com/office/officeart/2005/8/layout/venn1"/>
    <dgm:cxn modelId="{74F1DECD-BC07-4517-97F9-97531915188C}" type="presParOf" srcId="{6F39042A-AFBB-4F84-9D48-14C92AD4C79E}" destId="{2407C64F-450C-451E-B771-4E144C96DA23}" srcOrd="0" destOrd="0" presId="urn:microsoft.com/office/officeart/2005/8/layout/venn1"/>
    <dgm:cxn modelId="{048A980C-D385-428B-9634-A74D169471AB}" type="presParOf" srcId="{6F39042A-AFBB-4F84-9D48-14C92AD4C79E}" destId="{F2E6C8E4-6F9E-457F-BB83-ABB37EFEDD7E}" srcOrd="1" destOrd="0" presId="urn:microsoft.com/office/officeart/2005/8/layout/venn1"/>
    <dgm:cxn modelId="{CFE59173-5D19-4224-A6B0-79CE151E9E3E}" type="presParOf" srcId="{6F39042A-AFBB-4F84-9D48-14C92AD4C79E}" destId="{24E15CE8-212C-45F8-BE55-CD2A363687B5}" srcOrd="2" destOrd="0" presId="urn:microsoft.com/office/officeart/2005/8/layout/venn1"/>
    <dgm:cxn modelId="{8A113F1C-0FEC-4C35-8E09-E7660EC50026}" type="presParOf" srcId="{6F39042A-AFBB-4F84-9D48-14C92AD4C79E}" destId="{9DE9199F-9529-4551-84AA-0B86B65D1A3B}" srcOrd="3" destOrd="0" presId="urn:microsoft.com/office/officeart/2005/8/layout/venn1"/>
    <dgm:cxn modelId="{25AB049F-5EE6-4884-9255-6675D03F23A7}" type="presParOf" srcId="{6F39042A-AFBB-4F84-9D48-14C92AD4C79E}" destId="{CB3F5B1A-8D96-4285-9A69-B504EDBF98D7}" srcOrd="4" destOrd="0" presId="urn:microsoft.com/office/officeart/2005/8/layout/venn1"/>
    <dgm:cxn modelId="{3AC1A110-9716-4ACB-ADEA-CF88368AF6ED}" type="presParOf" srcId="{6F39042A-AFBB-4F84-9D48-14C92AD4C79E}" destId="{97CB493E-08A5-4CEC-BEC6-6B113E41D84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0E0D28-466F-4F2F-B431-5B52593A1766}" type="doc">
      <dgm:prSet loTypeId="urn:microsoft.com/office/officeart/2005/8/layout/target3" loCatId="relationship" qsTypeId="urn:microsoft.com/office/officeart/2005/8/quickstyle/3d5" qsCatId="3D" csTypeId="urn:microsoft.com/office/officeart/2005/8/colors/colorful3" csCatId="colorful"/>
      <dgm:spPr/>
      <dgm:t>
        <a:bodyPr/>
        <a:lstStyle/>
        <a:p>
          <a:endParaRPr lang="fi-FI"/>
        </a:p>
      </dgm:t>
    </dgm:pt>
    <dgm:pt modelId="{8375DAFB-3603-45CD-89EE-A43054C65941}">
      <dgm:prSet/>
      <dgm:spPr/>
      <dgm:t>
        <a:bodyPr/>
        <a:lstStyle/>
        <a:p>
          <a:r>
            <a:rPr lang="en-US" b="1"/>
            <a:t>Määrittää kuljetussopimuksen ja tavaran toimituksen ehdot kuljettajan ja konossementin myöhemmän haltijan (toisen kuin rahdinantajan / laivaajan) välisessä suhteessa </a:t>
          </a:r>
          <a:endParaRPr lang="fi-FI"/>
        </a:p>
      </dgm:t>
    </dgm:pt>
    <dgm:pt modelId="{0296DD4E-8A33-413C-ABFE-4CD7563B641C}" type="parTrans" cxnId="{2807878A-6781-48C5-ABB8-2FE00DAD1903}">
      <dgm:prSet/>
      <dgm:spPr/>
      <dgm:t>
        <a:bodyPr/>
        <a:lstStyle/>
        <a:p>
          <a:endParaRPr lang="fi-FI"/>
        </a:p>
      </dgm:t>
    </dgm:pt>
    <dgm:pt modelId="{D079F789-D650-4990-8D54-90D2E080A70C}" type="sibTrans" cxnId="{2807878A-6781-48C5-ABB8-2FE00DAD1903}">
      <dgm:prSet/>
      <dgm:spPr/>
      <dgm:t>
        <a:bodyPr/>
        <a:lstStyle/>
        <a:p>
          <a:endParaRPr lang="fi-FI"/>
        </a:p>
      </dgm:t>
    </dgm:pt>
    <dgm:pt modelId="{5DD869EB-F29F-4B88-BE15-78D34C4D9103}">
      <dgm:prSet/>
      <dgm:spPr/>
      <dgm:t>
        <a:bodyPr/>
        <a:lstStyle/>
        <a:p>
          <a:r>
            <a:rPr lang="en-US" b="1"/>
            <a:t>Kuljetussopimus määräytyy konossementin (Haagin – Visbyn pakottavien sääntöjen) mukaan </a:t>
          </a:r>
          <a:endParaRPr lang="fi-FI"/>
        </a:p>
      </dgm:t>
    </dgm:pt>
    <dgm:pt modelId="{88A3C7E2-4DA8-4F6C-B560-F6EE56BD97D7}" type="parTrans" cxnId="{AC39C15E-5588-4BA7-8EA9-C2F6F5A936BC}">
      <dgm:prSet/>
      <dgm:spPr/>
      <dgm:t>
        <a:bodyPr/>
        <a:lstStyle/>
        <a:p>
          <a:endParaRPr lang="fi-FI"/>
        </a:p>
      </dgm:t>
    </dgm:pt>
    <dgm:pt modelId="{93179D54-5DD0-406C-974F-CF563AE52734}" type="sibTrans" cxnId="{AC39C15E-5588-4BA7-8EA9-C2F6F5A936BC}">
      <dgm:prSet/>
      <dgm:spPr/>
      <dgm:t>
        <a:bodyPr/>
        <a:lstStyle/>
        <a:p>
          <a:endParaRPr lang="fi-FI"/>
        </a:p>
      </dgm:t>
    </dgm:pt>
    <dgm:pt modelId="{215BF343-E6A5-4615-AEC1-B0CE221B6ABA}">
      <dgm:prSet/>
      <dgm:spPr/>
      <dgm:t>
        <a:bodyPr/>
        <a:lstStyle/>
        <a:p>
          <a:r>
            <a:rPr lang="en-US" b="1"/>
            <a:t>Tavaran vastaanottaja voi vaatia vain konossementin mukaista tavaraa (vaikka kauppasopimuksessa se määriteltäisiin eri tavoin) </a:t>
          </a:r>
          <a:endParaRPr lang="fi-FI"/>
        </a:p>
      </dgm:t>
    </dgm:pt>
    <dgm:pt modelId="{C9865887-E38F-4DF6-B080-106591F0C92B}" type="parTrans" cxnId="{6FBFE552-F6DF-4EFC-816D-A6C05D60670F}">
      <dgm:prSet/>
      <dgm:spPr/>
      <dgm:t>
        <a:bodyPr/>
        <a:lstStyle/>
        <a:p>
          <a:endParaRPr lang="fi-FI"/>
        </a:p>
      </dgm:t>
    </dgm:pt>
    <dgm:pt modelId="{037F55CF-4BEE-49DA-B4D5-4DC44CF1DBC0}" type="sibTrans" cxnId="{6FBFE552-F6DF-4EFC-816D-A6C05D60670F}">
      <dgm:prSet/>
      <dgm:spPr/>
      <dgm:t>
        <a:bodyPr/>
        <a:lstStyle/>
        <a:p>
          <a:endParaRPr lang="fi-FI"/>
        </a:p>
      </dgm:t>
    </dgm:pt>
    <dgm:pt modelId="{F0E5313A-1412-48CE-914F-753CF568AFC4}">
      <dgm:prSet/>
      <dgm:spPr/>
      <dgm:t>
        <a:bodyPr/>
        <a:lstStyle/>
        <a:p>
          <a:r>
            <a:rPr lang="en-US" b="1"/>
            <a:t>Kuljetusehtoihin, joita konossementti ei sisällä, ei voida vedota myöhempää haltijaa vastaan </a:t>
          </a:r>
          <a:endParaRPr lang="fi-FI"/>
        </a:p>
      </dgm:t>
    </dgm:pt>
    <dgm:pt modelId="{16935167-BB4A-4068-96BD-665B69DE118A}" type="parTrans" cxnId="{EFB722F7-6D71-4501-BE81-B45202BCF4BF}">
      <dgm:prSet/>
      <dgm:spPr/>
      <dgm:t>
        <a:bodyPr/>
        <a:lstStyle/>
        <a:p>
          <a:endParaRPr lang="fi-FI"/>
        </a:p>
      </dgm:t>
    </dgm:pt>
    <dgm:pt modelId="{0838BD23-FCFB-48B5-83ED-31515FB64F6E}" type="sibTrans" cxnId="{EFB722F7-6D71-4501-BE81-B45202BCF4BF}">
      <dgm:prSet/>
      <dgm:spPr/>
      <dgm:t>
        <a:bodyPr/>
        <a:lstStyle/>
        <a:p>
          <a:endParaRPr lang="fi-FI"/>
        </a:p>
      </dgm:t>
    </dgm:pt>
    <dgm:pt modelId="{F7A806D4-E1B9-4111-8529-A89FAEE0D6A4}">
      <dgm:prSet/>
      <dgm:spPr/>
      <dgm:t>
        <a:bodyPr/>
        <a:lstStyle/>
        <a:p>
          <a:r>
            <a:rPr lang="en-US" b="1"/>
            <a:t>Edustaa tavaraa ja tekee siitä vaihdannan kohteen jo kuljetusvaiheen aikana (eli myymällä konossementti myydään itse tavara)</a:t>
          </a:r>
          <a:endParaRPr lang="fi-FI"/>
        </a:p>
      </dgm:t>
    </dgm:pt>
    <dgm:pt modelId="{CBC00AD5-63B7-4B47-8138-A94E460F261C}" type="parTrans" cxnId="{82ACF193-51B2-4B88-94EB-9199ACC8917F}">
      <dgm:prSet/>
      <dgm:spPr/>
      <dgm:t>
        <a:bodyPr/>
        <a:lstStyle/>
        <a:p>
          <a:endParaRPr lang="fi-FI"/>
        </a:p>
      </dgm:t>
    </dgm:pt>
    <dgm:pt modelId="{DE4A2ADB-33F5-46E8-AC28-E8FE3A2C8CBA}" type="sibTrans" cxnId="{82ACF193-51B2-4B88-94EB-9199ACC8917F}">
      <dgm:prSet/>
      <dgm:spPr/>
      <dgm:t>
        <a:bodyPr/>
        <a:lstStyle/>
        <a:p>
          <a:endParaRPr lang="fi-FI"/>
        </a:p>
      </dgm:t>
    </dgm:pt>
    <dgm:pt modelId="{EF44AE30-CC38-488E-AB9E-CF391A0987B6}">
      <dgm:prSet/>
      <dgm:spPr/>
      <dgm:t>
        <a:bodyPr/>
        <a:lstStyle/>
        <a:p>
          <a:r>
            <a:rPr lang="en-US" b="1"/>
            <a:t>Konossementin haltijalla katsotaan olevan omistusoikeus tavaraan </a:t>
          </a:r>
          <a:endParaRPr lang="fi-FI"/>
        </a:p>
      </dgm:t>
    </dgm:pt>
    <dgm:pt modelId="{86CE23C1-E8E6-4458-989C-79C32C893B2F}" type="parTrans" cxnId="{8A0BB0E0-DE20-444B-A84B-C46E84E0212E}">
      <dgm:prSet/>
      <dgm:spPr/>
      <dgm:t>
        <a:bodyPr/>
        <a:lstStyle/>
        <a:p>
          <a:endParaRPr lang="fi-FI"/>
        </a:p>
      </dgm:t>
    </dgm:pt>
    <dgm:pt modelId="{91DAD39F-8324-45AC-A630-F0F112AA6D91}" type="sibTrans" cxnId="{8A0BB0E0-DE20-444B-A84B-C46E84E0212E}">
      <dgm:prSet/>
      <dgm:spPr/>
      <dgm:t>
        <a:bodyPr/>
        <a:lstStyle/>
        <a:p>
          <a:endParaRPr lang="fi-FI"/>
        </a:p>
      </dgm:t>
    </dgm:pt>
    <dgm:pt modelId="{8BAF0F89-CEE8-4947-BDCB-319495EEB5B3}">
      <dgm:prSet/>
      <dgm:spPr/>
      <dgm:t>
        <a:bodyPr/>
        <a:lstStyle/>
        <a:p>
          <a:r>
            <a:rPr lang="en-US" b="1"/>
            <a:t>Nämä konossementin suoja- / oikeutusfunktiot edellyttävät, että asiakirjan haltija on vilpittömässä mielessä eli ei ole tietoinen eikä tietämisvelvollinen mahdollisista poikkeavista tosiseikoista tai oikeussuhteista </a:t>
          </a:r>
          <a:endParaRPr lang="fi-FI"/>
        </a:p>
      </dgm:t>
    </dgm:pt>
    <dgm:pt modelId="{F2B2788F-A9CC-4754-8D63-E4246664B12C}" type="parTrans" cxnId="{2683A4EA-5242-499F-8716-193BAB45031D}">
      <dgm:prSet/>
      <dgm:spPr/>
      <dgm:t>
        <a:bodyPr/>
        <a:lstStyle/>
        <a:p>
          <a:endParaRPr lang="fi-FI"/>
        </a:p>
      </dgm:t>
    </dgm:pt>
    <dgm:pt modelId="{DE0F6825-5AB0-488F-B734-6F3777E09FBE}" type="sibTrans" cxnId="{2683A4EA-5242-499F-8716-193BAB45031D}">
      <dgm:prSet/>
      <dgm:spPr/>
      <dgm:t>
        <a:bodyPr/>
        <a:lstStyle/>
        <a:p>
          <a:endParaRPr lang="fi-FI"/>
        </a:p>
      </dgm:t>
    </dgm:pt>
    <dgm:pt modelId="{808BAA36-A35D-437B-BA0A-0B31139D373A}" type="pres">
      <dgm:prSet presAssocID="{CB0E0D28-466F-4F2F-B431-5B52593A176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93CC6D7-CC3A-4E44-BB5D-4BA5CE9C8B53}" type="pres">
      <dgm:prSet presAssocID="{8375DAFB-3603-45CD-89EE-A43054C65941}" presName="circle1" presStyleLbl="node1" presStyleIdx="0" presStyleCnt="4"/>
      <dgm:spPr/>
    </dgm:pt>
    <dgm:pt modelId="{024492FF-664C-4A03-A206-24750D9B54E4}" type="pres">
      <dgm:prSet presAssocID="{8375DAFB-3603-45CD-89EE-A43054C65941}" presName="space" presStyleCnt="0"/>
      <dgm:spPr/>
    </dgm:pt>
    <dgm:pt modelId="{3FE7729A-D6B7-4A07-B005-3FCE0350592A}" type="pres">
      <dgm:prSet presAssocID="{8375DAFB-3603-45CD-89EE-A43054C65941}" presName="rect1" presStyleLbl="alignAcc1" presStyleIdx="0" presStyleCnt="4"/>
      <dgm:spPr/>
    </dgm:pt>
    <dgm:pt modelId="{E74822EE-3320-492B-BEDF-864C898A7F99}" type="pres">
      <dgm:prSet presAssocID="{F0E5313A-1412-48CE-914F-753CF568AFC4}" presName="vertSpace2" presStyleLbl="node1" presStyleIdx="0" presStyleCnt="4"/>
      <dgm:spPr/>
    </dgm:pt>
    <dgm:pt modelId="{7432E052-1539-461B-B450-EF7FC82DBDC6}" type="pres">
      <dgm:prSet presAssocID="{F0E5313A-1412-48CE-914F-753CF568AFC4}" presName="circle2" presStyleLbl="node1" presStyleIdx="1" presStyleCnt="4"/>
      <dgm:spPr/>
    </dgm:pt>
    <dgm:pt modelId="{9B01FCEE-7E12-43B6-9079-584CE7C3A221}" type="pres">
      <dgm:prSet presAssocID="{F0E5313A-1412-48CE-914F-753CF568AFC4}" presName="rect2" presStyleLbl="alignAcc1" presStyleIdx="1" presStyleCnt="4"/>
      <dgm:spPr/>
    </dgm:pt>
    <dgm:pt modelId="{BCC9F55F-C452-41FE-8C44-AC4427B49737}" type="pres">
      <dgm:prSet presAssocID="{F7A806D4-E1B9-4111-8529-A89FAEE0D6A4}" presName="vertSpace3" presStyleLbl="node1" presStyleIdx="1" presStyleCnt="4"/>
      <dgm:spPr/>
    </dgm:pt>
    <dgm:pt modelId="{35A77999-0A5A-46E2-9A5F-BA01C65CDE16}" type="pres">
      <dgm:prSet presAssocID="{F7A806D4-E1B9-4111-8529-A89FAEE0D6A4}" presName="circle3" presStyleLbl="node1" presStyleIdx="2" presStyleCnt="4"/>
      <dgm:spPr/>
    </dgm:pt>
    <dgm:pt modelId="{F2F2A778-C4C1-4555-BE99-907653E42227}" type="pres">
      <dgm:prSet presAssocID="{F7A806D4-E1B9-4111-8529-A89FAEE0D6A4}" presName="rect3" presStyleLbl="alignAcc1" presStyleIdx="2" presStyleCnt="4"/>
      <dgm:spPr/>
    </dgm:pt>
    <dgm:pt modelId="{BFEF5DA2-FC42-4FA5-8D1A-7963332AC276}" type="pres">
      <dgm:prSet presAssocID="{8BAF0F89-CEE8-4947-BDCB-319495EEB5B3}" presName="vertSpace4" presStyleLbl="node1" presStyleIdx="2" presStyleCnt="4"/>
      <dgm:spPr/>
    </dgm:pt>
    <dgm:pt modelId="{D53D432E-E75D-4FEC-99F8-28FC049782F4}" type="pres">
      <dgm:prSet presAssocID="{8BAF0F89-CEE8-4947-BDCB-319495EEB5B3}" presName="circle4" presStyleLbl="node1" presStyleIdx="3" presStyleCnt="4"/>
      <dgm:spPr/>
    </dgm:pt>
    <dgm:pt modelId="{E04F4F7C-62DC-417E-869D-ADAA4D6B5C03}" type="pres">
      <dgm:prSet presAssocID="{8BAF0F89-CEE8-4947-BDCB-319495EEB5B3}" presName="rect4" presStyleLbl="alignAcc1" presStyleIdx="3" presStyleCnt="4"/>
      <dgm:spPr/>
    </dgm:pt>
    <dgm:pt modelId="{89293362-1552-4812-94FE-565CFF89B976}" type="pres">
      <dgm:prSet presAssocID="{8375DAFB-3603-45CD-89EE-A43054C65941}" presName="rect1ParTx" presStyleLbl="alignAcc1" presStyleIdx="3" presStyleCnt="4">
        <dgm:presLayoutVars>
          <dgm:chMax val="1"/>
          <dgm:bulletEnabled val="1"/>
        </dgm:presLayoutVars>
      </dgm:prSet>
      <dgm:spPr/>
    </dgm:pt>
    <dgm:pt modelId="{1C9083FF-342C-4508-BA71-B177F5BBC80A}" type="pres">
      <dgm:prSet presAssocID="{8375DAFB-3603-45CD-89EE-A43054C65941}" presName="rect1ChTx" presStyleLbl="alignAcc1" presStyleIdx="3" presStyleCnt="4">
        <dgm:presLayoutVars>
          <dgm:bulletEnabled val="1"/>
        </dgm:presLayoutVars>
      </dgm:prSet>
      <dgm:spPr/>
    </dgm:pt>
    <dgm:pt modelId="{7192A916-427F-4356-AB3F-AE531F9F74CE}" type="pres">
      <dgm:prSet presAssocID="{F0E5313A-1412-48CE-914F-753CF568AFC4}" presName="rect2ParTx" presStyleLbl="alignAcc1" presStyleIdx="3" presStyleCnt="4">
        <dgm:presLayoutVars>
          <dgm:chMax val="1"/>
          <dgm:bulletEnabled val="1"/>
        </dgm:presLayoutVars>
      </dgm:prSet>
      <dgm:spPr/>
    </dgm:pt>
    <dgm:pt modelId="{498ABC9A-2706-4200-9EC7-6445F0D522B9}" type="pres">
      <dgm:prSet presAssocID="{F0E5313A-1412-48CE-914F-753CF568AFC4}" presName="rect2ChTx" presStyleLbl="alignAcc1" presStyleIdx="3" presStyleCnt="4">
        <dgm:presLayoutVars>
          <dgm:bulletEnabled val="1"/>
        </dgm:presLayoutVars>
      </dgm:prSet>
      <dgm:spPr/>
    </dgm:pt>
    <dgm:pt modelId="{2CF3E066-34C5-47FF-9D32-F1904AFE600B}" type="pres">
      <dgm:prSet presAssocID="{F7A806D4-E1B9-4111-8529-A89FAEE0D6A4}" presName="rect3ParTx" presStyleLbl="alignAcc1" presStyleIdx="3" presStyleCnt="4">
        <dgm:presLayoutVars>
          <dgm:chMax val="1"/>
          <dgm:bulletEnabled val="1"/>
        </dgm:presLayoutVars>
      </dgm:prSet>
      <dgm:spPr/>
    </dgm:pt>
    <dgm:pt modelId="{139C8EA5-1315-4C9C-97F0-6D22E51C8532}" type="pres">
      <dgm:prSet presAssocID="{F7A806D4-E1B9-4111-8529-A89FAEE0D6A4}" presName="rect3ChTx" presStyleLbl="alignAcc1" presStyleIdx="3" presStyleCnt="4">
        <dgm:presLayoutVars>
          <dgm:bulletEnabled val="1"/>
        </dgm:presLayoutVars>
      </dgm:prSet>
      <dgm:spPr/>
    </dgm:pt>
    <dgm:pt modelId="{0DD629BA-61E0-4680-986B-24EF662993F0}" type="pres">
      <dgm:prSet presAssocID="{8BAF0F89-CEE8-4947-BDCB-319495EEB5B3}" presName="rect4ParTx" presStyleLbl="alignAcc1" presStyleIdx="3" presStyleCnt="4">
        <dgm:presLayoutVars>
          <dgm:chMax val="1"/>
          <dgm:bulletEnabled val="1"/>
        </dgm:presLayoutVars>
      </dgm:prSet>
      <dgm:spPr/>
    </dgm:pt>
    <dgm:pt modelId="{F1082A21-EB7B-49C0-BAFA-0523E05F0D47}" type="pres">
      <dgm:prSet presAssocID="{8BAF0F89-CEE8-4947-BDCB-319495EEB5B3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71651108-2638-4DB2-878E-D32B531F2E47}" type="presOf" srcId="{CB0E0D28-466F-4F2F-B431-5B52593A1766}" destId="{808BAA36-A35D-437B-BA0A-0B31139D373A}" srcOrd="0" destOrd="0" presId="urn:microsoft.com/office/officeart/2005/8/layout/target3"/>
    <dgm:cxn modelId="{1B45C01B-3C59-4535-BA60-4181A8645920}" type="presOf" srcId="{8BAF0F89-CEE8-4947-BDCB-319495EEB5B3}" destId="{E04F4F7C-62DC-417E-869D-ADAA4D6B5C03}" srcOrd="0" destOrd="0" presId="urn:microsoft.com/office/officeart/2005/8/layout/target3"/>
    <dgm:cxn modelId="{09B9F730-FC57-4944-871E-00364899D558}" type="presOf" srcId="{215BF343-E6A5-4615-AEC1-B0CE221B6ABA}" destId="{1C9083FF-342C-4508-BA71-B177F5BBC80A}" srcOrd="0" destOrd="1" presId="urn:microsoft.com/office/officeart/2005/8/layout/target3"/>
    <dgm:cxn modelId="{27AAC633-6CAC-4756-AA54-FFAFC8F04426}" type="presOf" srcId="{8BAF0F89-CEE8-4947-BDCB-319495EEB5B3}" destId="{0DD629BA-61E0-4680-986B-24EF662993F0}" srcOrd="1" destOrd="0" presId="urn:microsoft.com/office/officeart/2005/8/layout/target3"/>
    <dgm:cxn modelId="{AC39C15E-5588-4BA7-8EA9-C2F6F5A936BC}" srcId="{8375DAFB-3603-45CD-89EE-A43054C65941}" destId="{5DD869EB-F29F-4B88-BE15-78D34C4D9103}" srcOrd="0" destOrd="0" parTransId="{88A3C7E2-4DA8-4F6C-B560-F6EE56BD97D7}" sibTransId="{93179D54-5DD0-406C-974F-CF563AE52734}"/>
    <dgm:cxn modelId="{6FBFE552-F6DF-4EFC-816D-A6C05D60670F}" srcId="{8375DAFB-3603-45CD-89EE-A43054C65941}" destId="{215BF343-E6A5-4615-AEC1-B0CE221B6ABA}" srcOrd="1" destOrd="0" parTransId="{C9865887-E38F-4DF6-B080-106591F0C92B}" sibTransId="{037F55CF-4BEE-49DA-B4D5-4DC44CF1DBC0}"/>
    <dgm:cxn modelId="{545A5F53-7314-4690-A921-3EBAB4D550CF}" type="presOf" srcId="{5DD869EB-F29F-4B88-BE15-78D34C4D9103}" destId="{1C9083FF-342C-4508-BA71-B177F5BBC80A}" srcOrd="0" destOrd="0" presId="urn:microsoft.com/office/officeart/2005/8/layout/target3"/>
    <dgm:cxn modelId="{D0553779-C1D1-4208-9826-97CBA96E29F9}" type="presOf" srcId="{F7A806D4-E1B9-4111-8529-A89FAEE0D6A4}" destId="{2CF3E066-34C5-47FF-9D32-F1904AFE600B}" srcOrd="1" destOrd="0" presId="urn:microsoft.com/office/officeart/2005/8/layout/target3"/>
    <dgm:cxn modelId="{2807878A-6781-48C5-ABB8-2FE00DAD1903}" srcId="{CB0E0D28-466F-4F2F-B431-5B52593A1766}" destId="{8375DAFB-3603-45CD-89EE-A43054C65941}" srcOrd="0" destOrd="0" parTransId="{0296DD4E-8A33-413C-ABFE-4CD7563B641C}" sibTransId="{D079F789-D650-4990-8D54-90D2E080A70C}"/>
    <dgm:cxn modelId="{82ACF193-51B2-4B88-94EB-9199ACC8917F}" srcId="{CB0E0D28-466F-4F2F-B431-5B52593A1766}" destId="{F7A806D4-E1B9-4111-8529-A89FAEE0D6A4}" srcOrd="2" destOrd="0" parTransId="{CBC00AD5-63B7-4B47-8138-A94E460F261C}" sibTransId="{DE4A2ADB-33F5-46E8-AC28-E8FE3A2C8CBA}"/>
    <dgm:cxn modelId="{888A03A0-DCD3-4EFF-B336-AB601FE4D964}" type="presOf" srcId="{EF44AE30-CC38-488E-AB9E-CF391A0987B6}" destId="{139C8EA5-1315-4C9C-97F0-6D22E51C8532}" srcOrd="0" destOrd="0" presId="urn:microsoft.com/office/officeart/2005/8/layout/target3"/>
    <dgm:cxn modelId="{881603A7-457D-4873-BED2-11971D4D94D1}" type="presOf" srcId="{F0E5313A-1412-48CE-914F-753CF568AFC4}" destId="{9B01FCEE-7E12-43B6-9079-584CE7C3A221}" srcOrd="0" destOrd="0" presId="urn:microsoft.com/office/officeart/2005/8/layout/target3"/>
    <dgm:cxn modelId="{66D4ABA7-99B6-4B45-A68A-B6591A44EB56}" type="presOf" srcId="{8375DAFB-3603-45CD-89EE-A43054C65941}" destId="{89293362-1552-4812-94FE-565CFF89B976}" srcOrd="1" destOrd="0" presId="urn:microsoft.com/office/officeart/2005/8/layout/target3"/>
    <dgm:cxn modelId="{ADDD51B5-CC1C-47AD-8C9E-90FC0D65F1CE}" type="presOf" srcId="{8375DAFB-3603-45CD-89EE-A43054C65941}" destId="{3FE7729A-D6B7-4A07-B005-3FCE0350592A}" srcOrd="0" destOrd="0" presId="urn:microsoft.com/office/officeart/2005/8/layout/target3"/>
    <dgm:cxn modelId="{8A0BB0E0-DE20-444B-A84B-C46E84E0212E}" srcId="{F7A806D4-E1B9-4111-8529-A89FAEE0D6A4}" destId="{EF44AE30-CC38-488E-AB9E-CF391A0987B6}" srcOrd="0" destOrd="0" parTransId="{86CE23C1-E8E6-4458-989C-79C32C893B2F}" sibTransId="{91DAD39F-8324-45AC-A630-F0F112AA6D91}"/>
    <dgm:cxn modelId="{2683A4EA-5242-499F-8716-193BAB45031D}" srcId="{CB0E0D28-466F-4F2F-B431-5B52593A1766}" destId="{8BAF0F89-CEE8-4947-BDCB-319495EEB5B3}" srcOrd="3" destOrd="0" parTransId="{F2B2788F-A9CC-4754-8D63-E4246664B12C}" sibTransId="{DE0F6825-5AB0-488F-B734-6F3777E09FBE}"/>
    <dgm:cxn modelId="{3C86FFEA-1FD8-411C-8554-5C659108255B}" type="presOf" srcId="{F7A806D4-E1B9-4111-8529-A89FAEE0D6A4}" destId="{F2F2A778-C4C1-4555-BE99-907653E42227}" srcOrd="0" destOrd="0" presId="urn:microsoft.com/office/officeart/2005/8/layout/target3"/>
    <dgm:cxn modelId="{2F6BF2F3-9F12-43C9-9853-641B1F92DF7C}" type="presOf" srcId="{F0E5313A-1412-48CE-914F-753CF568AFC4}" destId="{7192A916-427F-4356-AB3F-AE531F9F74CE}" srcOrd="1" destOrd="0" presId="urn:microsoft.com/office/officeart/2005/8/layout/target3"/>
    <dgm:cxn modelId="{EFB722F7-6D71-4501-BE81-B45202BCF4BF}" srcId="{CB0E0D28-466F-4F2F-B431-5B52593A1766}" destId="{F0E5313A-1412-48CE-914F-753CF568AFC4}" srcOrd="1" destOrd="0" parTransId="{16935167-BB4A-4068-96BD-665B69DE118A}" sibTransId="{0838BD23-FCFB-48B5-83ED-31515FB64F6E}"/>
    <dgm:cxn modelId="{4EE948DF-BB9D-42E9-B361-C9F4BDA3CBF5}" type="presParOf" srcId="{808BAA36-A35D-437B-BA0A-0B31139D373A}" destId="{B93CC6D7-CC3A-4E44-BB5D-4BA5CE9C8B53}" srcOrd="0" destOrd="0" presId="urn:microsoft.com/office/officeart/2005/8/layout/target3"/>
    <dgm:cxn modelId="{955A79FF-4C2B-4D75-83D9-09BB257304E8}" type="presParOf" srcId="{808BAA36-A35D-437B-BA0A-0B31139D373A}" destId="{024492FF-664C-4A03-A206-24750D9B54E4}" srcOrd="1" destOrd="0" presId="urn:microsoft.com/office/officeart/2005/8/layout/target3"/>
    <dgm:cxn modelId="{86F738F8-79A8-454D-A1DF-F3B6CD6587EC}" type="presParOf" srcId="{808BAA36-A35D-437B-BA0A-0B31139D373A}" destId="{3FE7729A-D6B7-4A07-B005-3FCE0350592A}" srcOrd="2" destOrd="0" presId="urn:microsoft.com/office/officeart/2005/8/layout/target3"/>
    <dgm:cxn modelId="{D5783EBA-265A-4814-A680-A4B0174184E3}" type="presParOf" srcId="{808BAA36-A35D-437B-BA0A-0B31139D373A}" destId="{E74822EE-3320-492B-BEDF-864C898A7F99}" srcOrd="3" destOrd="0" presId="urn:microsoft.com/office/officeart/2005/8/layout/target3"/>
    <dgm:cxn modelId="{A5A817A0-23BE-4BD9-8D37-1C445FD1682D}" type="presParOf" srcId="{808BAA36-A35D-437B-BA0A-0B31139D373A}" destId="{7432E052-1539-461B-B450-EF7FC82DBDC6}" srcOrd="4" destOrd="0" presId="urn:microsoft.com/office/officeart/2005/8/layout/target3"/>
    <dgm:cxn modelId="{4D5FA79B-6A90-4AA8-B9AC-484C49636764}" type="presParOf" srcId="{808BAA36-A35D-437B-BA0A-0B31139D373A}" destId="{9B01FCEE-7E12-43B6-9079-584CE7C3A221}" srcOrd="5" destOrd="0" presId="urn:microsoft.com/office/officeart/2005/8/layout/target3"/>
    <dgm:cxn modelId="{B0C76DCC-A4F5-4ED0-8F81-10609DCB720B}" type="presParOf" srcId="{808BAA36-A35D-437B-BA0A-0B31139D373A}" destId="{BCC9F55F-C452-41FE-8C44-AC4427B49737}" srcOrd="6" destOrd="0" presId="urn:microsoft.com/office/officeart/2005/8/layout/target3"/>
    <dgm:cxn modelId="{B19C30B6-A57C-4CCC-861F-B2F636FFB62B}" type="presParOf" srcId="{808BAA36-A35D-437B-BA0A-0B31139D373A}" destId="{35A77999-0A5A-46E2-9A5F-BA01C65CDE16}" srcOrd="7" destOrd="0" presId="urn:microsoft.com/office/officeart/2005/8/layout/target3"/>
    <dgm:cxn modelId="{18F8F0B6-5349-4B01-92E7-879CE1C288DB}" type="presParOf" srcId="{808BAA36-A35D-437B-BA0A-0B31139D373A}" destId="{F2F2A778-C4C1-4555-BE99-907653E42227}" srcOrd="8" destOrd="0" presId="urn:microsoft.com/office/officeart/2005/8/layout/target3"/>
    <dgm:cxn modelId="{BA4013EC-44EC-49BD-94F0-DC354D1ABBF0}" type="presParOf" srcId="{808BAA36-A35D-437B-BA0A-0B31139D373A}" destId="{BFEF5DA2-FC42-4FA5-8D1A-7963332AC276}" srcOrd="9" destOrd="0" presId="urn:microsoft.com/office/officeart/2005/8/layout/target3"/>
    <dgm:cxn modelId="{6C3AB37C-6E07-4F06-AA24-A1235A820C2C}" type="presParOf" srcId="{808BAA36-A35D-437B-BA0A-0B31139D373A}" destId="{D53D432E-E75D-4FEC-99F8-28FC049782F4}" srcOrd="10" destOrd="0" presId="urn:microsoft.com/office/officeart/2005/8/layout/target3"/>
    <dgm:cxn modelId="{508AE39C-C104-423B-8530-C90C7E5F4AFF}" type="presParOf" srcId="{808BAA36-A35D-437B-BA0A-0B31139D373A}" destId="{E04F4F7C-62DC-417E-869D-ADAA4D6B5C03}" srcOrd="11" destOrd="0" presId="urn:microsoft.com/office/officeart/2005/8/layout/target3"/>
    <dgm:cxn modelId="{0805C5DB-2714-4D7A-BBFA-7B3994E32399}" type="presParOf" srcId="{808BAA36-A35D-437B-BA0A-0B31139D373A}" destId="{89293362-1552-4812-94FE-565CFF89B976}" srcOrd="12" destOrd="0" presId="urn:microsoft.com/office/officeart/2005/8/layout/target3"/>
    <dgm:cxn modelId="{7CA5B629-953A-4684-97BF-618DE7434F52}" type="presParOf" srcId="{808BAA36-A35D-437B-BA0A-0B31139D373A}" destId="{1C9083FF-342C-4508-BA71-B177F5BBC80A}" srcOrd="13" destOrd="0" presId="urn:microsoft.com/office/officeart/2005/8/layout/target3"/>
    <dgm:cxn modelId="{D4AC91BA-27AA-45AB-B36E-C48A8637A2DD}" type="presParOf" srcId="{808BAA36-A35D-437B-BA0A-0B31139D373A}" destId="{7192A916-427F-4356-AB3F-AE531F9F74CE}" srcOrd="14" destOrd="0" presId="urn:microsoft.com/office/officeart/2005/8/layout/target3"/>
    <dgm:cxn modelId="{FDC79438-373B-4838-ACC8-E191699EAB29}" type="presParOf" srcId="{808BAA36-A35D-437B-BA0A-0B31139D373A}" destId="{498ABC9A-2706-4200-9EC7-6445F0D522B9}" srcOrd="15" destOrd="0" presId="urn:microsoft.com/office/officeart/2005/8/layout/target3"/>
    <dgm:cxn modelId="{329E2417-D384-4921-9B76-5A7975241EB5}" type="presParOf" srcId="{808BAA36-A35D-437B-BA0A-0B31139D373A}" destId="{2CF3E066-34C5-47FF-9D32-F1904AFE600B}" srcOrd="16" destOrd="0" presId="urn:microsoft.com/office/officeart/2005/8/layout/target3"/>
    <dgm:cxn modelId="{954A9465-99B3-4945-A049-12315A69606C}" type="presParOf" srcId="{808BAA36-A35D-437B-BA0A-0B31139D373A}" destId="{139C8EA5-1315-4C9C-97F0-6D22E51C8532}" srcOrd="17" destOrd="0" presId="urn:microsoft.com/office/officeart/2005/8/layout/target3"/>
    <dgm:cxn modelId="{D5604430-1F12-49DC-B7F6-96615679C925}" type="presParOf" srcId="{808BAA36-A35D-437B-BA0A-0B31139D373A}" destId="{0DD629BA-61E0-4680-986B-24EF662993F0}" srcOrd="18" destOrd="0" presId="urn:microsoft.com/office/officeart/2005/8/layout/target3"/>
    <dgm:cxn modelId="{1975A972-BF24-4CE2-80F5-1C31358781F4}" type="presParOf" srcId="{808BAA36-A35D-437B-BA0A-0B31139D373A}" destId="{F1082A21-EB7B-49C0-BAFA-0523E05F0D47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58B9CFB-AE69-496C-8A50-885FF10AA283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9FF72D-F4EE-4E5B-A638-D1A2BE5437EF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b="1" i="0" baseline="0"/>
            <a:t>Tavaran saa hallintaan vain asiakirjan esittämällä (presentaatiovaikutus) </a:t>
          </a:r>
          <a:endParaRPr lang="en-US"/>
        </a:p>
      </dgm:t>
    </dgm:pt>
    <dgm:pt modelId="{FB317553-CF84-42E4-974A-7DC5EEB1AFFD}" type="parTrans" cxnId="{4B7B34E6-F23B-43DA-8851-A912C913B6DF}">
      <dgm:prSet/>
      <dgm:spPr/>
      <dgm:t>
        <a:bodyPr/>
        <a:lstStyle/>
        <a:p>
          <a:endParaRPr lang="en-US"/>
        </a:p>
      </dgm:t>
    </dgm:pt>
    <dgm:pt modelId="{1D4041BE-3637-4F2B-9C50-01737C0824E4}" type="sibTrans" cxnId="{4B7B34E6-F23B-43DA-8851-A912C913B6DF}">
      <dgm:prSet/>
      <dgm:spPr/>
      <dgm:t>
        <a:bodyPr/>
        <a:lstStyle/>
        <a:p>
          <a:endParaRPr lang="en-US"/>
        </a:p>
      </dgm:t>
    </dgm:pt>
    <dgm:pt modelId="{337CFFA7-3C5C-493D-A083-A500B02D910D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Asiakirjan haltijalla on oikeus saada tavara hallintaansa, vaikka toisella olisi siihen parempi oikeus </a:t>
          </a:r>
          <a:r>
            <a:rPr lang="fi-FI" b="1" i="0" baseline="0"/>
            <a:t>(</a:t>
          </a:r>
          <a:r>
            <a:rPr lang="fi-FI" b="1" i="0" u="sng" baseline="0"/>
            <a:t>legitimaatiovaikutus</a:t>
          </a:r>
          <a:r>
            <a:rPr lang="fi-FI" b="1" i="0" baseline="0"/>
            <a:t>)</a:t>
          </a:r>
          <a:r>
            <a:rPr lang="fi-FI" b="0" i="0" baseline="0"/>
            <a:t>   </a:t>
          </a:r>
          <a:r>
            <a:rPr lang="fi-FI" b="1" i="0" baseline="0"/>
            <a:t> </a:t>
          </a:r>
          <a:r>
            <a:rPr lang="fi-FI" b="0" i="0" baseline="0"/>
            <a:t> </a:t>
          </a:r>
          <a:endParaRPr lang="en-US"/>
        </a:p>
      </dgm:t>
    </dgm:pt>
    <dgm:pt modelId="{34C304D0-5BB8-4FBE-800F-8658B0F121E7}" type="parTrans" cxnId="{3FC58715-9CCA-44A1-832E-0A2E59739F25}">
      <dgm:prSet/>
      <dgm:spPr/>
      <dgm:t>
        <a:bodyPr/>
        <a:lstStyle/>
        <a:p>
          <a:endParaRPr lang="en-US"/>
        </a:p>
      </dgm:t>
    </dgm:pt>
    <dgm:pt modelId="{BC5617E6-862C-4112-A70B-F4662B378485}" type="sibTrans" cxnId="{3FC58715-9CCA-44A1-832E-0A2E59739F25}">
      <dgm:prSet/>
      <dgm:spPr/>
      <dgm:t>
        <a:bodyPr/>
        <a:lstStyle/>
        <a:p>
          <a:endParaRPr lang="en-US"/>
        </a:p>
      </dgm:t>
    </dgm:pt>
    <dgm:pt modelId="{4CE110AF-4286-4D67-A0B4-504F1CC168C3}" type="pres">
      <dgm:prSet presAssocID="{A58B9CFB-AE69-496C-8A50-885FF10AA283}" presName="root" presStyleCnt="0">
        <dgm:presLayoutVars>
          <dgm:dir/>
          <dgm:resizeHandles val="exact"/>
        </dgm:presLayoutVars>
      </dgm:prSet>
      <dgm:spPr/>
    </dgm:pt>
    <dgm:pt modelId="{43C96FC6-9B35-413E-934E-096636B87ECD}" type="pres">
      <dgm:prSet presAssocID="{7E9FF72D-F4EE-4E5B-A638-D1A2BE5437EF}" presName="compNode" presStyleCnt="0"/>
      <dgm:spPr/>
    </dgm:pt>
    <dgm:pt modelId="{436A3C60-12C3-45D5-AB85-982AABF2C905}" type="pres">
      <dgm:prSet presAssocID="{7E9FF72D-F4EE-4E5B-A638-D1A2BE5437E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iakirja"/>
        </a:ext>
      </dgm:extLst>
    </dgm:pt>
    <dgm:pt modelId="{5A545B98-EDDB-4088-8CA0-1BE1A0689091}" type="pres">
      <dgm:prSet presAssocID="{7E9FF72D-F4EE-4E5B-A638-D1A2BE5437EF}" presName="spaceRect" presStyleCnt="0"/>
      <dgm:spPr/>
    </dgm:pt>
    <dgm:pt modelId="{04538B78-F1EE-41BF-9A1D-E02268CBC2F1}" type="pres">
      <dgm:prSet presAssocID="{7E9FF72D-F4EE-4E5B-A638-D1A2BE5437EF}" presName="textRect" presStyleLbl="revTx" presStyleIdx="0" presStyleCnt="2">
        <dgm:presLayoutVars>
          <dgm:chMax val="1"/>
          <dgm:chPref val="1"/>
        </dgm:presLayoutVars>
      </dgm:prSet>
      <dgm:spPr/>
    </dgm:pt>
    <dgm:pt modelId="{9A545DB7-4B24-431F-9BF7-F36E9D129903}" type="pres">
      <dgm:prSet presAssocID="{1D4041BE-3637-4F2B-9C50-01737C0824E4}" presName="sibTrans" presStyleCnt="0"/>
      <dgm:spPr/>
    </dgm:pt>
    <dgm:pt modelId="{E64FD9EA-4884-4D1C-BEE5-BD2A8CEC0E79}" type="pres">
      <dgm:prSet presAssocID="{337CFFA7-3C5C-493D-A083-A500B02D910D}" presName="compNode" presStyleCnt="0"/>
      <dgm:spPr/>
    </dgm:pt>
    <dgm:pt modelId="{69F38CD1-B26F-4E37-8C65-C66AC2D14073}" type="pres">
      <dgm:prSet presAssocID="{337CFFA7-3C5C-493D-A083-A500B02D910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uomari"/>
        </a:ext>
      </dgm:extLst>
    </dgm:pt>
    <dgm:pt modelId="{080F13AA-69AB-451B-BF36-431FC9002572}" type="pres">
      <dgm:prSet presAssocID="{337CFFA7-3C5C-493D-A083-A500B02D910D}" presName="spaceRect" presStyleCnt="0"/>
      <dgm:spPr/>
    </dgm:pt>
    <dgm:pt modelId="{AB021CAD-518B-496F-8B30-1170D2514E44}" type="pres">
      <dgm:prSet presAssocID="{337CFFA7-3C5C-493D-A083-A500B02D910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FC58715-9CCA-44A1-832E-0A2E59739F25}" srcId="{A58B9CFB-AE69-496C-8A50-885FF10AA283}" destId="{337CFFA7-3C5C-493D-A083-A500B02D910D}" srcOrd="1" destOrd="0" parTransId="{34C304D0-5BB8-4FBE-800F-8658B0F121E7}" sibTransId="{BC5617E6-862C-4112-A70B-F4662B378485}"/>
    <dgm:cxn modelId="{C6EF1E24-75A9-4AC7-91F9-630F3BCEC136}" type="presOf" srcId="{A58B9CFB-AE69-496C-8A50-885FF10AA283}" destId="{4CE110AF-4286-4D67-A0B4-504F1CC168C3}" srcOrd="0" destOrd="0" presId="urn:microsoft.com/office/officeart/2018/2/layout/IconLabelList"/>
    <dgm:cxn modelId="{9DB1028A-03EC-457A-9EAB-44CAD1720723}" type="presOf" srcId="{337CFFA7-3C5C-493D-A083-A500B02D910D}" destId="{AB021CAD-518B-496F-8B30-1170D2514E44}" srcOrd="0" destOrd="0" presId="urn:microsoft.com/office/officeart/2018/2/layout/IconLabelList"/>
    <dgm:cxn modelId="{F9573BBB-81BF-479B-BFCB-09EA17BD87DD}" type="presOf" srcId="{7E9FF72D-F4EE-4E5B-A638-D1A2BE5437EF}" destId="{04538B78-F1EE-41BF-9A1D-E02268CBC2F1}" srcOrd="0" destOrd="0" presId="urn:microsoft.com/office/officeart/2018/2/layout/IconLabelList"/>
    <dgm:cxn modelId="{4B7B34E6-F23B-43DA-8851-A912C913B6DF}" srcId="{A58B9CFB-AE69-496C-8A50-885FF10AA283}" destId="{7E9FF72D-F4EE-4E5B-A638-D1A2BE5437EF}" srcOrd="0" destOrd="0" parTransId="{FB317553-CF84-42E4-974A-7DC5EEB1AFFD}" sibTransId="{1D4041BE-3637-4F2B-9C50-01737C0824E4}"/>
    <dgm:cxn modelId="{B01715E0-7498-4383-A7F6-5BE8AFCF4411}" type="presParOf" srcId="{4CE110AF-4286-4D67-A0B4-504F1CC168C3}" destId="{43C96FC6-9B35-413E-934E-096636B87ECD}" srcOrd="0" destOrd="0" presId="urn:microsoft.com/office/officeart/2018/2/layout/IconLabelList"/>
    <dgm:cxn modelId="{69F6CE10-43DA-49A5-8269-F81368A1E774}" type="presParOf" srcId="{43C96FC6-9B35-413E-934E-096636B87ECD}" destId="{436A3C60-12C3-45D5-AB85-982AABF2C905}" srcOrd="0" destOrd="0" presId="urn:microsoft.com/office/officeart/2018/2/layout/IconLabelList"/>
    <dgm:cxn modelId="{03E87A2B-815D-4723-8DA6-1B15899509B1}" type="presParOf" srcId="{43C96FC6-9B35-413E-934E-096636B87ECD}" destId="{5A545B98-EDDB-4088-8CA0-1BE1A0689091}" srcOrd="1" destOrd="0" presId="urn:microsoft.com/office/officeart/2018/2/layout/IconLabelList"/>
    <dgm:cxn modelId="{976D2A3D-F71F-4B34-AF50-B33FAF0A1BF6}" type="presParOf" srcId="{43C96FC6-9B35-413E-934E-096636B87ECD}" destId="{04538B78-F1EE-41BF-9A1D-E02268CBC2F1}" srcOrd="2" destOrd="0" presId="urn:microsoft.com/office/officeart/2018/2/layout/IconLabelList"/>
    <dgm:cxn modelId="{00BDEC57-50B6-4CDE-A166-576492BC2308}" type="presParOf" srcId="{4CE110AF-4286-4D67-A0B4-504F1CC168C3}" destId="{9A545DB7-4B24-431F-9BF7-F36E9D129903}" srcOrd="1" destOrd="0" presId="urn:microsoft.com/office/officeart/2018/2/layout/IconLabelList"/>
    <dgm:cxn modelId="{83D2485F-3175-4444-9504-593264431AA4}" type="presParOf" srcId="{4CE110AF-4286-4D67-A0B4-504F1CC168C3}" destId="{E64FD9EA-4884-4D1C-BEE5-BD2A8CEC0E79}" srcOrd="2" destOrd="0" presId="urn:microsoft.com/office/officeart/2018/2/layout/IconLabelList"/>
    <dgm:cxn modelId="{C8BA5381-81A0-4230-868B-B5C4D1B39B0E}" type="presParOf" srcId="{E64FD9EA-4884-4D1C-BEE5-BD2A8CEC0E79}" destId="{69F38CD1-B26F-4E37-8C65-C66AC2D14073}" srcOrd="0" destOrd="0" presId="urn:microsoft.com/office/officeart/2018/2/layout/IconLabelList"/>
    <dgm:cxn modelId="{10044B3B-4E79-4E68-A290-3DFC26E789B3}" type="presParOf" srcId="{E64FD9EA-4884-4D1C-BEE5-BD2A8CEC0E79}" destId="{080F13AA-69AB-451B-BF36-431FC9002572}" srcOrd="1" destOrd="0" presId="urn:microsoft.com/office/officeart/2018/2/layout/IconLabelList"/>
    <dgm:cxn modelId="{A71221D2-33DC-4824-BAE7-9B9366B973F1}" type="presParOf" srcId="{E64FD9EA-4884-4D1C-BEE5-BD2A8CEC0E79}" destId="{AB021CAD-518B-496F-8B30-1170D2514E4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20E73-FDED-4C4F-8223-DDF5B41E5B59}">
      <dsp:nvSpPr>
        <dsp:cNvPr id="0" name=""/>
        <dsp:cNvSpPr/>
      </dsp:nvSpPr>
      <dsp:spPr>
        <a:xfrm>
          <a:off x="0" y="1870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9BE68-D5DF-4704-8175-4486F1EF4896}">
      <dsp:nvSpPr>
        <dsp:cNvPr id="0" name=""/>
        <dsp:cNvSpPr/>
      </dsp:nvSpPr>
      <dsp:spPr>
        <a:xfrm>
          <a:off x="0" y="1870"/>
          <a:ext cx="2156159" cy="12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ICC:n julkaisemia kansainvälisen kauppasopimuksen toimituslausekkeita</a:t>
          </a:r>
          <a:r>
            <a:rPr lang="fi-FI" sz="1700" b="1" kern="1200"/>
            <a:t> </a:t>
          </a:r>
          <a:endParaRPr lang="fi-FI" sz="1700" kern="1200"/>
        </a:p>
      </dsp:txBody>
      <dsp:txXfrm>
        <a:off x="0" y="1870"/>
        <a:ext cx="2156159" cy="1275938"/>
      </dsp:txXfrm>
    </dsp:sp>
    <dsp:sp modelId="{F996CB0F-4548-4BD0-BCBB-67D57BA1ABE4}">
      <dsp:nvSpPr>
        <dsp:cNvPr id="0" name=""/>
        <dsp:cNvSpPr/>
      </dsp:nvSpPr>
      <dsp:spPr>
        <a:xfrm>
          <a:off x="0" y="1277809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92EF7-5A3E-4622-91BB-F1F701EA9A97}">
      <dsp:nvSpPr>
        <dsp:cNvPr id="0" name=""/>
        <dsp:cNvSpPr/>
      </dsp:nvSpPr>
      <dsp:spPr>
        <a:xfrm>
          <a:off x="0" y="1277809"/>
          <a:ext cx="2156159" cy="12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/>
            <a:t>Sovelletaan vain, jos sopimuksessa viitataan niihin, esim.</a:t>
          </a:r>
          <a:r>
            <a:rPr lang="en-US" sz="1700" b="1" kern="1200"/>
            <a:t>  </a:t>
          </a:r>
          <a:endParaRPr lang="fi-FI" sz="1700" kern="1200"/>
        </a:p>
      </dsp:txBody>
      <dsp:txXfrm>
        <a:off x="0" y="1277809"/>
        <a:ext cx="2156159" cy="1275938"/>
      </dsp:txXfrm>
    </dsp:sp>
    <dsp:sp modelId="{FDE31D2F-800C-41B8-ADAC-95220A54B2A1}">
      <dsp:nvSpPr>
        <dsp:cNvPr id="0" name=""/>
        <dsp:cNvSpPr/>
      </dsp:nvSpPr>
      <dsp:spPr>
        <a:xfrm>
          <a:off x="2317871" y="1335749"/>
          <a:ext cx="8462927" cy="115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FOB Marseille Incoterms 2015</a:t>
          </a:r>
          <a:endParaRPr lang="fi-FI" sz="1900" kern="1200"/>
        </a:p>
      </dsp:txBody>
      <dsp:txXfrm>
        <a:off x="2317871" y="1335749"/>
        <a:ext cx="8462927" cy="1158811"/>
      </dsp:txXfrm>
    </dsp:sp>
    <dsp:sp modelId="{96DA17BA-4173-4D1C-8692-6C1AD0DD55FB}">
      <dsp:nvSpPr>
        <dsp:cNvPr id="0" name=""/>
        <dsp:cNvSpPr/>
      </dsp:nvSpPr>
      <dsp:spPr>
        <a:xfrm>
          <a:off x="2156159" y="2494561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4AD4F-4A70-457F-9E81-305B399DDDA3}">
      <dsp:nvSpPr>
        <dsp:cNvPr id="0" name=""/>
        <dsp:cNvSpPr/>
      </dsp:nvSpPr>
      <dsp:spPr>
        <a:xfrm>
          <a:off x="0" y="2553747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45405-0233-42E3-8B15-FA674AD7F74E}">
      <dsp:nvSpPr>
        <dsp:cNvPr id="0" name=""/>
        <dsp:cNvSpPr/>
      </dsp:nvSpPr>
      <dsp:spPr>
        <a:xfrm>
          <a:off x="0" y="2553747"/>
          <a:ext cx="2156159" cy="12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Koskevat osapuolten vastuunjakoa seuraavissa suhteissa: </a:t>
          </a:r>
          <a:endParaRPr lang="fi-FI" sz="1700" kern="1200"/>
        </a:p>
      </dsp:txBody>
      <dsp:txXfrm>
        <a:off x="0" y="2553747"/>
        <a:ext cx="2156159" cy="1275938"/>
      </dsp:txXfrm>
    </dsp:sp>
    <dsp:sp modelId="{A9371CAE-F7CD-4D24-995D-F77326E1DEA6}">
      <dsp:nvSpPr>
        <dsp:cNvPr id="0" name=""/>
        <dsp:cNvSpPr/>
      </dsp:nvSpPr>
      <dsp:spPr>
        <a:xfrm>
          <a:off x="2317871" y="2573684"/>
          <a:ext cx="8462927" cy="398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Vaaranvastuun siirtyminen (vrt. CISG art. 36,1 ja 66 -70)</a:t>
          </a:r>
          <a:endParaRPr lang="fi-FI" sz="1900" kern="1200"/>
        </a:p>
      </dsp:txBody>
      <dsp:txXfrm>
        <a:off x="2317871" y="2573684"/>
        <a:ext cx="8462927" cy="398730"/>
      </dsp:txXfrm>
    </dsp:sp>
    <dsp:sp modelId="{503BEC65-B8D4-469E-92D4-14E12F05840A}">
      <dsp:nvSpPr>
        <dsp:cNvPr id="0" name=""/>
        <dsp:cNvSpPr/>
      </dsp:nvSpPr>
      <dsp:spPr>
        <a:xfrm>
          <a:off x="2156159" y="2972414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E37DE-6FAC-4AE8-AF58-8E62E5E40B0E}">
      <dsp:nvSpPr>
        <dsp:cNvPr id="0" name=""/>
        <dsp:cNvSpPr/>
      </dsp:nvSpPr>
      <dsp:spPr>
        <a:xfrm>
          <a:off x="2317871" y="2992351"/>
          <a:ext cx="8462927" cy="398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Kuljetuksiin liittyvät osapuolten toimenpidevelvollisuudet</a:t>
          </a:r>
          <a:endParaRPr lang="fi-FI" sz="1900" kern="1200"/>
        </a:p>
      </dsp:txBody>
      <dsp:txXfrm>
        <a:off x="2317871" y="2992351"/>
        <a:ext cx="8462927" cy="398730"/>
      </dsp:txXfrm>
    </dsp:sp>
    <dsp:sp modelId="{03B2EB21-024B-4891-B429-B11E274AF910}">
      <dsp:nvSpPr>
        <dsp:cNvPr id="0" name=""/>
        <dsp:cNvSpPr/>
      </dsp:nvSpPr>
      <dsp:spPr>
        <a:xfrm>
          <a:off x="2156159" y="3391082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2AA18-FA67-4272-8108-18FED0504E85}">
      <dsp:nvSpPr>
        <dsp:cNvPr id="0" name=""/>
        <dsp:cNvSpPr/>
      </dsp:nvSpPr>
      <dsp:spPr>
        <a:xfrm>
          <a:off x="2317871" y="3411018"/>
          <a:ext cx="8462927" cy="398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Vastuut kustannuksista </a:t>
          </a:r>
          <a:endParaRPr lang="fi-FI" sz="1900" kern="1200"/>
        </a:p>
      </dsp:txBody>
      <dsp:txXfrm>
        <a:off x="2317871" y="3411018"/>
        <a:ext cx="8462927" cy="398730"/>
      </dsp:txXfrm>
    </dsp:sp>
    <dsp:sp modelId="{9BFBDA32-BC9B-488B-BE72-98959052F833}">
      <dsp:nvSpPr>
        <dsp:cNvPr id="0" name=""/>
        <dsp:cNvSpPr/>
      </dsp:nvSpPr>
      <dsp:spPr>
        <a:xfrm>
          <a:off x="2156159" y="3809749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96F82-9E18-43DC-91CF-1D7C793A44D9}">
      <dsp:nvSpPr>
        <dsp:cNvPr id="0" name=""/>
        <dsp:cNvSpPr/>
      </dsp:nvSpPr>
      <dsp:spPr>
        <a:xfrm>
          <a:off x="0" y="1870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EC523-4CE2-4A8F-B081-E20A41E7642B}">
      <dsp:nvSpPr>
        <dsp:cNvPr id="0" name=""/>
        <dsp:cNvSpPr/>
      </dsp:nvSpPr>
      <dsp:spPr>
        <a:xfrm>
          <a:off x="0" y="1870"/>
          <a:ext cx="2156159" cy="12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i="0" kern="1200" baseline="0"/>
            <a:t>Tavara vahingoittunut - ostaja ja kuljettaja erimieliset vastuunjaosta </a:t>
          </a:r>
          <a:endParaRPr lang="fi-FI" sz="1600" kern="1200"/>
        </a:p>
      </dsp:txBody>
      <dsp:txXfrm>
        <a:off x="0" y="1870"/>
        <a:ext cx="2156159" cy="1275938"/>
      </dsp:txXfrm>
    </dsp:sp>
    <dsp:sp modelId="{C82D031F-9B94-4369-B2D6-71F7A61B8B47}">
      <dsp:nvSpPr>
        <dsp:cNvPr id="0" name=""/>
        <dsp:cNvSpPr/>
      </dsp:nvSpPr>
      <dsp:spPr>
        <a:xfrm>
          <a:off x="0" y="1277809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CF28A-BC4E-4CE3-8817-24E1830EFF4A}">
      <dsp:nvSpPr>
        <dsp:cNvPr id="0" name=""/>
        <dsp:cNvSpPr/>
      </dsp:nvSpPr>
      <dsp:spPr>
        <a:xfrm>
          <a:off x="0" y="1277809"/>
          <a:ext cx="2156159" cy="12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i="0" kern="1200" baseline="0"/>
            <a:t>Konossementissa normaali Paramount-lauseke eli viittaus Haagin – Visbyn sääntöihin: </a:t>
          </a:r>
          <a:endParaRPr lang="fi-FI" sz="1600" kern="1200"/>
        </a:p>
      </dsp:txBody>
      <dsp:txXfrm>
        <a:off x="0" y="1277809"/>
        <a:ext cx="2156159" cy="1275938"/>
      </dsp:txXfrm>
    </dsp:sp>
    <dsp:sp modelId="{44323223-7CD9-4C35-B71E-68518573D7F3}">
      <dsp:nvSpPr>
        <dsp:cNvPr id="0" name=""/>
        <dsp:cNvSpPr/>
      </dsp:nvSpPr>
      <dsp:spPr>
        <a:xfrm>
          <a:off x="2317871" y="1307464"/>
          <a:ext cx="8462927" cy="59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0" i="0" kern="1200" baseline="0"/>
            <a:t>Vastuunrajoitukset pakottavien Haagin – Visbyn sääntöjen mukaiset </a:t>
          </a:r>
          <a:endParaRPr lang="fi-FI" sz="2200" kern="1200"/>
        </a:p>
      </dsp:txBody>
      <dsp:txXfrm>
        <a:off x="2317871" y="1307464"/>
        <a:ext cx="8462927" cy="593111"/>
      </dsp:txXfrm>
    </dsp:sp>
    <dsp:sp modelId="{DD3DB99F-3BB3-40B7-8C03-BB3F051733E2}">
      <dsp:nvSpPr>
        <dsp:cNvPr id="0" name=""/>
        <dsp:cNvSpPr/>
      </dsp:nvSpPr>
      <dsp:spPr>
        <a:xfrm>
          <a:off x="2156159" y="1900576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61EA7-4690-43B4-9F4F-3202B6B005E6}">
      <dsp:nvSpPr>
        <dsp:cNvPr id="0" name=""/>
        <dsp:cNvSpPr/>
      </dsp:nvSpPr>
      <dsp:spPr>
        <a:xfrm>
          <a:off x="2317871" y="1930232"/>
          <a:ext cx="8462927" cy="59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0" i="0" kern="1200" baseline="0"/>
            <a:t>Syrjäyttää kuljetussopimuksen poikkeavat ehdot </a:t>
          </a:r>
          <a:endParaRPr lang="fi-FI" sz="2200" kern="1200"/>
        </a:p>
      </dsp:txBody>
      <dsp:txXfrm>
        <a:off x="2317871" y="1930232"/>
        <a:ext cx="8462927" cy="593111"/>
      </dsp:txXfrm>
    </dsp:sp>
    <dsp:sp modelId="{F6397ADC-B4C9-4FCB-89BC-9CE5DEBE9427}">
      <dsp:nvSpPr>
        <dsp:cNvPr id="0" name=""/>
        <dsp:cNvSpPr/>
      </dsp:nvSpPr>
      <dsp:spPr>
        <a:xfrm>
          <a:off x="2156159" y="2523344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A3C8B-8FD8-48FC-945E-A3E94CFCC0E5}">
      <dsp:nvSpPr>
        <dsp:cNvPr id="0" name=""/>
        <dsp:cNvSpPr/>
      </dsp:nvSpPr>
      <dsp:spPr>
        <a:xfrm>
          <a:off x="0" y="2553747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83E17-AF42-47D1-B6BF-5FB77A4DBF5D}">
      <dsp:nvSpPr>
        <dsp:cNvPr id="0" name=""/>
        <dsp:cNvSpPr/>
      </dsp:nvSpPr>
      <dsp:spPr>
        <a:xfrm>
          <a:off x="0" y="2553747"/>
          <a:ext cx="2156159" cy="12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i="0" kern="1200" baseline="0"/>
            <a:t>Kuljetussopimus: </a:t>
          </a:r>
          <a:endParaRPr lang="fi-FI" sz="1600" kern="1200"/>
        </a:p>
      </dsp:txBody>
      <dsp:txXfrm>
        <a:off x="0" y="2553747"/>
        <a:ext cx="2156159" cy="1275938"/>
      </dsp:txXfrm>
    </dsp:sp>
    <dsp:sp modelId="{C2CC2337-70A5-476E-A9DB-D2190C03E5A1}">
      <dsp:nvSpPr>
        <dsp:cNvPr id="0" name=""/>
        <dsp:cNvSpPr/>
      </dsp:nvSpPr>
      <dsp:spPr>
        <a:xfrm>
          <a:off x="2317871" y="2611688"/>
          <a:ext cx="8462927" cy="115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0" i="0" kern="1200" baseline="0"/>
            <a:t>Lievä tuottamus tavaran lastaamisessa ja käsittelyssä rajattu vastuun ulkopuolelle</a:t>
          </a:r>
          <a:endParaRPr lang="fi-FI" sz="2200" kern="1200"/>
        </a:p>
      </dsp:txBody>
      <dsp:txXfrm>
        <a:off x="2317871" y="2611688"/>
        <a:ext cx="8462927" cy="1158811"/>
      </dsp:txXfrm>
    </dsp:sp>
    <dsp:sp modelId="{3AFB1051-5A0F-47BF-B1AD-5FAD64621357}">
      <dsp:nvSpPr>
        <dsp:cNvPr id="0" name=""/>
        <dsp:cNvSpPr/>
      </dsp:nvSpPr>
      <dsp:spPr>
        <a:xfrm>
          <a:off x="2156159" y="3770499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A7556-7AA2-4F13-891D-007A48B16AE8}">
      <dsp:nvSpPr>
        <dsp:cNvPr id="0" name=""/>
        <dsp:cNvSpPr/>
      </dsp:nvSpPr>
      <dsp:spPr>
        <a:xfrm>
          <a:off x="0" y="0"/>
          <a:ext cx="9163679" cy="1724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b="1" i="0" kern="1200" baseline="0" dirty="0"/>
            <a:t>Ostajan ja kolmannen henkilön riita omistusoikeudesta tavaraan </a:t>
          </a:r>
          <a:endParaRPr lang="fi-FI" sz="2700" kern="1200" dirty="0"/>
        </a:p>
      </dsp:txBody>
      <dsp:txXfrm>
        <a:off x="50500" y="50500"/>
        <a:ext cx="7381583" cy="1623200"/>
      </dsp:txXfrm>
    </dsp:sp>
    <dsp:sp modelId="{5625732B-220F-46C9-8C77-4DA89D443B3B}">
      <dsp:nvSpPr>
        <dsp:cNvPr id="0" name=""/>
        <dsp:cNvSpPr/>
      </dsp:nvSpPr>
      <dsp:spPr>
        <a:xfrm>
          <a:off x="1617119" y="2107356"/>
          <a:ext cx="9163679" cy="1724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b="1" i="0" kern="1200" baseline="0"/>
            <a:t>Konossementti antaa vilpittömässä mielessä olevalle haltijalle paremman oikeuden tavaraan kuin muu saantokirja </a:t>
          </a:r>
          <a:endParaRPr lang="fi-FI" sz="2700" kern="1200"/>
        </a:p>
      </dsp:txBody>
      <dsp:txXfrm>
        <a:off x="1667619" y="2157856"/>
        <a:ext cx="6324828" cy="1623200"/>
      </dsp:txXfrm>
    </dsp:sp>
    <dsp:sp modelId="{F14D1B09-1AA8-46F4-8F88-437A07715D75}">
      <dsp:nvSpPr>
        <dsp:cNvPr id="0" name=""/>
        <dsp:cNvSpPr/>
      </dsp:nvSpPr>
      <dsp:spPr>
        <a:xfrm>
          <a:off x="8042948" y="1355413"/>
          <a:ext cx="1120730" cy="112073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3600" kern="1200"/>
        </a:p>
      </dsp:txBody>
      <dsp:txXfrm>
        <a:off x="8295112" y="1355413"/>
        <a:ext cx="616402" cy="84334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A8A25-0A78-4DC8-A46D-F99C022724AA}">
      <dsp:nvSpPr>
        <dsp:cNvPr id="0" name=""/>
        <dsp:cNvSpPr/>
      </dsp:nvSpPr>
      <dsp:spPr>
        <a:xfrm>
          <a:off x="0" y="2982380"/>
          <a:ext cx="10691265" cy="6524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Ei vastuuta kuljettajalla, koska konossementti ei ”puhdas”</a:t>
          </a:r>
        </a:p>
      </dsp:txBody>
      <dsp:txXfrm>
        <a:off x="0" y="2982380"/>
        <a:ext cx="10691265" cy="652471"/>
      </dsp:txXfrm>
    </dsp:sp>
    <dsp:sp modelId="{12F77CBD-AE66-46B4-BBAA-46B5087B3602}">
      <dsp:nvSpPr>
        <dsp:cNvPr id="0" name=""/>
        <dsp:cNvSpPr/>
      </dsp:nvSpPr>
      <dsp:spPr>
        <a:xfrm rot="10800000">
          <a:off x="0" y="1988665"/>
          <a:ext cx="10691265" cy="100350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Kauppakirja: </a:t>
          </a:r>
        </a:p>
      </dsp:txBody>
      <dsp:txXfrm rot="-10800000">
        <a:off x="0" y="1988665"/>
        <a:ext cx="10691265" cy="352229"/>
      </dsp:txXfrm>
    </dsp:sp>
    <dsp:sp modelId="{1EAB434E-AD05-4760-BFD9-13D6FC714CEB}">
      <dsp:nvSpPr>
        <dsp:cNvPr id="0" name=""/>
        <dsp:cNvSpPr/>
      </dsp:nvSpPr>
      <dsp:spPr>
        <a:xfrm>
          <a:off x="0" y="2340894"/>
          <a:ext cx="10691265" cy="30004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Koneiden varaosia, pakattu 25 konttiin </a:t>
          </a:r>
        </a:p>
      </dsp:txBody>
      <dsp:txXfrm>
        <a:off x="0" y="2340894"/>
        <a:ext cx="10691265" cy="300047"/>
      </dsp:txXfrm>
    </dsp:sp>
    <dsp:sp modelId="{302053C7-DF96-4FD1-BF4F-2C837CAF0BB1}">
      <dsp:nvSpPr>
        <dsp:cNvPr id="0" name=""/>
        <dsp:cNvSpPr/>
      </dsp:nvSpPr>
      <dsp:spPr>
        <a:xfrm rot="10800000">
          <a:off x="0" y="994950"/>
          <a:ext cx="10691265" cy="100350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Konossementti: tavaran kuvaus </a:t>
          </a:r>
        </a:p>
      </dsp:txBody>
      <dsp:txXfrm rot="-10800000">
        <a:off x="0" y="994950"/>
        <a:ext cx="10691265" cy="352229"/>
      </dsp:txXfrm>
    </dsp:sp>
    <dsp:sp modelId="{30F0A40A-3CC3-4566-8DF9-7C91390453EC}">
      <dsp:nvSpPr>
        <dsp:cNvPr id="0" name=""/>
        <dsp:cNvSpPr/>
      </dsp:nvSpPr>
      <dsp:spPr>
        <a:xfrm>
          <a:off x="0" y="1347179"/>
          <a:ext cx="10691265" cy="30004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20 konttia, joista neljä lievästi vaurioituneita </a:t>
          </a:r>
        </a:p>
      </dsp:txBody>
      <dsp:txXfrm>
        <a:off x="0" y="1347179"/>
        <a:ext cx="10691265" cy="300047"/>
      </dsp:txXfrm>
    </dsp:sp>
    <dsp:sp modelId="{E773D392-71AA-454C-965C-D23245819CEB}">
      <dsp:nvSpPr>
        <dsp:cNvPr id="0" name=""/>
        <dsp:cNvSpPr/>
      </dsp:nvSpPr>
      <dsp:spPr>
        <a:xfrm rot="10800000">
          <a:off x="0" y="1236"/>
          <a:ext cx="10691265" cy="1003501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Ostajan ja kuljettajan välinen riita </a:t>
          </a:r>
        </a:p>
      </dsp:txBody>
      <dsp:txXfrm rot="10800000">
        <a:off x="0" y="1236"/>
        <a:ext cx="10691265" cy="6520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20D64-8AD8-48F8-B78B-5800FC0420A4}">
      <dsp:nvSpPr>
        <dsp:cNvPr id="0" name=""/>
        <dsp:cNvSpPr/>
      </dsp:nvSpPr>
      <dsp:spPr>
        <a:xfrm>
          <a:off x="801844" y="0"/>
          <a:ext cx="9087575" cy="363608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5B1268-F230-433A-A19D-18D75480601D}">
      <dsp:nvSpPr>
        <dsp:cNvPr id="0" name=""/>
        <dsp:cNvSpPr/>
      </dsp:nvSpPr>
      <dsp:spPr>
        <a:xfrm>
          <a:off x="5350" y="1090826"/>
          <a:ext cx="2573629" cy="14544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Ostajan ja rahdinkuljettajan välinen riita </a:t>
          </a:r>
        </a:p>
      </dsp:txBody>
      <dsp:txXfrm>
        <a:off x="76350" y="1161826"/>
        <a:ext cx="2431629" cy="1312435"/>
      </dsp:txXfrm>
    </dsp:sp>
    <dsp:sp modelId="{0FBB6961-6B71-4E8F-BC95-93E768E79CEC}">
      <dsp:nvSpPr>
        <dsp:cNvPr id="0" name=""/>
        <dsp:cNvSpPr/>
      </dsp:nvSpPr>
      <dsp:spPr>
        <a:xfrm>
          <a:off x="2707662" y="1090826"/>
          <a:ext cx="2573629" cy="14544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Puhdas konossementti: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kern="1200"/>
            <a:t>Tavarat ovat silmämääräisesti hyvässä kunnossa </a:t>
          </a:r>
        </a:p>
      </dsp:txBody>
      <dsp:txXfrm>
        <a:off x="2778662" y="1161826"/>
        <a:ext cx="2431629" cy="1312435"/>
      </dsp:txXfrm>
    </dsp:sp>
    <dsp:sp modelId="{44634177-6F06-4D13-860C-DCF03A3ACB6F}">
      <dsp:nvSpPr>
        <dsp:cNvPr id="0" name=""/>
        <dsp:cNvSpPr/>
      </dsp:nvSpPr>
      <dsp:spPr>
        <a:xfrm>
          <a:off x="5409973" y="1090826"/>
          <a:ext cx="2573629" cy="14544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Tavaroiden kunto vastaanotettaessa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kern="1200"/>
            <a:t>Jotkin pakkaukset ovat vaurioituneet </a:t>
          </a:r>
        </a:p>
      </dsp:txBody>
      <dsp:txXfrm>
        <a:off x="5480973" y="1161826"/>
        <a:ext cx="2431629" cy="1312435"/>
      </dsp:txXfrm>
    </dsp:sp>
    <dsp:sp modelId="{8E768710-D3B9-4F4E-A84C-C7D9885EFBE0}">
      <dsp:nvSpPr>
        <dsp:cNvPr id="0" name=""/>
        <dsp:cNvSpPr/>
      </dsp:nvSpPr>
      <dsp:spPr>
        <a:xfrm>
          <a:off x="8112284" y="1090826"/>
          <a:ext cx="2573629" cy="14544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Rahdinkuljettaja on vastuussa </a:t>
          </a:r>
        </a:p>
      </dsp:txBody>
      <dsp:txXfrm>
        <a:off x="8183284" y="1161826"/>
        <a:ext cx="2431629" cy="13124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D7069-3227-46C0-B4C2-B07AD3D5C784}">
      <dsp:nvSpPr>
        <dsp:cNvPr id="0" name=""/>
        <dsp:cNvSpPr/>
      </dsp:nvSpPr>
      <dsp:spPr>
        <a:xfrm>
          <a:off x="0" y="40358"/>
          <a:ext cx="10780799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b="1" kern="1200"/>
            <a:t>Rahdinkuljettajan tulee tarkistaa lastattavat tavarat ja tehdä tarvitsemat varaukset virheistä</a:t>
          </a:r>
          <a:endParaRPr lang="fi-FI" sz="2300" kern="1200"/>
        </a:p>
      </dsp:txBody>
      <dsp:txXfrm>
        <a:off x="43350" y="83708"/>
        <a:ext cx="10694099" cy="801330"/>
      </dsp:txXfrm>
    </dsp:sp>
    <dsp:sp modelId="{0E245BA2-AECE-4652-A9E3-5C75E8A97BCA}">
      <dsp:nvSpPr>
        <dsp:cNvPr id="0" name=""/>
        <dsp:cNvSpPr/>
      </dsp:nvSpPr>
      <dsp:spPr>
        <a:xfrm>
          <a:off x="0" y="994628"/>
          <a:ext cx="10780799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b="1" kern="1200" dirty="0"/>
            <a:t>Yleisluontoista (</a:t>
          </a:r>
          <a:r>
            <a:rPr lang="fi-FI" sz="2300" b="1" kern="1200" dirty="0" err="1"/>
            <a:t>unqualified</a:t>
          </a:r>
          <a:r>
            <a:rPr lang="fi-FI" sz="2300" b="1" kern="1200" dirty="0"/>
            <a:t>) tietoa ei tarvitse ottaa seikoista, joita ei ole voitu kohtuudella tarkistaa</a:t>
          </a:r>
          <a:endParaRPr lang="fi-FI" sz="2300" kern="1200" dirty="0"/>
        </a:p>
      </dsp:txBody>
      <dsp:txXfrm>
        <a:off x="43350" y="1037978"/>
        <a:ext cx="10694099" cy="801330"/>
      </dsp:txXfrm>
    </dsp:sp>
    <dsp:sp modelId="{02DFD4A2-1E8D-4579-B5A9-83BD7A1FCFF9}">
      <dsp:nvSpPr>
        <dsp:cNvPr id="0" name=""/>
        <dsp:cNvSpPr/>
      </dsp:nvSpPr>
      <dsp:spPr>
        <a:xfrm>
          <a:off x="0" y="1948898"/>
          <a:ext cx="10780799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b="1" kern="1200"/>
            <a:t>Jos tarkistus on ollut mahdollista, varaus ei vapauta vastuuta</a:t>
          </a:r>
          <a:endParaRPr lang="fi-FI" sz="2300" kern="1200"/>
        </a:p>
      </dsp:txBody>
      <dsp:txXfrm>
        <a:off x="43350" y="1992248"/>
        <a:ext cx="10694099" cy="801330"/>
      </dsp:txXfrm>
    </dsp:sp>
    <dsp:sp modelId="{4457A761-0792-4584-BB00-DA232ACC8D60}">
      <dsp:nvSpPr>
        <dsp:cNvPr id="0" name=""/>
        <dsp:cNvSpPr/>
      </dsp:nvSpPr>
      <dsp:spPr>
        <a:xfrm>
          <a:off x="0" y="2903168"/>
          <a:ext cx="10780799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b="1" kern="1200"/>
            <a:t>Yleinen varaus (”määrä, sisältö, kunto ja laatu, jota kuljettaja ei tiedä”) ei yleensä riitä</a:t>
          </a:r>
          <a:endParaRPr lang="fi-FI" sz="2300" kern="1200"/>
        </a:p>
      </dsp:txBody>
      <dsp:txXfrm>
        <a:off x="43350" y="2946518"/>
        <a:ext cx="10694099" cy="8013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DFEE6-761A-4827-9C0B-EA9633991F45}">
      <dsp:nvSpPr>
        <dsp:cNvPr id="0" name=""/>
        <dsp:cNvSpPr/>
      </dsp:nvSpPr>
      <dsp:spPr>
        <a:xfrm>
          <a:off x="0" y="0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5EE90-844D-4973-ACCB-3C12453CC524}">
      <dsp:nvSpPr>
        <dsp:cNvPr id="0" name=""/>
        <dsp:cNvSpPr/>
      </dsp:nvSpPr>
      <dsp:spPr>
        <a:xfrm>
          <a:off x="0" y="0"/>
          <a:ext cx="2156159" cy="3831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Seuraavat asiakirjan haltijan suojamuodot edellyttävät (perusteltua) vilpitöntä mieltä hallinnan saamisen hetkellä</a:t>
          </a:r>
          <a:endParaRPr lang="fi-FI" sz="2400" kern="1200"/>
        </a:p>
      </dsp:txBody>
      <dsp:txXfrm>
        <a:off x="0" y="0"/>
        <a:ext cx="2156159" cy="3831557"/>
      </dsp:txXfrm>
    </dsp:sp>
    <dsp:sp modelId="{961B37F5-5BE6-443C-B1B9-B2CA39073F5F}">
      <dsp:nvSpPr>
        <dsp:cNvPr id="0" name=""/>
        <dsp:cNvSpPr/>
      </dsp:nvSpPr>
      <dsp:spPr>
        <a:xfrm>
          <a:off x="2317871" y="89053"/>
          <a:ext cx="8462927" cy="1781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Suoja puuttuvaa tai menetettyä saantoperustetta vastaan (legitimaatiovaikutus)</a:t>
          </a:r>
          <a:endParaRPr lang="fi-FI" sz="3700" kern="1200"/>
        </a:p>
      </dsp:txBody>
      <dsp:txXfrm>
        <a:off x="2317871" y="89053"/>
        <a:ext cx="8462927" cy="1781075"/>
      </dsp:txXfrm>
    </dsp:sp>
    <dsp:sp modelId="{C29DF377-E98F-4242-87F1-777DE46A3DED}">
      <dsp:nvSpPr>
        <dsp:cNvPr id="0" name=""/>
        <dsp:cNvSpPr/>
      </dsp:nvSpPr>
      <dsp:spPr>
        <a:xfrm>
          <a:off x="2156159" y="1870129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52283-6290-4F05-8F73-7F9E3938E883}">
      <dsp:nvSpPr>
        <dsp:cNvPr id="0" name=""/>
        <dsp:cNvSpPr/>
      </dsp:nvSpPr>
      <dsp:spPr>
        <a:xfrm>
          <a:off x="2317871" y="1959182"/>
          <a:ext cx="8462927" cy="1781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Suoja asiakirjan sisältöä koskevia väitteitä vastaan: tavaran on vastattava informaatiota</a:t>
          </a:r>
          <a:endParaRPr lang="fi-FI" sz="3700" kern="1200"/>
        </a:p>
      </dsp:txBody>
      <dsp:txXfrm>
        <a:off x="2317871" y="1959182"/>
        <a:ext cx="8462927" cy="1781075"/>
      </dsp:txXfrm>
    </dsp:sp>
    <dsp:sp modelId="{58359193-0E97-4587-9160-485E5FEA4DC2}">
      <dsp:nvSpPr>
        <dsp:cNvPr id="0" name=""/>
        <dsp:cNvSpPr/>
      </dsp:nvSpPr>
      <dsp:spPr>
        <a:xfrm>
          <a:off x="2156159" y="3740258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77338-0969-460A-879E-D95E16ADFFA3}">
      <dsp:nvSpPr>
        <dsp:cNvPr id="0" name=""/>
        <dsp:cNvSpPr/>
      </dsp:nvSpPr>
      <dsp:spPr>
        <a:xfrm>
          <a:off x="0" y="2312547"/>
          <a:ext cx="5317438" cy="15172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/>
            <a:t>Kuljettaja ei edes saa esittää näyttöä tätä vastaan </a:t>
          </a:r>
          <a:endParaRPr lang="fi-FI" sz="1900" kern="1200"/>
        </a:p>
      </dsp:txBody>
      <dsp:txXfrm>
        <a:off x="0" y="2312547"/>
        <a:ext cx="5317438" cy="1517281"/>
      </dsp:txXfrm>
    </dsp:sp>
    <dsp:sp modelId="{FCDD591F-C3FE-43E4-9637-FF9DA3524E39}">
      <dsp:nvSpPr>
        <dsp:cNvPr id="0" name=""/>
        <dsp:cNvSpPr/>
      </dsp:nvSpPr>
      <dsp:spPr>
        <a:xfrm rot="10800000">
          <a:off x="0" y="1727"/>
          <a:ext cx="5317438" cy="2333579"/>
        </a:xfrm>
        <a:prstGeom prst="upArrowCallout">
          <a:avLst/>
        </a:prstGeom>
        <a:solidFill>
          <a:schemeClr val="accent3">
            <a:hueOff val="-1469732"/>
            <a:satOff val="-22840"/>
            <a:lumOff val="-764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/>
            <a:t>Ostaja voi olla vilpittömässä mielessä oleva siirronsaaja</a:t>
          </a:r>
          <a:endParaRPr lang="fi-FI" sz="1900" kern="1200"/>
        </a:p>
      </dsp:txBody>
      <dsp:txXfrm rot="-10800000">
        <a:off x="0" y="1727"/>
        <a:ext cx="5317438" cy="819086"/>
      </dsp:txXfrm>
    </dsp:sp>
    <dsp:sp modelId="{F6424FDA-C0BC-4137-B2E8-EA88C45E1F7E}">
      <dsp:nvSpPr>
        <dsp:cNvPr id="0" name=""/>
        <dsp:cNvSpPr/>
      </dsp:nvSpPr>
      <dsp:spPr>
        <a:xfrm>
          <a:off x="0" y="820814"/>
          <a:ext cx="2658719" cy="69774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Kuljettaja ei voi vedota kuljetussopimuksen poikkeaviin vastuunrajoitusehtoihin</a:t>
          </a:r>
        </a:p>
      </dsp:txBody>
      <dsp:txXfrm>
        <a:off x="0" y="820814"/>
        <a:ext cx="2658719" cy="697740"/>
      </dsp:txXfrm>
    </dsp:sp>
    <dsp:sp modelId="{36AFB856-F232-42CD-A883-13EF07C1D34C}">
      <dsp:nvSpPr>
        <dsp:cNvPr id="0" name=""/>
        <dsp:cNvSpPr/>
      </dsp:nvSpPr>
      <dsp:spPr>
        <a:xfrm>
          <a:off x="2658719" y="820814"/>
          <a:ext cx="2658719" cy="697740"/>
        </a:xfrm>
        <a:prstGeom prst="rect">
          <a:avLst/>
        </a:prstGeom>
        <a:solidFill>
          <a:schemeClr val="accent3">
            <a:tint val="40000"/>
            <a:alpha val="90000"/>
            <a:hueOff val="-1982433"/>
            <a:satOff val="-23752"/>
            <a:lumOff val="-233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1982433"/>
              <a:satOff val="-23752"/>
              <a:lumOff val="-23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Ostaja voi vaatia konossementin mukaista tavaraa </a:t>
          </a:r>
        </a:p>
      </dsp:txBody>
      <dsp:txXfrm>
        <a:off x="2658719" y="820814"/>
        <a:ext cx="2658719" cy="69774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270B7-CFF7-4135-A929-D2F153DEB761}">
      <dsp:nvSpPr>
        <dsp:cNvPr id="0" name=""/>
        <dsp:cNvSpPr/>
      </dsp:nvSpPr>
      <dsp:spPr>
        <a:xfrm>
          <a:off x="0" y="28950"/>
          <a:ext cx="5317438" cy="13030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/>
            <a:t>Laivaajana myyjä ei ole vilpittömässä mielessä tavaran laadun suhteen </a:t>
          </a:r>
          <a:endParaRPr lang="fi-FI" sz="2400" kern="1200"/>
        </a:p>
      </dsp:txBody>
      <dsp:txXfrm>
        <a:off x="63611" y="92561"/>
        <a:ext cx="5190216" cy="1175865"/>
      </dsp:txXfrm>
    </dsp:sp>
    <dsp:sp modelId="{DC71D563-8BF7-45FD-B08D-494A071CFF5E}">
      <dsp:nvSpPr>
        <dsp:cNvPr id="0" name=""/>
        <dsp:cNvSpPr/>
      </dsp:nvSpPr>
      <dsp:spPr>
        <a:xfrm>
          <a:off x="0" y="1332038"/>
          <a:ext cx="5317438" cy="58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b="1" kern="1200"/>
            <a:t>Ei konossementtiin perustuvaa suojaa tavaran suhteen </a:t>
          </a:r>
          <a:endParaRPr lang="fi-FI" sz="1900" kern="1200"/>
        </a:p>
      </dsp:txBody>
      <dsp:txXfrm>
        <a:off x="0" y="1332038"/>
        <a:ext cx="5317438" cy="583740"/>
      </dsp:txXfrm>
    </dsp:sp>
    <dsp:sp modelId="{DBED113F-0D1E-485B-B814-C30078E1C5DE}">
      <dsp:nvSpPr>
        <dsp:cNvPr id="0" name=""/>
        <dsp:cNvSpPr/>
      </dsp:nvSpPr>
      <dsp:spPr>
        <a:xfrm>
          <a:off x="0" y="1915778"/>
          <a:ext cx="5317438" cy="13030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/>
            <a:t>Myyjä voi olla vilpittömässä mielessä ostajan ja kuljettajan tekemän kuljetussopimuksen ehtojen suhteen</a:t>
          </a:r>
          <a:endParaRPr lang="fi-FI" sz="2400" kern="1200"/>
        </a:p>
      </dsp:txBody>
      <dsp:txXfrm>
        <a:off x="63611" y="1979389"/>
        <a:ext cx="5190216" cy="1175865"/>
      </dsp:txXfrm>
    </dsp:sp>
    <dsp:sp modelId="{37C6A1AA-38BB-4C0A-BC74-D0220B700B8A}">
      <dsp:nvSpPr>
        <dsp:cNvPr id="0" name=""/>
        <dsp:cNvSpPr/>
      </dsp:nvSpPr>
      <dsp:spPr>
        <a:xfrm>
          <a:off x="0" y="3218865"/>
          <a:ext cx="5317438" cy="58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900" b="1" kern="1200"/>
            <a:t>Konossementtiin perustuva suoja: oikeus vedota Haag – Visby –sääntöihin </a:t>
          </a:r>
          <a:endParaRPr lang="fi-FI" sz="1900" kern="1200"/>
        </a:p>
      </dsp:txBody>
      <dsp:txXfrm>
        <a:off x="0" y="3218865"/>
        <a:ext cx="5317438" cy="5837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C1C46-A644-49B7-B6FF-249B99F40041}">
      <dsp:nvSpPr>
        <dsp:cNvPr id="0" name=""/>
        <dsp:cNvSpPr/>
      </dsp:nvSpPr>
      <dsp:spPr>
        <a:xfrm>
          <a:off x="0" y="1952"/>
          <a:ext cx="6172199" cy="22113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 dirty="0"/>
            <a:t>Ostaja on rahdinantaja eikä saa vilpittömän mielen suojaa konossementin perusteella kuljetussopimuksen ehtoja vastaan, mutta </a:t>
          </a:r>
        </a:p>
      </dsp:txBody>
      <dsp:txXfrm>
        <a:off x="107947" y="109899"/>
        <a:ext cx="5956305" cy="1995406"/>
      </dsp:txXfrm>
    </dsp:sp>
    <dsp:sp modelId="{B50CE6FA-B531-4AD5-B872-1ED3B22B06CF}">
      <dsp:nvSpPr>
        <dsp:cNvPr id="0" name=""/>
        <dsp:cNvSpPr/>
      </dsp:nvSpPr>
      <dsp:spPr>
        <a:xfrm>
          <a:off x="0" y="2213252"/>
          <a:ext cx="6172199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100" kern="1200" dirty="0">
              <a:solidFill>
                <a:srgbClr val="FF0000"/>
              </a:solidFill>
            </a:rPr>
            <a:t>Pakolliset Haag – Visby –säännöt ovat voimassa </a:t>
          </a:r>
        </a:p>
      </dsp:txBody>
      <dsp:txXfrm>
        <a:off x="0" y="2213252"/>
        <a:ext cx="6172199" cy="447120"/>
      </dsp:txXfrm>
    </dsp:sp>
    <dsp:sp modelId="{5AB98398-E97E-4570-A40A-BE70F9E9C5A2}">
      <dsp:nvSpPr>
        <dsp:cNvPr id="0" name=""/>
        <dsp:cNvSpPr/>
      </dsp:nvSpPr>
      <dsp:spPr>
        <a:xfrm>
          <a:off x="0" y="2660372"/>
          <a:ext cx="6172199" cy="22113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Tavaran laadun suhteen ostaja voi olla vilpittömässä mielessä ja saada konossementtiin perustuvaa suojaa</a:t>
          </a:r>
        </a:p>
      </dsp:txBody>
      <dsp:txXfrm>
        <a:off x="107947" y="2768319"/>
        <a:ext cx="5956305" cy="199540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B3BB3-98D4-49DC-A829-5085B8EC291B}">
      <dsp:nvSpPr>
        <dsp:cNvPr id="0" name=""/>
        <dsp:cNvSpPr/>
      </dsp:nvSpPr>
      <dsp:spPr>
        <a:xfrm>
          <a:off x="0" y="2884215"/>
          <a:ext cx="10780799" cy="946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/>
            <a:t>Remburssissa pankki tarkastaa asiakirjojen sopimuksenmukaisuuden ennen kuin maksuvelvollisuus tulee kysymykseen </a:t>
          </a:r>
          <a:endParaRPr lang="fi-FI" sz="1800" kern="1200"/>
        </a:p>
      </dsp:txBody>
      <dsp:txXfrm>
        <a:off x="0" y="2884215"/>
        <a:ext cx="10780799" cy="946663"/>
      </dsp:txXfrm>
    </dsp:sp>
    <dsp:sp modelId="{4C4AAE62-D7B7-47C6-9E60-2BF6CAC40A2D}">
      <dsp:nvSpPr>
        <dsp:cNvPr id="0" name=""/>
        <dsp:cNvSpPr/>
      </dsp:nvSpPr>
      <dsp:spPr>
        <a:xfrm rot="10800000">
          <a:off x="0" y="1442446"/>
          <a:ext cx="10780799" cy="145596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/>
            <a:t>ja kieltäytyä maksamasta ei-puhtaan konossementin perusteella </a:t>
          </a:r>
          <a:endParaRPr lang="fi-FI" sz="1800" kern="1200"/>
        </a:p>
      </dsp:txBody>
      <dsp:txXfrm rot="-10800000">
        <a:off x="0" y="1442446"/>
        <a:ext cx="10780799" cy="511045"/>
      </dsp:txXfrm>
    </dsp:sp>
    <dsp:sp modelId="{8BEC30B0-8D23-4B36-A0A3-2A4852260AF0}">
      <dsp:nvSpPr>
        <dsp:cNvPr id="0" name=""/>
        <dsp:cNvSpPr/>
      </dsp:nvSpPr>
      <dsp:spPr>
        <a:xfrm>
          <a:off x="0" y="1953491"/>
          <a:ext cx="5390399" cy="4353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/>
            <a:t>Suhteessa myyjään: arviointi kauppasopimuksen perusteella </a:t>
          </a:r>
          <a:endParaRPr lang="fi-FI" sz="1400" kern="1200"/>
        </a:p>
      </dsp:txBody>
      <dsp:txXfrm>
        <a:off x="0" y="1953491"/>
        <a:ext cx="5390399" cy="435334"/>
      </dsp:txXfrm>
    </dsp:sp>
    <dsp:sp modelId="{CD1DD503-57CE-4E06-BA0C-503EC0C9ADE0}">
      <dsp:nvSpPr>
        <dsp:cNvPr id="0" name=""/>
        <dsp:cNvSpPr/>
      </dsp:nvSpPr>
      <dsp:spPr>
        <a:xfrm>
          <a:off x="5390399" y="1953491"/>
          <a:ext cx="5390399" cy="4353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Suhteessa kuljettajaan: arviointi konossementin perusteella (jos myyjä rahdinantaja; jos ostaja, kuljetussopimus ja Haag-Visby) </a:t>
          </a:r>
          <a:endParaRPr lang="fi-FI" sz="1400" kern="1200" dirty="0"/>
        </a:p>
      </dsp:txBody>
      <dsp:txXfrm>
        <a:off x="5390399" y="1953491"/>
        <a:ext cx="5390399" cy="435334"/>
      </dsp:txXfrm>
    </dsp:sp>
    <dsp:sp modelId="{AC572A0E-651E-4CFA-9A68-5A06945A3373}">
      <dsp:nvSpPr>
        <dsp:cNvPr id="0" name=""/>
        <dsp:cNvSpPr/>
      </dsp:nvSpPr>
      <dsp:spPr>
        <a:xfrm rot="10800000">
          <a:off x="0" y="677"/>
          <a:ext cx="10780799" cy="145596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/>
            <a:t>Ostaja voi tarkastaa tavaran ennen maksua</a:t>
          </a:r>
          <a:endParaRPr lang="fi-FI" sz="1800" kern="1200"/>
        </a:p>
      </dsp:txBody>
      <dsp:txXfrm rot="10800000">
        <a:off x="0" y="677"/>
        <a:ext cx="10780799" cy="946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08AD6-D738-45AA-A796-56B7366DE5EB}">
      <dsp:nvSpPr>
        <dsp:cNvPr id="0" name=""/>
        <dsp:cNvSpPr/>
      </dsp:nvSpPr>
      <dsp:spPr>
        <a:xfrm>
          <a:off x="0" y="36295"/>
          <a:ext cx="7518024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Incoterms </a:t>
          </a:r>
          <a:r>
            <a:rPr lang="en-US" sz="3400" b="1" kern="1200">
              <a:hlinkClick xmlns:r="http://schemas.openxmlformats.org/officeDocument/2006/relationships" r:id="rId1"/>
            </a:rPr>
            <a:t>Incoterms 2020 - New rules Incoterms - Transport - Logistics (shiphub.co)</a:t>
          </a:r>
          <a:r>
            <a:rPr lang="en-US" sz="3400" b="1" kern="1200"/>
            <a:t> </a:t>
          </a:r>
          <a:endParaRPr lang="fi-FI" sz="3400" kern="1200"/>
        </a:p>
      </dsp:txBody>
      <dsp:txXfrm>
        <a:off x="89327" y="125622"/>
        <a:ext cx="7339370" cy="1651226"/>
      </dsp:txXfrm>
    </dsp:sp>
    <dsp:sp modelId="{BF2BB76C-8C18-4DBF-80ED-49C6C3E875B8}">
      <dsp:nvSpPr>
        <dsp:cNvPr id="0" name=""/>
        <dsp:cNvSpPr/>
      </dsp:nvSpPr>
      <dsp:spPr>
        <a:xfrm>
          <a:off x="0" y="1964095"/>
          <a:ext cx="7518024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Incoterms </a:t>
          </a:r>
          <a:r>
            <a:rPr lang="en-US" sz="3400" b="1" kern="1200">
              <a:hlinkClick xmlns:r="http://schemas.openxmlformats.org/officeDocument/2006/relationships" r:id="rId2"/>
            </a:rPr>
            <a:t>Shipping Incoterms: the Complete Guide | Guided Imports</a:t>
          </a:r>
          <a:r>
            <a:rPr lang="en-US" sz="3400" b="1" kern="1200"/>
            <a:t> </a:t>
          </a:r>
          <a:endParaRPr lang="fi-FI" sz="3400" kern="1200"/>
        </a:p>
      </dsp:txBody>
      <dsp:txXfrm>
        <a:off x="89327" y="2053422"/>
        <a:ext cx="7339370" cy="1651226"/>
      </dsp:txXfrm>
    </dsp:sp>
    <dsp:sp modelId="{E5C0383A-FD61-4492-B536-A79B11E5BCE0}">
      <dsp:nvSpPr>
        <dsp:cNvPr id="0" name=""/>
        <dsp:cNvSpPr/>
      </dsp:nvSpPr>
      <dsp:spPr>
        <a:xfrm>
          <a:off x="0" y="3891895"/>
          <a:ext cx="7518024" cy="1829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Suomalaisia Incoterms –ohjeita: </a:t>
          </a:r>
          <a:r>
            <a:rPr lang="en-US" sz="3400" b="1" kern="1200">
              <a:hlinkClick xmlns:r="http://schemas.openxmlformats.org/officeDocument/2006/relationships" r:id="rId3"/>
            </a:rPr>
            <a:t>Incoterms® 2020 -toimituslausekkeet (kuehne-nagel.com)</a:t>
          </a:r>
          <a:r>
            <a:rPr lang="en-US" sz="3400" b="1" kern="1200"/>
            <a:t> </a:t>
          </a:r>
          <a:endParaRPr lang="fi-FI" sz="3400" kern="1200"/>
        </a:p>
      </dsp:txBody>
      <dsp:txXfrm>
        <a:off x="89327" y="3981222"/>
        <a:ext cx="7339370" cy="165122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E9479-3CE1-4C47-8136-73847A2D0D51}">
      <dsp:nvSpPr>
        <dsp:cNvPr id="0" name=""/>
        <dsp:cNvSpPr/>
      </dsp:nvSpPr>
      <dsp:spPr>
        <a:xfrm>
          <a:off x="0" y="0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028F5-A6E1-45AC-82F4-D4EC1AC5B6B3}">
      <dsp:nvSpPr>
        <dsp:cNvPr id="0" name=""/>
        <dsp:cNvSpPr/>
      </dsp:nvSpPr>
      <dsp:spPr>
        <a:xfrm>
          <a:off x="0" y="0"/>
          <a:ext cx="2156159" cy="1915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/>
            <a:t>Myyjä saa konossementin ja muut tavaraa koskevat asiakirjat haltuunsa vain maksua vastaan</a:t>
          </a:r>
          <a:endParaRPr lang="fi-FI" sz="1900" kern="1200"/>
        </a:p>
      </dsp:txBody>
      <dsp:txXfrm>
        <a:off x="0" y="0"/>
        <a:ext cx="2156159" cy="1915778"/>
      </dsp:txXfrm>
    </dsp:sp>
    <dsp:sp modelId="{1E6770A7-5980-4FBD-A1BE-650A37BD168D}">
      <dsp:nvSpPr>
        <dsp:cNvPr id="0" name=""/>
        <dsp:cNvSpPr/>
      </dsp:nvSpPr>
      <dsp:spPr>
        <a:xfrm>
          <a:off x="2317871" y="86995"/>
          <a:ext cx="8462927" cy="1739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 dirty="0"/>
            <a:t>Huom. myös </a:t>
          </a:r>
          <a:r>
            <a:rPr lang="fi-FI" sz="2800" b="1" kern="1200" dirty="0"/>
            <a:t>remburssisysteemi ja </a:t>
          </a:r>
          <a:endParaRPr lang="fi-FI" sz="2800" kern="1200" dirty="0"/>
        </a:p>
      </dsp:txBody>
      <dsp:txXfrm>
        <a:off x="2317871" y="86995"/>
        <a:ext cx="8462927" cy="1739916"/>
      </dsp:txXfrm>
    </dsp:sp>
    <dsp:sp modelId="{63394FE7-C83D-45AC-B56D-F4BEF7AF9BC1}">
      <dsp:nvSpPr>
        <dsp:cNvPr id="0" name=""/>
        <dsp:cNvSpPr/>
      </dsp:nvSpPr>
      <dsp:spPr>
        <a:xfrm>
          <a:off x="2156159" y="1826911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353C5-3CF0-474D-BA3C-9C22486BCA1F}">
      <dsp:nvSpPr>
        <dsp:cNvPr id="0" name=""/>
        <dsp:cNvSpPr/>
      </dsp:nvSpPr>
      <dsp:spPr>
        <a:xfrm>
          <a:off x="0" y="1915778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7D88D-B365-4EAE-A962-ADE556F72522}">
      <dsp:nvSpPr>
        <dsp:cNvPr id="0" name=""/>
        <dsp:cNvSpPr/>
      </dsp:nvSpPr>
      <dsp:spPr>
        <a:xfrm>
          <a:off x="0" y="1915778"/>
          <a:ext cx="2156159" cy="1915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myyjän pysäyttämisoikeus (</a:t>
          </a:r>
          <a:r>
            <a:rPr lang="fi-FI" sz="1900" b="1" kern="1200" dirty="0" err="1"/>
            <a:t>right</a:t>
          </a:r>
          <a:r>
            <a:rPr lang="fi-FI" sz="1900" b="1" kern="1200" dirty="0"/>
            <a:t> of </a:t>
          </a:r>
          <a:r>
            <a:rPr lang="fi-FI" sz="1900" b="1" kern="1200" dirty="0" err="1"/>
            <a:t>stoppage</a:t>
          </a:r>
          <a:r>
            <a:rPr lang="fi-FI" sz="1900" b="1" kern="1200" dirty="0"/>
            <a:t> in </a:t>
          </a:r>
          <a:r>
            <a:rPr lang="fi-FI" sz="1900" b="1" kern="1200" dirty="0" err="1"/>
            <a:t>transit</a:t>
          </a:r>
          <a:r>
            <a:rPr lang="fi-FI" sz="1900" b="1" kern="1200" dirty="0"/>
            <a:t>)</a:t>
          </a:r>
          <a:endParaRPr lang="fi-FI" sz="1900" kern="1200" dirty="0"/>
        </a:p>
      </dsp:txBody>
      <dsp:txXfrm>
        <a:off x="0" y="1915778"/>
        <a:ext cx="2156159" cy="191577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D6E83-C8D8-4451-B5EF-9C461F4FB7F3}">
      <dsp:nvSpPr>
        <dsp:cNvPr id="0" name=""/>
        <dsp:cNvSpPr/>
      </dsp:nvSpPr>
      <dsp:spPr>
        <a:xfrm>
          <a:off x="808559" y="0"/>
          <a:ext cx="9163679" cy="383155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B82C5A-7B88-4D2F-9BB7-58A9F8D4308F}">
      <dsp:nvSpPr>
        <dsp:cNvPr id="0" name=""/>
        <dsp:cNvSpPr/>
      </dsp:nvSpPr>
      <dsp:spPr>
        <a:xfrm>
          <a:off x="11580" y="1149467"/>
          <a:ext cx="3470069" cy="15326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/>
            <a:t>Myyjä ei voi vedota ostajan sopimusrikkomukseen vilpittömässä mielessä olevaa konossementin haltijaa vastaan, mutta </a:t>
          </a:r>
          <a:endParaRPr lang="fi-FI" sz="1700" kern="1200"/>
        </a:p>
      </dsp:txBody>
      <dsp:txXfrm>
        <a:off x="86396" y="1224283"/>
        <a:ext cx="3320437" cy="1382990"/>
      </dsp:txXfrm>
    </dsp:sp>
    <dsp:sp modelId="{91525F44-585B-49B9-A3E5-0834CF50AE10}">
      <dsp:nvSpPr>
        <dsp:cNvPr id="0" name=""/>
        <dsp:cNvSpPr/>
      </dsp:nvSpPr>
      <dsp:spPr>
        <a:xfrm>
          <a:off x="3655364" y="1149467"/>
          <a:ext cx="3470069" cy="15326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/>
            <a:t>Myyjä voi esittää määräsatamassa kuljettajalle konossementin kaksoiskappaleen (jonka kuljettaja on velvollinen antamaan laivauksen yhteydessä</a:t>
          </a:r>
          <a:endParaRPr lang="fi-FI" sz="1700" kern="1200"/>
        </a:p>
      </dsp:txBody>
      <dsp:txXfrm>
        <a:off x="3730180" y="1224283"/>
        <a:ext cx="3320437" cy="1382990"/>
      </dsp:txXfrm>
    </dsp:sp>
    <dsp:sp modelId="{E0106590-220D-4B22-84C4-1503C44E8D67}">
      <dsp:nvSpPr>
        <dsp:cNvPr id="0" name=""/>
        <dsp:cNvSpPr/>
      </dsp:nvSpPr>
      <dsp:spPr>
        <a:xfrm>
          <a:off x="7299148" y="1149467"/>
          <a:ext cx="3470069" cy="15326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/>
            <a:t>Tämä estää tavaran luovuttamisen vastaanottajalle</a:t>
          </a:r>
          <a:endParaRPr lang="fi-FI" sz="1700" kern="1200"/>
        </a:p>
      </dsp:txBody>
      <dsp:txXfrm>
        <a:off x="7373964" y="1224283"/>
        <a:ext cx="3320437" cy="138299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C3B49-FB62-49CC-9829-83F26349EAC2}">
      <dsp:nvSpPr>
        <dsp:cNvPr id="0" name=""/>
        <dsp:cNvSpPr/>
      </dsp:nvSpPr>
      <dsp:spPr>
        <a:xfrm>
          <a:off x="1401" y="2397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Ostaja ei voi esittää kuljettajaa, vaan ainoastaan myyjää vastaan kauppasopimukseen perustuvia vaatimuksia</a:t>
          </a:r>
          <a:endParaRPr lang="fi-FI" sz="900" kern="1200"/>
        </a:p>
      </dsp:txBody>
      <dsp:txXfrm>
        <a:off x="35210" y="36206"/>
        <a:ext cx="1181280" cy="1086713"/>
      </dsp:txXfrm>
    </dsp:sp>
    <dsp:sp modelId="{DD9F0A30-05AA-424A-92ED-9952BB744ADF}">
      <dsp:nvSpPr>
        <dsp:cNvPr id="0" name=""/>
        <dsp:cNvSpPr/>
      </dsp:nvSpPr>
      <dsp:spPr>
        <a:xfrm>
          <a:off x="1460115" y="2397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Jos ostaja ei ota tavaraa vastaan, kuljettaja voi tallettaa sen julkiseen varastoon</a:t>
          </a:r>
          <a:endParaRPr lang="fi-FI" sz="900" kern="1200"/>
        </a:p>
      </dsp:txBody>
      <dsp:txXfrm>
        <a:off x="1493924" y="36206"/>
        <a:ext cx="1181280" cy="1086713"/>
      </dsp:txXfrm>
    </dsp:sp>
    <dsp:sp modelId="{7195CB9F-7096-481E-BEA0-AB24B5FDB6E2}">
      <dsp:nvSpPr>
        <dsp:cNvPr id="0" name=""/>
        <dsp:cNvSpPr/>
      </dsp:nvSpPr>
      <dsp:spPr>
        <a:xfrm>
          <a:off x="2918828" y="2397"/>
          <a:ext cx="786056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Kuljettajan vastuu</a:t>
          </a:r>
          <a:endParaRPr lang="fi-FI" sz="900" kern="1200"/>
        </a:p>
      </dsp:txBody>
      <dsp:txXfrm>
        <a:off x="2952637" y="36206"/>
        <a:ext cx="7792950" cy="1086713"/>
      </dsp:txXfrm>
    </dsp:sp>
    <dsp:sp modelId="{B62917CA-3647-46BF-BB95-326896E41B89}">
      <dsp:nvSpPr>
        <dsp:cNvPr id="0" name=""/>
        <dsp:cNvSpPr/>
      </dsp:nvSpPr>
      <dsp:spPr>
        <a:xfrm>
          <a:off x="2918828" y="1338612"/>
          <a:ext cx="2550251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CIF-kauppa (kuljetussopimus myyjän kanssa): </a:t>
          </a:r>
          <a:endParaRPr lang="fi-FI" sz="800" kern="1200"/>
        </a:p>
      </dsp:txBody>
      <dsp:txXfrm>
        <a:off x="2952637" y="1372421"/>
        <a:ext cx="2482633" cy="1086713"/>
      </dsp:txXfrm>
    </dsp:sp>
    <dsp:sp modelId="{CD1A324F-2DE3-42F9-A6D0-69F1C36F3B56}">
      <dsp:nvSpPr>
        <dsp:cNvPr id="0" name=""/>
        <dsp:cNvSpPr/>
      </dsp:nvSpPr>
      <dsp:spPr>
        <a:xfrm>
          <a:off x="2918828" y="2674828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/>
            <a:t>Suhteessa ostajaan vastuu perustuu konossementtiin tavaran ja kuljetusehtojen suhteen  </a:t>
          </a:r>
          <a:endParaRPr lang="fi-FI" sz="800" kern="1200"/>
        </a:p>
      </dsp:txBody>
      <dsp:txXfrm>
        <a:off x="2952637" y="2708637"/>
        <a:ext cx="1181280" cy="1086713"/>
      </dsp:txXfrm>
    </dsp:sp>
    <dsp:sp modelId="{85B2F31D-D61A-4D3A-B5BB-9ED85702CCF8}">
      <dsp:nvSpPr>
        <dsp:cNvPr id="0" name=""/>
        <dsp:cNvSpPr/>
      </dsp:nvSpPr>
      <dsp:spPr>
        <a:xfrm>
          <a:off x="4220181" y="2674828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/>
            <a:t>Suhteessa myyjään vastuu perustuu kuljetussopimukseen, mutta Haagin – Visbyn säännöt syrjäyttävät ristiriitaiset ehdot </a:t>
          </a:r>
          <a:endParaRPr lang="fi-FI" sz="800" kern="1200"/>
        </a:p>
      </dsp:txBody>
      <dsp:txXfrm>
        <a:off x="4253990" y="2708637"/>
        <a:ext cx="1181280" cy="1086713"/>
      </dsp:txXfrm>
    </dsp:sp>
    <dsp:sp modelId="{14974786-C090-4AF7-B1E3-17834A02B2B0}">
      <dsp:nvSpPr>
        <dsp:cNvPr id="0" name=""/>
        <dsp:cNvSpPr/>
      </dsp:nvSpPr>
      <dsp:spPr>
        <a:xfrm>
          <a:off x="5573987" y="1338612"/>
          <a:ext cx="3851603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FOB-kauppa (kuljetussopimus ostajan kanssa): </a:t>
          </a:r>
          <a:endParaRPr lang="fi-FI" sz="800" kern="1200"/>
        </a:p>
      </dsp:txBody>
      <dsp:txXfrm>
        <a:off x="5607796" y="1372421"/>
        <a:ext cx="3783985" cy="1086713"/>
      </dsp:txXfrm>
    </dsp:sp>
    <dsp:sp modelId="{69D37044-A520-4017-8823-C2F1A9159336}">
      <dsp:nvSpPr>
        <dsp:cNvPr id="0" name=""/>
        <dsp:cNvSpPr/>
      </dsp:nvSpPr>
      <dsp:spPr>
        <a:xfrm>
          <a:off x="5573987" y="2674828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/>
            <a:t>Suhteessa ostajaan vastuu perustuu konossementtiin tavaran suhteen ja </a:t>
          </a:r>
          <a:endParaRPr lang="fi-FI" sz="800" kern="1200"/>
        </a:p>
      </dsp:txBody>
      <dsp:txXfrm>
        <a:off x="5607796" y="2708637"/>
        <a:ext cx="1181280" cy="1086713"/>
      </dsp:txXfrm>
    </dsp:sp>
    <dsp:sp modelId="{081BB4AC-3533-4333-80F5-1539E8638D9A}">
      <dsp:nvSpPr>
        <dsp:cNvPr id="0" name=""/>
        <dsp:cNvSpPr/>
      </dsp:nvSpPr>
      <dsp:spPr>
        <a:xfrm>
          <a:off x="6875340" y="2674828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/>
            <a:t>kuljetussopimukseen kuljetusehtojen suhteen, </a:t>
          </a:r>
          <a:r>
            <a:rPr lang="fi-FI" sz="800" i="1" kern="1200"/>
            <a:t>mutta Haagin – Visbyn säännöt syrjäyttävät ristiriitaiset ehdot </a:t>
          </a:r>
          <a:endParaRPr lang="fi-FI" sz="800" kern="1200"/>
        </a:p>
      </dsp:txBody>
      <dsp:txXfrm>
        <a:off x="6909149" y="2708637"/>
        <a:ext cx="1181280" cy="1086713"/>
      </dsp:txXfrm>
    </dsp:sp>
    <dsp:sp modelId="{196F79E3-A89C-41C5-977D-1278594887C6}">
      <dsp:nvSpPr>
        <dsp:cNvPr id="0" name=""/>
        <dsp:cNvSpPr/>
      </dsp:nvSpPr>
      <dsp:spPr>
        <a:xfrm>
          <a:off x="8176692" y="2674828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/>
            <a:t>Suhteessa myyjään vastuu perustuu konossementtiin kuljetusehtojen suhteen </a:t>
          </a:r>
          <a:endParaRPr lang="fi-FI" sz="800" kern="1200"/>
        </a:p>
      </dsp:txBody>
      <dsp:txXfrm>
        <a:off x="8210501" y="2708637"/>
        <a:ext cx="1181280" cy="1086713"/>
      </dsp:txXfrm>
    </dsp:sp>
    <dsp:sp modelId="{ECB1C3D9-0AD7-406C-8309-B0BD84D321BC}">
      <dsp:nvSpPr>
        <dsp:cNvPr id="0" name=""/>
        <dsp:cNvSpPr/>
      </dsp:nvSpPr>
      <dsp:spPr>
        <a:xfrm>
          <a:off x="9530498" y="1338612"/>
          <a:ext cx="1248898" cy="1154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Konossementin pakottavat vastuusäännöt tulevat kuljetusehtojen suhteen sovellettaviksi, kun on ristiriitaa suhteessa kuljetussopimuksen ehtoihin </a:t>
          </a:r>
          <a:endParaRPr lang="fi-FI" sz="800" kern="1200"/>
        </a:p>
      </dsp:txBody>
      <dsp:txXfrm>
        <a:off x="9564307" y="1372421"/>
        <a:ext cx="1181280" cy="10867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8D274-711F-496F-89F2-5AC6A5F08C31}">
      <dsp:nvSpPr>
        <dsp:cNvPr id="0" name=""/>
        <dsp:cNvSpPr/>
      </dsp:nvSpPr>
      <dsp:spPr>
        <a:xfrm>
          <a:off x="0" y="0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C8907-2687-4B1F-AA8A-61849562E0C6}">
      <dsp:nvSpPr>
        <dsp:cNvPr id="0" name=""/>
        <dsp:cNvSpPr/>
      </dsp:nvSpPr>
      <dsp:spPr>
        <a:xfrm>
          <a:off x="0" y="0"/>
          <a:ext cx="2156159" cy="1915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E: noutokauppa</a:t>
          </a:r>
          <a:endParaRPr lang="fi-FI" sz="2600" kern="1200"/>
        </a:p>
      </dsp:txBody>
      <dsp:txXfrm>
        <a:off x="0" y="0"/>
        <a:ext cx="2156159" cy="1915778"/>
      </dsp:txXfrm>
    </dsp:sp>
    <dsp:sp modelId="{4BE491BD-317C-4366-B25C-A8CF3FEBC0C5}">
      <dsp:nvSpPr>
        <dsp:cNvPr id="0" name=""/>
        <dsp:cNvSpPr/>
      </dsp:nvSpPr>
      <dsp:spPr>
        <a:xfrm>
          <a:off x="2317871" y="44526"/>
          <a:ext cx="8462927" cy="890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Vaaranvastuu</a:t>
          </a:r>
          <a:r>
            <a:rPr lang="en-US" sz="1400" kern="1200" dirty="0"/>
            <a:t> </a:t>
          </a:r>
          <a:r>
            <a:rPr lang="en-US" sz="1400" kern="1200" dirty="0" err="1"/>
            <a:t>siirtyy</a:t>
          </a:r>
          <a:r>
            <a:rPr lang="en-US" sz="1400" kern="1200" dirty="0"/>
            <a:t>, </a:t>
          </a:r>
          <a:r>
            <a:rPr lang="en-US" sz="1400" kern="1200" dirty="0" err="1"/>
            <a:t>kun</a:t>
          </a:r>
          <a:r>
            <a:rPr lang="en-US" sz="1400" kern="1200" dirty="0"/>
            <a:t> </a:t>
          </a:r>
          <a:r>
            <a:rPr lang="en-US" sz="1400" kern="1200" dirty="0" err="1"/>
            <a:t>tavara</a:t>
          </a:r>
          <a:r>
            <a:rPr lang="en-US" sz="1400" kern="1200" dirty="0"/>
            <a:t> </a:t>
          </a:r>
          <a:r>
            <a:rPr lang="en-US" sz="1400" kern="1200" dirty="0" err="1"/>
            <a:t>luovutetaan</a:t>
          </a:r>
          <a:r>
            <a:rPr lang="en-US" sz="1400" kern="1200" dirty="0"/>
            <a:t> </a:t>
          </a:r>
          <a:r>
            <a:rPr lang="en-US" sz="1400" kern="1200" dirty="0" err="1"/>
            <a:t>ostajalle</a:t>
          </a:r>
          <a:r>
            <a:rPr lang="en-US" sz="1400" kern="1200" dirty="0"/>
            <a:t> </a:t>
          </a:r>
          <a:r>
            <a:rPr lang="en-US" sz="1400" kern="1200" dirty="0" err="1"/>
            <a:t>myyjän</a:t>
          </a:r>
          <a:r>
            <a:rPr lang="en-US" sz="1400" kern="1200" dirty="0"/>
            <a:t> </a:t>
          </a:r>
          <a:r>
            <a:rPr lang="en-US" sz="1400" kern="1200" dirty="0" err="1"/>
            <a:t>liikepaikassa</a:t>
          </a:r>
          <a:r>
            <a:rPr lang="en-US" sz="1400" kern="1200" dirty="0"/>
            <a:t> </a:t>
          </a:r>
          <a:endParaRPr lang="fi-FI" sz="1400" kern="1200" dirty="0"/>
        </a:p>
      </dsp:txBody>
      <dsp:txXfrm>
        <a:off x="2317871" y="44526"/>
        <a:ext cx="8462927" cy="890537"/>
      </dsp:txXfrm>
    </dsp:sp>
    <dsp:sp modelId="{15CA7A32-97CB-4ABA-968F-230FDE359B5A}">
      <dsp:nvSpPr>
        <dsp:cNvPr id="0" name=""/>
        <dsp:cNvSpPr/>
      </dsp:nvSpPr>
      <dsp:spPr>
        <a:xfrm>
          <a:off x="2156159" y="935064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3BAFE-771C-48B6-943E-F3C2010BDBCB}">
      <dsp:nvSpPr>
        <dsp:cNvPr id="0" name=""/>
        <dsp:cNvSpPr/>
      </dsp:nvSpPr>
      <dsp:spPr>
        <a:xfrm>
          <a:off x="2317871" y="979591"/>
          <a:ext cx="8462927" cy="890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Kuljetus ja kaikki kustannukset (mm. tullimenettelyt) ovat ostajan vastuulla</a:t>
          </a:r>
          <a:endParaRPr lang="fi-FI" sz="1400" kern="1200"/>
        </a:p>
      </dsp:txBody>
      <dsp:txXfrm>
        <a:off x="2317871" y="979591"/>
        <a:ext cx="8462927" cy="890537"/>
      </dsp:txXfrm>
    </dsp:sp>
    <dsp:sp modelId="{46141527-877E-44B2-AE89-CF40017E28F5}">
      <dsp:nvSpPr>
        <dsp:cNvPr id="0" name=""/>
        <dsp:cNvSpPr/>
      </dsp:nvSpPr>
      <dsp:spPr>
        <a:xfrm>
          <a:off x="2156159" y="1870129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42C37-20B8-4585-BAAF-B13EFEA7AE5B}">
      <dsp:nvSpPr>
        <dsp:cNvPr id="0" name=""/>
        <dsp:cNvSpPr/>
      </dsp:nvSpPr>
      <dsp:spPr>
        <a:xfrm>
          <a:off x="0" y="1915778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688E3-2A74-4A8B-9416-20585B2E2AF3}">
      <dsp:nvSpPr>
        <dsp:cNvPr id="0" name=""/>
        <dsp:cNvSpPr/>
      </dsp:nvSpPr>
      <dsp:spPr>
        <a:xfrm>
          <a:off x="0" y="1915778"/>
          <a:ext cx="2156159" cy="1915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F: Kuljetus on ostajan vastuulla </a:t>
          </a:r>
          <a:endParaRPr lang="fi-FI" sz="2600" kern="1200"/>
        </a:p>
      </dsp:txBody>
      <dsp:txXfrm>
        <a:off x="0" y="1915778"/>
        <a:ext cx="2156159" cy="1915778"/>
      </dsp:txXfrm>
    </dsp:sp>
    <dsp:sp modelId="{53342201-68AC-4AA2-A5CB-6D2ECA14E324}">
      <dsp:nvSpPr>
        <dsp:cNvPr id="0" name=""/>
        <dsp:cNvSpPr/>
      </dsp:nvSpPr>
      <dsp:spPr>
        <a:xfrm>
          <a:off x="2317871" y="1933832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Vientimenettelyt ja tulli- ym. maksut : myyjä </a:t>
          </a:r>
          <a:endParaRPr lang="fi-FI" sz="1400" kern="1200"/>
        </a:p>
      </dsp:txBody>
      <dsp:txXfrm>
        <a:off x="2317871" y="1933832"/>
        <a:ext cx="8462927" cy="361079"/>
      </dsp:txXfrm>
    </dsp:sp>
    <dsp:sp modelId="{6681C33E-C0EE-4A5A-9FF2-6512C834CD8D}">
      <dsp:nvSpPr>
        <dsp:cNvPr id="0" name=""/>
        <dsp:cNvSpPr/>
      </dsp:nvSpPr>
      <dsp:spPr>
        <a:xfrm>
          <a:off x="2156159" y="2294911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CC886-69B8-4688-A488-D880C5E3DC10}">
      <dsp:nvSpPr>
        <dsp:cNvPr id="0" name=""/>
        <dsp:cNvSpPr/>
      </dsp:nvSpPr>
      <dsp:spPr>
        <a:xfrm>
          <a:off x="2317871" y="2312965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Lähtöterminaalin käsittelymaksut: ostaja (FCA) / myyjä FAS ja FOB) </a:t>
          </a:r>
          <a:endParaRPr lang="fi-FI" sz="1400" kern="1200"/>
        </a:p>
      </dsp:txBody>
      <dsp:txXfrm>
        <a:off x="2317871" y="2312965"/>
        <a:ext cx="8462927" cy="361079"/>
      </dsp:txXfrm>
    </dsp:sp>
    <dsp:sp modelId="{4603632C-E38F-45A4-A1AB-744486031ED0}">
      <dsp:nvSpPr>
        <dsp:cNvPr id="0" name=""/>
        <dsp:cNvSpPr/>
      </dsp:nvSpPr>
      <dsp:spPr>
        <a:xfrm>
          <a:off x="2156159" y="2674045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63564-BACF-4DE2-A657-019CEA439E72}">
      <dsp:nvSpPr>
        <dsp:cNvPr id="0" name=""/>
        <dsp:cNvSpPr/>
      </dsp:nvSpPr>
      <dsp:spPr>
        <a:xfrm>
          <a:off x="2317871" y="2692099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Lastaaminen alukseen: ostaja (FAS)/ myyjä (FCA ja FOB) </a:t>
          </a:r>
          <a:endParaRPr lang="fi-FI" sz="1400" kern="1200"/>
        </a:p>
      </dsp:txBody>
      <dsp:txXfrm>
        <a:off x="2317871" y="2692099"/>
        <a:ext cx="8462927" cy="361079"/>
      </dsp:txXfrm>
    </dsp:sp>
    <dsp:sp modelId="{CE18519D-8825-452E-A67B-DF3A7DA07B5F}">
      <dsp:nvSpPr>
        <dsp:cNvPr id="0" name=""/>
        <dsp:cNvSpPr/>
      </dsp:nvSpPr>
      <dsp:spPr>
        <a:xfrm>
          <a:off x="2156159" y="3053178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3FBD4-068D-4356-912A-E0BBD40F4E83}">
      <dsp:nvSpPr>
        <dsp:cNvPr id="0" name=""/>
        <dsp:cNvSpPr/>
      </dsp:nvSpPr>
      <dsp:spPr>
        <a:xfrm>
          <a:off x="2317871" y="3071232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Tuontimenettelyt ja –tulli- ym. maksut : ostaja </a:t>
          </a:r>
          <a:endParaRPr lang="fi-FI" sz="1400" kern="1200"/>
        </a:p>
      </dsp:txBody>
      <dsp:txXfrm>
        <a:off x="2317871" y="3071232"/>
        <a:ext cx="8462927" cy="361079"/>
      </dsp:txXfrm>
    </dsp:sp>
    <dsp:sp modelId="{534AFF54-2B73-4B11-A7BD-38456465103E}">
      <dsp:nvSpPr>
        <dsp:cNvPr id="0" name=""/>
        <dsp:cNvSpPr/>
      </dsp:nvSpPr>
      <dsp:spPr>
        <a:xfrm>
          <a:off x="2156159" y="3432311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2120B-082C-4056-B2D4-99A36BB7C15C}">
      <dsp:nvSpPr>
        <dsp:cNvPr id="0" name=""/>
        <dsp:cNvSpPr/>
      </dsp:nvSpPr>
      <dsp:spPr>
        <a:xfrm>
          <a:off x="2317871" y="3450365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Vaaranvastuu siirtyy, kun tavara luovutetaan ensimmäiselle kuljettajalle (FCA) / pääkuljettajalle (FAS, FOB) </a:t>
          </a:r>
          <a:endParaRPr lang="fi-FI" sz="1400" kern="1200"/>
        </a:p>
      </dsp:txBody>
      <dsp:txXfrm>
        <a:off x="2317871" y="3450365"/>
        <a:ext cx="8462927" cy="361079"/>
      </dsp:txXfrm>
    </dsp:sp>
    <dsp:sp modelId="{088E9CF9-0348-4C5C-8A1D-E6148F36A02F}">
      <dsp:nvSpPr>
        <dsp:cNvPr id="0" name=""/>
        <dsp:cNvSpPr/>
      </dsp:nvSpPr>
      <dsp:spPr>
        <a:xfrm>
          <a:off x="2156159" y="3811445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31A0E-B88E-44AE-8BE8-E427ABE29E9D}">
      <dsp:nvSpPr>
        <dsp:cNvPr id="0" name=""/>
        <dsp:cNvSpPr/>
      </dsp:nvSpPr>
      <dsp:spPr>
        <a:xfrm>
          <a:off x="0" y="0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0A579-1421-461E-BA90-B5E1FE7EA127}">
      <dsp:nvSpPr>
        <dsp:cNvPr id="0" name=""/>
        <dsp:cNvSpPr/>
      </dsp:nvSpPr>
      <dsp:spPr>
        <a:xfrm>
          <a:off x="0" y="0"/>
          <a:ext cx="2156159" cy="1915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C: kuljetuksen järjestäminen on myyjän vastuulla</a:t>
          </a:r>
          <a:endParaRPr lang="fi-FI" sz="1600" kern="1200"/>
        </a:p>
      </dsp:txBody>
      <dsp:txXfrm>
        <a:off x="0" y="0"/>
        <a:ext cx="2156159" cy="1915778"/>
      </dsp:txXfrm>
    </dsp:sp>
    <dsp:sp modelId="{3317A5B2-4F37-4096-8595-13B2D7B31A7A}">
      <dsp:nvSpPr>
        <dsp:cNvPr id="0" name=""/>
        <dsp:cNvSpPr/>
      </dsp:nvSpPr>
      <dsp:spPr>
        <a:xfrm>
          <a:off x="2317871" y="18053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Riski siirtyy, kun tavara siirtyy laivan partaan yli (samoin kuin FOB) / ensimmäiselle kuljettajalle (CPT ja CIP) </a:t>
          </a:r>
          <a:endParaRPr lang="fi-FI" sz="1400" kern="1200"/>
        </a:p>
      </dsp:txBody>
      <dsp:txXfrm>
        <a:off x="2317871" y="18053"/>
        <a:ext cx="8462927" cy="361079"/>
      </dsp:txXfrm>
    </dsp:sp>
    <dsp:sp modelId="{3280F1CB-2A8F-4CB7-B2DA-F9422D06FA5C}">
      <dsp:nvSpPr>
        <dsp:cNvPr id="0" name=""/>
        <dsp:cNvSpPr/>
      </dsp:nvSpPr>
      <dsp:spPr>
        <a:xfrm>
          <a:off x="2156159" y="379133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F0497-0EA9-4EC8-8DC9-FBEE34607AC8}">
      <dsp:nvSpPr>
        <dsp:cNvPr id="0" name=""/>
        <dsp:cNvSpPr/>
      </dsp:nvSpPr>
      <dsp:spPr>
        <a:xfrm>
          <a:off x="2317871" y="397187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Käsittelymaksut päätesatamassa: ostaja (CIF) / myyjä (CPT ja CIP) </a:t>
          </a:r>
          <a:endParaRPr lang="fi-FI" sz="1400" kern="1200"/>
        </a:p>
      </dsp:txBody>
      <dsp:txXfrm>
        <a:off x="2317871" y="397187"/>
        <a:ext cx="8462927" cy="361079"/>
      </dsp:txXfrm>
    </dsp:sp>
    <dsp:sp modelId="{E6CAD3E3-6BC4-4AE9-B41A-ABE88CD130CC}">
      <dsp:nvSpPr>
        <dsp:cNvPr id="0" name=""/>
        <dsp:cNvSpPr/>
      </dsp:nvSpPr>
      <dsp:spPr>
        <a:xfrm>
          <a:off x="2156159" y="758266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56D60-4B5F-4965-A008-A790AF63EDFD}">
      <dsp:nvSpPr>
        <dsp:cNvPr id="0" name=""/>
        <dsp:cNvSpPr/>
      </dsp:nvSpPr>
      <dsp:spPr>
        <a:xfrm>
          <a:off x="2317871" y="776320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Lastin purkaminen: ostaja </a:t>
          </a:r>
          <a:endParaRPr lang="fi-FI" sz="1400" kern="1200"/>
        </a:p>
      </dsp:txBody>
      <dsp:txXfrm>
        <a:off x="2317871" y="776320"/>
        <a:ext cx="8462927" cy="361079"/>
      </dsp:txXfrm>
    </dsp:sp>
    <dsp:sp modelId="{66D19F43-88A5-4110-8B9F-56083C0A86A3}">
      <dsp:nvSpPr>
        <dsp:cNvPr id="0" name=""/>
        <dsp:cNvSpPr/>
      </dsp:nvSpPr>
      <dsp:spPr>
        <a:xfrm>
          <a:off x="2156159" y="1137399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C7C89-1405-457E-BA04-55D1E99BB54E}">
      <dsp:nvSpPr>
        <dsp:cNvPr id="0" name=""/>
        <dsp:cNvSpPr/>
      </dsp:nvSpPr>
      <dsp:spPr>
        <a:xfrm>
          <a:off x="2317871" y="1155453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Tuontimenettelyt ja sen jälkeen syntyvät kustannukset: ostaja </a:t>
          </a:r>
          <a:endParaRPr lang="fi-FI" sz="1400" kern="1200"/>
        </a:p>
      </dsp:txBody>
      <dsp:txXfrm>
        <a:off x="2317871" y="1155453"/>
        <a:ext cx="8462927" cy="361079"/>
      </dsp:txXfrm>
    </dsp:sp>
    <dsp:sp modelId="{09C54EBB-235D-40D2-9B95-6ADD2B1B7864}">
      <dsp:nvSpPr>
        <dsp:cNvPr id="0" name=""/>
        <dsp:cNvSpPr/>
      </dsp:nvSpPr>
      <dsp:spPr>
        <a:xfrm>
          <a:off x="2156159" y="1516533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001B8-E967-40F3-A8CE-68A79116B2A9}">
      <dsp:nvSpPr>
        <dsp:cNvPr id="0" name=""/>
        <dsp:cNvSpPr/>
      </dsp:nvSpPr>
      <dsp:spPr>
        <a:xfrm>
          <a:off x="2317871" y="1534587"/>
          <a:ext cx="8462927" cy="3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Vakuutus: neuvoteltava / myyjä (CIF ja CIP) </a:t>
          </a:r>
          <a:endParaRPr lang="fi-FI" sz="1400" kern="1200"/>
        </a:p>
      </dsp:txBody>
      <dsp:txXfrm>
        <a:off x="2317871" y="1534587"/>
        <a:ext cx="8462927" cy="361079"/>
      </dsp:txXfrm>
    </dsp:sp>
    <dsp:sp modelId="{75879F17-C60F-4EBE-B13F-52B197DCE168}">
      <dsp:nvSpPr>
        <dsp:cNvPr id="0" name=""/>
        <dsp:cNvSpPr/>
      </dsp:nvSpPr>
      <dsp:spPr>
        <a:xfrm>
          <a:off x="2156159" y="1895666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26BD8-C809-450D-BCB1-AA0322EA871F}">
      <dsp:nvSpPr>
        <dsp:cNvPr id="0" name=""/>
        <dsp:cNvSpPr/>
      </dsp:nvSpPr>
      <dsp:spPr>
        <a:xfrm>
          <a:off x="0" y="1915778"/>
          <a:ext cx="10780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CED99-CCA1-49A2-A276-9E8FC376C7FD}">
      <dsp:nvSpPr>
        <dsp:cNvPr id="0" name=""/>
        <dsp:cNvSpPr/>
      </dsp:nvSpPr>
      <dsp:spPr>
        <a:xfrm>
          <a:off x="0" y="1915778"/>
          <a:ext cx="2156159" cy="1915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D: </a:t>
          </a:r>
          <a:r>
            <a:rPr lang="en-US" sz="1600" b="1" kern="1200" dirty="0" err="1"/>
            <a:t>Myyjän</a:t>
          </a:r>
          <a:r>
            <a:rPr lang="en-US" sz="1600" b="1" kern="1200" dirty="0"/>
            <a:t> </a:t>
          </a:r>
          <a:r>
            <a:rPr lang="en-US" sz="1600" b="1" kern="1200" dirty="0" err="1"/>
            <a:t>kokonaisvastuu</a:t>
          </a:r>
          <a:r>
            <a:rPr lang="en-US" sz="1600" b="1" kern="1200" dirty="0"/>
            <a:t> </a:t>
          </a:r>
          <a:r>
            <a:rPr lang="en-US" sz="1600" b="1" kern="1200" dirty="0" err="1"/>
            <a:t>tavaran</a:t>
          </a:r>
          <a:r>
            <a:rPr lang="en-US" sz="1600" b="1" kern="1200" dirty="0"/>
            <a:t> </a:t>
          </a:r>
          <a:r>
            <a:rPr lang="en-US" sz="1600" b="1" kern="1200" dirty="0" err="1"/>
            <a:t>toimittamisesta</a:t>
          </a:r>
          <a:r>
            <a:rPr lang="en-US" sz="1600" b="1" kern="1200" dirty="0"/>
            <a:t> </a:t>
          </a:r>
          <a:r>
            <a:rPr lang="en-US" sz="1600" b="1" kern="1200" dirty="0" err="1"/>
            <a:t>ostajan</a:t>
          </a:r>
          <a:r>
            <a:rPr lang="en-US" sz="1600" b="1" kern="1200" dirty="0"/>
            <a:t> </a:t>
          </a:r>
          <a:r>
            <a:rPr lang="en-US" sz="1600" b="1" kern="1200" dirty="0" err="1"/>
            <a:t>toimipaikkaan</a:t>
          </a:r>
          <a:r>
            <a:rPr lang="en-US" sz="1600" b="1" kern="1200" dirty="0"/>
            <a:t> tai </a:t>
          </a:r>
          <a:r>
            <a:rPr lang="en-US" sz="1600" b="1" kern="1200" dirty="0" err="1"/>
            <a:t>muuhun</a:t>
          </a:r>
          <a:r>
            <a:rPr lang="en-US" sz="1600" b="1" kern="1200" dirty="0"/>
            <a:t> </a:t>
          </a:r>
          <a:r>
            <a:rPr lang="en-US" sz="1600" b="1" kern="1200" dirty="0" err="1"/>
            <a:t>paikkaan</a:t>
          </a:r>
          <a:r>
            <a:rPr lang="en-US" sz="1600" b="1" kern="1200" dirty="0"/>
            <a:t>, </a:t>
          </a:r>
          <a:r>
            <a:rPr lang="en-US" sz="1600" b="1" kern="1200" dirty="0" err="1"/>
            <a:t>jossa</a:t>
          </a:r>
          <a:r>
            <a:rPr lang="en-US" sz="1600" b="1" kern="1200" dirty="0"/>
            <a:t> </a:t>
          </a:r>
          <a:r>
            <a:rPr lang="en-US" sz="1600" b="1" kern="1200" dirty="0" err="1"/>
            <a:t>risiki</a:t>
          </a:r>
          <a:r>
            <a:rPr lang="en-US" sz="1600" b="1" kern="1200" dirty="0"/>
            <a:t> </a:t>
          </a:r>
          <a:r>
            <a:rPr lang="en-US" sz="1600" b="1" kern="1200" dirty="0" err="1"/>
            <a:t>siirtyy</a:t>
          </a:r>
          <a:r>
            <a:rPr lang="fi-FI" sz="1600" b="1" kern="1200" dirty="0"/>
            <a:t> </a:t>
          </a:r>
          <a:endParaRPr lang="fi-FI" sz="1600" kern="1200" dirty="0"/>
        </a:p>
      </dsp:txBody>
      <dsp:txXfrm>
        <a:off x="0" y="1915778"/>
        <a:ext cx="2156159" cy="1915778"/>
      </dsp:txXfrm>
    </dsp:sp>
    <dsp:sp modelId="{DFF1F672-E93B-4FCF-AC80-BFE8CDEF7D81}">
      <dsp:nvSpPr>
        <dsp:cNvPr id="0" name=""/>
        <dsp:cNvSpPr/>
      </dsp:nvSpPr>
      <dsp:spPr>
        <a:xfrm>
          <a:off x="2317871" y="1945712"/>
          <a:ext cx="8462927" cy="59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Tuontiterminaalin käsittelymaksut: myyjä </a:t>
          </a:r>
        </a:p>
      </dsp:txBody>
      <dsp:txXfrm>
        <a:off x="2317871" y="1945712"/>
        <a:ext cx="8462927" cy="598680"/>
      </dsp:txXfrm>
    </dsp:sp>
    <dsp:sp modelId="{8D01174A-8F5C-4170-8729-F84B1717CA36}">
      <dsp:nvSpPr>
        <dsp:cNvPr id="0" name=""/>
        <dsp:cNvSpPr/>
      </dsp:nvSpPr>
      <dsp:spPr>
        <a:xfrm>
          <a:off x="2156159" y="2544393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93075-B803-4FD7-A7E8-38C5E1E7EF5C}">
      <dsp:nvSpPr>
        <dsp:cNvPr id="0" name=""/>
        <dsp:cNvSpPr/>
      </dsp:nvSpPr>
      <dsp:spPr>
        <a:xfrm>
          <a:off x="2317871" y="2574327"/>
          <a:ext cx="8462927" cy="59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Lastin purkaminen: ostaja (DAP ja DDP) / myyjä (DPU) </a:t>
          </a:r>
        </a:p>
      </dsp:txBody>
      <dsp:txXfrm>
        <a:off x="2317871" y="2574327"/>
        <a:ext cx="8462927" cy="598680"/>
      </dsp:txXfrm>
    </dsp:sp>
    <dsp:sp modelId="{771D5565-FAE6-42F8-9408-C55B80FC2BE2}">
      <dsp:nvSpPr>
        <dsp:cNvPr id="0" name=""/>
        <dsp:cNvSpPr/>
      </dsp:nvSpPr>
      <dsp:spPr>
        <a:xfrm>
          <a:off x="2156159" y="3173008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229F4-CBB3-49EA-A3BF-16CD89B6556A}">
      <dsp:nvSpPr>
        <dsp:cNvPr id="0" name=""/>
        <dsp:cNvSpPr/>
      </dsp:nvSpPr>
      <dsp:spPr>
        <a:xfrm>
          <a:off x="2317871" y="3202942"/>
          <a:ext cx="8462927" cy="598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Tuontimenettelyt</a:t>
          </a:r>
          <a:r>
            <a:rPr lang="en-US" sz="1400" kern="1200" dirty="0"/>
            <a:t>: </a:t>
          </a:r>
          <a:r>
            <a:rPr lang="en-US" sz="1400" kern="1200" dirty="0" err="1"/>
            <a:t>ostaja</a:t>
          </a:r>
          <a:r>
            <a:rPr lang="en-US" sz="1400" kern="1200" dirty="0"/>
            <a:t> (DAP ja DPU) / </a:t>
          </a:r>
          <a:r>
            <a:rPr lang="en-US" sz="1400" kern="1200" dirty="0" err="1"/>
            <a:t>myyjä</a:t>
          </a:r>
          <a:r>
            <a:rPr lang="en-US" sz="1400" kern="1200" dirty="0"/>
            <a:t> (DDP) </a:t>
          </a:r>
          <a:endParaRPr lang="fi-FI" sz="1400" kern="1200" dirty="0"/>
        </a:p>
      </dsp:txBody>
      <dsp:txXfrm>
        <a:off x="2317871" y="3202942"/>
        <a:ext cx="8462927" cy="598680"/>
      </dsp:txXfrm>
    </dsp:sp>
    <dsp:sp modelId="{BF808467-5C54-4D68-8EA6-8D6A6EC36423}">
      <dsp:nvSpPr>
        <dsp:cNvPr id="0" name=""/>
        <dsp:cNvSpPr/>
      </dsp:nvSpPr>
      <dsp:spPr>
        <a:xfrm>
          <a:off x="2156159" y="3801622"/>
          <a:ext cx="8624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5246E-4EB1-4B3B-BBAE-6451E9CA7420}">
      <dsp:nvSpPr>
        <dsp:cNvPr id="0" name=""/>
        <dsp:cNvSpPr/>
      </dsp:nvSpPr>
      <dsp:spPr>
        <a:xfrm>
          <a:off x="3675" y="207"/>
          <a:ext cx="5238469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i="0" kern="1200" baseline="0"/>
            <a:t>Case 2: FOB Marseilles</a:t>
          </a:r>
          <a:endParaRPr lang="fi-FI" sz="4500" kern="1200"/>
        </a:p>
      </dsp:txBody>
      <dsp:txXfrm>
        <a:off x="52868" y="49400"/>
        <a:ext cx="5140083" cy="1581174"/>
      </dsp:txXfrm>
    </dsp:sp>
    <dsp:sp modelId="{F54F2475-709B-4728-87E5-D494E369BAC3}">
      <dsp:nvSpPr>
        <dsp:cNvPr id="0" name=""/>
        <dsp:cNvSpPr/>
      </dsp:nvSpPr>
      <dsp:spPr>
        <a:xfrm>
          <a:off x="3675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 err="1"/>
            <a:t>Toimitus</a:t>
          </a:r>
          <a:r>
            <a:rPr lang="en-US" sz="1100" b="0" i="0" kern="1200" baseline="0" dirty="0"/>
            <a:t> </a:t>
          </a:r>
          <a:r>
            <a:rPr lang="en-US" sz="1100" b="0" i="0" kern="1200" baseline="0" dirty="0" err="1"/>
            <a:t>tapahtuu</a:t>
          </a:r>
          <a:r>
            <a:rPr lang="en-US" sz="1100" b="0" i="0" kern="1200" baseline="0" dirty="0"/>
            <a:t> ja </a:t>
          </a:r>
          <a:r>
            <a:rPr lang="en-US" sz="1100" b="0" i="0" kern="1200" baseline="0" dirty="0" err="1"/>
            <a:t>vaaranvastuu</a:t>
          </a:r>
          <a:r>
            <a:rPr lang="en-US" sz="1100" b="0" i="0" kern="1200" baseline="0" dirty="0"/>
            <a:t> </a:t>
          </a:r>
          <a:r>
            <a:rPr lang="en-US" sz="1100" b="0" i="0" kern="1200" baseline="0" dirty="0" err="1"/>
            <a:t>siirtyy</a:t>
          </a:r>
          <a:r>
            <a:rPr lang="en-US" sz="1100" b="0" i="0" kern="1200" baseline="0" dirty="0"/>
            <a:t> </a:t>
          </a:r>
          <a:r>
            <a:rPr lang="en-US" sz="1100" b="1" i="0" kern="1200" baseline="0" dirty="0" err="1">
              <a:solidFill>
                <a:srgbClr val="FF0000"/>
              </a:solidFill>
            </a:rPr>
            <a:t>laivaussatamassa</a:t>
          </a:r>
          <a:endParaRPr lang="fi-FI" sz="1100" kern="1200" dirty="0">
            <a:solidFill>
              <a:srgbClr val="FF0000"/>
            </a:solidFill>
          </a:endParaRPr>
        </a:p>
      </dsp:txBody>
      <dsp:txXfrm>
        <a:off x="39759" y="1992404"/>
        <a:ext cx="1159833" cy="1607392"/>
      </dsp:txXfrm>
    </dsp:sp>
    <dsp:sp modelId="{CE08FBE4-BAC4-4905-AB30-4C40D0746C6F}">
      <dsp:nvSpPr>
        <dsp:cNvPr id="0" name=""/>
        <dsp:cNvSpPr/>
      </dsp:nvSpPr>
      <dsp:spPr>
        <a:xfrm>
          <a:off x="1339164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Määräsatama: Helsinki </a:t>
          </a:r>
          <a:endParaRPr lang="fi-FI" sz="1100" kern="1200"/>
        </a:p>
      </dsp:txBody>
      <dsp:txXfrm>
        <a:off x="1375248" y="1992404"/>
        <a:ext cx="1159833" cy="1607392"/>
      </dsp:txXfrm>
    </dsp:sp>
    <dsp:sp modelId="{9ABF8B33-B544-4113-AADB-403F53412D4B}">
      <dsp:nvSpPr>
        <dsp:cNvPr id="0" name=""/>
        <dsp:cNvSpPr/>
      </dsp:nvSpPr>
      <dsp:spPr>
        <a:xfrm>
          <a:off x="2674653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Laivaussatama: </a:t>
          </a:r>
          <a:r>
            <a:rPr lang="en-US" sz="1100" b="1" i="0" kern="1200" baseline="0"/>
            <a:t>Marseilles</a:t>
          </a:r>
          <a:r>
            <a:rPr lang="en-US" sz="1100" b="0" i="0" kern="1200" baseline="0"/>
            <a:t> </a:t>
          </a:r>
          <a:endParaRPr lang="fi-FI" sz="1100" kern="1200"/>
        </a:p>
      </dsp:txBody>
      <dsp:txXfrm>
        <a:off x="2710737" y="1992404"/>
        <a:ext cx="1159833" cy="1607392"/>
      </dsp:txXfrm>
    </dsp:sp>
    <dsp:sp modelId="{4601A0FE-9CEB-44D5-8A62-966ECC21628E}">
      <dsp:nvSpPr>
        <dsp:cNvPr id="0" name=""/>
        <dsp:cNvSpPr/>
      </dsp:nvSpPr>
      <dsp:spPr>
        <a:xfrm>
          <a:off x="4010143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i="0" kern="1200" baseline="0"/>
            <a:t>Vaaranvastuun siirtyminen: </a:t>
          </a:r>
          <a:r>
            <a:rPr lang="fi-FI" sz="1100" b="1" i="0" kern="1200" baseline="0"/>
            <a:t>Marseilles </a:t>
          </a:r>
          <a:endParaRPr lang="fi-FI" sz="1100" kern="1200"/>
        </a:p>
      </dsp:txBody>
      <dsp:txXfrm>
        <a:off x="4046227" y="1992404"/>
        <a:ext cx="1159833" cy="1607392"/>
      </dsp:txXfrm>
    </dsp:sp>
    <dsp:sp modelId="{AD3CEF5C-D6B9-4BFF-BB95-DF79843D81B7}">
      <dsp:nvSpPr>
        <dsp:cNvPr id="0" name=""/>
        <dsp:cNvSpPr/>
      </dsp:nvSpPr>
      <dsp:spPr>
        <a:xfrm>
          <a:off x="5449120" y="207"/>
          <a:ext cx="5238469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i="0" kern="1200" baseline="0"/>
            <a:t>Case 1: CIF Helsinki</a:t>
          </a:r>
          <a:endParaRPr lang="fi-FI" sz="4500" kern="1200"/>
        </a:p>
      </dsp:txBody>
      <dsp:txXfrm>
        <a:off x="5498313" y="49400"/>
        <a:ext cx="5140083" cy="1581174"/>
      </dsp:txXfrm>
    </dsp:sp>
    <dsp:sp modelId="{F87D90A2-4430-4F0E-A51F-B9F58F85C86B}">
      <dsp:nvSpPr>
        <dsp:cNvPr id="0" name=""/>
        <dsp:cNvSpPr/>
      </dsp:nvSpPr>
      <dsp:spPr>
        <a:xfrm>
          <a:off x="5449120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 err="1"/>
            <a:t>Toimitus</a:t>
          </a:r>
          <a:r>
            <a:rPr lang="en-US" sz="1100" b="0" i="0" kern="1200" baseline="0" dirty="0"/>
            <a:t> </a:t>
          </a:r>
          <a:r>
            <a:rPr lang="en-US" sz="1100" b="0" i="0" kern="1200" baseline="0" dirty="0" err="1"/>
            <a:t>tapahtuu</a:t>
          </a:r>
          <a:r>
            <a:rPr lang="en-US" sz="1100" b="0" i="0" kern="1200" baseline="0" dirty="0"/>
            <a:t> ja </a:t>
          </a:r>
          <a:r>
            <a:rPr lang="en-US" sz="1100" b="0" i="0" kern="1200" baseline="0" dirty="0" err="1"/>
            <a:t>vaaranvastuu</a:t>
          </a:r>
          <a:r>
            <a:rPr lang="en-US" sz="1100" b="0" i="0" kern="1200" baseline="0" dirty="0"/>
            <a:t> </a:t>
          </a:r>
          <a:r>
            <a:rPr lang="en-US" sz="1100" b="0" i="0" kern="1200" baseline="0" dirty="0" err="1"/>
            <a:t>siirtyy</a:t>
          </a:r>
          <a:r>
            <a:rPr lang="en-US" sz="1100" b="0" i="0" kern="1200" baseline="0" dirty="0"/>
            <a:t> </a:t>
          </a:r>
          <a:r>
            <a:rPr lang="en-US" sz="1100" b="1" i="0" kern="1200" baseline="0" dirty="0" err="1">
              <a:solidFill>
                <a:srgbClr val="FF0000"/>
              </a:solidFill>
            </a:rPr>
            <a:t>laivaussatamassa</a:t>
          </a:r>
          <a:endParaRPr lang="fi-FI" sz="1100" kern="1200" dirty="0">
            <a:solidFill>
              <a:srgbClr val="FF0000"/>
            </a:solidFill>
          </a:endParaRPr>
        </a:p>
      </dsp:txBody>
      <dsp:txXfrm>
        <a:off x="5485204" y="1992404"/>
        <a:ext cx="1159833" cy="1607392"/>
      </dsp:txXfrm>
    </dsp:sp>
    <dsp:sp modelId="{EF0F30CD-E71C-4BD9-8472-B9B3217573E9}">
      <dsp:nvSpPr>
        <dsp:cNvPr id="0" name=""/>
        <dsp:cNvSpPr/>
      </dsp:nvSpPr>
      <dsp:spPr>
        <a:xfrm>
          <a:off x="6784609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Määräsatama: Helsinki </a:t>
          </a:r>
          <a:endParaRPr lang="fi-FI" sz="1100" kern="1200"/>
        </a:p>
      </dsp:txBody>
      <dsp:txXfrm>
        <a:off x="6820693" y="1992404"/>
        <a:ext cx="1159833" cy="1607392"/>
      </dsp:txXfrm>
    </dsp:sp>
    <dsp:sp modelId="{5FAAD5CA-2324-48CB-84A2-45E7AB277681}">
      <dsp:nvSpPr>
        <dsp:cNvPr id="0" name=""/>
        <dsp:cNvSpPr/>
      </dsp:nvSpPr>
      <dsp:spPr>
        <a:xfrm>
          <a:off x="8120099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Laivaussatama:  </a:t>
          </a:r>
          <a:r>
            <a:rPr lang="en-US" sz="1100" b="1" i="0" kern="1200" baseline="0"/>
            <a:t>Tukholma </a:t>
          </a:r>
          <a:endParaRPr lang="fi-FI" sz="1100" kern="1200"/>
        </a:p>
      </dsp:txBody>
      <dsp:txXfrm>
        <a:off x="8156183" y="1992404"/>
        <a:ext cx="1159833" cy="1607392"/>
      </dsp:txXfrm>
    </dsp:sp>
    <dsp:sp modelId="{5C1B4FC8-E27C-4B95-BD9C-1779B0BCDFAA}">
      <dsp:nvSpPr>
        <dsp:cNvPr id="0" name=""/>
        <dsp:cNvSpPr/>
      </dsp:nvSpPr>
      <dsp:spPr>
        <a:xfrm>
          <a:off x="9455588" y="1956320"/>
          <a:ext cx="1232001" cy="1679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Vaaranvastuun siirtyminen: </a:t>
          </a:r>
          <a:r>
            <a:rPr lang="en-US" sz="1100" b="1" i="0" kern="1200" baseline="0"/>
            <a:t>Tukholma</a:t>
          </a:r>
          <a:endParaRPr lang="fi-FI" sz="1100" kern="1200"/>
        </a:p>
      </dsp:txBody>
      <dsp:txXfrm>
        <a:off x="9491672" y="1992404"/>
        <a:ext cx="1159833" cy="1607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3A338-805F-476F-A72D-41D8A41B338F}">
      <dsp:nvSpPr>
        <dsp:cNvPr id="0" name=""/>
        <dsp:cNvSpPr/>
      </dsp:nvSpPr>
      <dsp:spPr>
        <a:xfrm>
          <a:off x="0" y="0"/>
          <a:ext cx="3831557" cy="383155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77CFB-4139-4AAD-A413-F107E87DA631}">
      <dsp:nvSpPr>
        <dsp:cNvPr id="0" name=""/>
        <dsp:cNvSpPr/>
      </dsp:nvSpPr>
      <dsp:spPr>
        <a:xfrm>
          <a:off x="1915778" y="0"/>
          <a:ext cx="8865020" cy="38315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/>
            <a:t>I Incoterms C - D</a:t>
          </a:r>
          <a:endParaRPr lang="fi-FI" sz="5200" kern="1200"/>
        </a:p>
      </dsp:txBody>
      <dsp:txXfrm>
        <a:off x="1915778" y="0"/>
        <a:ext cx="4432510" cy="1819989"/>
      </dsp:txXfrm>
    </dsp:sp>
    <dsp:sp modelId="{69CDA181-BF31-4477-9CDC-1725F2FCC5D1}">
      <dsp:nvSpPr>
        <dsp:cNvPr id="0" name=""/>
        <dsp:cNvSpPr/>
      </dsp:nvSpPr>
      <dsp:spPr>
        <a:xfrm>
          <a:off x="1005783" y="1819989"/>
          <a:ext cx="1819989" cy="1819989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8C948-B02F-46E0-8255-9BA2FFF5653B}">
      <dsp:nvSpPr>
        <dsp:cNvPr id="0" name=""/>
        <dsp:cNvSpPr/>
      </dsp:nvSpPr>
      <dsp:spPr>
        <a:xfrm>
          <a:off x="1915778" y="1819989"/>
          <a:ext cx="8865020" cy="18199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/>
            <a:t>II Incoterms F</a:t>
          </a:r>
          <a:endParaRPr lang="fi-FI" sz="5200" kern="1200"/>
        </a:p>
      </dsp:txBody>
      <dsp:txXfrm>
        <a:off x="1915778" y="1819989"/>
        <a:ext cx="4432510" cy="1819989"/>
      </dsp:txXfrm>
    </dsp:sp>
    <dsp:sp modelId="{3A759835-03BF-4F63-A704-ABAE34BF594F}">
      <dsp:nvSpPr>
        <dsp:cNvPr id="0" name=""/>
        <dsp:cNvSpPr/>
      </dsp:nvSpPr>
      <dsp:spPr>
        <a:xfrm>
          <a:off x="6348288" y="0"/>
          <a:ext cx="4432510" cy="18199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/>
            <a:t>Myyjä tekee kuljetussopimuksen pääkuljettajan kanssa 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Rahdinantaja: myyjä (laivaaja edustajana)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Kuljettaja luovuttaa </a:t>
          </a:r>
          <a:r>
            <a:rPr lang="en-US" sz="1800" i="1" kern="1200"/>
            <a:t>konossementin </a:t>
          </a:r>
          <a:r>
            <a:rPr lang="en-US" sz="1800" kern="1200"/>
            <a:t>myyjälle / laivaajalle, joka toimittaa sen ostajalle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Tavaran saa konossementtia vastaan </a:t>
          </a:r>
          <a:endParaRPr lang="fi-FI" sz="1800" kern="1200"/>
        </a:p>
      </dsp:txBody>
      <dsp:txXfrm>
        <a:off x="6348288" y="0"/>
        <a:ext cx="4432510" cy="1819989"/>
      </dsp:txXfrm>
    </dsp:sp>
    <dsp:sp modelId="{8B67C778-FBF4-4873-8754-4207E1626E56}">
      <dsp:nvSpPr>
        <dsp:cNvPr id="0" name=""/>
        <dsp:cNvSpPr/>
      </dsp:nvSpPr>
      <dsp:spPr>
        <a:xfrm>
          <a:off x="6348288" y="1819989"/>
          <a:ext cx="4432510" cy="18199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Ostaja tekee kuljetussopimuksen 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Rahdinantaja: myyjä (laivaana edustajana) 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/>
            <a:t>Kuljettaja luovuttaa </a:t>
          </a:r>
          <a:r>
            <a:rPr lang="en-US" sz="1800" b="0" i="1" kern="1200" baseline="0"/>
            <a:t>konossementin </a:t>
          </a:r>
          <a:r>
            <a:rPr lang="en-US" sz="1800" b="0" i="0" kern="1200" baseline="0"/>
            <a:t>myyjälle / laivaajalle, joka toimittaa sen ostajalle</a:t>
          </a:r>
          <a:endParaRPr lang="fi-FI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/>
            <a:t>Tavaran saa konossementtia vastaan </a:t>
          </a:r>
          <a:endParaRPr lang="fi-FI" sz="1800" kern="1200"/>
        </a:p>
      </dsp:txBody>
      <dsp:txXfrm>
        <a:off x="6348288" y="1819989"/>
        <a:ext cx="4432510" cy="18199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C64F-450C-451E-B771-4E144C96DA23}">
      <dsp:nvSpPr>
        <dsp:cNvPr id="0" name=""/>
        <dsp:cNvSpPr/>
      </dsp:nvSpPr>
      <dsp:spPr>
        <a:xfrm>
          <a:off x="4240932" y="47894"/>
          <a:ext cx="2298934" cy="22989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Muodollinen kuitti siitä, että väitetysti tietty määrä tietynlaista ja –kuntosta tavaraa on laivattu alukseen</a:t>
          </a:r>
          <a:endParaRPr lang="fi-FI" sz="1200" kern="1200"/>
        </a:p>
      </dsp:txBody>
      <dsp:txXfrm>
        <a:off x="4547456" y="450207"/>
        <a:ext cx="1685885" cy="1034520"/>
      </dsp:txXfrm>
    </dsp:sp>
    <dsp:sp modelId="{24E15CE8-212C-45F8-BE55-CD2A363687B5}">
      <dsp:nvSpPr>
        <dsp:cNvPr id="0" name=""/>
        <dsp:cNvSpPr/>
      </dsp:nvSpPr>
      <dsp:spPr>
        <a:xfrm>
          <a:off x="5070464" y="1484728"/>
          <a:ext cx="2298934" cy="22989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Kuljetussopimuksen vakioehdot (Haag – Visby –säännöt) </a:t>
          </a:r>
          <a:endParaRPr lang="fi-FI" sz="1200" kern="1200"/>
        </a:p>
      </dsp:txBody>
      <dsp:txXfrm>
        <a:off x="5773555" y="2078619"/>
        <a:ext cx="1379360" cy="1264413"/>
      </dsp:txXfrm>
    </dsp:sp>
    <dsp:sp modelId="{CB3F5B1A-8D96-4285-9A69-B504EDBF98D7}">
      <dsp:nvSpPr>
        <dsp:cNvPr id="0" name=""/>
        <dsp:cNvSpPr/>
      </dsp:nvSpPr>
      <dsp:spPr>
        <a:xfrm>
          <a:off x="3411400" y="1484728"/>
          <a:ext cx="2298934" cy="22989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Tavaraa koskeva saantoasiakirja (todistaa omistusoikeuden) </a:t>
          </a:r>
          <a:endParaRPr lang="fi-FI" sz="1200" kern="1200"/>
        </a:p>
      </dsp:txBody>
      <dsp:txXfrm>
        <a:off x="3627883" y="2078619"/>
        <a:ext cx="1379360" cy="12644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CC6D7-CC3A-4E44-BB5D-4BA5CE9C8B53}">
      <dsp:nvSpPr>
        <dsp:cNvPr id="0" name=""/>
        <dsp:cNvSpPr/>
      </dsp:nvSpPr>
      <dsp:spPr>
        <a:xfrm>
          <a:off x="0" y="0"/>
          <a:ext cx="3831557" cy="383155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7729A-D6B7-4A07-B005-3FCE0350592A}">
      <dsp:nvSpPr>
        <dsp:cNvPr id="0" name=""/>
        <dsp:cNvSpPr/>
      </dsp:nvSpPr>
      <dsp:spPr>
        <a:xfrm>
          <a:off x="1915778" y="0"/>
          <a:ext cx="8865020" cy="38315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Määrittää kuljetussopimuksen ja tavaran toimituksen ehdot kuljettajan ja konossementin myöhemmän haltijan (toisen kuin rahdinantajan / laivaajan) välisessä suhteessa </a:t>
          </a:r>
          <a:endParaRPr lang="fi-FI" sz="1300" kern="1200"/>
        </a:p>
      </dsp:txBody>
      <dsp:txXfrm>
        <a:off x="1915778" y="0"/>
        <a:ext cx="4432510" cy="814205"/>
      </dsp:txXfrm>
    </dsp:sp>
    <dsp:sp modelId="{7432E052-1539-461B-B450-EF7FC82DBDC6}">
      <dsp:nvSpPr>
        <dsp:cNvPr id="0" name=""/>
        <dsp:cNvSpPr/>
      </dsp:nvSpPr>
      <dsp:spPr>
        <a:xfrm>
          <a:off x="502891" y="814205"/>
          <a:ext cx="2825773" cy="282577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489911"/>
            <a:satOff val="-7613"/>
            <a:lumOff val="-254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1FCEE-7E12-43B6-9079-584CE7C3A221}">
      <dsp:nvSpPr>
        <dsp:cNvPr id="0" name=""/>
        <dsp:cNvSpPr/>
      </dsp:nvSpPr>
      <dsp:spPr>
        <a:xfrm>
          <a:off x="1915778" y="814205"/>
          <a:ext cx="8865020" cy="2825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-489911"/>
              <a:satOff val="-7613"/>
              <a:lumOff val="-2549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Kuljetusehtoihin, joita konossementti ei sisällä, ei voida vedota myöhempää haltijaa vastaan </a:t>
          </a:r>
          <a:endParaRPr lang="fi-FI" sz="1300" kern="1200"/>
        </a:p>
      </dsp:txBody>
      <dsp:txXfrm>
        <a:off x="1915778" y="814205"/>
        <a:ext cx="4432510" cy="814205"/>
      </dsp:txXfrm>
    </dsp:sp>
    <dsp:sp modelId="{35A77999-0A5A-46E2-9A5F-BA01C65CDE16}">
      <dsp:nvSpPr>
        <dsp:cNvPr id="0" name=""/>
        <dsp:cNvSpPr/>
      </dsp:nvSpPr>
      <dsp:spPr>
        <a:xfrm>
          <a:off x="1005783" y="1628411"/>
          <a:ext cx="1819989" cy="181998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979821"/>
            <a:satOff val="-15227"/>
            <a:lumOff val="-509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2A778-C4C1-4555-BE99-907653E42227}">
      <dsp:nvSpPr>
        <dsp:cNvPr id="0" name=""/>
        <dsp:cNvSpPr/>
      </dsp:nvSpPr>
      <dsp:spPr>
        <a:xfrm>
          <a:off x="1915778" y="1628411"/>
          <a:ext cx="8865020" cy="18199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-979821"/>
              <a:satOff val="-15227"/>
              <a:lumOff val="-5098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Edustaa tavaraa ja tekee siitä vaihdannan kohteen jo kuljetusvaiheen aikana (eli myymällä konossementti myydään itse tavara)</a:t>
          </a:r>
          <a:endParaRPr lang="fi-FI" sz="1300" kern="1200"/>
        </a:p>
      </dsp:txBody>
      <dsp:txXfrm>
        <a:off x="1915778" y="1628411"/>
        <a:ext cx="4432510" cy="814205"/>
      </dsp:txXfrm>
    </dsp:sp>
    <dsp:sp modelId="{D53D432E-E75D-4FEC-99F8-28FC049782F4}">
      <dsp:nvSpPr>
        <dsp:cNvPr id="0" name=""/>
        <dsp:cNvSpPr/>
      </dsp:nvSpPr>
      <dsp:spPr>
        <a:xfrm>
          <a:off x="1508675" y="2442617"/>
          <a:ext cx="814205" cy="81420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1469732"/>
            <a:satOff val="-22840"/>
            <a:lumOff val="-7647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F4F7C-62DC-417E-869D-ADAA4D6B5C03}">
      <dsp:nvSpPr>
        <dsp:cNvPr id="0" name=""/>
        <dsp:cNvSpPr/>
      </dsp:nvSpPr>
      <dsp:spPr>
        <a:xfrm>
          <a:off x="1915778" y="2442617"/>
          <a:ext cx="8865020" cy="8142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-1469732"/>
              <a:satOff val="-22840"/>
              <a:lumOff val="-7647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Nämä konossementin suoja- / oikeutusfunktiot edellyttävät, että asiakirjan haltija on vilpittömässä mielessä eli ei ole tietoinen eikä tietämisvelvollinen mahdollisista poikkeavista tosiseikoista tai oikeussuhteista </a:t>
          </a:r>
          <a:endParaRPr lang="fi-FI" sz="1300" kern="1200"/>
        </a:p>
      </dsp:txBody>
      <dsp:txXfrm>
        <a:off x="1915778" y="2442617"/>
        <a:ext cx="4432510" cy="814205"/>
      </dsp:txXfrm>
    </dsp:sp>
    <dsp:sp modelId="{1C9083FF-342C-4508-BA71-B177F5BBC80A}">
      <dsp:nvSpPr>
        <dsp:cNvPr id="0" name=""/>
        <dsp:cNvSpPr/>
      </dsp:nvSpPr>
      <dsp:spPr>
        <a:xfrm>
          <a:off x="6348288" y="0"/>
          <a:ext cx="4432510" cy="81420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Kuljetussopimus määräytyy konossementin (Haagin – Visbyn pakottavien sääntöjen) mukaan </a:t>
          </a:r>
          <a:endParaRPr lang="fi-FI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Tavaran vastaanottaja voi vaatia vain konossementin mukaista tavaraa (vaikka kauppasopimuksessa se määriteltäisiin eri tavoin) </a:t>
          </a:r>
          <a:endParaRPr lang="fi-FI" sz="1100" kern="1200"/>
        </a:p>
      </dsp:txBody>
      <dsp:txXfrm>
        <a:off x="6348288" y="0"/>
        <a:ext cx="4432510" cy="814205"/>
      </dsp:txXfrm>
    </dsp:sp>
    <dsp:sp modelId="{139C8EA5-1315-4C9C-97F0-6D22E51C8532}">
      <dsp:nvSpPr>
        <dsp:cNvPr id="0" name=""/>
        <dsp:cNvSpPr/>
      </dsp:nvSpPr>
      <dsp:spPr>
        <a:xfrm>
          <a:off x="6348288" y="1628411"/>
          <a:ext cx="4432510" cy="81420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Konossementin haltijalla katsotaan olevan omistusoikeus tavaraan </a:t>
          </a:r>
          <a:endParaRPr lang="fi-FI" sz="1100" kern="1200"/>
        </a:p>
      </dsp:txBody>
      <dsp:txXfrm>
        <a:off x="6348288" y="1628411"/>
        <a:ext cx="4432510" cy="8142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A3C60-12C3-45D5-AB85-982AABF2C905}">
      <dsp:nvSpPr>
        <dsp:cNvPr id="0" name=""/>
        <dsp:cNvSpPr/>
      </dsp:nvSpPr>
      <dsp:spPr>
        <a:xfrm>
          <a:off x="1880399" y="34849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38B78-F1EE-41BF-9A1D-E02268CBC2F1}">
      <dsp:nvSpPr>
        <dsp:cNvPr id="0" name=""/>
        <dsp:cNvSpPr/>
      </dsp:nvSpPr>
      <dsp:spPr>
        <a:xfrm>
          <a:off x="692399" y="276306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i="0" kern="1200" baseline="0"/>
            <a:t>Tavaran saa hallintaan vain asiakirjan esittämällä (presentaatiovaikutus) </a:t>
          </a:r>
          <a:endParaRPr lang="en-US" sz="1600" kern="1200"/>
        </a:p>
      </dsp:txBody>
      <dsp:txXfrm>
        <a:off x="692399" y="2763060"/>
        <a:ext cx="4320000" cy="720000"/>
      </dsp:txXfrm>
    </dsp:sp>
    <dsp:sp modelId="{69F38CD1-B26F-4E37-8C65-C66AC2D14073}">
      <dsp:nvSpPr>
        <dsp:cNvPr id="0" name=""/>
        <dsp:cNvSpPr/>
      </dsp:nvSpPr>
      <dsp:spPr>
        <a:xfrm>
          <a:off x="6956399" y="348496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21CAD-518B-496F-8B30-1170D2514E44}">
      <dsp:nvSpPr>
        <dsp:cNvPr id="0" name=""/>
        <dsp:cNvSpPr/>
      </dsp:nvSpPr>
      <dsp:spPr>
        <a:xfrm>
          <a:off x="5768399" y="276306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Asiakirjan haltijalla on oikeus saada tavara hallintaansa, vaikka toisella olisi siihen parempi oikeus </a:t>
          </a:r>
          <a:r>
            <a:rPr lang="fi-FI" sz="1600" b="1" i="0" kern="1200" baseline="0"/>
            <a:t>(</a:t>
          </a:r>
          <a:r>
            <a:rPr lang="fi-FI" sz="1600" b="1" i="0" u="sng" kern="1200" baseline="0"/>
            <a:t>legitimaatiovaikutus</a:t>
          </a:r>
          <a:r>
            <a:rPr lang="fi-FI" sz="1600" b="1" i="0" kern="1200" baseline="0"/>
            <a:t>)</a:t>
          </a:r>
          <a:r>
            <a:rPr lang="fi-FI" sz="1600" b="0" i="0" kern="1200" baseline="0"/>
            <a:t>   </a:t>
          </a:r>
          <a:r>
            <a:rPr lang="fi-FI" sz="1600" b="1" i="0" kern="1200" baseline="0"/>
            <a:t> </a:t>
          </a:r>
          <a:r>
            <a:rPr lang="fi-FI" sz="1600" b="0" i="0" kern="1200" baseline="0"/>
            <a:t> </a:t>
          </a:r>
          <a:endParaRPr lang="en-US" sz="1600" kern="1200"/>
        </a:p>
      </dsp:txBody>
      <dsp:txXfrm>
        <a:off x="5768399" y="2763060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A47ED-C706-468D-B32E-E339B9383B40}" type="datetimeFigureOut">
              <a:rPr lang="fi-FI" smtClean="0"/>
              <a:t>1.2.2021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279D-1491-4617-ABB2-9A15920F40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162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424265-686E-49D7-B5D7-7A0919FD1146}" type="slidenum">
              <a:rPr lang="en-US" altLang="fi-FI"/>
              <a:pPr/>
              <a:t>2</a:t>
            </a:fld>
            <a:endParaRPr lang="en-US" altLang="fi-FI"/>
          </a:p>
        </p:txBody>
      </p:sp>
      <p:sp>
        <p:nvSpPr>
          <p:cNvPr id="716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553704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56598-9EB4-4A87-8544-0C66FEC80064}" type="slidenum">
              <a:rPr lang="en-US" altLang="fi-FI"/>
              <a:pPr/>
              <a:t>12</a:t>
            </a:fld>
            <a:endParaRPr lang="en-US" altLang="fi-FI"/>
          </a:p>
        </p:txBody>
      </p:sp>
      <p:sp>
        <p:nvSpPr>
          <p:cNvPr id="1085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351050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17906-10B1-4F65-AE83-B00E67F53727}" type="slidenum">
              <a:rPr lang="en-US" altLang="fi-FI"/>
              <a:pPr/>
              <a:t>13</a:t>
            </a:fld>
            <a:endParaRPr lang="en-US" altLang="fi-FI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40837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34E5C-E35C-45F6-B833-073052775DB5}" type="slidenum">
              <a:rPr lang="en-US" altLang="fi-FI"/>
              <a:pPr/>
              <a:t>14</a:t>
            </a:fld>
            <a:endParaRPr lang="en-US" altLang="fi-FI"/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54059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DC12C1-AE19-4B42-92E4-6E0AB63AA28D}" type="slidenum">
              <a:rPr lang="en-US" altLang="fi-FI"/>
              <a:pPr/>
              <a:t>19</a:t>
            </a:fld>
            <a:endParaRPr lang="en-US" altLang="fi-FI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847601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73D2B6-B63D-4285-B6B6-762B7B869B72}" type="slidenum">
              <a:rPr lang="en-US" altLang="fi-FI"/>
              <a:pPr/>
              <a:t>20</a:t>
            </a:fld>
            <a:endParaRPr lang="en-US" altLang="fi-FI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572809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E6A707-8AE6-4E25-A8C6-5C3031525264}" type="slidenum">
              <a:rPr lang="en-US" altLang="fi-FI"/>
              <a:pPr/>
              <a:t>21</a:t>
            </a:fld>
            <a:endParaRPr lang="en-US" altLang="fi-FI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722358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720DF8-75B6-4855-8C21-1E86DDD6FC6A}" type="slidenum">
              <a:rPr lang="en-US" altLang="fi-FI"/>
              <a:pPr/>
              <a:t>22</a:t>
            </a:fld>
            <a:endParaRPr lang="en-US" altLang="fi-FI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627159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61BE1-88D8-4365-B329-ED818B962AFA}" type="slidenum">
              <a:rPr lang="en-US" altLang="fi-FI"/>
              <a:pPr/>
              <a:t>23</a:t>
            </a:fld>
            <a:endParaRPr lang="en-US" altLang="fi-FI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279533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22081-EBA8-4AA7-A15C-3D8CB9997F80}" type="slidenum">
              <a:rPr lang="en-US" altLang="fi-FI"/>
              <a:pPr/>
              <a:t>24</a:t>
            </a:fld>
            <a:endParaRPr lang="en-US" altLang="fi-FI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113214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BAD8D-C083-4122-8E01-A22B5672EC2A}" type="slidenum">
              <a:rPr lang="en-US" altLang="fi-FI"/>
              <a:pPr/>
              <a:t>25</a:t>
            </a:fld>
            <a:endParaRPr lang="en-US" altLang="fi-FI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53927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8E5533-8D28-4B23-8C86-F06937DF6941}" type="slidenum">
              <a:rPr lang="en-US" altLang="fi-FI"/>
              <a:pPr/>
              <a:t>3</a:t>
            </a:fld>
            <a:endParaRPr lang="en-US" altLang="fi-FI"/>
          </a:p>
        </p:txBody>
      </p:sp>
      <p:sp>
        <p:nvSpPr>
          <p:cNvPr id="74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999274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8CF88-C171-4F44-9ECF-05CC63132721}" type="slidenum">
              <a:rPr lang="en-US" altLang="fi-FI"/>
              <a:pPr/>
              <a:t>26</a:t>
            </a:fld>
            <a:endParaRPr lang="en-US" altLang="fi-FI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830465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C9F66-ABDF-4E21-87E9-8AC615B18001}" type="slidenum">
              <a:rPr lang="en-US" altLang="fi-FI"/>
              <a:pPr/>
              <a:t>27</a:t>
            </a:fld>
            <a:endParaRPr lang="en-US" altLang="fi-FI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824814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8C788F-4AC5-4A7D-9BB7-A462FA9969C2}" type="slidenum">
              <a:rPr lang="en-US" altLang="fi-FI"/>
              <a:pPr/>
              <a:t>28</a:t>
            </a:fld>
            <a:endParaRPr lang="en-US" altLang="fi-FI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74892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DD8F0-BE21-4DBB-AAAE-99618222470D}" type="slidenum">
              <a:rPr lang="en-US" altLang="fi-FI"/>
              <a:pPr/>
              <a:t>5</a:t>
            </a:fld>
            <a:endParaRPr lang="en-US" altLang="fi-FI"/>
          </a:p>
        </p:txBody>
      </p:sp>
      <p:sp>
        <p:nvSpPr>
          <p:cNvPr id="870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278083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CF220-7F1C-4FB1-89D7-402FADB23F3D}" type="slidenum">
              <a:rPr lang="en-US" altLang="fi-FI"/>
              <a:pPr/>
              <a:t>6</a:t>
            </a:fld>
            <a:endParaRPr lang="en-US" altLang="fi-FI"/>
          </a:p>
        </p:txBody>
      </p:sp>
      <p:sp>
        <p:nvSpPr>
          <p:cNvPr id="901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067633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F8722-FB08-4E7A-A58A-B0DE79D7E64E}" type="slidenum">
              <a:rPr lang="en-US" altLang="fi-FI"/>
              <a:pPr/>
              <a:t>7</a:t>
            </a:fld>
            <a:endParaRPr lang="en-US" altLang="fi-FI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15920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9CD39-063F-417F-815E-6E6125FCACDF}" type="slidenum">
              <a:rPr lang="en-US" altLang="fi-FI"/>
              <a:pPr/>
              <a:t>8</a:t>
            </a:fld>
            <a:endParaRPr lang="en-US" altLang="fi-FI"/>
          </a:p>
        </p:txBody>
      </p:sp>
      <p:sp>
        <p:nvSpPr>
          <p:cNvPr id="96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145343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65C0F-6CB8-4175-AEF0-3B393B215C0F}" type="slidenum">
              <a:rPr lang="en-US" altLang="fi-FI"/>
              <a:pPr/>
              <a:t>9</a:t>
            </a:fld>
            <a:endParaRPr lang="en-US" altLang="fi-FI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24701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5FBC7-A550-40B4-A827-4BB9F346413C}" type="slidenum">
              <a:rPr lang="en-US" altLang="fi-FI"/>
              <a:pPr/>
              <a:t>10</a:t>
            </a:fld>
            <a:endParaRPr lang="en-US" altLang="fi-FI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117569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3D6A5F-4A1E-49A2-BBD1-F422A0A978B2}" type="slidenum">
              <a:rPr lang="en-US" altLang="fi-FI"/>
              <a:pPr/>
              <a:t>11</a:t>
            </a:fld>
            <a:endParaRPr lang="en-US" altLang="fi-FI"/>
          </a:p>
        </p:txBody>
      </p:sp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2964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54B7-8B8F-44BA-9765-BE3764CCD769}" type="datetime1">
              <a:rPr lang="fi-FI" smtClean="0"/>
              <a:t>1.2.2021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0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D81E-4144-4014-8F23-12743670D7CB}" type="datetime1">
              <a:rPr lang="fi-FI" smtClean="0"/>
              <a:t>1.2.2021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4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087F-BA05-4FBF-AD14-CF9F92B84E68}" type="datetime1">
              <a:rPr lang="fi-FI" smtClean="0"/>
              <a:t>1.2.2021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23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667" y="5765800"/>
            <a:ext cx="10780184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807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3" y="1685678"/>
            <a:ext cx="107807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200" indent="-159300">
              <a:buFont typeface="Arial"/>
              <a:buChar char="•"/>
              <a:defRPr sz="1500">
                <a:latin typeface="Georgia"/>
              </a:defRPr>
            </a:lvl2pPr>
            <a:lvl3pPr marL="345600" indent="-172800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4000" indent="-145800">
              <a:buFont typeface="Arial"/>
              <a:buChar char="•"/>
              <a:defRPr sz="1050" baseline="0">
                <a:latin typeface="Georgia"/>
              </a:defRPr>
            </a:lvl4pPr>
            <a:lvl5pPr marL="815400" indent="-171450">
              <a:buFont typeface="Courier New"/>
              <a:buChar char="o"/>
              <a:defRPr sz="975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D7B0-4EA7-46BF-9FF4-022D0F870F8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1.2.2021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Kansainväliset sopimukset Luento 7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" y="5598249"/>
            <a:ext cx="3767459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6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667" y="5765800"/>
            <a:ext cx="10780184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3" y="381000"/>
            <a:ext cx="107807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3" y="1685678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200" indent="-159300">
              <a:buFont typeface="Arial"/>
              <a:buChar char="•"/>
              <a:defRPr sz="1500">
                <a:latin typeface="Georgia"/>
              </a:defRPr>
            </a:lvl2pPr>
            <a:lvl3pPr marL="345600" indent="-172800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4000" indent="-145800">
              <a:buFont typeface="Arial"/>
              <a:buChar char="•"/>
              <a:defRPr sz="1050" baseline="0">
                <a:latin typeface="Georgia"/>
              </a:defRPr>
            </a:lvl4pPr>
            <a:lvl5pPr marL="815400" indent="-171450">
              <a:buFont typeface="Courier New"/>
              <a:buChar char="o"/>
              <a:defRPr sz="975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3" y="1685678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200" indent="-159300">
              <a:buFont typeface="Arial"/>
              <a:buChar char="•"/>
              <a:defRPr sz="1500">
                <a:latin typeface="Georgia"/>
              </a:defRPr>
            </a:lvl2pPr>
            <a:lvl3pPr marL="345600" indent="-172800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4000" indent="-145800">
              <a:buFont typeface="Arial"/>
              <a:buChar char="•"/>
              <a:defRPr sz="1050" baseline="0">
                <a:latin typeface="Georgia"/>
              </a:defRPr>
            </a:lvl4pPr>
            <a:lvl5pPr marL="815400" indent="-171450">
              <a:buFont typeface="Courier New"/>
              <a:buChar char="o"/>
              <a:defRPr sz="975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59EE-3A71-4CB0-A5AF-2D9ECC3EA9DA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1.2.2021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Kansainväliset sopimukset Luento 7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" y="5598249"/>
            <a:ext cx="3767459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6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60F1-EFC4-4BE0-8B4C-36C49E01B337}" type="datetime1">
              <a:rPr lang="fi-FI" smtClean="0"/>
              <a:t>1.2.2021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8EBDF-18B9-4B88-80C8-C985D339099C}" type="datetime1">
              <a:rPr lang="fi-FI" smtClean="0"/>
              <a:t>1.2.2021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9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F21A-DB63-4630-B9F7-FEFB35BFEC3C}" type="datetime1">
              <a:rPr lang="fi-FI" smtClean="0"/>
              <a:t>1.2.2021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3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83312-1225-4973-87ED-66EF9880EEC0}" type="datetime1">
              <a:rPr lang="fi-FI" smtClean="0"/>
              <a:t>1.2.2021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75411-B345-4FBC-8B32-40D985F0793A}" type="datetime1">
              <a:rPr lang="fi-FI" smtClean="0"/>
              <a:t>1.2.2021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2E49-4E4B-48FE-90FA-9E900D55DBC0}" type="datetime1">
              <a:rPr lang="fi-FI" smtClean="0"/>
              <a:t>1.2.2021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E1BC-61AD-43DE-8CD3-B263A8811010}" type="datetime1">
              <a:rPr lang="fi-FI" smtClean="0"/>
              <a:t>1.2.2021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6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028-7F53-458D-9CBC-4BE21E1061C0}" type="datetime1">
              <a:rPr lang="fi-FI" smtClean="0"/>
              <a:t>1.2.2021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026C4953-9173-4AA1-BD4B-826C5F9ED7AB}" type="datetime1">
              <a:rPr lang="fi-FI" smtClean="0"/>
              <a:t>1.2.2021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Kansainväliset sopimukset Luento 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7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s://www.logistiikanmaailma.fi/kauppa-tullaus/ulkomaankaupan-asiakirjoja/konossementti-bill-of-lading/" TargetMode="External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B063537-51CA-4CE8-A827-222E25826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0B7382-5963-4447-A5E8-CC4175806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871759"/>
            <a:ext cx="5067300" cy="3497042"/>
          </a:xfrm>
        </p:spPr>
        <p:txBody>
          <a:bodyPr anchor="t">
            <a:normAutofit/>
          </a:bodyPr>
          <a:lstStyle/>
          <a:p>
            <a:r>
              <a:rPr lang="fi-FI" sz="4800" dirty="0">
                <a:solidFill>
                  <a:srgbClr val="FFFFFF"/>
                </a:solidFill>
              </a:rPr>
              <a:t>Kansainväliset sopimukset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666E027-2616-4E58-BC59-61367300F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157694"/>
            <a:ext cx="5019676" cy="976406"/>
          </a:xfrm>
        </p:spPr>
        <p:txBody>
          <a:bodyPr anchor="t"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Kauppa- ja kuljetussopimukset </a:t>
            </a:r>
          </a:p>
          <a:p>
            <a:r>
              <a:rPr lang="fi-FI" dirty="0">
                <a:solidFill>
                  <a:srgbClr val="FFFFFF"/>
                </a:solidFill>
              </a:rPr>
              <a:t>Konossementti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Kauppa</a:t>
            </a:r>
            <a:r>
              <a:rPr lang="en-US" altLang="fi-FI" dirty="0"/>
              <a:t> ja </a:t>
            </a:r>
            <a:r>
              <a:rPr lang="en-US" altLang="fi-FI" dirty="0" err="1"/>
              <a:t>kuljetus</a:t>
            </a:r>
            <a:r>
              <a:rPr lang="en-US" altLang="fi-FI" dirty="0"/>
              <a:t>: case 1 (CIF</a:t>
            </a:r>
            <a:r>
              <a:rPr lang="fi-FI" altLang="fi-FI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E6DEA8-D215-4445-871E-1B96D6D61140}" type="slidenum">
              <a:rPr lang="en-US" altLang="fi-FI"/>
              <a:pPr/>
              <a:t>10</a:t>
            </a:fld>
            <a:endParaRPr lang="en-US" altLang="fi-FI"/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C9009150-6031-430F-87B7-4D219CBB1695}"/>
              </a:ext>
            </a:extLst>
          </p:cNvPr>
          <p:cNvGrpSpPr/>
          <p:nvPr/>
        </p:nvGrpSpPr>
        <p:grpSpPr>
          <a:xfrm>
            <a:off x="2743200" y="1336675"/>
            <a:ext cx="6781800" cy="4648200"/>
            <a:chOff x="2743200" y="1336675"/>
            <a:chExt cx="6781800" cy="4648200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895600" y="5527675"/>
              <a:ext cx="6629400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4" name="Ryhmä 3">
              <a:extLst>
                <a:ext uri="{FF2B5EF4-FFF2-40B4-BE49-F238E27FC236}">
                  <a16:creationId xmlns:a16="http://schemas.microsoft.com/office/drawing/2014/main" id="{CA523B97-5BA6-411B-B957-5DCC6FEEC68D}"/>
                </a:ext>
              </a:extLst>
            </p:cNvPr>
            <p:cNvGrpSpPr/>
            <p:nvPr/>
          </p:nvGrpSpPr>
          <p:grpSpPr>
            <a:xfrm>
              <a:off x="2743200" y="1336675"/>
              <a:ext cx="6629400" cy="4179332"/>
              <a:chOff x="2743200" y="1336675"/>
              <a:chExt cx="6629400" cy="4179332"/>
            </a:xfrm>
          </p:grpSpPr>
          <p:sp>
            <p:nvSpPr>
              <p:cNvPr id="17411" name="Text Box 3"/>
              <p:cNvSpPr txBox="1">
                <a:spLocks noChangeArrowheads="1"/>
              </p:cNvSpPr>
              <p:nvPr/>
            </p:nvSpPr>
            <p:spPr bwMode="auto">
              <a:xfrm>
                <a:off x="2743200" y="2057400"/>
                <a:ext cx="129540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i-FI" altLang="fi-FI" dirty="0"/>
                  <a:t>Myyjä</a:t>
                </a:r>
              </a:p>
            </p:txBody>
          </p:sp>
          <p:sp>
            <p:nvSpPr>
              <p:cNvPr id="17412" name="Rectangle 4"/>
              <p:cNvSpPr>
                <a:spLocks noChangeArrowheads="1"/>
              </p:cNvSpPr>
              <p:nvPr/>
            </p:nvSpPr>
            <p:spPr bwMode="auto">
              <a:xfrm>
                <a:off x="2743200" y="1600200"/>
                <a:ext cx="1143000" cy="457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13" name="Rectangle 5"/>
              <p:cNvSpPr>
                <a:spLocks noChangeArrowheads="1"/>
              </p:cNvSpPr>
              <p:nvPr/>
            </p:nvSpPr>
            <p:spPr bwMode="auto">
              <a:xfrm>
                <a:off x="8229600" y="1600200"/>
                <a:ext cx="1143000" cy="457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14" name="Text Box 6"/>
              <p:cNvSpPr txBox="1">
                <a:spLocks noChangeArrowheads="1"/>
              </p:cNvSpPr>
              <p:nvPr/>
            </p:nvSpPr>
            <p:spPr bwMode="auto">
              <a:xfrm>
                <a:off x="8137525" y="2022475"/>
                <a:ext cx="113499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Kuljettaja</a:t>
                </a:r>
              </a:p>
            </p:txBody>
          </p:sp>
          <p:graphicFrame>
            <p:nvGraphicFramePr>
              <p:cNvPr id="17415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2913739"/>
                  </p:ext>
                </p:extLst>
              </p:nvPr>
            </p:nvGraphicFramePr>
            <p:xfrm>
              <a:off x="5257800" y="2133601"/>
              <a:ext cx="1149350" cy="1216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1150200" imgH="1215720" progId="MS_ClipArt_Gallery.2">
                      <p:embed/>
                    </p:oleObj>
                  </mc:Choice>
                  <mc:Fallback>
                    <p:oleObj name="Clip" r:id="rId3" imgW="1150200" imgH="1215720" progId="MS_ClipArt_Gallery.2">
                      <p:embed/>
                      <p:pic>
                        <p:nvPicPr>
                          <p:cNvPr id="17415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57800" y="2133601"/>
                            <a:ext cx="1149350" cy="1216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416" name="AutoShape 8"/>
              <p:cNvSpPr>
                <a:spLocks noChangeArrowheads="1"/>
              </p:cNvSpPr>
              <p:nvPr/>
            </p:nvSpPr>
            <p:spPr bwMode="auto">
              <a:xfrm>
                <a:off x="4343400" y="1752600"/>
                <a:ext cx="3733800" cy="228600"/>
              </a:xfrm>
              <a:prstGeom prst="leftRightArrow">
                <a:avLst>
                  <a:gd name="adj1" fmla="val 50000"/>
                  <a:gd name="adj2" fmla="val 32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17" name="Text Box 9"/>
              <p:cNvSpPr txBox="1">
                <a:spLocks noChangeArrowheads="1"/>
              </p:cNvSpPr>
              <p:nvPr/>
            </p:nvSpPr>
            <p:spPr bwMode="auto">
              <a:xfrm>
                <a:off x="4937126" y="1336675"/>
                <a:ext cx="179837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Kuljetussopimus</a:t>
                </a:r>
              </a:p>
            </p:txBody>
          </p:sp>
          <p:sp>
            <p:nvSpPr>
              <p:cNvPr id="17418" name="Text Box 10"/>
              <p:cNvSpPr txBox="1">
                <a:spLocks noChangeArrowheads="1"/>
              </p:cNvSpPr>
              <p:nvPr/>
            </p:nvSpPr>
            <p:spPr bwMode="auto">
              <a:xfrm>
                <a:off x="6248400" y="2362200"/>
                <a:ext cx="179837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Kuljetussopimus</a:t>
                </a:r>
              </a:p>
            </p:txBody>
          </p:sp>
          <p:sp>
            <p:nvSpPr>
              <p:cNvPr id="17420" name="Text Box 12"/>
              <p:cNvSpPr txBox="1">
                <a:spLocks noChangeArrowheads="1"/>
              </p:cNvSpPr>
              <p:nvPr/>
            </p:nvSpPr>
            <p:spPr bwMode="auto">
              <a:xfrm>
                <a:off x="5470525" y="5146675"/>
                <a:ext cx="8114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Ostaja</a:t>
                </a:r>
              </a:p>
            </p:txBody>
          </p:sp>
          <p:sp>
            <p:nvSpPr>
              <p:cNvPr id="17421" name="AutoShape 13"/>
              <p:cNvSpPr>
                <a:spLocks noChangeArrowheads="1"/>
              </p:cNvSpPr>
              <p:nvPr/>
            </p:nvSpPr>
            <p:spPr bwMode="auto">
              <a:xfrm>
                <a:off x="3200400" y="2667000"/>
                <a:ext cx="457200" cy="2743200"/>
              </a:xfrm>
              <a:prstGeom prst="upDownArrow">
                <a:avLst>
                  <a:gd name="adj1" fmla="val 50000"/>
                  <a:gd name="adj2" fmla="val 12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22" name="Text Box 14"/>
              <p:cNvSpPr txBox="1">
                <a:spLocks noChangeArrowheads="1"/>
              </p:cNvSpPr>
              <p:nvPr/>
            </p:nvSpPr>
            <p:spPr bwMode="auto">
              <a:xfrm>
                <a:off x="2803525" y="3165476"/>
                <a:ext cx="369012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K</a:t>
                </a:r>
              </a:p>
              <a:p>
                <a:r>
                  <a:rPr lang="fi-FI" altLang="fi-FI" dirty="0"/>
                  <a:t>A</a:t>
                </a:r>
              </a:p>
              <a:p>
                <a:r>
                  <a:rPr lang="fi-FI" altLang="fi-FI" dirty="0"/>
                  <a:t>U</a:t>
                </a:r>
              </a:p>
              <a:p>
                <a:r>
                  <a:rPr lang="fi-FI" altLang="fi-FI" dirty="0"/>
                  <a:t>P</a:t>
                </a:r>
              </a:p>
              <a:p>
                <a:r>
                  <a:rPr lang="fi-FI" altLang="fi-FI" dirty="0"/>
                  <a:t>P</a:t>
                </a:r>
              </a:p>
              <a:p>
                <a:r>
                  <a:rPr lang="fi-FI" altLang="fi-FI" dirty="0"/>
                  <a:t>A</a:t>
                </a:r>
              </a:p>
            </p:txBody>
          </p:sp>
          <p:graphicFrame>
            <p:nvGraphicFramePr>
              <p:cNvPr id="17423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06945"/>
                  </p:ext>
                </p:extLst>
              </p:nvPr>
            </p:nvGraphicFramePr>
            <p:xfrm>
              <a:off x="5334000" y="3733801"/>
              <a:ext cx="1149350" cy="1216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150200" imgH="1215720" progId="MS_ClipArt_Gallery.2">
                      <p:embed/>
                    </p:oleObj>
                  </mc:Choice>
                  <mc:Fallback>
                    <p:oleObj name="Clip" r:id="rId5" imgW="1150200" imgH="1215720" progId="MS_ClipArt_Gallery.2">
                      <p:embed/>
                      <p:pic>
                        <p:nvPicPr>
                          <p:cNvPr id="17423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34000" y="3733801"/>
                            <a:ext cx="1149350" cy="1216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424" name="Text Box 16"/>
              <p:cNvSpPr txBox="1">
                <a:spLocks noChangeArrowheads="1"/>
              </p:cNvSpPr>
              <p:nvPr/>
            </p:nvSpPr>
            <p:spPr bwMode="auto">
              <a:xfrm>
                <a:off x="6537325" y="3927475"/>
                <a:ext cx="164474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Konossementti</a:t>
                </a:r>
              </a:p>
            </p:txBody>
          </p:sp>
          <p:sp>
            <p:nvSpPr>
              <p:cNvPr id="17425" name="Line 17"/>
              <p:cNvSpPr>
                <a:spLocks noChangeShapeType="1"/>
              </p:cNvSpPr>
              <p:nvPr/>
            </p:nvSpPr>
            <p:spPr bwMode="auto">
              <a:xfrm flipH="1">
                <a:off x="6553200" y="2514600"/>
                <a:ext cx="1752600" cy="1143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26" name="Text Box 18"/>
              <p:cNvSpPr txBox="1">
                <a:spLocks noChangeArrowheads="1"/>
              </p:cNvSpPr>
              <p:nvPr/>
            </p:nvSpPr>
            <p:spPr bwMode="auto">
              <a:xfrm>
                <a:off x="7527926" y="3013075"/>
                <a:ext cx="66075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BL 1</a:t>
                </a:r>
              </a:p>
            </p:txBody>
          </p:sp>
          <p:sp>
            <p:nvSpPr>
              <p:cNvPr id="17427" name="Line 19"/>
              <p:cNvSpPr>
                <a:spLocks noChangeShapeType="1"/>
              </p:cNvSpPr>
              <p:nvPr/>
            </p:nvSpPr>
            <p:spPr bwMode="auto">
              <a:xfrm flipH="1" flipV="1">
                <a:off x="4038600" y="2133600"/>
                <a:ext cx="1371600" cy="1676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28" name="Text Box 20"/>
              <p:cNvSpPr txBox="1">
                <a:spLocks noChangeArrowheads="1"/>
              </p:cNvSpPr>
              <p:nvPr/>
            </p:nvSpPr>
            <p:spPr bwMode="auto">
              <a:xfrm>
                <a:off x="4556126" y="2327275"/>
                <a:ext cx="60144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 dirty="0"/>
                  <a:t>BL1</a:t>
                </a:r>
              </a:p>
            </p:txBody>
          </p:sp>
          <p:sp>
            <p:nvSpPr>
              <p:cNvPr id="17429" name="Line 21"/>
              <p:cNvSpPr>
                <a:spLocks noChangeShapeType="1"/>
              </p:cNvSpPr>
              <p:nvPr/>
            </p:nvSpPr>
            <p:spPr bwMode="auto">
              <a:xfrm>
                <a:off x="3886200" y="2438400"/>
                <a:ext cx="0" cy="2819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30" name="Text Box 22"/>
              <p:cNvSpPr txBox="1">
                <a:spLocks noChangeArrowheads="1"/>
              </p:cNvSpPr>
              <p:nvPr/>
            </p:nvSpPr>
            <p:spPr bwMode="auto">
              <a:xfrm>
                <a:off x="4022726" y="3698875"/>
                <a:ext cx="60144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/>
                  <a:t>BL2</a:t>
                </a:r>
              </a:p>
            </p:txBody>
          </p:sp>
          <p:sp>
            <p:nvSpPr>
              <p:cNvPr id="17431" name="Line 23"/>
              <p:cNvSpPr>
                <a:spLocks noChangeShapeType="1"/>
              </p:cNvSpPr>
              <p:nvPr/>
            </p:nvSpPr>
            <p:spPr bwMode="auto">
              <a:xfrm flipV="1">
                <a:off x="9296400" y="2514600"/>
                <a:ext cx="0" cy="2819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432" name="Text Box 24"/>
              <p:cNvSpPr txBox="1">
                <a:spLocks noChangeArrowheads="1"/>
              </p:cNvSpPr>
              <p:nvPr/>
            </p:nvSpPr>
            <p:spPr bwMode="auto">
              <a:xfrm>
                <a:off x="8594726" y="3470275"/>
                <a:ext cx="60144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i-FI" altLang="fi-FI"/>
                  <a:t>BL3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269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/>
              <a:t>Kauppa ja Kuljetus: case 2 (FOB)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4C44D7-67FF-4B2F-A2F6-FD55D161B40A}" type="slidenum">
              <a:rPr lang="en-US" altLang="fi-FI"/>
              <a:pPr/>
              <a:t>11</a:t>
            </a:fld>
            <a:endParaRPr lang="en-US" altLang="fi-FI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1A06C674-034B-47E1-8A38-B8C103907283}"/>
              </a:ext>
            </a:extLst>
          </p:cNvPr>
          <p:cNvGrpSpPr/>
          <p:nvPr/>
        </p:nvGrpSpPr>
        <p:grpSpPr>
          <a:xfrm>
            <a:off x="2743200" y="1412875"/>
            <a:ext cx="7397750" cy="4514694"/>
            <a:chOff x="2743200" y="1412875"/>
            <a:chExt cx="7397750" cy="4514694"/>
          </a:xfrm>
        </p:grpSpPr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2743200" y="2057400"/>
              <a:ext cx="12954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i-FI" altLang="fi-FI" dirty="0"/>
                <a:t>Myyjä</a:t>
              </a:r>
            </a:p>
          </p:txBody>
        </p:sp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2743200" y="1600200"/>
              <a:ext cx="1143000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8229600" y="1600200"/>
              <a:ext cx="1143000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8137525" y="2022475"/>
              <a:ext cx="11349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 dirty="0"/>
                <a:t>Kuljettaja</a:t>
              </a:r>
            </a:p>
          </p:txBody>
        </p:sp>
        <p:graphicFrame>
          <p:nvGraphicFramePr>
            <p:cNvPr id="1843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6610393"/>
                </p:ext>
              </p:extLst>
            </p:nvPr>
          </p:nvGraphicFramePr>
          <p:xfrm>
            <a:off x="8991600" y="2895601"/>
            <a:ext cx="1149350" cy="1216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1150200" imgH="1215720" progId="MS_ClipArt_Gallery.2">
                    <p:embed/>
                  </p:oleObj>
                </mc:Choice>
                <mc:Fallback>
                  <p:oleObj name="Clip" r:id="rId3" imgW="1150200" imgH="1215720" progId="MS_ClipArt_Gallery.2">
                    <p:embed/>
                    <p:pic>
                      <p:nvPicPr>
                        <p:cNvPr id="1843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1600" y="2895601"/>
                          <a:ext cx="1149350" cy="1216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2936875" y="5470369"/>
              <a:ext cx="6629400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5470525" y="5146675"/>
              <a:ext cx="81144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 dirty="0"/>
                <a:t>Ostaja</a:t>
              </a:r>
            </a:p>
          </p:txBody>
        </p:sp>
        <p:sp>
          <p:nvSpPr>
            <p:cNvPr id="18443" name="AutoShape 11"/>
            <p:cNvSpPr>
              <a:spLocks noChangeArrowheads="1"/>
            </p:cNvSpPr>
            <p:nvPr/>
          </p:nvSpPr>
          <p:spPr bwMode="auto">
            <a:xfrm>
              <a:off x="3200400" y="2667000"/>
              <a:ext cx="457200" cy="2743200"/>
            </a:xfrm>
            <a:prstGeom prst="upDownArrow">
              <a:avLst>
                <a:gd name="adj1" fmla="val 50000"/>
                <a:gd name="adj2" fmla="val 12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44" name="Text Box 12"/>
            <p:cNvSpPr txBox="1">
              <a:spLocks noChangeArrowheads="1"/>
            </p:cNvSpPr>
            <p:nvPr/>
          </p:nvSpPr>
          <p:spPr bwMode="auto">
            <a:xfrm>
              <a:off x="2803525" y="3165476"/>
              <a:ext cx="369012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 dirty="0"/>
                <a:t>K</a:t>
              </a:r>
            </a:p>
            <a:p>
              <a:r>
                <a:rPr lang="fi-FI" altLang="fi-FI" dirty="0"/>
                <a:t>A</a:t>
              </a:r>
            </a:p>
            <a:p>
              <a:r>
                <a:rPr lang="fi-FI" altLang="fi-FI" dirty="0"/>
                <a:t>U</a:t>
              </a:r>
            </a:p>
            <a:p>
              <a:r>
                <a:rPr lang="fi-FI" altLang="fi-FI" dirty="0"/>
                <a:t>P</a:t>
              </a:r>
            </a:p>
            <a:p>
              <a:r>
                <a:rPr lang="fi-FI" altLang="fi-FI" dirty="0"/>
                <a:t>P</a:t>
              </a:r>
            </a:p>
            <a:p>
              <a:r>
                <a:rPr lang="fi-FI" altLang="fi-FI" dirty="0"/>
                <a:t>A</a:t>
              </a:r>
            </a:p>
          </p:txBody>
        </p:sp>
        <p:graphicFrame>
          <p:nvGraphicFramePr>
            <p:cNvPr id="1844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5567040"/>
                </p:ext>
              </p:extLst>
            </p:nvPr>
          </p:nvGraphicFramePr>
          <p:xfrm>
            <a:off x="5257800" y="1600201"/>
            <a:ext cx="1149350" cy="1216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150200" imgH="1215720" progId="MS_ClipArt_Gallery.2">
                    <p:embed/>
                  </p:oleObj>
                </mc:Choice>
                <mc:Fallback>
                  <p:oleObj name="Clip" r:id="rId5" imgW="1150200" imgH="1215720" progId="MS_ClipArt_Gallery.2">
                    <p:embed/>
                    <p:pic>
                      <p:nvPicPr>
                        <p:cNvPr id="18445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7800" y="1600201"/>
                          <a:ext cx="1149350" cy="1216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6" name="Text Box 14"/>
            <p:cNvSpPr txBox="1">
              <a:spLocks noChangeArrowheads="1"/>
            </p:cNvSpPr>
            <p:nvPr/>
          </p:nvSpPr>
          <p:spPr bwMode="auto">
            <a:xfrm>
              <a:off x="4953000" y="2895600"/>
              <a:ext cx="16447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 dirty="0"/>
                <a:t>Konossementti</a:t>
              </a:r>
            </a:p>
          </p:txBody>
        </p:sp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>
              <a:off x="3886200" y="2438400"/>
              <a:ext cx="0" cy="281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48" name="Text Box 16"/>
            <p:cNvSpPr txBox="1">
              <a:spLocks noChangeArrowheads="1"/>
            </p:cNvSpPr>
            <p:nvPr/>
          </p:nvSpPr>
          <p:spPr bwMode="auto">
            <a:xfrm>
              <a:off x="4022726" y="3698875"/>
              <a:ext cx="60144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/>
                <a:t>BL2</a:t>
              </a:r>
            </a:p>
          </p:txBody>
        </p:sp>
        <p:sp>
          <p:nvSpPr>
            <p:cNvPr id="18449" name="Text Box 17"/>
            <p:cNvSpPr txBox="1">
              <a:spLocks noChangeArrowheads="1"/>
            </p:cNvSpPr>
            <p:nvPr/>
          </p:nvSpPr>
          <p:spPr bwMode="auto">
            <a:xfrm>
              <a:off x="6705601" y="3581400"/>
              <a:ext cx="60144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/>
                <a:t>BL3</a:t>
              </a:r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H="1">
              <a:off x="6629400" y="1905000"/>
              <a:ext cx="144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 flipH="1">
              <a:off x="4114800" y="1905000"/>
              <a:ext cx="1219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52" name="Text Box 20"/>
            <p:cNvSpPr txBox="1">
              <a:spLocks noChangeArrowheads="1"/>
            </p:cNvSpPr>
            <p:nvPr/>
          </p:nvSpPr>
          <p:spPr bwMode="auto">
            <a:xfrm>
              <a:off x="4632326" y="1412875"/>
              <a:ext cx="60144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/>
                <a:t>BL1</a:t>
              </a:r>
            </a:p>
          </p:txBody>
        </p:sp>
        <p:sp>
          <p:nvSpPr>
            <p:cNvPr id="18453" name="Text Box 21"/>
            <p:cNvSpPr txBox="1">
              <a:spLocks noChangeArrowheads="1"/>
            </p:cNvSpPr>
            <p:nvPr/>
          </p:nvSpPr>
          <p:spPr bwMode="auto">
            <a:xfrm>
              <a:off x="6918326" y="1412875"/>
              <a:ext cx="60144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/>
                <a:t>BL1</a:t>
              </a:r>
            </a:p>
          </p:txBody>
        </p:sp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 flipV="1">
              <a:off x="6781800" y="2514600"/>
              <a:ext cx="137160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55" name="AutoShape 23"/>
            <p:cNvSpPr>
              <a:spLocks noChangeArrowheads="1"/>
            </p:cNvSpPr>
            <p:nvPr/>
          </p:nvSpPr>
          <p:spPr bwMode="auto">
            <a:xfrm>
              <a:off x="8077200" y="2590800"/>
              <a:ext cx="381000" cy="2819400"/>
            </a:xfrm>
            <a:prstGeom prst="upDownArrow">
              <a:avLst>
                <a:gd name="adj1" fmla="val 50000"/>
                <a:gd name="adj2" fmla="val 148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8456" name="Text Box 24"/>
            <p:cNvSpPr txBox="1">
              <a:spLocks noChangeArrowheads="1"/>
            </p:cNvSpPr>
            <p:nvPr/>
          </p:nvSpPr>
          <p:spPr bwMode="auto">
            <a:xfrm>
              <a:off x="8594726" y="2555875"/>
              <a:ext cx="612412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i-FI" altLang="fi-FI" dirty="0" err="1"/>
                <a:t>Kul</a:t>
              </a:r>
              <a:r>
                <a:rPr lang="fi-FI" altLang="fi-FI" dirty="0"/>
                <a:t>-</a:t>
              </a:r>
            </a:p>
            <a:p>
              <a:r>
                <a:rPr lang="fi-FI" altLang="fi-FI" dirty="0" err="1"/>
                <a:t>je</a:t>
              </a:r>
              <a:r>
                <a:rPr lang="fi-FI" altLang="fi-FI" dirty="0"/>
                <a:t>-</a:t>
              </a:r>
            </a:p>
            <a:p>
              <a:r>
                <a:rPr lang="fi-FI" altLang="fi-FI" dirty="0" err="1"/>
                <a:t>tus</a:t>
              </a:r>
              <a:r>
                <a:rPr lang="fi-FI" altLang="fi-FI" dirty="0"/>
                <a:t>-</a:t>
              </a:r>
            </a:p>
            <a:p>
              <a:r>
                <a:rPr lang="fi-FI" altLang="fi-FI" dirty="0" err="1"/>
                <a:t>so</a:t>
              </a:r>
              <a:r>
                <a:rPr lang="fi-FI" altLang="fi-FI" dirty="0"/>
                <a:t>-</a:t>
              </a:r>
            </a:p>
            <a:p>
              <a:r>
                <a:rPr lang="fi-FI" altLang="fi-FI" dirty="0" err="1"/>
                <a:t>pi</a:t>
              </a:r>
              <a:r>
                <a:rPr lang="fi-FI" altLang="fi-FI" dirty="0"/>
                <a:t>-</a:t>
              </a:r>
            </a:p>
            <a:p>
              <a:r>
                <a:rPr lang="fi-FI" altLang="fi-FI" dirty="0" err="1"/>
                <a:t>mus</a:t>
              </a:r>
              <a:endParaRPr lang="fi-FI" alt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4103477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>
                <a:solidFill>
                  <a:srgbClr val="FF0066"/>
                </a:solidFill>
              </a:rPr>
              <a:t>Konossementti 1 (esim. </a:t>
            </a:r>
            <a:r>
              <a:rPr lang="fi-FI" dirty="0">
                <a:hlinkClick r:id="rId3"/>
              </a:rPr>
              <a:t>Konossementti (Bill of </a:t>
            </a:r>
            <a:r>
              <a:rPr lang="fi-FI" dirty="0" err="1">
                <a:hlinkClick r:id="rId3"/>
              </a:rPr>
              <a:t>Lading</a:t>
            </a:r>
            <a:r>
              <a:rPr lang="fi-FI">
                <a:hlinkClick r:id="rId3"/>
              </a:rPr>
              <a:t>) – Logistiikan Maailma</a:t>
            </a:r>
            <a:r>
              <a:rPr lang="fi-FI"/>
              <a:t> ) </a:t>
            </a:r>
            <a:endParaRPr lang="fi-FI" altLang="fi-FI" dirty="0">
              <a:solidFill>
                <a:srgbClr val="FF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F38155-7161-4829-AB47-15C12423B5E5}" type="slidenum">
              <a:rPr lang="en-US" altLang="fi-FI"/>
              <a:pPr/>
              <a:t>12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CB2A6B26-3E9A-40A5-BC2D-80EF099B360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21784904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5199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07C64F-450C-451E-B771-4E144C96D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E15CE8-212C-45F8-BE55-CD2A36368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3F5B1A-8D96-4285-9A69-B504EDBF9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>
                <a:solidFill>
                  <a:srgbClr val="FF0066"/>
                </a:solidFill>
              </a:rPr>
              <a:t>Konossementin funktiot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2DFA1B3-D3F1-49DB-BAE3-0856B4749875}" type="slidenum">
              <a:rPr lang="en-US" altLang="fi-FI"/>
              <a:pPr/>
              <a:t>13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98F9B6DE-9E7F-440F-AF76-E614B312DE8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808546867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62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3CC6D7-CC3A-4E44-BB5D-4BA5CE9C8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E7729A-D6B7-4A07-B005-3FCE03505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9083FF-342C-4508-BA71-B177F5BBC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32E052-1539-461B-B450-EF7FC82DB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01FCEE-7E12-43B6-9079-584CE7C3A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A77999-0A5A-46E2-9A5F-BA01C65CD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F2A778-C4C1-4555-BE99-907653E42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9C8EA5-1315-4C9C-97F0-6D22E51C8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3D432E-E75D-4FEC-99F8-28FC04978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4F4F7C-62DC-417E-869D-ADAA4D6B5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 autoUpdateAnimBg="0"/>
      <p:bldGraphic spid="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/>
              <a:t>Konossementti on arvopaperi</a:t>
            </a:r>
          </a:p>
        </p:txBody>
      </p:sp>
      <p:graphicFrame>
        <p:nvGraphicFramePr>
          <p:cNvPr id="22540" name="Content Placeholder 2">
            <a:extLst>
              <a:ext uri="{FF2B5EF4-FFF2-40B4-BE49-F238E27FC236}">
                <a16:creationId xmlns:a16="http://schemas.microsoft.com/office/drawing/2014/main" id="{94A93664-1F3B-40BB-9C5B-EF6C24ED3A9E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45A95B8-0471-4521-AF5B-726E46466B27}" type="slidenum">
              <a:rPr lang="en-US" altLang="fi-FI"/>
              <a:pPr/>
              <a:t>14</a:t>
            </a:fld>
            <a:endParaRPr lang="en-US" altLang="fi-FI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286000" y="4419601"/>
            <a:ext cx="3733800" cy="78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i-FI" altLang="fi-FI">
              <a:solidFill>
                <a:srgbClr val="EC3522"/>
              </a:solidFill>
            </a:endParaRPr>
          </a:p>
          <a:p>
            <a:pPr>
              <a:spcBef>
                <a:spcPct val="50000"/>
              </a:spcBef>
            </a:pPr>
            <a:endParaRPr lang="en-US" altLang="fi-FI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876800" y="2133601"/>
            <a:ext cx="54102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30000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72AEF9-4052-448B-9B82-BC0D2718D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Konossementin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merkitys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1: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kuljetussopimus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/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konossementti</a:t>
            </a:r>
            <a:endParaRPr lang="fi-FI" dirty="0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7C6B1A4D-0F53-4058-AC61-5165C49B88E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772046622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5F98C5F-629C-4C33-B591-0AD522B252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Kansainväliset sopimukset Luento 7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0C9B802-D101-480A-80E2-5EF2389224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D96F82-9E18-43DC-91CF-1D7C793A4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EEC523-4CE2-4A8F-B081-E20A41E76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2D031F-9B94-4369-B2D6-71F7A61B8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CCF28A-BC4E-4CE3-8817-24E1830EF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3DB99F-3BB3-40B7-8C03-BB3F05173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323223-7CD9-4C35-B71E-68518573D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397ADC-B4C9-4FCB-89BC-9CE5DEBE9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261EA7-4690-43B4-9F4F-3202B6B00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63A3C8B-8FD8-48FC-945E-A3E94CFCC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683E17-AF42-47D1-B6BF-5FB77A4DB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FB1051-5A0F-47BF-B1AD-5FAD64621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CC2337-70A5-476E-A9DB-D2190C03E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8335A9-BF18-4FC6-A386-A4DF38DC6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Konossementin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merkitys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2: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ulkopuolinen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saantokirja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/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konossementti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E96D582-4C86-4140-B6FF-CB1D0D8F34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Kansainväliset sopimukset Luento 7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6F6E8B6-CDCA-436C-8809-8E9D5C86EA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821409A0-17B0-48DF-9A85-B373471BE72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522533016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6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6A7556-7AA2-4F13-891D-007A48B16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14D1B09-1AA8-46F4-8F88-437A07715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625732B-220F-46C9-8C77-4DA89D443B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1A649E-9F48-4A1C-8456-2AE00D82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Konossementin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merkitys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3: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kauppakirja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/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konossementti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endParaRPr lang="fi-FI" dirty="0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5FD63C50-677D-47EC-AFAB-D581B75943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064134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AB5674-128F-4508-AE3E-69F8BD10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69A8BEE-21B5-40C2-9842-126F3B86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73D392-71AA-454C-965C-D23245819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053C7-DF96-4FD1-BF4F-2C837CAF0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F0A40A-3CC3-4566-8DF9-7C9139045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2F77CBD-AE66-46B4-BBAA-46B5087B3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AB434E-AD05-4760-BFD9-13D6FC714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EA8A25-0A78-4DC8-A46D-F99C0227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BCC2C6-30A3-4BA6-9FEE-5C3E4357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Konossementin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merkitys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4: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tavaran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laatu</a:t>
            </a:r>
            <a:r>
              <a:rPr kumimoji="0" lang="en-US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 / </a:t>
            </a:r>
            <a:r>
              <a:rPr kumimoji="0" lang="en-US" altLang="fi-FI" sz="2700" b="1" i="0" u="none" strike="noStrike" kern="1200" cap="all" spc="-75" normalizeH="0" baseline="0" noProof="0" dirty="0" err="1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konossementti</a:t>
            </a:r>
            <a:endParaRPr lang="fi-FI" dirty="0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3DEA32D4-4C82-434A-9A85-AE0C05EE5E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851097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3C9848D-D125-488D-BD32-CCB15C2D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Kansainväliset sopimukset Luento 7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207F93C-8B6E-42D3-AD0D-DC88674E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7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620D64-8AD8-48F8-B78B-5800FC042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5B1268-F230-433A-A19D-18D7548060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BB6961-6B71-4E8F-BC95-93E768E79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634177-6F06-4D13-860C-DCF03A3AC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768710-D3B9-4F4E-A84C-C7D9885EF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/>
              <a:t>Puhdas / epäpuhdas (</a:t>
            </a:r>
            <a:r>
              <a:rPr lang="fi-FI" altLang="fi-FI" dirty="0" err="1"/>
              <a:t>Clean</a:t>
            </a:r>
            <a:r>
              <a:rPr lang="fi-FI" altLang="fi-FI" dirty="0"/>
              <a:t> / </a:t>
            </a:r>
            <a:r>
              <a:rPr lang="fi-FI" altLang="fi-FI" dirty="0" err="1"/>
              <a:t>Claused</a:t>
            </a:r>
            <a:r>
              <a:rPr lang="fi-FI" altLang="fi-FI" dirty="0"/>
              <a:t>) konossementti</a:t>
            </a:r>
            <a:endParaRPr lang="en-US" alt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279744-0877-4275-BB00-488C6E44FE56}" type="slidenum">
              <a:rPr lang="en-US" altLang="fi-FI"/>
              <a:pPr/>
              <a:t>19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15CAC53F-BDB6-4107-A6E9-B5FA8FF6F9A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29694755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95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0D7069-3227-46C0-B4C2-B07AD3D5C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245BA2-AECE-4652-A9E3-5C75E8A97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DFD4A2-1E8D-4579-B5A9-83BD7A1FC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57A761-0792-4584-BB00-DA232ACC8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Kauppa</a:t>
            </a:r>
            <a:r>
              <a:rPr lang="en-US" altLang="fi-FI" dirty="0"/>
              <a:t> ja </a:t>
            </a:r>
            <a:r>
              <a:rPr lang="en-US" altLang="fi-FI" dirty="0" err="1"/>
              <a:t>kuljetus</a:t>
            </a:r>
            <a:endParaRPr lang="en-US" alt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699262" y="1770661"/>
            <a:ext cx="3988079" cy="3831557"/>
          </a:xfrm>
        </p:spPr>
        <p:txBody>
          <a:bodyPr/>
          <a:lstStyle/>
          <a:p>
            <a:r>
              <a:rPr lang="fi-FI" dirty="0"/>
              <a:t>Myyjä huolehtii kuljetussopimuksesta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6154413" y="1741821"/>
            <a:ext cx="5317439" cy="3831557"/>
          </a:xfrm>
        </p:spPr>
        <p:txBody>
          <a:bodyPr/>
          <a:lstStyle/>
          <a:p>
            <a:r>
              <a:rPr lang="fi-FI" dirty="0"/>
              <a:t>Ostaja huolehtii kuljetussopimuksesta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DE3C5E5-CF35-4332-9CBB-02AB9133DE95}" type="slidenum">
              <a:rPr lang="en-US" altLang="fi-FI"/>
              <a:pPr/>
              <a:t>2</a:t>
            </a:fld>
            <a:endParaRPr lang="en-US" altLang="fi-FI"/>
          </a:p>
        </p:txBody>
      </p:sp>
      <p:sp>
        <p:nvSpPr>
          <p:cNvPr id="39939" name="Text Box 1027"/>
          <p:cNvSpPr txBox="1">
            <a:spLocks noChangeArrowheads="1"/>
          </p:cNvSpPr>
          <p:nvPr/>
        </p:nvSpPr>
        <p:spPr bwMode="auto">
          <a:xfrm>
            <a:off x="2667000" y="2133600"/>
            <a:ext cx="22098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Myyjä</a:t>
            </a:r>
            <a:endParaRPr lang="en-US" altLang="fi-FI" dirty="0"/>
          </a:p>
        </p:txBody>
      </p:sp>
      <p:sp>
        <p:nvSpPr>
          <p:cNvPr id="39943" name="Text Box 1031"/>
          <p:cNvSpPr txBox="1">
            <a:spLocks noChangeArrowheads="1"/>
          </p:cNvSpPr>
          <p:nvPr/>
        </p:nvSpPr>
        <p:spPr bwMode="auto">
          <a:xfrm>
            <a:off x="7086600" y="2133601"/>
            <a:ext cx="2286000" cy="371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Myyjä</a:t>
            </a:r>
            <a:endParaRPr lang="en-US" altLang="fi-FI" dirty="0"/>
          </a:p>
        </p:txBody>
      </p:sp>
      <p:sp>
        <p:nvSpPr>
          <p:cNvPr id="39944" name="Text Box 1032"/>
          <p:cNvSpPr txBox="1">
            <a:spLocks noChangeArrowheads="1"/>
          </p:cNvSpPr>
          <p:nvPr/>
        </p:nvSpPr>
        <p:spPr bwMode="auto">
          <a:xfrm>
            <a:off x="2743200" y="3886201"/>
            <a:ext cx="2057400" cy="371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Kuljetusliike</a:t>
            </a:r>
            <a:endParaRPr lang="en-US" altLang="fi-FI" dirty="0"/>
          </a:p>
        </p:txBody>
      </p:sp>
      <p:sp>
        <p:nvSpPr>
          <p:cNvPr id="39945" name="Text Box 1033"/>
          <p:cNvSpPr txBox="1">
            <a:spLocks noChangeArrowheads="1"/>
          </p:cNvSpPr>
          <p:nvPr/>
        </p:nvSpPr>
        <p:spPr bwMode="auto">
          <a:xfrm>
            <a:off x="2743200" y="5562601"/>
            <a:ext cx="2057400" cy="371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Ostaja</a:t>
            </a:r>
            <a:endParaRPr lang="en-US" altLang="fi-FI" dirty="0"/>
          </a:p>
        </p:txBody>
      </p:sp>
      <p:sp>
        <p:nvSpPr>
          <p:cNvPr id="39946" name="Text Box 1034"/>
          <p:cNvSpPr txBox="1">
            <a:spLocks noChangeArrowheads="1"/>
          </p:cNvSpPr>
          <p:nvPr/>
        </p:nvSpPr>
        <p:spPr bwMode="auto">
          <a:xfrm>
            <a:off x="7162800" y="3810001"/>
            <a:ext cx="2057400" cy="371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Kuljetusliike</a:t>
            </a:r>
            <a:endParaRPr lang="en-US" altLang="fi-FI" dirty="0"/>
          </a:p>
        </p:txBody>
      </p:sp>
      <p:sp>
        <p:nvSpPr>
          <p:cNvPr id="39947" name="Text Box 1035"/>
          <p:cNvSpPr txBox="1">
            <a:spLocks noChangeArrowheads="1"/>
          </p:cNvSpPr>
          <p:nvPr/>
        </p:nvSpPr>
        <p:spPr bwMode="auto">
          <a:xfrm>
            <a:off x="7162800" y="5638801"/>
            <a:ext cx="2057400" cy="371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Ostaja</a:t>
            </a:r>
            <a:endParaRPr lang="en-US" altLang="fi-FI" dirty="0"/>
          </a:p>
        </p:txBody>
      </p:sp>
      <p:sp>
        <p:nvSpPr>
          <p:cNvPr id="39948" name="AutoShape 1036"/>
          <p:cNvSpPr>
            <a:spLocks noChangeArrowheads="1"/>
          </p:cNvSpPr>
          <p:nvPr/>
        </p:nvSpPr>
        <p:spPr bwMode="auto">
          <a:xfrm>
            <a:off x="3352801" y="2953937"/>
            <a:ext cx="361183" cy="569126"/>
          </a:xfrm>
          <a:prstGeom prst="upDownArrow">
            <a:avLst>
              <a:gd name="adj1" fmla="val 50000"/>
              <a:gd name="adj2" fmla="val 550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i-FI"/>
          </a:p>
        </p:txBody>
      </p:sp>
      <p:sp>
        <p:nvSpPr>
          <p:cNvPr id="39949" name="AutoShape 1037"/>
          <p:cNvSpPr>
            <a:spLocks noChangeArrowheads="1"/>
          </p:cNvSpPr>
          <p:nvPr/>
        </p:nvSpPr>
        <p:spPr bwMode="auto">
          <a:xfrm>
            <a:off x="8229601" y="4706537"/>
            <a:ext cx="361183" cy="569126"/>
          </a:xfrm>
          <a:prstGeom prst="upDownArrow">
            <a:avLst>
              <a:gd name="adj1" fmla="val 50000"/>
              <a:gd name="adj2" fmla="val 55000"/>
            </a:avLst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i-FI"/>
          </a:p>
        </p:txBody>
      </p:sp>
      <p:sp>
        <p:nvSpPr>
          <p:cNvPr id="39950" name="Text Box 1038"/>
          <p:cNvSpPr txBox="1">
            <a:spLocks noChangeArrowheads="1"/>
          </p:cNvSpPr>
          <p:nvPr/>
        </p:nvSpPr>
        <p:spPr bwMode="auto">
          <a:xfrm>
            <a:off x="2057400" y="2895600"/>
            <a:ext cx="14478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Kuljetus-sopimus</a:t>
            </a:r>
            <a:endParaRPr lang="en-US" altLang="fi-FI" dirty="0"/>
          </a:p>
        </p:txBody>
      </p:sp>
      <p:sp>
        <p:nvSpPr>
          <p:cNvPr id="39951" name="Text Box 1039"/>
          <p:cNvSpPr txBox="1">
            <a:spLocks noChangeArrowheads="1"/>
          </p:cNvSpPr>
          <p:nvPr/>
        </p:nvSpPr>
        <p:spPr bwMode="auto">
          <a:xfrm>
            <a:off x="8534400" y="4572000"/>
            <a:ext cx="14478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Kuljetus-sopimus</a:t>
            </a:r>
            <a:endParaRPr lang="en-US" altLang="fi-FI" dirty="0"/>
          </a:p>
        </p:txBody>
      </p:sp>
      <p:sp>
        <p:nvSpPr>
          <p:cNvPr id="39962" name="Text Box 1050"/>
          <p:cNvSpPr txBox="1">
            <a:spLocks noChangeArrowheads="1"/>
          </p:cNvSpPr>
          <p:nvPr/>
        </p:nvSpPr>
        <p:spPr bwMode="auto">
          <a:xfrm>
            <a:off x="5740369" y="2618295"/>
            <a:ext cx="381000" cy="24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b="1" dirty="0"/>
              <a:t>K</a:t>
            </a:r>
          </a:p>
          <a:p>
            <a:pPr>
              <a:spcBef>
                <a:spcPct val="50000"/>
              </a:spcBef>
            </a:pPr>
            <a:r>
              <a:rPr lang="en-US" altLang="fi-FI" b="1" dirty="0"/>
              <a:t>A</a:t>
            </a:r>
          </a:p>
          <a:p>
            <a:pPr>
              <a:spcBef>
                <a:spcPct val="50000"/>
              </a:spcBef>
            </a:pPr>
            <a:r>
              <a:rPr lang="en-US" altLang="fi-FI" b="1" dirty="0"/>
              <a:t>U</a:t>
            </a:r>
          </a:p>
          <a:p>
            <a:pPr>
              <a:spcBef>
                <a:spcPct val="50000"/>
              </a:spcBef>
            </a:pPr>
            <a:r>
              <a:rPr lang="en-US" altLang="fi-FI" b="1" dirty="0"/>
              <a:t>P</a:t>
            </a:r>
          </a:p>
          <a:p>
            <a:pPr>
              <a:spcBef>
                <a:spcPct val="50000"/>
              </a:spcBef>
            </a:pPr>
            <a:r>
              <a:rPr lang="en-US" altLang="fi-FI" b="1" dirty="0"/>
              <a:t>P</a:t>
            </a:r>
          </a:p>
          <a:p>
            <a:pPr>
              <a:spcBef>
                <a:spcPct val="50000"/>
              </a:spcBef>
            </a:pPr>
            <a:r>
              <a:rPr lang="en-US" altLang="fi-FI" b="1" dirty="0"/>
              <a:t>A</a:t>
            </a:r>
          </a:p>
        </p:txBody>
      </p:sp>
      <p:sp>
        <p:nvSpPr>
          <p:cNvPr id="39963" name="Text Box 1051"/>
          <p:cNvSpPr txBox="1">
            <a:spLocks noChangeArrowheads="1"/>
          </p:cNvSpPr>
          <p:nvPr/>
        </p:nvSpPr>
        <p:spPr bwMode="auto">
          <a:xfrm>
            <a:off x="4191000" y="3124201"/>
            <a:ext cx="10668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Tavara</a:t>
            </a:r>
            <a:endParaRPr lang="en-US" altLang="fi-FI" dirty="0"/>
          </a:p>
        </p:txBody>
      </p:sp>
      <p:sp>
        <p:nvSpPr>
          <p:cNvPr id="39964" name="Line 1052"/>
          <p:cNvSpPr>
            <a:spLocks noChangeShapeType="1"/>
          </p:cNvSpPr>
          <p:nvPr/>
        </p:nvSpPr>
        <p:spPr bwMode="auto">
          <a:xfrm>
            <a:off x="4038600" y="2895600"/>
            <a:ext cx="0" cy="762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i-FI"/>
          </a:p>
        </p:txBody>
      </p:sp>
      <p:sp>
        <p:nvSpPr>
          <p:cNvPr id="39965" name="Line 1053"/>
          <p:cNvSpPr>
            <a:spLocks noChangeShapeType="1"/>
          </p:cNvSpPr>
          <p:nvPr/>
        </p:nvSpPr>
        <p:spPr bwMode="auto">
          <a:xfrm>
            <a:off x="4038600" y="4572000"/>
            <a:ext cx="0" cy="762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i-FI"/>
          </a:p>
        </p:txBody>
      </p:sp>
      <p:sp>
        <p:nvSpPr>
          <p:cNvPr id="39966" name="Text Box 1054"/>
          <p:cNvSpPr txBox="1">
            <a:spLocks noChangeArrowheads="1"/>
          </p:cNvSpPr>
          <p:nvPr/>
        </p:nvSpPr>
        <p:spPr bwMode="auto">
          <a:xfrm>
            <a:off x="4267200" y="4648201"/>
            <a:ext cx="10668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Tavara</a:t>
            </a:r>
            <a:endParaRPr lang="en-US" altLang="fi-FI" dirty="0"/>
          </a:p>
        </p:txBody>
      </p:sp>
      <p:sp>
        <p:nvSpPr>
          <p:cNvPr id="39967" name="Line 1055"/>
          <p:cNvSpPr>
            <a:spLocks noChangeShapeType="1"/>
          </p:cNvSpPr>
          <p:nvPr/>
        </p:nvSpPr>
        <p:spPr bwMode="auto">
          <a:xfrm>
            <a:off x="7848600" y="2819400"/>
            <a:ext cx="0" cy="762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i-FI"/>
          </a:p>
        </p:txBody>
      </p:sp>
      <p:sp>
        <p:nvSpPr>
          <p:cNvPr id="39968" name="Line 1056"/>
          <p:cNvSpPr>
            <a:spLocks noChangeShapeType="1"/>
          </p:cNvSpPr>
          <p:nvPr/>
        </p:nvSpPr>
        <p:spPr bwMode="auto">
          <a:xfrm>
            <a:off x="7848600" y="4572000"/>
            <a:ext cx="0" cy="762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i-FI"/>
          </a:p>
        </p:txBody>
      </p:sp>
      <p:sp>
        <p:nvSpPr>
          <p:cNvPr id="39969" name="Text Box 1057"/>
          <p:cNvSpPr txBox="1">
            <a:spLocks noChangeArrowheads="1"/>
          </p:cNvSpPr>
          <p:nvPr/>
        </p:nvSpPr>
        <p:spPr bwMode="auto">
          <a:xfrm>
            <a:off x="6629400" y="2895601"/>
            <a:ext cx="10668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Tavara</a:t>
            </a:r>
            <a:endParaRPr lang="en-US" altLang="fi-FI" dirty="0"/>
          </a:p>
        </p:txBody>
      </p:sp>
      <p:sp>
        <p:nvSpPr>
          <p:cNvPr id="39970" name="Text Box 1058"/>
          <p:cNvSpPr txBox="1">
            <a:spLocks noChangeArrowheads="1"/>
          </p:cNvSpPr>
          <p:nvPr/>
        </p:nvSpPr>
        <p:spPr bwMode="auto">
          <a:xfrm>
            <a:off x="6629400" y="4572001"/>
            <a:ext cx="10668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Tavara</a:t>
            </a:r>
            <a:endParaRPr lang="en-US" altLang="fi-FI" dirty="0"/>
          </a:p>
        </p:txBody>
      </p:sp>
      <p:sp>
        <p:nvSpPr>
          <p:cNvPr id="39973" name="Text Box 1061"/>
          <p:cNvSpPr txBox="1">
            <a:spLocks noChangeArrowheads="1"/>
          </p:cNvSpPr>
          <p:nvPr/>
        </p:nvSpPr>
        <p:spPr bwMode="auto">
          <a:xfrm rot="-3288279">
            <a:off x="9718448" y="4477702"/>
            <a:ext cx="12954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Maksu</a:t>
            </a:r>
            <a:endParaRPr lang="en-US" altLang="fi-FI" dirty="0"/>
          </a:p>
        </p:txBody>
      </p:sp>
      <p:sp>
        <p:nvSpPr>
          <p:cNvPr id="39974" name="Text Box 1062"/>
          <p:cNvSpPr txBox="1">
            <a:spLocks noChangeArrowheads="1"/>
          </p:cNvSpPr>
          <p:nvPr/>
        </p:nvSpPr>
        <p:spPr bwMode="auto">
          <a:xfrm rot="-18598063">
            <a:off x="1562100" y="4881544"/>
            <a:ext cx="12954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 err="1"/>
              <a:t>Maksu</a:t>
            </a:r>
            <a:endParaRPr lang="en-US" altLang="fi-FI" dirty="0"/>
          </a:p>
        </p:txBody>
      </p:sp>
      <p:sp>
        <p:nvSpPr>
          <p:cNvPr id="39975" name="Text Box 1063"/>
          <p:cNvSpPr txBox="1">
            <a:spLocks noChangeArrowheads="1"/>
          </p:cNvSpPr>
          <p:nvPr/>
        </p:nvSpPr>
        <p:spPr bwMode="auto">
          <a:xfrm>
            <a:off x="2247900" y="991230"/>
            <a:ext cx="28194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/>
              <a:t>A) </a:t>
            </a:r>
            <a:r>
              <a:rPr lang="en-US" altLang="fi-FI" b="1" dirty="0"/>
              <a:t>Incoterms C-D</a:t>
            </a:r>
            <a:endParaRPr lang="en-US" altLang="fi-FI" dirty="0"/>
          </a:p>
        </p:txBody>
      </p:sp>
      <p:sp>
        <p:nvSpPr>
          <p:cNvPr id="39977" name="Text Box 1065"/>
          <p:cNvSpPr txBox="1">
            <a:spLocks noChangeArrowheads="1"/>
          </p:cNvSpPr>
          <p:nvPr/>
        </p:nvSpPr>
        <p:spPr bwMode="auto">
          <a:xfrm>
            <a:off x="6667500" y="938071"/>
            <a:ext cx="27432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dirty="0"/>
              <a:t>B) </a:t>
            </a:r>
            <a:r>
              <a:rPr lang="en-US" altLang="fi-FI" b="1" dirty="0"/>
              <a:t>Incoterms F</a:t>
            </a:r>
            <a:endParaRPr lang="en-US" altLang="fi-FI" dirty="0"/>
          </a:p>
        </p:txBody>
      </p:sp>
      <p:sp>
        <p:nvSpPr>
          <p:cNvPr id="4" name="Nuoli: Kaareva vasemmalle 3">
            <a:extLst>
              <a:ext uri="{FF2B5EF4-FFF2-40B4-BE49-F238E27FC236}">
                <a16:creationId xmlns:a16="http://schemas.microsoft.com/office/drawing/2014/main" id="{045EFBE5-C5AD-43F7-9C5D-1DA7AF70166C}"/>
              </a:ext>
            </a:extLst>
          </p:cNvPr>
          <p:cNvSpPr/>
          <p:nvPr/>
        </p:nvSpPr>
        <p:spPr>
          <a:xfrm rot="10800000">
            <a:off x="1724031" y="2187028"/>
            <a:ext cx="731520" cy="3679742"/>
          </a:xfrm>
          <a:prstGeom prst="curved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7" name="Oikea hakasulje 6">
            <a:extLst>
              <a:ext uri="{FF2B5EF4-FFF2-40B4-BE49-F238E27FC236}">
                <a16:creationId xmlns:a16="http://schemas.microsoft.com/office/drawing/2014/main" id="{F8D8FC6F-5AF5-4CD9-B179-A1AE13773D3B}"/>
              </a:ext>
            </a:extLst>
          </p:cNvPr>
          <p:cNvSpPr/>
          <p:nvPr/>
        </p:nvSpPr>
        <p:spPr>
          <a:xfrm>
            <a:off x="5201416" y="2257991"/>
            <a:ext cx="254327" cy="3344227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Vasen hakasulje 7">
            <a:extLst>
              <a:ext uri="{FF2B5EF4-FFF2-40B4-BE49-F238E27FC236}">
                <a16:creationId xmlns:a16="http://schemas.microsoft.com/office/drawing/2014/main" id="{933BBD62-AFE4-44CF-B5C7-A4111773F862}"/>
              </a:ext>
            </a:extLst>
          </p:cNvPr>
          <p:cNvSpPr/>
          <p:nvPr/>
        </p:nvSpPr>
        <p:spPr>
          <a:xfrm>
            <a:off x="6268216" y="2213338"/>
            <a:ext cx="172876" cy="3388880"/>
          </a:xfrm>
          <a:prstGeom prst="lef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Nuoli: Kaareva oikealle 8">
            <a:extLst>
              <a:ext uri="{FF2B5EF4-FFF2-40B4-BE49-F238E27FC236}">
                <a16:creationId xmlns:a16="http://schemas.microsoft.com/office/drawing/2014/main" id="{00DDCA81-E696-4F68-86BA-19D89D41B6EE}"/>
              </a:ext>
            </a:extLst>
          </p:cNvPr>
          <p:cNvSpPr/>
          <p:nvPr/>
        </p:nvSpPr>
        <p:spPr>
          <a:xfrm rot="10800000">
            <a:off x="10058400" y="2133600"/>
            <a:ext cx="704675" cy="3623576"/>
          </a:xfrm>
          <a:prstGeom prst="curv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4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>
                <a:solidFill>
                  <a:srgbClr val="FF0066"/>
                </a:solidFill>
              </a:rPr>
              <a:t>Konossementtiin perustuva suojajärjestelmä</a:t>
            </a:r>
            <a:endParaRPr lang="en-US" altLang="fi-FI" dirty="0">
              <a:solidFill>
                <a:srgbClr val="FF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8832060-57DF-4720-BE03-8BD910409959}" type="slidenum">
              <a:rPr lang="en-US" altLang="fi-FI"/>
              <a:pPr/>
              <a:t>20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F41BA7AD-4545-4606-872F-CE2057CF0F15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988741589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144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9DFEE6-761A-4827-9C0B-EA9633991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A5EE90-844D-4973-ACCB-3C12453CC5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9DF377-E98F-4242-87F1-777DE46A3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1B37F5-5BE6-443C-B1B9-B2CA39073F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359193-0E97-4587-9160-485E5FEA4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252283-6290-4F05-8F73-7F9E3938E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/>
              <a:t>Konossementti CIF –kaupassa 1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EBA3841C-4E7D-4355-BA91-34289192C29F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6183313" y="1778767"/>
            <a:ext cx="5318125" cy="364495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048500" y="5953125"/>
            <a:ext cx="3619500" cy="158750"/>
          </a:xfrm>
        </p:spPr>
        <p:txBody>
          <a:bodyPr/>
          <a:lstStyle/>
          <a:p>
            <a:r>
              <a:rPr lang="en-US" altLang="fi-FI"/>
              <a:t>Kansainväliset sopimukset Luento 7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48500" y="6297614"/>
            <a:ext cx="3619500" cy="161925"/>
          </a:xfrm>
        </p:spPr>
        <p:txBody>
          <a:bodyPr/>
          <a:lstStyle/>
          <a:p>
            <a:fld id="{481B1539-A55A-4AE4-97C0-7EB0AAC2D7C4}" type="slidenum">
              <a:rPr lang="en-US" altLang="fi-FI"/>
              <a:pPr/>
              <a:t>21</a:t>
            </a:fld>
            <a:endParaRPr lang="en-US" alt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CE2990D-F66E-4CB0-BD00-F450BE9E527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 rtl="0"/>
            <a:r>
              <a:rPr lang="fi-FI" b="1" dirty="0"/>
              <a:t>Myyjä ei ole vilpittömässä mielessä: </a:t>
            </a:r>
            <a:endParaRPr lang="fi-FI" dirty="0"/>
          </a:p>
          <a:p>
            <a:pPr lvl="1" rtl="0"/>
            <a:r>
              <a:rPr lang="fi-FI" dirty="0"/>
              <a:t>Tavaran laatu: konossementti toimii suhteessa ensimmäiseen haltijaan vain kuittina tavaran vastaanottamisesta </a:t>
            </a:r>
          </a:p>
          <a:p>
            <a:pPr lvl="1" rtl="0"/>
            <a:r>
              <a:rPr lang="fi-FI" dirty="0"/>
              <a:t>Kuljetussopimuksen ehdot: myyjä ei voi muuttaa sovittuja ehtoja konossementin perusteella, mutta </a:t>
            </a:r>
          </a:p>
          <a:p>
            <a:pPr lvl="1" rtl="0"/>
            <a:r>
              <a:rPr lang="fi-FI" dirty="0">
                <a:solidFill>
                  <a:srgbClr val="FF0000"/>
                </a:solidFill>
              </a:rPr>
              <a:t>Haag -Visby –säännöt ovat voimassa </a:t>
            </a:r>
          </a:p>
          <a:p>
            <a:pPr lvl="1" rtl="0"/>
            <a:r>
              <a:rPr lang="fi-FI" dirty="0"/>
              <a:t>Milloin myyjä voisi esittää vaatimuksia kuljettajaa vastaan konossementin perusteella? </a:t>
            </a:r>
          </a:p>
          <a:p>
            <a:pPr lvl="2"/>
            <a:r>
              <a:rPr lang="fi-FI" dirty="0"/>
              <a:t>Huom. konossementti voi vaihtaa omistajaa kuljetuksen aikana eri suuntiin useita kertoja </a:t>
            </a:r>
          </a:p>
        </p:txBody>
      </p:sp>
    </p:spTree>
    <p:extLst>
      <p:ext uri="{BB962C8B-B14F-4D97-AF65-F5344CB8AC3E}">
        <p14:creationId xmlns:p14="http://schemas.microsoft.com/office/powerpoint/2010/main" val="813921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fi-FI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Konossementti CIF –kaupassa 2</a:t>
            </a:r>
            <a:endParaRPr lang="fi-FI" alt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D3C8BA7-0620-4AE6-B8A8-E84D86BD0409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6183313" y="1779801"/>
            <a:ext cx="5318125" cy="364288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048500" y="5953125"/>
            <a:ext cx="3619500" cy="158750"/>
          </a:xfrm>
        </p:spPr>
        <p:txBody>
          <a:bodyPr/>
          <a:lstStyle/>
          <a:p>
            <a:r>
              <a:rPr lang="en-US" altLang="fi-FI"/>
              <a:t>Kansainväliset sopimukset Luento 7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48500" y="6297614"/>
            <a:ext cx="3619500" cy="161925"/>
          </a:xfrm>
        </p:spPr>
        <p:txBody>
          <a:bodyPr/>
          <a:lstStyle/>
          <a:p>
            <a:fld id="{9581F11E-372B-4A91-B63C-F8B4234F7280}" type="slidenum">
              <a:rPr lang="en-US" altLang="fi-FI"/>
              <a:pPr/>
              <a:t>22</a:t>
            </a:fld>
            <a:endParaRPr lang="en-US" altLang="fi-FI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1267B24E-620B-41E1-A42A-5E9E6623BB3D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647597879"/>
              </p:ext>
            </p:extLst>
          </p:nvPr>
        </p:nvGraphicFramePr>
        <p:xfrm>
          <a:off x="720003" y="1685678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67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DD591F-C3FE-43E4-9637-FF9DA3524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424FDA-C0BC-4137-B2E8-EA88C45E1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6AFB856-F232-42CD-A883-13EF07C1D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8077338-0969-460A-879E-D95E16ADF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fi-FI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Konossementti FOB –kaupassa 1</a:t>
            </a:r>
            <a:endParaRPr lang="fi-FI" altLang="fi-FI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D7402AE-D84D-416E-A995-6D2F458A288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6183313" y="1975778"/>
            <a:ext cx="5318125" cy="325093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altLang="fi-FI"/>
              <a:t>Kansainväliset sopimukset Luento 7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19BFCD6-DF49-448F-AEF3-8245F99D154C}" type="slidenum">
              <a:rPr lang="en-US" altLang="fi-FI"/>
              <a:pPr/>
              <a:t>23</a:t>
            </a:fld>
            <a:endParaRPr lang="en-US" altLang="fi-FI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DB8BB6AA-8F65-45E2-9FAC-60D40C8AE7B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058539442"/>
              </p:ext>
            </p:extLst>
          </p:nvPr>
        </p:nvGraphicFramePr>
        <p:xfrm>
          <a:off x="720003" y="1685678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03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E270B7-CFF7-4135-A929-D2F153DEB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71D563-8BF7-45FD-B08D-494A071CF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ED113F-0D1E-485B-B814-C30078E1C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C6A1AA-38BB-4C0A-BC74-D0220B700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3050"/>
            <a:ext cx="8435280" cy="1162050"/>
          </a:xfrm>
        </p:spPr>
        <p:txBody>
          <a:bodyPr>
            <a:normAutofit fontScale="90000"/>
          </a:bodyPr>
          <a:lstStyle/>
          <a:p>
            <a:r>
              <a:rPr kumimoji="0" lang="fi-FI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Konossementti FOB –kaupassa 2 </a:t>
            </a:r>
            <a:br>
              <a:rPr kumimoji="0" lang="fi-FI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</a:br>
            <a:br>
              <a:rPr kumimoji="0" lang="fi-FI" altLang="fi-FI" sz="2700" b="1" i="0" u="none" strike="noStrike" kern="1200" cap="all" spc="-75" normalizeH="0" baseline="0" noProof="0" dirty="0">
                <a:ln>
                  <a:noFill/>
                </a:ln>
                <a:solidFill>
                  <a:srgbClr val="897BE1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</a:br>
            <a:r>
              <a:rPr lang="fi-FI" altLang="fi-FI" sz="2700" spc="-75" dirty="0">
                <a:solidFill>
                  <a:srgbClr val="78BE20"/>
                </a:solidFill>
                <a:ea typeface="ＭＳ Ｐゴシック" charset="0"/>
              </a:rPr>
              <a:t> </a:t>
            </a:r>
            <a:endParaRPr lang="fi-FI" alt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i-FI"/>
              <a:t>Kansainväliset sopimukset Luento 7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D73B-372F-4F73-9C26-442078570ED7}" type="slidenum">
              <a:rPr lang="en-US" altLang="fi-FI"/>
              <a:pPr/>
              <a:t>24</a:t>
            </a:fld>
            <a:endParaRPr lang="en-US" alt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41F7B12-A224-47A1-90BC-4F8E1C05F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0" y="1675150"/>
            <a:ext cx="5738164" cy="3507699"/>
          </a:xfrm>
          <a:prstGeom prst="rect">
            <a:avLst/>
          </a:prstGeom>
        </p:spPr>
      </p:pic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DB21F525-07F7-42E5-BEEA-7745093C8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066955"/>
              </p:ext>
            </p:extLst>
          </p:nvPr>
        </p:nvGraphicFramePr>
        <p:xfrm>
          <a:off x="6198840" y="992186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024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EC1C46-A644-49B7-B6FF-249B99F40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0CE6FA-B531-4AD5-B872-1ED3B22B0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B98398-E97E-4570-A40A-BE70F9E9C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/>
              <a:t>Yhteenvetoa: ostajan konossementtisuoja </a:t>
            </a:r>
            <a:endParaRPr lang="en-US" alt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D7E32D0-EACE-4528-9EF7-C1FBB294C920}" type="slidenum">
              <a:rPr lang="en-US" altLang="fi-FI"/>
              <a:pPr/>
              <a:t>25</a:t>
            </a:fld>
            <a:endParaRPr lang="en-US" altLang="fi-FI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CE708F00-FAA3-4F3D-8306-68722B1BAAB3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28696709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89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C572A0E-651E-4CFA-9A68-5A06945A3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4AAE62-D7B7-47C6-9E60-2BF6CAC40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EC30B0-8D23-4B36-A0A3-2A4852260A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1DD503-57CE-4E06-BA0C-503EC0C9A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B3BB3-98D4-49DC-A829-5085B8EC2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/>
              <a:t>Myyjän konossementtisuoja</a:t>
            </a:r>
            <a:br>
              <a:rPr lang="fi-FI" altLang="fi-FI" dirty="0"/>
            </a:br>
            <a:endParaRPr lang="fi-FI" alt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E160E17-D0C6-4A98-B323-4F966D4E117D}" type="slidenum">
              <a:rPr lang="en-US" altLang="fi-FI"/>
              <a:pPr/>
              <a:t>26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E0A69128-25B9-4C1F-A9BB-D81951F0A833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634354044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399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CE9479-3CE1-4C47-8136-73847A2D0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B028F5-A6E1-45AC-82F4-D4EC1AC5B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394FE7-C83D-45AC-B56D-F4BEF7AF9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6770A7-5980-4FBD-A1BE-650A37BD1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9353C5-3CF0-474D-BA3C-9C22486BC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97D88D-B365-4EAE-A962-ADE556F72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>
                <a:solidFill>
                  <a:srgbClr val="FF0066"/>
                </a:solidFill>
              </a:rPr>
              <a:t>Myyjän pysäyttämisoikeus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4AB49-F167-4270-9CAC-78E0B799E991}" type="slidenum">
              <a:rPr lang="en-US" altLang="fi-FI"/>
              <a:pPr/>
              <a:t>27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541355CC-4BE9-4911-9734-7AB85961D296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37057637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54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6D6E83-C8D8-4451-B5EF-9C461F4FB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B82C5A-7B88-4D2F-9BB7-58A9F8D43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525F44-585B-49B9-A3E5-0834CF50AE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106590-220D-4B22-84C4-1503C44E8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dirty="0"/>
              <a:t>Kuljettajan suoja</a:t>
            </a:r>
            <a:endParaRPr lang="en-US" alt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FEDA5E5-6902-4E3B-BABD-3BE331B2B2ED}" type="slidenum">
              <a:rPr lang="en-US" altLang="fi-FI"/>
              <a:pPr/>
              <a:t>28</a:t>
            </a:fld>
            <a:endParaRPr lang="en-US" altLang="fi-FI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34178117-039B-4D65-A17A-7C5895C97A8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821078698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75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6C3B49-FB62-49CC-9829-83F26349E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9F0A30-05AA-424A-92ED-9952BB744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95CB9F-7096-481E-BEA0-AB24B5FDB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2917CA-3647-46BF-BB95-326896E41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1A324F-2DE3-42F9-A6D0-69F1C36F3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5B2F31D-D61A-4D3A-B5BB-9ED85702C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974786-C090-4AF7-B1E3-17834A02B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9D37044-A520-4017-8823-C2F1A91593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1BB4AC-3533-4333-80F5-1539E8638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6F79E3-A89C-41C5-977D-12785948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B1C3D9-0AD7-406C-8309-B0BD84D32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Incoterms 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215667-5548-4547-84A6-6D653B223F9C}" type="slidenum">
              <a:rPr lang="en-US" altLang="fi-FI"/>
              <a:pPr/>
              <a:t>3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0327DC09-A538-41E9-85AB-68F86F30C17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839908691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30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C20E73-FDED-4C4F-8223-DDF5B41E5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69BE68-D5DF-4704-8175-4486F1EF4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96CB0F-4548-4BD0-BCBB-67D57BA1A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392EF7-5A3E-4622-91BB-F1F701EA9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DA17BA-4173-4D1C-8692-6C1AD0DD5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E31D2F-800C-41B8-ADAC-95220A54B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F4AD4F-4A70-457F-9E81-305B399DD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045405-0233-42E3-8B15-FA674AD7F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3BEC65-B8D4-469E-92D4-14E12F058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371CAE-F7CD-4D24-995D-F77326E1D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B2EB21-024B-4891-B429-B11E274AF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8E37DE-6FAC-4AE8-AF58-8E62E5E40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FBDA32-BC9B-488B-BE72-98959052F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82AA18-FA67-4272-8108-18FED0504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D75F16A-15F5-43A5-9FD2-171149683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615918"/>
            <a:ext cx="2152103" cy="4272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Incoterms 2020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7DD543-A5CD-4348-8624-8B4E57DB5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228265" y="723900"/>
            <a:ext cx="0" cy="5410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4">
            <a:extLst>
              <a:ext uri="{FF2B5EF4-FFF2-40B4-BE49-F238E27FC236}">
                <a16:creationId xmlns:a16="http://schemas.microsoft.com/office/drawing/2014/main" id="{7F3368C1-07A7-4BC6-9573-F58FD3DD3F6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61478325"/>
              </p:ext>
            </p:extLst>
          </p:nvPr>
        </p:nvGraphicFramePr>
        <p:xfrm>
          <a:off x="3918180" y="538843"/>
          <a:ext cx="7518024" cy="575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A92DC1C-26B6-489A-8FEC-78D4E089EC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Kansainväliset sopimukset Luento 7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82E56C8-8397-46CF-81A7-F851121605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39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Incoterms 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C277D0A-E63E-4BC9-B8A7-97655D692AD9}" type="slidenum">
              <a:rPr lang="en-US" altLang="fi-FI"/>
              <a:pPr/>
              <a:t>5</a:t>
            </a:fld>
            <a:endParaRPr lang="en-US" altLang="fi-FI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924223A7-B53F-4625-9540-A4380F58B5E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434832942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98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E8D274-711F-496F-89F2-5AC6A5F08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8C8907-2687-4B1F-AA8A-61849562E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CA7A32-97CB-4ABA-968F-230FDE359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E491BD-317C-4366-B25C-A8CF3FEBC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141527-877E-44B2-AE89-CF40017E2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73BAFE-771C-48B6-943E-F3C2010BD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C42C37-20B8-4585-BAAF-B13EFEA7A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28688E3-2A74-4A8B-9416-20585B2E2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681C33E-C0EE-4A5A-9FF2-6512C834C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342201-68AC-4AA2-A5CB-6D2ECA14E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03632C-E38F-45A4-A1AB-744486031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8CC886-69B8-4688-A488-D880C5E3D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18519D-8825-452E-A67B-DF3A7DA07B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563564-BACF-4DE2-A657-019CEA439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4AFF54-2B73-4B11-A7BD-384564651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A3FBD4-068D-4356-912A-E0BBD40F4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8E9CF9-0348-4C5C-8A1D-E6148F36A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D2120B-082C-4056-B2D4-99A36BB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/>
              <a:t>Incoterms 3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9B0FCCB-9262-45FF-8822-89B7C804FD7B}" type="slidenum">
              <a:rPr lang="en-US" altLang="fi-FI"/>
              <a:pPr/>
              <a:t>6</a:t>
            </a:fld>
            <a:endParaRPr lang="en-US" altLang="fi-FI"/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4ECEB699-F5A9-4D61-ACAB-C695F39643C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483486997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42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C31A0E-B88E-44AE-8BE8-E427ABE29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00A579-1421-461E-BA90-B5E1FE7EA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80F1CB-2A8F-4CB7-B2DA-F9422D06F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17A5B2-4F37-4096-8595-13B2D7B31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CAD3E3-6BC4-4AE9-B41A-ABE88CD13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4F0497-0EA9-4EC8-8DC9-FBEE34607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D19F43-88A5-4110-8B9F-56083C0A8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256D60-4B5F-4965-A008-A790AF63E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C54EBB-235D-40D2-9B95-6ADD2B1B7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1C7C89-1405-457E-BA04-55D1E99BB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879F17-C60F-4EBE-B13F-52B197DCE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D001B8-E967-40F3-A8CE-68A79116B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D26BD8-C809-450D-BCB1-AA0322EA8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9CED99-CCA1-49A2-A276-9E8FC376C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01174A-8F5C-4170-8729-F84B1717C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F1F672-E93B-4FCF-AC80-BFE8CDEF7D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1D5565-FAE6-42F8-9408-C55B80FC2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E93075-B803-4FD7-A7E8-38C5E1E7E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808467-5C54-4D68-8EA6-8D6A6EC36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E229F4-CBB3-49EA-A3BF-16CD89B6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 err="1"/>
              <a:t>Vaaranvastuun</a:t>
            </a:r>
            <a:r>
              <a:rPr lang="en-US" altLang="fi-FI" dirty="0"/>
              <a:t> </a:t>
            </a:r>
            <a:r>
              <a:rPr lang="en-US" altLang="fi-FI" dirty="0" err="1"/>
              <a:t>siirtyminen</a:t>
            </a:r>
            <a:r>
              <a:rPr lang="en-US" altLang="fi-FI" dirty="0"/>
              <a:t>: CIF = FOB</a:t>
            </a:r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ACF55F4C-6AC8-4D7A-ABE5-2902A6449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528354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A5A6-4E9E-4F75-A07D-6C05F8FDD2A6}" type="slidenum">
              <a:rPr lang="en-US" altLang="fi-FI"/>
              <a:pPr/>
              <a:t>7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1768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B5246E-4EB1-4B3B-BBAE-6451E9CA7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4F2475-709B-4728-87E5-D494E369B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08FBE4-BAC4-4905-AB30-4C40D0746C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ABF8B33-B544-4113-AADB-403F53412D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01A0FE-9CEB-44D5-8A62-966ECC21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3CEF5C-D6B9-4BFF-BB95-DF79843D8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7D90A2-4430-4F0E-A51F-B9F58F85C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F0F30CD-E71C-4BD9-8472-B9B321757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FAAD5CA-2324-48CB-84A2-45E7AB277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1B4FC8-E27C-4B95-BD9C-1779B0BCD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60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61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462" name="Rectangle 7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5325" y="555712"/>
            <a:ext cx="3741687" cy="539025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fi-FI"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Kuljetuksen osapuolet </a:t>
            </a:r>
          </a:p>
        </p:txBody>
      </p:sp>
      <p:cxnSp>
        <p:nvCxnSpPr>
          <p:cNvPr id="19463" name="Straight Connector 76">
            <a:extLst>
              <a:ext uri="{FF2B5EF4-FFF2-40B4-BE49-F238E27FC236}">
                <a16:creationId xmlns:a16="http://schemas.microsoft.com/office/drawing/2014/main" id="{40ADC89C-EB4E-4AA5-ABBD-448BEC5FA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76800" y="723900"/>
            <a:ext cx="0" cy="54494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5CCE66AC-D152-4853-9F6F-857D33FCB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9" r="14278" b="-1"/>
          <a:stretch/>
        </p:blipFill>
        <p:spPr>
          <a:xfrm>
            <a:off x="5715001" y="723900"/>
            <a:ext cx="5676900" cy="2324100"/>
          </a:xfrm>
          <a:prstGeom prst="rect">
            <a:avLst/>
          </a:prstGeom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12A23E6-1624-4871-9524-E81BA1AEB3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76419" y="3368485"/>
            <a:ext cx="5920256" cy="28049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n-lt"/>
              </a:rPr>
              <a:t>Laivaaja</a:t>
            </a:r>
            <a:endParaRPr lang="en-US" sz="1500" dirty="0">
              <a:latin typeface="+mn-lt"/>
            </a:endParaRP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Myyjän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asiamies</a:t>
            </a:r>
            <a:r>
              <a:rPr lang="en-US" dirty="0">
                <a:latin typeface="+mn-lt"/>
              </a:rPr>
              <a:t>: </a:t>
            </a:r>
            <a:r>
              <a:rPr lang="en-US" dirty="0" err="1">
                <a:latin typeface="+mn-lt"/>
              </a:rPr>
              <a:t>huolehtii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tavaran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lastaamisesta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yhdessä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ahtaajan</a:t>
            </a:r>
            <a:r>
              <a:rPr lang="en-US" dirty="0">
                <a:latin typeface="+mn-lt"/>
              </a:rPr>
              <a:t> ja </a:t>
            </a:r>
            <a:r>
              <a:rPr lang="en-US" dirty="0" err="1">
                <a:latin typeface="+mn-lt"/>
              </a:rPr>
              <a:t>kuljettajan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edustajan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kanssa</a:t>
            </a:r>
            <a:r>
              <a:rPr lang="en-US" dirty="0">
                <a:latin typeface="+mn-lt"/>
              </a:rPr>
              <a:t>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n-lt"/>
              </a:rPr>
              <a:t>Huolitsija</a:t>
            </a:r>
            <a:r>
              <a:rPr lang="en-US" sz="1500" dirty="0">
                <a:latin typeface="+mn-lt"/>
              </a:rPr>
              <a:t> 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Tavaran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omistajan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asiamies</a:t>
            </a:r>
            <a:r>
              <a:rPr lang="en-US" dirty="0">
                <a:latin typeface="+mn-lt"/>
              </a:rPr>
              <a:t>: </a:t>
            </a:r>
            <a:r>
              <a:rPr lang="en-US" dirty="0" err="1">
                <a:latin typeface="+mn-lt"/>
              </a:rPr>
              <a:t>huolehtii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kuljettamisen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järjestämistä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tullauksesta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sekä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tuonti</a:t>
            </a:r>
            <a:r>
              <a:rPr lang="en-US" dirty="0">
                <a:latin typeface="+mn-lt"/>
              </a:rPr>
              <a:t>- ja </a:t>
            </a:r>
            <a:r>
              <a:rPr lang="en-US" dirty="0" err="1">
                <a:latin typeface="+mn-lt"/>
              </a:rPr>
              <a:t>vientiselvityksistä</a:t>
            </a:r>
            <a:r>
              <a:rPr lang="en-US" dirty="0">
                <a:latin typeface="+mn-lt"/>
              </a:rPr>
              <a:t> ja </a:t>
            </a:r>
            <a:r>
              <a:rPr lang="en-US" dirty="0" err="1">
                <a:latin typeface="+mn-lt"/>
              </a:rPr>
              <a:t>usein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varastoinnista</a:t>
            </a:r>
            <a:endParaRPr lang="en-US" dirty="0">
              <a:latin typeface="+mn-lt"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n-lt"/>
              </a:rPr>
              <a:t>Ahtaaja</a:t>
            </a:r>
            <a:r>
              <a:rPr lang="en-US" sz="1500" dirty="0">
                <a:latin typeface="+mn-lt"/>
              </a:rPr>
              <a:t>: </a:t>
            </a:r>
            <a:r>
              <a:rPr lang="en-US" sz="1500" b="0" dirty="0" err="1">
                <a:latin typeface="+mn-lt"/>
              </a:rPr>
              <a:t>huolehtii</a:t>
            </a:r>
            <a:r>
              <a:rPr lang="en-US" sz="1500" b="0" dirty="0">
                <a:latin typeface="+mn-lt"/>
              </a:rPr>
              <a:t> </a:t>
            </a:r>
            <a:r>
              <a:rPr lang="en-US" sz="1500" b="0" dirty="0" err="1">
                <a:latin typeface="+mn-lt"/>
              </a:rPr>
              <a:t>lastaamisesta</a:t>
            </a:r>
            <a:r>
              <a:rPr lang="en-US" sz="1500" b="0" dirty="0">
                <a:latin typeface="+mn-lt"/>
              </a:rPr>
              <a:t> ja </a:t>
            </a:r>
            <a:r>
              <a:rPr lang="en-US" sz="1500" b="0" dirty="0" err="1">
                <a:latin typeface="+mn-lt"/>
              </a:rPr>
              <a:t>lastin</a:t>
            </a:r>
            <a:r>
              <a:rPr lang="en-US" sz="1500" b="0" dirty="0">
                <a:latin typeface="+mn-lt"/>
              </a:rPr>
              <a:t> </a:t>
            </a:r>
            <a:r>
              <a:rPr lang="en-US" sz="1500" b="0" dirty="0" err="1">
                <a:latin typeface="+mn-lt"/>
              </a:rPr>
              <a:t>purkamisesta</a:t>
            </a:r>
            <a:r>
              <a:rPr lang="en-US" sz="1500" dirty="0">
                <a:latin typeface="+mn-lt"/>
              </a:rPr>
              <a:t>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n-lt"/>
              </a:rPr>
              <a:t>Kuljettaja</a:t>
            </a:r>
            <a:r>
              <a:rPr lang="en-US" sz="1500" dirty="0">
                <a:latin typeface="+mn-lt"/>
              </a:rPr>
              <a:t> (</a:t>
            </a:r>
            <a:r>
              <a:rPr lang="en-US" sz="1500" dirty="0" err="1">
                <a:latin typeface="+mn-lt"/>
              </a:rPr>
              <a:t>kuljetusliike</a:t>
            </a:r>
            <a:r>
              <a:rPr lang="en-US" sz="1500" dirty="0">
                <a:latin typeface="+mn-lt"/>
              </a:rPr>
              <a:t>): </a:t>
            </a:r>
            <a:r>
              <a:rPr lang="en-US" sz="1500" b="0" dirty="0" err="1">
                <a:latin typeface="+mn-lt"/>
              </a:rPr>
              <a:t>Myyjän</a:t>
            </a:r>
            <a:r>
              <a:rPr lang="en-US" sz="1500" b="0" dirty="0">
                <a:latin typeface="+mn-lt"/>
              </a:rPr>
              <a:t> tai </a:t>
            </a:r>
            <a:r>
              <a:rPr lang="en-US" sz="1500" b="0" dirty="0" err="1">
                <a:latin typeface="+mn-lt"/>
              </a:rPr>
              <a:t>ostajan</a:t>
            </a:r>
            <a:r>
              <a:rPr lang="en-US" sz="1500" b="0" dirty="0">
                <a:latin typeface="+mn-lt"/>
              </a:rPr>
              <a:t> </a:t>
            </a:r>
            <a:r>
              <a:rPr lang="en-US" sz="1500" b="0" dirty="0" err="1">
                <a:latin typeface="+mn-lt"/>
              </a:rPr>
              <a:t>sopimuskumppani</a:t>
            </a:r>
            <a:r>
              <a:rPr lang="en-US" sz="1500" b="0" dirty="0">
                <a:latin typeface="+mn-lt"/>
              </a:rPr>
              <a:t> </a:t>
            </a:r>
            <a:endParaRPr lang="en-US" sz="1500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Kansainväliset sopimukset Luento 7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D51F9DC-67E4-43A7-A90D-FFA239078BB7}" type="slidenum">
              <a:rPr lang="en-US" altLang="fi-FI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107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Kuljetusjärjestelyt</a:t>
            </a:r>
            <a:r>
              <a:rPr lang="en-US" altLang="fi-FI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048500" y="5953125"/>
            <a:ext cx="3619500" cy="158750"/>
          </a:xfrm>
        </p:spPr>
        <p:txBody>
          <a:bodyPr/>
          <a:lstStyle/>
          <a:p>
            <a:pPr>
              <a:defRPr/>
            </a:pPr>
            <a:r>
              <a:rPr lang="en-US"/>
              <a:t>Kansainväliset sopimukset Luento 7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48500" y="6297614"/>
            <a:ext cx="3619500" cy="161925"/>
          </a:xfrm>
        </p:spPr>
        <p:txBody>
          <a:bodyPr/>
          <a:lstStyle/>
          <a:p>
            <a:fld id="{BDDCEE44-B1BA-4F03-9760-3763E036A6CA}" type="slidenum">
              <a:rPr lang="en-US" altLang="fi-FI"/>
              <a:pPr/>
              <a:t>9</a:t>
            </a:fld>
            <a:endParaRPr lang="en-US" altLang="fi-FI"/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30D6A4B9-CB92-43DD-B6AF-9C877B5A422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242441554"/>
              </p:ext>
            </p:extLst>
          </p:nvPr>
        </p:nvGraphicFramePr>
        <p:xfrm>
          <a:off x="720003" y="1685678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97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B3A338-805F-476F-A72D-41D8A41B3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877CFB-4139-4AAD-A413-F107E87DA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759835-03BF-4F63-A704-ABAE34BF59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CDA181-BF31-4477-9CDC-1725F2FCC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E8C948-B02F-46E0-8255-9BA2FFF56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67C778-FBF4-4873-8754-4207E1626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242C41"/>
      </a:dk2>
      <a:lt2>
        <a:srgbClr val="E7E8E2"/>
      </a:lt2>
      <a:accent1>
        <a:srgbClr val="897BE1"/>
      </a:accent1>
      <a:accent2>
        <a:srgbClr val="5E81DB"/>
      </a:accent2>
      <a:accent3>
        <a:srgbClr val="50AFD8"/>
      </a:accent3>
      <a:accent4>
        <a:srgbClr val="4DB4A9"/>
      </a:accent4>
      <a:accent5>
        <a:srgbClr val="54B682"/>
      </a:accent5>
      <a:accent6>
        <a:srgbClr val="4EB954"/>
      </a:accent6>
      <a:hlink>
        <a:srgbClr val="808752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1547</Words>
  <Application>Microsoft Office PowerPoint</Application>
  <PresentationFormat>Laajakuva</PresentationFormat>
  <Paragraphs>299</Paragraphs>
  <Slides>28</Slides>
  <Notes>22</Notes>
  <HiddenSlides>0</HiddenSlides>
  <MMClips>1</MMClips>
  <ScaleCrop>false</ScaleCrop>
  <HeadingPairs>
    <vt:vector size="8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Calisto MT</vt:lpstr>
      <vt:lpstr>Courier New</vt:lpstr>
      <vt:lpstr>Georgia</vt:lpstr>
      <vt:lpstr>Lucida Grande</vt:lpstr>
      <vt:lpstr>Univers Condensed</vt:lpstr>
      <vt:lpstr>ChronicleVTI</vt:lpstr>
      <vt:lpstr>Clip</vt:lpstr>
      <vt:lpstr>Kansainväliset sopimukset </vt:lpstr>
      <vt:lpstr>Kauppa ja kuljetus</vt:lpstr>
      <vt:lpstr>Incoterms 1</vt:lpstr>
      <vt:lpstr>Incoterms 2020</vt:lpstr>
      <vt:lpstr>Incoterms 2</vt:lpstr>
      <vt:lpstr>Incoterms 3 </vt:lpstr>
      <vt:lpstr>Vaaranvastuun siirtyminen: CIF = FOB</vt:lpstr>
      <vt:lpstr>Kuljetuksen osapuolet </vt:lpstr>
      <vt:lpstr>Kuljetusjärjestelyt </vt:lpstr>
      <vt:lpstr>Kauppa ja kuljetus: case 1 (CIF)</vt:lpstr>
      <vt:lpstr>Kauppa ja Kuljetus: case 2 (FOB)</vt:lpstr>
      <vt:lpstr>Konossementti 1 (esim. Konossementti (Bill of Lading) – Logistiikan Maailma ) </vt:lpstr>
      <vt:lpstr>Konossementin funktiot</vt:lpstr>
      <vt:lpstr>Konossementti on arvopaperi</vt:lpstr>
      <vt:lpstr>Konossementin merkitys 1: kuljetussopimus / konossementti</vt:lpstr>
      <vt:lpstr>Konossementin merkitys 2: ulkopuolinen saantokirja / konossementti </vt:lpstr>
      <vt:lpstr>Konossementin merkitys 3: kauppakirja / konossementti </vt:lpstr>
      <vt:lpstr>Konossementin merkitys 4: tavaran laatu / konossementti</vt:lpstr>
      <vt:lpstr>Puhdas / epäpuhdas (Clean / Claused) konossementti</vt:lpstr>
      <vt:lpstr>Konossementtiin perustuva suojajärjestelmä</vt:lpstr>
      <vt:lpstr>Konossementti CIF –kaupassa 1</vt:lpstr>
      <vt:lpstr>Konossementti CIF –kaupassa 2</vt:lpstr>
      <vt:lpstr>Konossementti FOB –kaupassa 1</vt:lpstr>
      <vt:lpstr>Konossementti FOB –kaupassa 2    </vt:lpstr>
      <vt:lpstr>Yhteenvetoa: ostajan konossementtisuoja </vt:lpstr>
      <vt:lpstr>Myyjän konossementtisuoja </vt:lpstr>
      <vt:lpstr>Myyjän pysäyttämisoikeus</vt:lpstr>
      <vt:lpstr>Kuljettajan suoja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Kansainväliset sopimukset </dc:title>
  <dc:creator>Matti Rudanko</dc:creator>
  <cp:lastModifiedBy>Matti Rudanko</cp:lastModifiedBy>
  <cp:revision>25</cp:revision>
  <dcterms:created xsi:type="dcterms:W3CDTF">2021-01-31T17:37:55Z</dcterms:created>
  <dcterms:modified xsi:type="dcterms:W3CDTF">2021-02-01T14:15:51Z</dcterms:modified>
</cp:coreProperties>
</file>