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4" r:id="rId4"/>
    <p:sldId id="275" r:id="rId5"/>
    <p:sldId id="261" r:id="rId6"/>
    <p:sldId id="278" r:id="rId7"/>
    <p:sldId id="283" r:id="rId8"/>
    <p:sldId id="284" r:id="rId9"/>
    <p:sldId id="285" r:id="rId10"/>
    <p:sldId id="292" r:id="rId11"/>
    <p:sldId id="291" r:id="rId12"/>
    <p:sldId id="286" r:id="rId13"/>
    <p:sldId id="295" r:id="rId14"/>
    <p:sldId id="287" r:id="rId15"/>
    <p:sldId id="293" r:id="rId16"/>
    <p:sldId id="289" r:id="rId17"/>
    <p:sldId id="290" r:id="rId18"/>
    <p:sldId id="297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22" autoAdjust="0"/>
    <p:restoredTop sz="94660"/>
  </p:normalViewPr>
  <p:slideViewPr>
    <p:cSldViewPr snapToGrid="0">
      <p:cViewPr>
        <p:scale>
          <a:sx n="62" d="100"/>
          <a:sy n="62" d="100"/>
        </p:scale>
        <p:origin x="992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D61B7BF-5430-4DC7-8090-9B45D741D2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4E7A6A0-762D-46B0-A590-36A8DCA9C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0B43E1-F146-415A-BA2D-477448FDE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BD11-D97E-42FC-BFE4-4FD1E575644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160C748-1B2F-4B11-A7C7-FF60F8A7C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2F1ACDC-CEB9-41D3-9A81-731139F2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D1D9-1E45-4AEB-AA2A-AE70E95E35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4034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68F1FDD-4E16-46D2-9056-F6512E71F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9A844F0-4686-4E09-BC08-5E2CB4610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A3CCD97-7637-4DD4-87B9-399700D8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BD11-D97E-42FC-BFE4-4FD1E575644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601E3D-1C6C-4FE5-AFA7-FE6C319AD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442DE7B-5D33-4A32-8553-247B5FEAE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D1D9-1E45-4AEB-AA2A-AE70E95E35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8093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0E470766-3D4F-4625-813D-9B967404E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DE5ACD2-2BC3-4D62-8D34-446861BC9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01EBA34-EEDB-4AE3-AC36-8FB26FD2A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BD11-D97E-42FC-BFE4-4FD1E575644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9F79AF9-0095-4D27-B0D0-2625E6B40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1673294-40C1-4134-91B9-0A31EEFA6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D1D9-1E45-4AEB-AA2A-AE70E95E35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52557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DB7B7E-FDE9-4222-AA79-C987073FF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1D3999-C02C-4435-8F05-BAC21AE87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AF40F73-D30E-4A7B-9C5E-B80A208FB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BD11-D97E-42FC-BFE4-4FD1E575644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E055CFD-6CAD-4A0D-AD3E-D2591FFD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CC99BB5-2DA2-41CE-909B-D807654A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D1D9-1E45-4AEB-AA2A-AE70E95E35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732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749E1A-9035-42E5-BE2D-B4E6FB3CD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715FD10-2E0F-4C1E-942B-9230A7F4F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626FCA-C0BF-448E-AD1E-A7CC5590D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BD11-D97E-42FC-BFE4-4FD1E575644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30BA7B9-3BEE-4F95-9D77-2BC88CAA7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F3E137D-A1CC-4B86-A475-E979275D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D1D9-1E45-4AEB-AA2A-AE70E95E35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094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AB5BD0-FB55-4BE5-AB34-E05C6DB28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51BF13-CADB-4F28-B1E7-52C9F8615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BD368E9-1F89-407C-9CC7-DD3845B38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050336A-53D0-484D-AB15-40D47919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BD11-D97E-42FC-BFE4-4FD1E575644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CE2948F-B7D0-459D-8657-F91A64BF6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DB77204-E252-4B14-B17F-CCAA1069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D1D9-1E45-4AEB-AA2A-AE70E95E35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0998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5547AE-4364-4DA5-9B58-2E98FC0A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360F11E-275D-4C3C-8BAB-EFB411CBF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257CC11-690A-4526-81A2-16323A12A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7AD068F-78C5-4FEB-8A2A-0B05CCCFA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31D920D-B989-4BD0-99C0-4618D06814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35DEB6A-21CB-4F7F-873F-8170388B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BD11-D97E-42FC-BFE4-4FD1E575644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DCAB146-C2BB-470D-86FC-512DC74D5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2C9DCE8-6B2E-463E-BAE8-81E48BDE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D1D9-1E45-4AEB-AA2A-AE70E95E35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297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3BEF3-5D63-41F4-9E69-37465B3AD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80E98BF-B3D7-4FB0-91EC-EB944A0E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BD11-D97E-42FC-BFE4-4FD1E575644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A5CA522-BFD6-47B8-B4DE-9849A80B6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24951D9-A5A1-4DAD-802E-BA76C6FD7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D1D9-1E45-4AEB-AA2A-AE70E95E35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8126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D3CAE05-6484-4169-94D0-4E87A82B4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BD11-D97E-42FC-BFE4-4FD1E575644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9441295-7676-4F26-92C8-530FD95DC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CA5D7B3-D8A5-43F5-A58E-7B65A59BD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D1D9-1E45-4AEB-AA2A-AE70E95E35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570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99B520-D27B-45FA-9E75-104D56A3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F0BCB9-27FF-4D7E-B618-336EE0033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CA85CE2-6DE8-45AA-A6BA-54D1B7273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7E58336-E98F-4C8A-9B73-EA13A0DAE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BD11-D97E-42FC-BFE4-4FD1E575644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90511C8-F05F-4653-AD74-FEA079994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9E77C0E-81CB-400D-8C36-134958D37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D1D9-1E45-4AEB-AA2A-AE70E95E35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6372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424662-ECE2-4446-A052-C03DB995E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9FCB185-2679-41A7-991B-5323EBF175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8DF608A-44BD-4E13-8C79-2995D110F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E8B0714-67D9-4BE6-A68E-67F56762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BD11-D97E-42FC-BFE4-4FD1E575644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125C464-B407-454A-B9AE-79BDA178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D5E6BF0-A446-46BF-85AA-A9ECBBDE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7D1D9-1E45-4AEB-AA2A-AE70E95E35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6005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0EA8FDF-D3D3-4B80-A559-D147347FD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1A23884-FA52-4994-BBB3-CBDAA9913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6A342B2-61CD-48BC-8002-F8CDCF85A0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8BD11-D97E-42FC-BFE4-4FD1E5756448}" type="datetimeFigureOut">
              <a:rPr lang="fi-FI" smtClean="0"/>
              <a:t>13.2.2019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3A1135-64C7-49FF-A46A-77EF7E92D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B7C85A-7346-45AE-B8CB-219D2611F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7D1D9-1E45-4AEB-AA2A-AE70E95E35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553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12" Type="http://schemas.openxmlformats.org/officeDocument/2006/relationships/image" Target="../media/image24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jp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9FFC3B-3044-43E8-87FA-D0F0A6F3A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85882"/>
            <a:ext cx="9144000" cy="988825"/>
          </a:xfrm>
        </p:spPr>
        <p:txBody>
          <a:bodyPr>
            <a:normAutofit/>
          </a:bodyPr>
          <a:lstStyle/>
          <a:p>
            <a:r>
              <a:rPr lang="fi-FI" sz="5400" dirty="0" err="1">
                <a:latin typeface="Iittala Sans" panose="00000500000000000000" pitchFamily="50" charset="0"/>
              </a:rPr>
              <a:t>Final</a:t>
            </a:r>
            <a:r>
              <a:rPr lang="fi-FI" sz="5400" dirty="0">
                <a:latin typeface="Iittala Sans" panose="00000500000000000000" pitchFamily="50" charset="0"/>
              </a:rPr>
              <a:t> </a:t>
            </a:r>
            <a:r>
              <a:rPr lang="fi-FI" sz="5400" dirty="0" err="1">
                <a:latin typeface="Iittala Sans" panose="00000500000000000000" pitchFamily="50" charset="0"/>
              </a:rPr>
              <a:t>presentation</a:t>
            </a:r>
            <a:r>
              <a:rPr lang="fi-FI" sz="5400" dirty="0">
                <a:latin typeface="Iittala Sans" panose="00000500000000000000" pitchFamily="50" charset="0"/>
              </a:rPr>
              <a:t> 14.2.2019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0CBFFF3-CA27-4FB8-A7FC-D1AA93DD6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84849"/>
            <a:ext cx="9144000" cy="423916"/>
          </a:xfrm>
        </p:spPr>
        <p:txBody>
          <a:bodyPr/>
          <a:lstStyle/>
          <a:p>
            <a:r>
              <a:rPr lang="fi-FI" dirty="0">
                <a:latin typeface="Iittala Sans" panose="00000500000000000000" pitchFamily="50" charset="0"/>
              </a:rPr>
              <a:t>Katri Astala &amp; Sanni Wessman</a:t>
            </a:r>
          </a:p>
        </p:txBody>
      </p:sp>
      <p:sp>
        <p:nvSpPr>
          <p:cNvPr id="4" name="Alaotsikko 2">
            <a:extLst>
              <a:ext uri="{FF2B5EF4-FFF2-40B4-BE49-F238E27FC236}">
                <a16:creationId xmlns:a16="http://schemas.microsoft.com/office/drawing/2014/main" id="{0179AFB7-C260-7341-85DE-B7AA83B11DCC}"/>
              </a:ext>
            </a:extLst>
          </p:cNvPr>
          <p:cNvSpPr txBox="1">
            <a:spLocks/>
          </p:cNvSpPr>
          <p:nvPr/>
        </p:nvSpPr>
        <p:spPr>
          <a:xfrm>
            <a:off x="1524000" y="6260491"/>
            <a:ext cx="9144000" cy="423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dirty="0">
                <a:latin typeface="Iittala Sans" panose="00000500000000000000" pitchFamily="50" charset="0"/>
              </a:rPr>
              <a:t>KOE: Prosessi/ BA2/ Visual </a:t>
            </a:r>
            <a:r>
              <a:rPr lang="fi-FI" sz="1800" dirty="0" err="1">
                <a:latin typeface="Iittala Sans" panose="00000500000000000000" pitchFamily="50" charset="0"/>
              </a:rPr>
              <a:t>Communications</a:t>
            </a:r>
            <a:r>
              <a:rPr lang="fi-FI" sz="1800" dirty="0">
                <a:latin typeface="Iittala Sans" panose="00000500000000000000" pitchFamily="50" charset="0"/>
              </a:rPr>
              <a:t> Design/ Aalto ARTS</a:t>
            </a:r>
          </a:p>
        </p:txBody>
      </p:sp>
    </p:spTree>
    <p:extLst>
      <p:ext uri="{BB962C8B-B14F-4D97-AF65-F5344CB8AC3E}">
        <p14:creationId xmlns:p14="http://schemas.microsoft.com/office/powerpoint/2010/main" val="3092708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9EF420C6-308B-47EE-9195-0826A94DCF11}"/>
              </a:ext>
            </a:extLst>
          </p:cNvPr>
          <p:cNvSpPr txBox="1">
            <a:spLocks/>
          </p:cNvSpPr>
          <p:nvPr/>
        </p:nvSpPr>
        <p:spPr>
          <a:xfrm>
            <a:off x="865095" y="554074"/>
            <a:ext cx="9708778" cy="110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6000" b="1" spc="-150" dirty="0" err="1">
                <a:latin typeface="Iittala Sans" panose="00000500000000000000" pitchFamily="50" charset="0"/>
              </a:rPr>
              <a:t>Elements</a:t>
            </a:r>
            <a:endParaRPr lang="fi-FI" sz="6000" spc="-150" dirty="0">
              <a:latin typeface="Iittala Sans" panose="00000500000000000000" pitchFamily="50" charset="0"/>
            </a:endParaRPr>
          </a:p>
        </p:txBody>
      </p:sp>
      <p:sp>
        <p:nvSpPr>
          <p:cNvPr id="6" name="Tekstiruutu 6">
            <a:extLst>
              <a:ext uri="{FF2B5EF4-FFF2-40B4-BE49-F238E27FC236}">
                <a16:creationId xmlns:a16="http://schemas.microsoft.com/office/drawing/2014/main" id="{688EBB18-8A7B-394E-B8F6-A7FB1AF31E2D}"/>
              </a:ext>
            </a:extLst>
          </p:cNvPr>
          <p:cNvSpPr txBox="1"/>
          <p:nvPr/>
        </p:nvSpPr>
        <p:spPr>
          <a:xfrm>
            <a:off x="1064526" y="2061997"/>
            <a:ext cx="251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dirty="0">
                <a:latin typeface="Iittala Sans" panose="00000500000000000000" pitchFamily="50" charset="0"/>
              </a:rPr>
              <a:t>Line-</a:t>
            </a:r>
            <a:r>
              <a:rPr lang="fi-FI" sz="2800" dirty="0" err="1">
                <a:latin typeface="Iittala Sans" panose="00000500000000000000" pitchFamily="50" charset="0"/>
              </a:rPr>
              <a:t>drawings</a:t>
            </a:r>
            <a:endParaRPr lang="fi-FI" sz="2800" dirty="0">
              <a:latin typeface="Iittala Sans" panose="00000500000000000000" pitchFamily="50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FABCD7F9-F889-40CD-9285-6AC0FAE07BFC}"/>
              </a:ext>
            </a:extLst>
          </p:cNvPr>
          <p:cNvSpPr txBox="1"/>
          <p:nvPr/>
        </p:nvSpPr>
        <p:spPr>
          <a:xfrm>
            <a:off x="6096000" y="2035887"/>
            <a:ext cx="251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dirty="0" err="1">
                <a:latin typeface="Iittala Sans" panose="00000500000000000000" pitchFamily="50" charset="0"/>
              </a:rPr>
              <a:t>Colours</a:t>
            </a:r>
            <a:endParaRPr lang="fi-FI" sz="2800" dirty="0">
              <a:latin typeface="Iittala Sans" panose="00000500000000000000" pitchFamily="50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B8237DB9-8258-4322-8FAE-5FDF9AAE0893}"/>
              </a:ext>
            </a:extLst>
          </p:cNvPr>
          <p:cNvSpPr txBox="1"/>
          <p:nvPr/>
        </p:nvSpPr>
        <p:spPr>
          <a:xfrm>
            <a:off x="3580263" y="2065706"/>
            <a:ext cx="251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dirty="0" err="1">
                <a:latin typeface="Iittala Sans" panose="00000500000000000000" pitchFamily="50" charset="0"/>
              </a:rPr>
              <a:t>Shapes</a:t>
            </a:r>
            <a:endParaRPr lang="fi-FI" sz="2800" dirty="0">
              <a:latin typeface="Iittala Sans" panose="00000500000000000000" pitchFamily="50" charset="0"/>
            </a:endParaRP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EC57629E-14A7-4A70-81F3-252230A7FFFF}"/>
              </a:ext>
            </a:extLst>
          </p:cNvPr>
          <p:cNvSpPr txBox="1"/>
          <p:nvPr/>
        </p:nvSpPr>
        <p:spPr>
          <a:xfrm>
            <a:off x="8611737" y="2040933"/>
            <a:ext cx="2515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dirty="0">
                <a:latin typeface="Iittala Sans" panose="00000500000000000000" pitchFamily="50" charset="0"/>
              </a:rPr>
              <a:t>Iittala </a:t>
            </a:r>
            <a:r>
              <a:rPr lang="fi-FI" sz="2800" dirty="0" err="1">
                <a:latin typeface="Iittala Sans" panose="00000500000000000000" pitchFamily="50" charset="0"/>
              </a:rPr>
              <a:t>Sans</a:t>
            </a:r>
            <a:endParaRPr lang="fi-FI" sz="2800" dirty="0">
              <a:latin typeface="Iittala Sans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FF4A09-F7CB-9D4D-9F59-76DA12190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18" y="2899349"/>
            <a:ext cx="10301592" cy="313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65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1">
            <a:extLst>
              <a:ext uri="{FF2B5EF4-FFF2-40B4-BE49-F238E27FC236}">
                <a16:creationId xmlns:a16="http://schemas.microsoft.com/office/drawing/2014/main" id="{0D4643D8-ED9A-4C6F-9F19-933041FA1052}"/>
              </a:ext>
            </a:extLst>
          </p:cNvPr>
          <p:cNvSpPr txBox="1">
            <a:spLocks/>
          </p:cNvSpPr>
          <p:nvPr/>
        </p:nvSpPr>
        <p:spPr>
          <a:xfrm>
            <a:off x="1524000" y="2326339"/>
            <a:ext cx="9144000" cy="988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>
              <a:latin typeface="Iittala Sans" panose="00000500000000000000" pitchFamily="50" charset="0"/>
            </a:endParaRPr>
          </a:p>
        </p:txBody>
      </p:sp>
      <p:sp>
        <p:nvSpPr>
          <p:cNvPr id="6" name="Tekstiruutu 6">
            <a:extLst>
              <a:ext uri="{FF2B5EF4-FFF2-40B4-BE49-F238E27FC236}">
                <a16:creationId xmlns:a16="http://schemas.microsoft.com/office/drawing/2014/main" id="{688EBB18-8A7B-394E-B8F6-A7FB1AF31E2D}"/>
              </a:ext>
            </a:extLst>
          </p:cNvPr>
          <p:cNvSpPr txBox="1"/>
          <p:nvPr/>
        </p:nvSpPr>
        <p:spPr>
          <a:xfrm>
            <a:off x="865094" y="2050873"/>
            <a:ext cx="103900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8800" b="1" spc="-300" dirty="0">
                <a:latin typeface="Iittala Sans" panose="00000500000000000000" pitchFamily="50" charset="0"/>
              </a:rPr>
              <a:t>Visual </a:t>
            </a:r>
            <a:r>
              <a:rPr lang="fi-FI" sz="8800" b="1" spc="-300" dirty="0" err="1">
                <a:latin typeface="Iittala Sans" panose="00000500000000000000" pitchFamily="50" charset="0"/>
              </a:rPr>
              <a:t>identity</a:t>
            </a:r>
            <a:endParaRPr lang="fi-FI" sz="8800" b="1" spc="-300" dirty="0">
              <a:latin typeface="Iittal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50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D49ACE-F600-0C48-85B2-DDAA2C96F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523" y="-705435"/>
            <a:ext cx="15203045" cy="9038874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0D4643D8-ED9A-4C6F-9F19-933041FA1052}"/>
              </a:ext>
            </a:extLst>
          </p:cNvPr>
          <p:cNvSpPr txBox="1">
            <a:spLocks/>
          </p:cNvSpPr>
          <p:nvPr/>
        </p:nvSpPr>
        <p:spPr>
          <a:xfrm>
            <a:off x="1524000" y="2326339"/>
            <a:ext cx="9144000" cy="988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>
              <a:latin typeface="Iittala Sans" panose="00000500000000000000" pitchFamily="50" charset="0"/>
            </a:endParaRP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8B98DC63-C6D5-5847-AD84-ACB9655B5C71}"/>
              </a:ext>
            </a:extLst>
          </p:cNvPr>
          <p:cNvSpPr txBox="1">
            <a:spLocks/>
          </p:cNvSpPr>
          <p:nvPr/>
        </p:nvSpPr>
        <p:spPr>
          <a:xfrm>
            <a:off x="865095" y="554074"/>
            <a:ext cx="9708778" cy="110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800" b="1" spc="-150" dirty="0" err="1">
                <a:latin typeface="Iittala Sans" panose="00000500000000000000" pitchFamily="50" charset="0"/>
              </a:rPr>
              <a:t>Posters</a:t>
            </a:r>
            <a:r>
              <a:rPr lang="fi-FI" sz="4800" b="1" spc="-150" dirty="0">
                <a:latin typeface="Iittala Sans" panose="00000500000000000000" pitchFamily="50" charset="0"/>
              </a:rPr>
              <a:t> and </a:t>
            </a:r>
            <a:r>
              <a:rPr lang="fi-FI" sz="4800" b="1" spc="-150" dirty="0" err="1">
                <a:latin typeface="Iittala Sans" panose="00000500000000000000" pitchFamily="50" charset="0"/>
              </a:rPr>
              <a:t>advertisements</a:t>
            </a:r>
            <a:endParaRPr lang="fi-FI" sz="4800" b="1" spc="-150" dirty="0">
              <a:latin typeface="Iittal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18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AAC5948A-D928-9C4A-ACA5-9C476FC02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965" y="1393476"/>
            <a:ext cx="8402584" cy="5249296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0D4643D8-ED9A-4C6F-9F19-933041FA1052}"/>
              </a:ext>
            </a:extLst>
          </p:cNvPr>
          <p:cNvSpPr txBox="1">
            <a:spLocks/>
          </p:cNvSpPr>
          <p:nvPr/>
        </p:nvSpPr>
        <p:spPr>
          <a:xfrm>
            <a:off x="1524000" y="2326339"/>
            <a:ext cx="9144000" cy="988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>
              <a:latin typeface="Iittala Sans" panose="00000500000000000000" pitchFamily="50" charset="0"/>
            </a:endParaRP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FD6F4A54-84EC-CE4F-B176-6CEBD01C428F}"/>
              </a:ext>
            </a:extLst>
          </p:cNvPr>
          <p:cNvSpPr txBox="1">
            <a:spLocks/>
          </p:cNvSpPr>
          <p:nvPr/>
        </p:nvSpPr>
        <p:spPr>
          <a:xfrm>
            <a:off x="865095" y="554074"/>
            <a:ext cx="9708778" cy="110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800" b="1" spc="-150" dirty="0" err="1">
                <a:latin typeface="Iittala Sans" panose="00000500000000000000" pitchFamily="50" charset="0"/>
              </a:rPr>
              <a:t>Posters</a:t>
            </a:r>
            <a:r>
              <a:rPr lang="fi-FI" sz="4800" b="1" spc="-150" dirty="0">
                <a:latin typeface="Iittala Sans" panose="00000500000000000000" pitchFamily="50" charset="0"/>
              </a:rPr>
              <a:t> and </a:t>
            </a:r>
            <a:r>
              <a:rPr lang="fi-FI" sz="4800" b="1" spc="-150" dirty="0" err="1">
                <a:latin typeface="Iittala Sans" panose="00000500000000000000" pitchFamily="50" charset="0"/>
              </a:rPr>
              <a:t>advertisements</a:t>
            </a:r>
            <a:endParaRPr lang="fi-FI" sz="4800" b="1" spc="-150" dirty="0">
              <a:latin typeface="Iittala Sans" panose="00000500000000000000" pitchFamily="50" charset="0"/>
            </a:endParaRPr>
          </a:p>
        </p:txBody>
      </p:sp>
      <p:pic>
        <p:nvPicPr>
          <p:cNvPr id="6" name="ulkomainos_ihana.mp4">
            <a:hlinkClick r:id="" action="ppaction://media"/>
            <a:extLst>
              <a:ext uri="{FF2B5EF4-FFF2-40B4-BE49-F238E27FC236}">
                <a16:creationId xmlns:a16="http://schemas.microsoft.com/office/drawing/2014/main" id="{599E446F-E9A8-8441-99E7-5280A66626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0857" y="1658460"/>
            <a:ext cx="4067143" cy="47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0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2CD58F4E-A74D-9F4B-8175-A60A55029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947" y="1032391"/>
            <a:ext cx="8650680" cy="5684732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9EF420C6-308B-47EE-9195-0826A94DCF11}"/>
              </a:ext>
            </a:extLst>
          </p:cNvPr>
          <p:cNvSpPr txBox="1">
            <a:spLocks/>
          </p:cNvSpPr>
          <p:nvPr/>
        </p:nvSpPr>
        <p:spPr>
          <a:xfrm>
            <a:off x="865095" y="554074"/>
            <a:ext cx="9708778" cy="110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800" b="1" spc="-150" dirty="0" err="1">
                <a:latin typeface="Iittala Sans" panose="00000500000000000000" pitchFamily="50" charset="0"/>
              </a:rPr>
              <a:t>Packaging</a:t>
            </a:r>
            <a:r>
              <a:rPr lang="fi-FI" sz="4800" b="1" spc="-150" dirty="0">
                <a:latin typeface="Iittala Sans" panose="00000500000000000000" pitchFamily="50" charset="0"/>
              </a:rPr>
              <a:t> 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0D4643D8-ED9A-4C6F-9F19-933041FA1052}"/>
              </a:ext>
            </a:extLst>
          </p:cNvPr>
          <p:cNvSpPr txBox="1">
            <a:spLocks/>
          </p:cNvSpPr>
          <p:nvPr/>
        </p:nvSpPr>
        <p:spPr>
          <a:xfrm>
            <a:off x="1524000" y="2326339"/>
            <a:ext cx="9144000" cy="988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>
              <a:latin typeface="Iittala Sans" panose="00000500000000000000" pitchFamily="50" charset="0"/>
            </a:endParaRP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B23298E5-9D48-F94C-B5DF-E8BDE6737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70" y="1868348"/>
            <a:ext cx="4772825" cy="3486995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F35191FB-8F3C-E44D-8C87-E306F8049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48" y="2583196"/>
            <a:ext cx="4461552" cy="280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49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A665070-01DB-0644-8FA9-CF9FA307C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4" y="778855"/>
            <a:ext cx="7569715" cy="6079145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9EF420C6-308B-47EE-9195-0826A94DCF11}"/>
              </a:ext>
            </a:extLst>
          </p:cNvPr>
          <p:cNvSpPr txBox="1">
            <a:spLocks/>
          </p:cNvSpPr>
          <p:nvPr/>
        </p:nvSpPr>
        <p:spPr>
          <a:xfrm>
            <a:off x="865095" y="554074"/>
            <a:ext cx="9708778" cy="110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800" b="1" spc="-150" dirty="0">
                <a:latin typeface="Iittala Sans" panose="00000500000000000000" pitchFamily="50" charset="0"/>
              </a:rPr>
              <a:t>Iittala </a:t>
            </a:r>
            <a:r>
              <a:rPr lang="fi-FI" sz="4800" b="1" spc="-150" dirty="0" err="1">
                <a:latin typeface="Iittala Sans" panose="00000500000000000000" pitchFamily="50" charset="0"/>
              </a:rPr>
              <a:t>store</a:t>
            </a:r>
            <a:r>
              <a:rPr lang="fi-FI" sz="4800" b="1" spc="-150" dirty="0">
                <a:latin typeface="Iittala Sans" panose="00000500000000000000" pitchFamily="50" charset="0"/>
              </a:rPr>
              <a:t> </a:t>
            </a:r>
            <a:r>
              <a:rPr lang="fi-FI" sz="4800" b="1" spc="-150" dirty="0" err="1">
                <a:latin typeface="Iittala Sans" panose="00000500000000000000" pitchFamily="50" charset="0"/>
              </a:rPr>
              <a:t>accessories</a:t>
            </a:r>
            <a:endParaRPr lang="fi-FI" sz="4800" b="1" spc="-150" dirty="0">
              <a:latin typeface="Iittala Sans" panose="00000500000000000000" pitchFamily="50" charset="0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0D4643D8-ED9A-4C6F-9F19-933041FA1052}"/>
              </a:ext>
            </a:extLst>
          </p:cNvPr>
          <p:cNvSpPr txBox="1">
            <a:spLocks/>
          </p:cNvSpPr>
          <p:nvPr/>
        </p:nvSpPr>
        <p:spPr>
          <a:xfrm>
            <a:off x="1524000" y="2326339"/>
            <a:ext cx="9144000" cy="988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>
              <a:latin typeface="Iittala Sans" panose="00000500000000000000" pitchFamily="50" charset="0"/>
            </a:endParaRPr>
          </a:p>
        </p:txBody>
      </p:sp>
      <p:pic>
        <p:nvPicPr>
          <p:cNvPr id="14" name="Picture 1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BBA6F06-426A-9B49-ABFA-8A3FFD43C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0" y="2407262"/>
            <a:ext cx="4808443" cy="370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08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9EF420C6-308B-47EE-9195-0826A94DCF11}"/>
              </a:ext>
            </a:extLst>
          </p:cNvPr>
          <p:cNvSpPr txBox="1">
            <a:spLocks/>
          </p:cNvSpPr>
          <p:nvPr/>
        </p:nvSpPr>
        <p:spPr>
          <a:xfrm>
            <a:off x="865095" y="554074"/>
            <a:ext cx="9708778" cy="110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800" b="1" spc="-150" dirty="0" err="1">
                <a:latin typeface="Iittala Sans" panose="00000500000000000000" pitchFamily="50" charset="0"/>
              </a:rPr>
              <a:t>Website</a:t>
            </a:r>
            <a:r>
              <a:rPr lang="fi-FI" sz="4800" b="1" spc="-150" dirty="0">
                <a:latin typeface="Iittala Sans" panose="00000500000000000000" pitchFamily="50" charset="0"/>
              </a:rPr>
              <a:t> &amp; </a:t>
            </a:r>
            <a:r>
              <a:rPr lang="fi-FI" sz="4800" b="1" spc="-150" dirty="0" err="1">
                <a:latin typeface="Iittala Sans" panose="00000500000000000000" pitchFamily="50" charset="0"/>
              </a:rPr>
              <a:t>social</a:t>
            </a:r>
            <a:r>
              <a:rPr lang="fi-FI" sz="4800" b="1" spc="-150" dirty="0">
                <a:latin typeface="Iittala Sans" panose="00000500000000000000" pitchFamily="50" charset="0"/>
              </a:rPr>
              <a:t> media</a:t>
            </a:r>
          </a:p>
        </p:txBody>
      </p:sp>
      <p:pic>
        <p:nvPicPr>
          <p:cNvPr id="2" name="iMac-psd-mockup-template-1.mp4">
            <a:hlinkClick r:id="" action="ppaction://media"/>
            <a:extLst>
              <a:ext uri="{FF2B5EF4-FFF2-40B4-BE49-F238E27FC236}">
                <a16:creationId xmlns:a16="http://schemas.microsoft.com/office/drawing/2014/main" id="{116BA10A-A2CF-594A-80F6-5FEBBC814A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095" y="1656735"/>
            <a:ext cx="6884987" cy="465172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C97D8E-049F-BB46-BB8E-38B4A67BE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792" y="1020239"/>
            <a:ext cx="3181113" cy="548640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71541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E6D110B-0BE2-D740-B3BF-D2C812A4B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90" y="3855240"/>
            <a:ext cx="3953702" cy="31751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E54CAFC-F61D-4A4A-8143-FAE0BC82B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879" y="4336116"/>
            <a:ext cx="3525564" cy="231679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16AA127-9671-8C4D-93D5-59730C5D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103" y="5048903"/>
            <a:ext cx="1945153" cy="142111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C365B73-909F-2742-BE09-EABF24B9A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67" y="4922574"/>
            <a:ext cx="1818295" cy="1142415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9EF420C6-308B-47EE-9195-0826A94DCF11}"/>
              </a:ext>
            </a:extLst>
          </p:cNvPr>
          <p:cNvSpPr txBox="1">
            <a:spLocks/>
          </p:cNvSpPr>
          <p:nvPr/>
        </p:nvSpPr>
        <p:spPr>
          <a:xfrm>
            <a:off x="865095" y="554074"/>
            <a:ext cx="9708778" cy="110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6000" b="1" spc="-300" dirty="0">
                <a:latin typeface="Iittala Sans" panose="00000500000000000000" pitchFamily="50" charset="0"/>
              </a:rPr>
              <a:t>Visual </a:t>
            </a:r>
            <a:r>
              <a:rPr lang="fi-FI" sz="6000" b="1" spc="-300" dirty="0" err="1">
                <a:latin typeface="Iittala Sans" panose="00000500000000000000" pitchFamily="50" charset="0"/>
              </a:rPr>
              <a:t>identity</a:t>
            </a:r>
            <a:endParaRPr lang="fi-FI" sz="6000" b="1" spc="-300" dirty="0">
              <a:latin typeface="Iittala Sans" panose="00000500000000000000" pitchFamily="50" charset="0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0D4643D8-ED9A-4C6F-9F19-933041FA1052}"/>
              </a:ext>
            </a:extLst>
          </p:cNvPr>
          <p:cNvSpPr txBox="1">
            <a:spLocks/>
          </p:cNvSpPr>
          <p:nvPr/>
        </p:nvSpPr>
        <p:spPr>
          <a:xfrm>
            <a:off x="1524000" y="2326339"/>
            <a:ext cx="9144000" cy="988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>
              <a:latin typeface="Iittala Sans" panose="00000500000000000000" pitchFamily="50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49EBE18-86F9-2C4E-ADB5-2B27BF9ED5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9" y="1809097"/>
            <a:ext cx="5619737" cy="2683126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1" name="Picture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26D8A84-C881-1940-B62E-B4DED78637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955" y="4956679"/>
            <a:ext cx="2095232" cy="1612331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E6CF42-ADE5-6048-8066-A5B9740B23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217" y="4859695"/>
            <a:ext cx="2257596" cy="2148942"/>
          </a:xfrm>
          <a:prstGeom prst="rect">
            <a:avLst/>
          </a:prstGeom>
        </p:spPr>
      </p:pic>
      <p:pic>
        <p:nvPicPr>
          <p:cNvPr id="15" name="iMac-psd-mockup-template-1.mp4">
            <a:hlinkClick r:id="" action="ppaction://media"/>
            <a:extLst>
              <a:ext uri="{FF2B5EF4-FFF2-40B4-BE49-F238E27FC236}">
                <a16:creationId xmlns:a16="http://schemas.microsoft.com/office/drawing/2014/main" id="{DF6BB54F-2C64-714D-B989-9990EB2CC4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54245" y="1891600"/>
            <a:ext cx="3953701" cy="26712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10385F-0D2A-A14D-B04D-14E6B6EE12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775" y="1843127"/>
            <a:ext cx="1336092" cy="230433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14928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4C241582-3D73-414A-8FFE-5AA9C0652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728"/>
            <a:ext cx="14364394" cy="8977746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0D4643D8-ED9A-4C6F-9F19-933041FA1052}"/>
              </a:ext>
            </a:extLst>
          </p:cNvPr>
          <p:cNvSpPr txBox="1">
            <a:spLocks/>
          </p:cNvSpPr>
          <p:nvPr/>
        </p:nvSpPr>
        <p:spPr>
          <a:xfrm>
            <a:off x="1524000" y="2326339"/>
            <a:ext cx="9144000" cy="988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>
              <a:latin typeface="Iittala Sans" panose="00000500000000000000" pitchFamily="50" charset="0"/>
            </a:endParaRPr>
          </a:p>
        </p:txBody>
      </p:sp>
      <p:sp>
        <p:nvSpPr>
          <p:cNvPr id="6" name="Tekstiruutu 6">
            <a:extLst>
              <a:ext uri="{FF2B5EF4-FFF2-40B4-BE49-F238E27FC236}">
                <a16:creationId xmlns:a16="http://schemas.microsoft.com/office/drawing/2014/main" id="{688EBB18-8A7B-394E-B8F6-A7FB1AF31E2D}"/>
              </a:ext>
            </a:extLst>
          </p:cNvPr>
          <p:cNvSpPr txBox="1"/>
          <p:nvPr/>
        </p:nvSpPr>
        <p:spPr>
          <a:xfrm>
            <a:off x="865094" y="2050873"/>
            <a:ext cx="103900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8800" b="1" spc="-300" dirty="0" err="1">
                <a:latin typeface="Iittala Sans" panose="00000500000000000000" pitchFamily="50" charset="0"/>
              </a:rPr>
              <a:t>Feel</a:t>
            </a:r>
            <a:r>
              <a:rPr lang="fi-FI" sz="8800" b="1" spc="-300" dirty="0">
                <a:latin typeface="Iittala Sans" panose="00000500000000000000" pitchFamily="50" charset="0"/>
              </a:rPr>
              <a:t> </a:t>
            </a:r>
            <a:r>
              <a:rPr lang="fi-FI" sz="8800" b="1" spc="-300" dirty="0" err="1">
                <a:latin typeface="Iittala Sans" panose="00000500000000000000" pitchFamily="50" charset="0"/>
              </a:rPr>
              <a:t>the</a:t>
            </a:r>
            <a:r>
              <a:rPr lang="fi-FI" sz="8800" b="1" spc="-300" dirty="0">
                <a:latin typeface="Iittala Sans" panose="00000500000000000000" pitchFamily="50" charset="0"/>
              </a:rPr>
              <a:t> </a:t>
            </a:r>
            <a:r>
              <a:rPr lang="fi-FI" sz="8800" b="1" spc="-300" dirty="0" err="1">
                <a:latin typeface="Iittala Sans" panose="00000500000000000000" pitchFamily="50" charset="0"/>
              </a:rPr>
              <a:t>form</a:t>
            </a:r>
            <a:endParaRPr lang="fi-FI" sz="8800" b="1" spc="-300" dirty="0">
              <a:latin typeface="Iittal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60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E6683A-1274-3445-9A9C-6B5E0A1C2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642" y="2865984"/>
            <a:ext cx="4420715" cy="112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99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9EF420C6-308B-47EE-9195-0826A94DCF11}"/>
              </a:ext>
            </a:extLst>
          </p:cNvPr>
          <p:cNvSpPr txBox="1">
            <a:spLocks/>
          </p:cNvSpPr>
          <p:nvPr/>
        </p:nvSpPr>
        <p:spPr>
          <a:xfrm>
            <a:off x="865095" y="554074"/>
            <a:ext cx="10476194" cy="110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5400" b="1" spc="-150" dirty="0" err="1">
                <a:latin typeface="Iittala Sans" panose="00000500000000000000" pitchFamily="50" charset="0"/>
              </a:rPr>
              <a:t>Process</a:t>
            </a:r>
            <a:endParaRPr lang="fi-FI" sz="5400" spc="-150" dirty="0">
              <a:latin typeface="Iittala Sans" panose="00000500000000000000" pitchFamily="50" charset="0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0D4643D8-ED9A-4C6F-9F19-933041FA1052}"/>
              </a:ext>
            </a:extLst>
          </p:cNvPr>
          <p:cNvSpPr txBox="1">
            <a:spLocks/>
          </p:cNvSpPr>
          <p:nvPr/>
        </p:nvSpPr>
        <p:spPr>
          <a:xfrm>
            <a:off x="1524000" y="2326339"/>
            <a:ext cx="9144000" cy="988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>
              <a:latin typeface="Iittala Sans" panose="00000500000000000000" pitchFamily="50" charset="0"/>
            </a:endParaRPr>
          </a:p>
        </p:txBody>
      </p:sp>
      <p:sp>
        <p:nvSpPr>
          <p:cNvPr id="6" name="Tekstiruutu 6">
            <a:extLst>
              <a:ext uri="{FF2B5EF4-FFF2-40B4-BE49-F238E27FC236}">
                <a16:creationId xmlns:a16="http://schemas.microsoft.com/office/drawing/2014/main" id="{688EBB18-8A7B-394E-B8F6-A7FB1AF31E2D}"/>
              </a:ext>
            </a:extLst>
          </p:cNvPr>
          <p:cNvSpPr txBox="1"/>
          <p:nvPr/>
        </p:nvSpPr>
        <p:spPr>
          <a:xfrm>
            <a:off x="857902" y="2113424"/>
            <a:ext cx="10476195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dirty="0" err="1">
                <a:latin typeface="Iittala Sans" panose="00000500000000000000" pitchFamily="50" charset="0"/>
              </a:rPr>
              <a:t>Research</a:t>
            </a:r>
            <a:endParaRPr lang="fi-FI" sz="3200" dirty="0">
              <a:latin typeface="Iittala Sans" panose="00000500000000000000" pitchFamily="50" charset="0"/>
            </a:endParaRPr>
          </a:p>
          <a:p>
            <a:pPr algn="ctr"/>
            <a:endParaRPr lang="fi-FI" sz="3200" dirty="0">
              <a:latin typeface="Iittala Sans" panose="00000500000000000000" pitchFamily="50" charset="0"/>
            </a:endParaRPr>
          </a:p>
          <a:p>
            <a:pPr algn="ctr"/>
            <a:endParaRPr lang="fi-FI" sz="3200" dirty="0">
              <a:latin typeface="Iittala Sans" panose="00000500000000000000" pitchFamily="50" charset="0"/>
            </a:endParaRPr>
          </a:p>
          <a:p>
            <a:pPr algn="ctr"/>
            <a:r>
              <a:rPr lang="fi-FI" sz="3200" dirty="0" err="1">
                <a:latin typeface="Iittala Sans" panose="00000500000000000000" pitchFamily="50" charset="0"/>
              </a:rPr>
              <a:t>Two</a:t>
            </a:r>
            <a:r>
              <a:rPr lang="fi-FI" sz="3200" dirty="0">
                <a:latin typeface="Iittala Sans" panose="00000500000000000000" pitchFamily="50" charset="0"/>
              </a:rPr>
              <a:t> </a:t>
            </a:r>
            <a:r>
              <a:rPr lang="fi-FI" sz="3200" dirty="0" err="1">
                <a:latin typeface="Iittala Sans" panose="00000500000000000000" pitchFamily="50" charset="0"/>
              </a:rPr>
              <a:t>ways</a:t>
            </a:r>
            <a:r>
              <a:rPr lang="fi-FI" sz="3200" dirty="0">
                <a:latin typeface="Iittala Sans" panose="00000500000000000000" pitchFamily="50" charset="0"/>
              </a:rPr>
              <a:t> of </a:t>
            </a:r>
            <a:r>
              <a:rPr lang="fi-FI" sz="3200" dirty="0" err="1">
                <a:latin typeface="Iittala Sans" panose="00000500000000000000" pitchFamily="50" charset="0"/>
              </a:rPr>
              <a:t>touching</a:t>
            </a:r>
            <a:endParaRPr lang="fi-FI" sz="3200" dirty="0">
              <a:latin typeface="Iittala Sans" panose="00000500000000000000" pitchFamily="50" charset="0"/>
            </a:endParaRPr>
          </a:p>
          <a:p>
            <a:pPr algn="ctr"/>
            <a:endParaRPr lang="fi-FI" sz="3200" dirty="0">
              <a:latin typeface="Iittala Sans" panose="00000500000000000000" pitchFamily="50" charset="0"/>
            </a:endParaRPr>
          </a:p>
          <a:p>
            <a:pPr algn="ctr"/>
            <a:endParaRPr lang="fi-FI" sz="3200" dirty="0">
              <a:latin typeface="Iittala Sans" panose="00000500000000000000" pitchFamily="50" charset="0"/>
            </a:endParaRPr>
          </a:p>
          <a:p>
            <a:pPr algn="ctr"/>
            <a:r>
              <a:rPr lang="fi-FI" sz="3200" dirty="0" err="1">
                <a:latin typeface="Iittala Sans" panose="00000500000000000000" pitchFamily="50" charset="0"/>
              </a:rPr>
              <a:t>Final</a:t>
            </a:r>
            <a:r>
              <a:rPr lang="fi-FI" sz="3200" dirty="0">
                <a:latin typeface="Iittala Sans" panose="00000500000000000000" pitchFamily="50" charset="0"/>
              </a:rPr>
              <a:t> </a:t>
            </a:r>
            <a:r>
              <a:rPr lang="fi-FI" sz="3200" dirty="0" err="1">
                <a:latin typeface="Iittala Sans" panose="00000500000000000000" pitchFamily="50" charset="0"/>
              </a:rPr>
              <a:t>concept</a:t>
            </a:r>
            <a:endParaRPr lang="fi-FI" sz="3200" dirty="0">
              <a:latin typeface="Iittala Sans" panose="00000500000000000000" pitchFamily="50" charset="0"/>
            </a:endParaRPr>
          </a:p>
          <a:p>
            <a:pPr marL="514350" indent="-514350" algn="ctr">
              <a:buAutoNum type="arabicPeriod"/>
            </a:pPr>
            <a:endParaRPr lang="fi-FI" sz="3500" dirty="0">
              <a:latin typeface="Iittala Sans" panose="00000500000000000000" pitchFamily="50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4DA0396-DB8A-9446-AC8C-A0548712B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282" y="2945276"/>
            <a:ext cx="363819" cy="50687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80E69113-855B-E24A-9AF8-598DA6CD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282" y="4449987"/>
            <a:ext cx="363819" cy="50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45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9EF420C6-308B-47EE-9195-0826A94DCF11}"/>
              </a:ext>
            </a:extLst>
          </p:cNvPr>
          <p:cNvSpPr txBox="1">
            <a:spLocks/>
          </p:cNvSpPr>
          <p:nvPr/>
        </p:nvSpPr>
        <p:spPr>
          <a:xfrm>
            <a:off x="1383711" y="1836723"/>
            <a:ext cx="5230905" cy="110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b="1" spc="-150" dirty="0">
                <a:latin typeface="Iittala Sans" panose="00000500000000000000" pitchFamily="50" charset="0"/>
              </a:rPr>
              <a:t>Home &amp; </a:t>
            </a:r>
            <a:r>
              <a:rPr lang="fi-FI" sz="3600" b="1" spc="-150" dirty="0" err="1">
                <a:latin typeface="Iittala Sans" panose="00000500000000000000" pitchFamily="50" charset="0"/>
              </a:rPr>
              <a:t>living</a:t>
            </a:r>
            <a:endParaRPr lang="fi-FI" sz="3600" b="1" spc="-150" dirty="0">
              <a:latin typeface="Iittala Sans" panose="00000500000000000000" pitchFamily="50" charset="0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0D4643D8-ED9A-4C6F-9F19-933041FA1052}"/>
              </a:ext>
            </a:extLst>
          </p:cNvPr>
          <p:cNvSpPr txBox="1">
            <a:spLocks/>
          </p:cNvSpPr>
          <p:nvPr/>
        </p:nvSpPr>
        <p:spPr>
          <a:xfrm>
            <a:off x="1524000" y="2326339"/>
            <a:ext cx="9144000" cy="988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>
              <a:latin typeface="Iittala Sans" panose="00000500000000000000" pitchFamily="50" charset="0"/>
            </a:endParaRPr>
          </a:p>
        </p:txBody>
      </p:sp>
      <p:sp>
        <p:nvSpPr>
          <p:cNvPr id="6" name="Tekstiruutu 6">
            <a:extLst>
              <a:ext uri="{FF2B5EF4-FFF2-40B4-BE49-F238E27FC236}">
                <a16:creationId xmlns:a16="http://schemas.microsoft.com/office/drawing/2014/main" id="{688EBB18-8A7B-394E-B8F6-A7FB1AF31E2D}"/>
              </a:ext>
            </a:extLst>
          </p:cNvPr>
          <p:cNvSpPr txBox="1"/>
          <p:nvPr/>
        </p:nvSpPr>
        <p:spPr>
          <a:xfrm>
            <a:off x="865094" y="2731906"/>
            <a:ext cx="52309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i-FI" sz="3200" dirty="0" err="1">
                <a:latin typeface="Iittala Sans" panose="00000500000000000000" pitchFamily="50" charset="0"/>
              </a:rPr>
              <a:t>Favourite</a:t>
            </a:r>
            <a:r>
              <a:rPr lang="fi-FI" sz="3200" dirty="0">
                <a:latin typeface="Iittala Sans" panose="00000500000000000000" pitchFamily="50" charset="0"/>
              </a:rPr>
              <a:t> </a:t>
            </a:r>
            <a:r>
              <a:rPr lang="fi-FI" sz="3200" dirty="0" err="1">
                <a:latin typeface="Iittala Sans" panose="00000500000000000000" pitchFamily="50" charset="0"/>
              </a:rPr>
              <a:t>items</a:t>
            </a:r>
            <a:endParaRPr lang="fi-FI" sz="3200" dirty="0">
              <a:latin typeface="Iittala Sans" panose="00000500000000000000" pitchFamily="50" charset="0"/>
            </a:endParaRPr>
          </a:p>
          <a:p>
            <a:pPr marL="514350" indent="-514350">
              <a:buFontTx/>
              <a:buAutoNum type="arabicPeriod"/>
            </a:pPr>
            <a:r>
              <a:rPr lang="fi-FI" sz="3200" dirty="0">
                <a:latin typeface="Iittala Sans" panose="00000500000000000000" pitchFamily="50" charset="0"/>
              </a:rPr>
              <a:t>Home </a:t>
            </a:r>
            <a:r>
              <a:rPr lang="fi-FI" sz="3200" dirty="0" err="1">
                <a:latin typeface="Iittala Sans" panose="00000500000000000000" pitchFamily="50" charset="0"/>
              </a:rPr>
              <a:t>should</a:t>
            </a:r>
            <a:r>
              <a:rPr lang="fi-FI" sz="3200" dirty="0">
                <a:latin typeface="Iittala Sans" panose="00000500000000000000" pitchFamily="50" charset="0"/>
              </a:rPr>
              <a:t> </a:t>
            </a:r>
            <a:r>
              <a:rPr lang="fi-FI" sz="3200" dirty="0" err="1">
                <a:latin typeface="Iittala Sans" panose="00000500000000000000" pitchFamily="50" charset="0"/>
              </a:rPr>
              <a:t>be</a:t>
            </a:r>
            <a:r>
              <a:rPr lang="fi-FI" sz="3200" dirty="0">
                <a:latin typeface="Iittala Sans" panose="00000500000000000000" pitchFamily="50" charset="0"/>
              </a:rPr>
              <a:t> </a:t>
            </a:r>
            <a:r>
              <a:rPr lang="fi-FI" sz="3200" dirty="0" err="1">
                <a:latin typeface="Iittala Sans" panose="00000500000000000000" pitchFamily="50" charset="0"/>
              </a:rPr>
              <a:t>comfortable</a:t>
            </a:r>
            <a:endParaRPr lang="fi-FI" sz="3200" dirty="0">
              <a:latin typeface="Iittala Sans" panose="00000500000000000000" pitchFamily="50" charset="0"/>
            </a:endParaRPr>
          </a:p>
          <a:p>
            <a:pPr marL="514350" indent="-514350">
              <a:buAutoNum type="arabicPeriod"/>
            </a:pPr>
            <a:r>
              <a:rPr lang="fi-FI" sz="3200" dirty="0" err="1">
                <a:latin typeface="Iittala Sans" panose="00000500000000000000" pitchFamily="50" charset="0"/>
              </a:rPr>
              <a:t>Haptic</a:t>
            </a:r>
            <a:r>
              <a:rPr lang="fi-FI" sz="3200" dirty="0">
                <a:latin typeface="Iittala Sans" panose="00000500000000000000" pitchFamily="50" charset="0"/>
              </a:rPr>
              <a:t> </a:t>
            </a:r>
            <a:r>
              <a:rPr lang="fi-FI" sz="3200" dirty="0" err="1">
                <a:latin typeface="Iittala Sans" panose="00000500000000000000" pitchFamily="50" charset="0"/>
              </a:rPr>
              <a:t>eating</a:t>
            </a:r>
            <a:r>
              <a:rPr lang="fi-FI" sz="3200" dirty="0">
                <a:latin typeface="Iittala Sans" panose="00000500000000000000" pitchFamily="50" charset="0"/>
              </a:rPr>
              <a:t> </a:t>
            </a:r>
            <a:r>
              <a:rPr lang="fi-FI" sz="3200" dirty="0" err="1">
                <a:latin typeface="Iittala Sans" panose="00000500000000000000" pitchFamily="50" charset="0"/>
              </a:rPr>
              <a:t>experience</a:t>
            </a:r>
            <a:endParaRPr lang="fi-FI" sz="3200" dirty="0">
              <a:latin typeface="Iittala Sans" panose="00000500000000000000" pitchFamily="50" charset="0"/>
            </a:endParaRPr>
          </a:p>
        </p:txBody>
      </p:sp>
      <p:sp>
        <p:nvSpPr>
          <p:cNvPr id="8" name="Tekstiruutu 6">
            <a:extLst>
              <a:ext uri="{FF2B5EF4-FFF2-40B4-BE49-F238E27FC236}">
                <a16:creationId xmlns:a16="http://schemas.microsoft.com/office/drawing/2014/main" id="{FBF110C7-84BA-454B-8768-2FA71276845D}"/>
              </a:ext>
            </a:extLst>
          </p:cNvPr>
          <p:cNvSpPr txBox="1"/>
          <p:nvPr/>
        </p:nvSpPr>
        <p:spPr>
          <a:xfrm>
            <a:off x="6095999" y="2742045"/>
            <a:ext cx="52309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i-FI" sz="3200" dirty="0" err="1">
                <a:latin typeface="Iittala Sans" panose="00000500000000000000" pitchFamily="50" charset="0"/>
              </a:rPr>
              <a:t>Timeless</a:t>
            </a:r>
            <a:r>
              <a:rPr lang="fi-FI" sz="3200" dirty="0">
                <a:latin typeface="Iittala Sans" panose="00000500000000000000" pitchFamily="50" charset="0"/>
              </a:rPr>
              <a:t> and </a:t>
            </a:r>
            <a:r>
              <a:rPr lang="fi-FI" sz="3200" dirty="0" err="1">
                <a:latin typeface="Iittala Sans" panose="00000500000000000000" pitchFamily="50" charset="0"/>
              </a:rPr>
              <a:t>reliable</a:t>
            </a:r>
            <a:r>
              <a:rPr lang="fi-FI" sz="3200" dirty="0">
                <a:latin typeface="Iittala Sans" panose="00000500000000000000" pitchFamily="50" charset="0"/>
              </a:rPr>
              <a:t> products</a:t>
            </a:r>
          </a:p>
          <a:p>
            <a:pPr marL="514350" indent="-514350">
              <a:buAutoNum type="arabicPeriod"/>
            </a:pPr>
            <a:r>
              <a:rPr lang="fi-FI" sz="3200" dirty="0" err="1">
                <a:latin typeface="Iittala Sans" panose="00000500000000000000" pitchFamily="50" charset="0"/>
              </a:rPr>
              <a:t>Emotional</a:t>
            </a:r>
            <a:r>
              <a:rPr lang="fi-FI" sz="3200" dirty="0">
                <a:latin typeface="Iittala Sans" panose="00000500000000000000" pitchFamily="50" charset="0"/>
              </a:rPr>
              <a:t> </a:t>
            </a:r>
            <a:r>
              <a:rPr lang="fi-FI" sz="3200" dirty="0" err="1">
                <a:latin typeface="Iittala Sans" panose="00000500000000000000" pitchFamily="50" charset="0"/>
              </a:rPr>
              <a:t>contact</a:t>
            </a:r>
            <a:r>
              <a:rPr lang="fi-FI" sz="3200" dirty="0">
                <a:latin typeface="Iittala Sans" panose="00000500000000000000" pitchFamily="50" charset="0"/>
              </a:rPr>
              <a:t> </a:t>
            </a:r>
            <a:r>
              <a:rPr lang="fi-FI" sz="3200" dirty="0" err="1">
                <a:latin typeface="Iittala Sans" panose="00000500000000000000" pitchFamily="50" charset="0"/>
              </a:rPr>
              <a:t>missing</a:t>
            </a:r>
            <a:endParaRPr lang="fi-FI" sz="3200" dirty="0">
              <a:latin typeface="Iittala Sans" panose="00000500000000000000" pitchFamily="50" charset="0"/>
            </a:endParaRPr>
          </a:p>
          <a:p>
            <a:pPr marL="514350" indent="-514350">
              <a:buAutoNum type="arabicPeriod"/>
            </a:pPr>
            <a:r>
              <a:rPr lang="fi-FI" sz="3200" dirty="0" err="1">
                <a:latin typeface="Iittala Sans" panose="00000500000000000000" pitchFamily="50" charset="0"/>
              </a:rPr>
              <a:t>Large</a:t>
            </a:r>
            <a:r>
              <a:rPr lang="fi-FI" sz="3200" dirty="0">
                <a:latin typeface="Iittala Sans" panose="00000500000000000000" pitchFamily="50" charset="0"/>
              </a:rPr>
              <a:t> </a:t>
            </a:r>
            <a:r>
              <a:rPr lang="fi-FI" sz="3200" dirty="0" err="1">
                <a:latin typeface="Iittala Sans" panose="00000500000000000000" pitchFamily="50" charset="0"/>
              </a:rPr>
              <a:t>variety</a:t>
            </a:r>
            <a:r>
              <a:rPr lang="fi-FI" sz="3200" dirty="0">
                <a:latin typeface="Iittala Sans" panose="00000500000000000000" pitchFamily="50" charset="0"/>
              </a:rPr>
              <a:t> of </a:t>
            </a:r>
            <a:r>
              <a:rPr lang="fi-FI" sz="3200" dirty="0" err="1">
                <a:latin typeface="Iittala Sans" panose="00000500000000000000" pitchFamily="50" charset="0"/>
              </a:rPr>
              <a:t>colours</a:t>
            </a:r>
            <a:endParaRPr lang="fi-FI" sz="3200" dirty="0">
              <a:latin typeface="Iittala Sans" panose="00000500000000000000" pitchFamily="50" charset="0"/>
            </a:endParaRPr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AA53950F-B7B8-4393-81F1-A5AC4F385C02}"/>
              </a:ext>
            </a:extLst>
          </p:cNvPr>
          <p:cNvSpPr txBox="1">
            <a:spLocks/>
          </p:cNvSpPr>
          <p:nvPr/>
        </p:nvSpPr>
        <p:spPr>
          <a:xfrm>
            <a:off x="3480547" y="508428"/>
            <a:ext cx="5230905" cy="110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5400" b="1" spc="-150" dirty="0" err="1">
                <a:latin typeface="Iittala Sans" panose="00000500000000000000" pitchFamily="50" charset="0"/>
              </a:rPr>
              <a:t>Research</a:t>
            </a:r>
            <a:endParaRPr lang="fi-FI" sz="5400" b="1" spc="-150" dirty="0">
              <a:latin typeface="Iittala Sans" panose="00000500000000000000" pitchFamily="50" charset="0"/>
            </a:endParaRPr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4590432C-2B05-4E7E-BF88-C12DE73C2FA7}"/>
              </a:ext>
            </a:extLst>
          </p:cNvPr>
          <p:cNvSpPr txBox="1">
            <a:spLocks/>
          </p:cNvSpPr>
          <p:nvPr/>
        </p:nvSpPr>
        <p:spPr>
          <a:xfrm>
            <a:off x="6560024" y="1836723"/>
            <a:ext cx="5230905" cy="110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b="1" spc="-150" dirty="0">
                <a:latin typeface="Iittala Sans" panose="00000500000000000000" pitchFamily="50" charset="0"/>
              </a:rPr>
              <a:t>Iittala </a:t>
            </a:r>
            <a:r>
              <a:rPr lang="fi-FI" sz="3600" b="1" spc="-150" dirty="0" err="1">
                <a:latin typeface="Iittala Sans" panose="00000500000000000000" pitchFamily="50" charset="0"/>
              </a:rPr>
              <a:t>brand</a:t>
            </a:r>
            <a:endParaRPr lang="fi-FI" sz="3600" b="1" spc="-150" dirty="0">
              <a:latin typeface="Iittal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199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9EF420C6-308B-47EE-9195-0826A94DCF11}"/>
              </a:ext>
            </a:extLst>
          </p:cNvPr>
          <p:cNvSpPr txBox="1">
            <a:spLocks/>
          </p:cNvSpPr>
          <p:nvPr/>
        </p:nvSpPr>
        <p:spPr>
          <a:xfrm>
            <a:off x="1241611" y="2763833"/>
            <a:ext cx="9708778" cy="1102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9600" spc="-300" dirty="0" err="1">
                <a:latin typeface="Iittala Sans" panose="00000500000000000000" pitchFamily="50" charset="0"/>
              </a:rPr>
              <a:t>Feel</a:t>
            </a:r>
            <a:r>
              <a:rPr lang="fi-FI" sz="9600" spc="-300" dirty="0">
                <a:latin typeface="Iittala Sans" panose="00000500000000000000" pitchFamily="50" charset="0"/>
              </a:rPr>
              <a:t> </a:t>
            </a:r>
            <a:r>
              <a:rPr lang="fi-FI" sz="9600" spc="-300" dirty="0" err="1">
                <a:latin typeface="Iittala Sans" panose="00000500000000000000" pitchFamily="50" charset="0"/>
              </a:rPr>
              <a:t>the</a:t>
            </a:r>
            <a:r>
              <a:rPr lang="fi-FI" sz="9600" spc="-300" dirty="0">
                <a:latin typeface="Iittala Sans" panose="00000500000000000000" pitchFamily="50" charset="0"/>
              </a:rPr>
              <a:t> </a:t>
            </a:r>
            <a:r>
              <a:rPr lang="fi-FI" sz="9600" spc="-300" dirty="0" err="1">
                <a:latin typeface="Iittala Sans" panose="00000500000000000000" pitchFamily="50" charset="0"/>
              </a:rPr>
              <a:t>form</a:t>
            </a:r>
            <a:endParaRPr lang="fi-FI" sz="9600" spc="-300" dirty="0">
              <a:latin typeface="Iittala Sans" panose="00000500000000000000" pitchFamily="50" charset="0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0D4643D8-ED9A-4C6F-9F19-933041FA1052}"/>
              </a:ext>
            </a:extLst>
          </p:cNvPr>
          <p:cNvSpPr txBox="1">
            <a:spLocks/>
          </p:cNvSpPr>
          <p:nvPr/>
        </p:nvSpPr>
        <p:spPr>
          <a:xfrm>
            <a:off x="1524000" y="2326339"/>
            <a:ext cx="9144000" cy="988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>
              <a:latin typeface="Iittal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61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GRMMXI">
            <a:extLst>
              <a:ext uri="{FF2B5EF4-FFF2-40B4-BE49-F238E27FC236}">
                <a16:creationId xmlns:a16="http://schemas.microsoft.com/office/drawing/2014/main" id="{B1474935-7C51-4AE9-B82E-B20B030DC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304" y="3965273"/>
            <a:ext cx="3352066" cy="224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rla &amp; Karlis">
            <a:extLst>
              <a:ext uri="{FF2B5EF4-FFF2-40B4-BE49-F238E27FC236}">
                <a16:creationId xmlns:a16="http://schemas.microsoft.com/office/drawing/2014/main" id="{A5700002-468C-46E4-ACF8-828BB332D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60" y="1356457"/>
            <a:ext cx="2528611" cy="357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9EF420C6-308B-47EE-9195-0826A94DCF11}"/>
              </a:ext>
            </a:extLst>
          </p:cNvPr>
          <p:cNvSpPr txBox="1">
            <a:spLocks/>
          </p:cNvSpPr>
          <p:nvPr/>
        </p:nvSpPr>
        <p:spPr>
          <a:xfrm>
            <a:off x="865095" y="554074"/>
            <a:ext cx="9708778" cy="110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800" b="1" spc="-300" dirty="0" err="1">
                <a:latin typeface="Iittala Sans" panose="00000500000000000000" pitchFamily="50" charset="0"/>
              </a:rPr>
              <a:t>Inspiration</a:t>
            </a:r>
            <a:endParaRPr lang="fi-FI" sz="4800" b="1" spc="-300" dirty="0">
              <a:latin typeface="Iittala Sans" panose="00000500000000000000" pitchFamily="50" charset="0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0D4643D8-ED9A-4C6F-9F19-933041FA1052}"/>
              </a:ext>
            </a:extLst>
          </p:cNvPr>
          <p:cNvSpPr txBox="1">
            <a:spLocks/>
          </p:cNvSpPr>
          <p:nvPr/>
        </p:nvSpPr>
        <p:spPr>
          <a:xfrm>
            <a:off x="1524000" y="2326339"/>
            <a:ext cx="9144000" cy="988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>
              <a:latin typeface="Iittala Sans" panose="00000500000000000000" pitchFamily="50" charset="0"/>
            </a:endParaRP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7EC40DB9-F7FE-EF4C-B94E-9CC0CB073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50" y="927433"/>
            <a:ext cx="2205322" cy="3098134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FC675CF5-91F9-E545-9735-3A3C47556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16" y="3146038"/>
            <a:ext cx="2369128" cy="2869701"/>
          </a:xfrm>
          <a:prstGeom prst="rect">
            <a:avLst/>
          </a:prstGeom>
        </p:spPr>
      </p:pic>
      <p:pic>
        <p:nvPicPr>
          <p:cNvPr id="1026" name="Picture 2" descr="Linda Linko I">
            <a:extLst>
              <a:ext uri="{FF2B5EF4-FFF2-40B4-BE49-F238E27FC236}">
                <a16:creationId xmlns:a16="http://schemas.microsoft.com/office/drawing/2014/main" id="{ABA33E0F-E7C7-4A20-8124-EEAF8E747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866" y="2596864"/>
            <a:ext cx="1969101" cy="275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per Bingo 2000 - Blog de l'atelier bingo. : Photo">
            <a:extLst>
              <a:ext uri="{FF2B5EF4-FFF2-40B4-BE49-F238E27FC236}">
                <a16:creationId xmlns:a16="http://schemas.microsoft.com/office/drawing/2014/main" id="{1C482545-008F-4E33-8719-2503D68AF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44" y="1654035"/>
            <a:ext cx="2205322" cy="312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llecttoeffect: Vase Alvar Aalto 1937">
            <a:extLst>
              <a:ext uri="{FF2B5EF4-FFF2-40B4-BE49-F238E27FC236}">
                <a16:creationId xmlns:a16="http://schemas.microsoft.com/office/drawing/2014/main" id="{84950C1A-6BC5-4CE1-A285-99D530F8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225" y="3999279"/>
            <a:ext cx="2136031" cy="249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owse products sold by Shop in our Tictail shop.  Tictail lets you create a beautiful online store for free - tictail.com">
            <a:extLst>
              <a:ext uri="{FF2B5EF4-FFF2-40B4-BE49-F238E27FC236}">
                <a16:creationId xmlns:a16="http://schemas.microsoft.com/office/drawing/2014/main" id="{8D3F62BC-7F5D-48C4-82C5-231962BA6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899" y="2120567"/>
            <a:ext cx="26860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348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inilasi_piirtyy_1.mp4">
            <a:hlinkClick r:id="" action="ppaction://media"/>
            <a:extLst>
              <a:ext uri="{FF2B5EF4-FFF2-40B4-BE49-F238E27FC236}">
                <a16:creationId xmlns:a16="http://schemas.microsoft.com/office/drawing/2014/main" id="{DAE9F387-C3EE-7948-A141-E88EE4AFE9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58.0943" end="4749.71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9EF420C6-308B-47EE-9195-0826A94DCF11}"/>
              </a:ext>
            </a:extLst>
          </p:cNvPr>
          <p:cNvSpPr txBox="1">
            <a:spLocks/>
          </p:cNvSpPr>
          <p:nvPr/>
        </p:nvSpPr>
        <p:spPr>
          <a:xfrm>
            <a:off x="865095" y="554074"/>
            <a:ext cx="9708778" cy="110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800" b="1" spc="-150" dirty="0" err="1">
                <a:latin typeface="Iittala Sans" panose="00000500000000000000" pitchFamily="50" charset="0"/>
              </a:rPr>
              <a:t>Elements</a:t>
            </a:r>
            <a:r>
              <a:rPr lang="fi-FI" sz="4800" b="1" spc="-150" dirty="0">
                <a:latin typeface="Iittala Sans" panose="00000500000000000000" pitchFamily="50" charset="0"/>
              </a:rPr>
              <a:t>: </a:t>
            </a:r>
            <a:r>
              <a:rPr lang="fi-FI" sz="4800" spc="-150" dirty="0" err="1">
                <a:latin typeface="Iittala Sans" panose="00000500000000000000" pitchFamily="50" charset="0"/>
              </a:rPr>
              <a:t>touch-based</a:t>
            </a:r>
            <a:r>
              <a:rPr lang="fi-FI" sz="4800" spc="-150" dirty="0">
                <a:latin typeface="Iittala Sans" panose="00000500000000000000" pitchFamily="50" charset="0"/>
              </a:rPr>
              <a:t> </a:t>
            </a:r>
            <a:r>
              <a:rPr lang="fi-FI" sz="4800" spc="-150" dirty="0" err="1">
                <a:latin typeface="Iittala Sans" panose="00000500000000000000" pitchFamily="50" charset="0"/>
              </a:rPr>
              <a:t>drawings</a:t>
            </a:r>
            <a:endParaRPr lang="fi-FI" sz="4800" spc="-150" dirty="0">
              <a:latin typeface="Iittala Sans" panose="00000500000000000000" pitchFamily="50" charset="0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0D4643D8-ED9A-4C6F-9F19-933041FA1052}"/>
              </a:ext>
            </a:extLst>
          </p:cNvPr>
          <p:cNvSpPr txBox="1">
            <a:spLocks/>
          </p:cNvSpPr>
          <p:nvPr/>
        </p:nvSpPr>
        <p:spPr>
          <a:xfrm>
            <a:off x="1524000" y="2326339"/>
            <a:ext cx="9144000" cy="988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>
              <a:latin typeface="Iittal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87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9EF420C6-308B-47EE-9195-0826A94DCF11}"/>
              </a:ext>
            </a:extLst>
          </p:cNvPr>
          <p:cNvSpPr txBox="1">
            <a:spLocks/>
          </p:cNvSpPr>
          <p:nvPr/>
        </p:nvSpPr>
        <p:spPr>
          <a:xfrm>
            <a:off x="865095" y="554074"/>
            <a:ext cx="9708778" cy="110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800" b="1" spc="-150" dirty="0" err="1">
                <a:latin typeface="Iittala Sans" panose="00000500000000000000" pitchFamily="50" charset="0"/>
              </a:rPr>
              <a:t>Elements</a:t>
            </a:r>
            <a:r>
              <a:rPr lang="fi-FI" sz="4800" b="1" spc="-150" dirty="0">
                <a:latin typeface="Iittala Sans" panose="00000500000000000000" pitchFamily="50" charset="0"/>
              </a:rPr>
              <a:t>: </a:t>
            </a:r>
            <a:r>
              <a:rPr lang="fi-FI" sz="4800" spc="-150" dirty="0" err="1">
                <a:latin typeface="Iittala Sans" panose="00000500000000000000" pitchFamily="50" charset="0"/>
              </a:rPr>
              <a:t>rounded</a:t>
            </a:r>
            <a:r>
              <a:rPr lang="fi-FI" sz="4800" spc="-150" dirty="0">
                <a:latin typeface="Iittala Sans" panose="00000500000000000000" pitchFamily="50" charset="0"/>
              </a:rPr>
              <a:t> </a:t>
            </a:r>
            <a:r>
              <a:rPr lang="fi-FI" sz="4800" spc="-150" dirty="0" err="1">
                <a:latin typeface="Iittala Sans" panose="00000500000000000000" pitchFamily="50" charset="0"/>
              </a:rPr>
              <a:t>forms</a:t>
            </a:r>
            <a:endParaRPr lang="fi-FI" sz="4800" spc="-150" dirty="0">
              <a:latin typeface="Iittala Sans" panose="00000500000000000000" pitchFamily="50" charset="0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0D4643D8-ED9A-4C6F-9F19-933041FA1052}"/>
              </a:ext>
            </a:extLst>
          </p:cNvPr>
          <p:cNvSpPr txBox="1">
            <a:spLocks/>
          </p:cNvSpPr>
          <p:nvPr/>
        </p:nvSpPr>
        <p:spPr>
          <a:xfrm>
            <a:off x="1524000" y="2326339"/>
            <a:ext cx="9144000" cy="988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>
              <a:latin typeface="Iittala Sans" panose="00000500000000000000" pitchFamily="5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D28FF8-B997-DB4F-B38C-10C540362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532" y="1953418"/>
            <a:ext cx="9824936" cy="399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86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>
            <a:extLst>
              <a:ext uri="{FF2B5EF4-FFF2-40B4-BE49-F238E27FC236}">
                <a16:creationId xmlns:a16="http://schemas.microsoft.com/office/drawing/2014/main" id="{9EF420C6-308B-47EE-9195-0826A94DCF11}"/>
              </a:ext>
            </a:extLst>
          </p:cNvPr>
          <p:cNvSpPr txBox="1">
            <a:spLocks/>
          </p:cNvSpPr>
          <p:nvPr/>
        </p:nvSpPr>
        <p:spPr>
          <a:xfrm>
            <a:off x="865095" y="554074"/>
            <a:ext cx="9708778" cy="1102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800" b="1" spc="-150" dirty="0" err="1">
                <a:latin typeface="Iittala Sans" panose="00000500000000000000" pitchFamily="50" charset="0"/>
              </a:rPr>
              <a:t>Elements</a:t>
            </a:r>
            <a:r>
              <a:rPr lang="fi-FI" sz="4800" b="1" spc="-150" dirty="0">
                <a:latin typeface="Iittala Sans" panose="00000500000000000000" pitchFamily="50" charset="0"/>
              </a:rPr>
              <a:t>: </a:t>
            </a:r>
            <a:r>
              <a:rPr lang="fi-FI" sz="4800" spc="-150" dirty="0" err="1">
                <a:latin typeface="Iittala Sans" panose="00000500000000000000" pitchFamily="50" charset="0"/>
              </a:rPr>
              <a:t>colours</a:t>
            </a:r>
            <a:endParaRPr lang="fi-FI" sz="4800" spc="-150" dirty="0">
              <a:latin typeface="Iittala Sans" panose="00000500000000000000" pitchFamily="50" charset="0"/>
            </a:endParaRP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0D4643D8-ED9A-4C6F-9F19-933041FA1052}"/>
              </a:ext>
            </a:extLst>
          </p:cNvPr>
          <p:cNvSpPr txBox="1">
            <a:spLocks/>
          </p:cNvSpPr>
          <p:nvPr/>
        </p:nvSpPr>
        <p:spPr>
          <a:xfrm>
            <a:off x="1524000" y="2326339"/>
            <a:ext cx="9144000" cy="988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i-FI" dirty="0">
              <a:latin typeface="Iittala Sans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2F9AF1-B815-374D-BCE3-95F09B389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" y="2814314"/>
            <a:ext cx="10335491" cy="234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82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844F92DE7BFA458866FE5BE35BED8A" ma:contentTypeVersion="0" ma:contentTypeDescription="Create a new document." ma:contentTypeScope="" ma:versionID="67a6ad886c9c5f6d4959ac78e701f8d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4ffdd9121c724c9673c0bc323c3070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26EAC9-8DB7-4655-A04C-0B37B55B02E9}"/>
</file>

<file path=customXml/itemProps2.xml><?xml version="1.0" encoding="utf-8"?>
<ds:datastoreItem xmlns:ds="http://schemas.openxmlformats.org/officeDocument/2006/customXml" ds:itemID="{02C9AEE2-780D-4331-A226-1DCD6EC5D042}"/>
</file>

<file path=customXml/itemProps3.xml><?xml version="1.0" encoding="utf-8"?>
<ds:datastoreItem xmlns:ds="http://schemas.openxmlformats.org/officeDocument/2006/customXml" ds:itemID="{C1BF91A0-E4A5-4FC5-A4BE-F86A8B716CCE}"/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96</Words>
  <Application>Microsoft Macintosh PowerPoint</Application>
  <PresentationFormat>Widescreen</PresentationFormat>
  <Paragraphs>38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Iittala Sans</vt:lpstr>
      <vt:lpstr>Office-teema</vt:lpstr>
      <vt:lpstr>Final presentation 14.2.2019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Interim critique 30.1.2019</dc:title>
  <dc:creator>Leopold</dc:creator>
  <cp:lastModifiedBy>Pulska Asser</cp:lastModifiedBy>
  <cp:revision>71</cp:revision>
  <dcterms:created xsi:type="dcterms:W3CDTF">2019-01-29T12:28:15Z</dcterms:created>
  <dcterms:modified xsi:type="dcterms:W3CDTF">2019-02-14T04:50:51Z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0x010100AE844F92DE7BFA458866FE5BE35BED8A</vt:lpwstr>
  </property>
</Properties>
</file>