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2"/>
  </p:notesMasterIdLst>
  <p:handoutMasterIdLst>
    <p:handoutMasterId r:id="rId13"/>
  </p:handoutMasterIdLst>
  <p:sldIdLst>
    <p:sldId id="339" r:id="rId3"/>
    <p:sldId id="355" r:id="rId4"/>
    <p:sldId id="366" r:id="rId5"/>
    <p:sldId id="363" r:id="rId6"/>
    <p:sldId id="365" r:id="rId7"/>
    <p:sldId id="367" r:id="rId8"/>
    <p:sldId id="368" r:id="rId9"/>
    <p:sldId id="352" r:id="rId10"/>
    <p:sldId id="362" r:id="rId11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emu Lehtonen" initials="TL" lastIdx="1" clrIdx="0">
    <p:extLst>
      <p:ext uri="{19B8F6BF-5375-455C-9EA6-DF929625EA0E}">
        <p15:presenceInfo xmlns:p15="http://schemas.microsoft.com/office/powerpoint/2012/main" userId="Teemu Lehton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166E45-6EF5-4061-A3B9-4A84B2276C68}" v="809" dt="2019-03-25T18:27:22.970"/>
    <p1510:client id="{704C975C-99D1-48E9-8957-D44B2CB7AE9B}" v="314" dt="2019-03-25T18:40:04.8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Normaali tyyl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157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emu Lehtonen" userId="2ce72620-a867-410d-bed6-ec7fc0aa1eef" providerId="ADAL" clId="{625030E4-A849-43D2-A5F2-CEA0CDE65FC4}"/>
    <pc:docChg chg="undo custSel addSld delSld modSld">
      <pc:chgData name="Teemu Lehtonen" userId="2ce72620-a867-410d-bed6-ec7fc0aa1eef" providerId="ADAL" clId="{625030E4-A849-43D2-A5F2-CEA0CDE65FC4}" dt="2019-03-24T16:37:15.186" v="3725" actId="1076"/>
      <pc:docMkLst>
        <pc:docMk/>
      </pc:docMkLst>
      <pc:sldChg chg="modSp">
        <pc:chgData name="Teemu Lehtonen" userId="2ce72620-a867-410d-bed6-ec7fc0aa1eef" providerId="ADAL" clId="{625030E4-A849-43D2-A5F2-CEA0CDE65FC4}" dt="2019-03-24T15:12:53.422" v="1234"/>
        <pc:sldMkLst>
          <pc:docMk/>
          <pc:sldMk cId="1640447932" sldId="339"/>
        </pc:sldMkLst>
        <pc:spChg chg="mod">
          <ac:chgData name="Teemu Lehtonen" userId="2ce72620-a867-410d-bed6-ec7fc0aa1eef" providerId="ADAL" clId="{625030E4-A849-43D2-A5F2-CEA0CDE65FC4}" dt="2019-03-24T14:18:22.673" v="63" actId="20577"/>
          <ac:spMkLst>
            <pc:docMk/>
            <pc:sldMk cId="1640447932" sldId="339"/>
            <ac:spMk id="2" creationId="{00000000-0000-0000-0000-000000000000}"/>
          </ac:spMkLst>
        </pc:spChg>
        <pc:spChg chg="mod">
          <ac:chgData name="Teemu Lehtonen" userId="2ce72620-a867-410d-bed6-ec7fc0aa1eef" providerId="ADAL" clId="{625030E4-A849-43D2-A5F2-CEA0CDE65FC4}" dt="2019-03-24T14:18:42.173" v="107" actId="20577"/>
          <ac:spMkLst>
            <pc:docMk/>
            <pc:sldMk cId="1640447932" sldId="339"/>
            <ac:spMk id="3" creationId="{00000000-0000-0000-0000-000000000000}"/>
          </ac:spMkLst>
        </pc:spChg>
        <pc:spChg chg="mod">
          <ac:chgData name="Teemu Lehtonen" userId="2ce72620-a867-410d-bed6-ec7fc0aa1eef" providerId="ADAL" clId="{625030E4-A849-43D2-A5F2-CEA0CDE65FC4}" dt="2019-03-24T15:12:53.422" v="1234"/>
          <ac:spMkLst>
            <pc:docMk/>
            <pc:sldMk cId="1640447932" sldId="339"/>
            <ac:spMk id="6" creationId="{00000000-0000-0000-0000-000000000000}"/>
          </ac:spMkLst>
        </pc:spChg>
      </pc:sldChg>
      <pc:sldChg chg="modSp">
        <pc:chgData name="Teemu Lehtonen" userId="2ce72620-a867-410d-bed6-ec7fc0aa1eef" providerId="ADAL" clId="{625030E4-A849-43D2-A5F2-CEA0CDE65FC4}" dt="2019-03-24T15:13:03.008" v="1238"/>
        <pc:sldMkLst>
          <pc:docMk/>
          <pc:sldMk cId="3223155658" sldId="352"/>
        </pc:sldMkLst>
        <pc:spChg chg="mod">
          <ac:chgData name="Teemu Lehtonen" userId="2ce72620-a867-410d-bed6-ec7fc0aa1eef" providerId="ADAL" clId="{625030E4-A849-43D2-A5F2-CEA0CDE65FC4}" dt="2019-03-24T15:13:03.008" v="1238"/>
          <ac:spMkLst>
            <pc:docMk/>
            <pc:sldMk cId="3223155658" sldId="352"/>
            <ac:spMk id="7" creationId="{00000000-0000-0000-0000-000000000000}"/>
          </ac:spMkLst>
        </pc:spChg>
      </pc:sldChg>
      <pc:sldChg chg="addSp modSp addCm">
        <pc:chgData name="Teemu Lehtonen" userId="2ce72620-a867-410d-bed6-ec7fc0aa1eef" providerId="ADAL" clId="{625030E4-A849-43D2-A5F2-CEA0CDE65FC4}" dt="2019-03-24T15:38:56.565" v="1701" actId="27636"/>
        <pc:sldMkLst>
          <pc:docMk/>
          <pc:sldMk cId="2138976864" sldId="355"/>
        </pc:sldMkLst>
        <pc:spChg chg="mod">
          <ac:chgData name="Teemu Lehtonen" userId="2ce72620-a867-410d-bed6-ec7fc0aa1eef" providerId="ADAL" clId="{625030E4-A849-43D2-A5F2-CEA0CDE65FC4}" dt="2019-03-24T15:38:56.565" v="1701" actId="27636"/>
          <ac:spMkLst>
            <pc:docMk/>
            <pc:sldMk cId="2138976864" sldId="355"/>
            <ac:spMk id="2" creationId="{00000000-0000-0000-0000-000000000000}"/>
          </ac:spMkLst>
        </pc:spChg>
        <pc:spChg chg="mod">
          <ac:chgData name="Teemu Lehtonen" userId="2ce72620-a867-410d-bed6-ec7fc0aa1eef" providerId="ADAL" clId="{625030E4-A849-43D2-A5F2-CEA0CDE65FC4}" dt="2019-03-24T15:12:43.344" v="1233" actId="20577"/>
          <ac:spMkLst>
            <pc:docMk/>
            <pc:sldMk cId="2138976864" sldId="355"/>
            <ac:spMk id="7" creationId="{00000000-0000-0000-0000-000000000000}"/>
          </ac:spMkLst>
        </pc:spChg>
        <pc:spChg chg="add mod">
          <ac:chgData name="Teemu Lehtonen" userId="2ce72620-a867-410d-bed6-ec7fc0aa1eef" providerId="ADAL" clId="{625030E4-A849-43D2-A5F2-CEA0CDE65FC4}" dt="2019-03-24T14:42:40.246" v="363" actId="20577"/>
          <ac:spMkLst>
            <pc:docMk/>
            <pc:sldMk cId="2138976864" sldId="355"/>
            <ac:spMk id="9" creationId="{8A521DE1-FB95-48DC-A39B-6267BFC8C081}"/>
          </ac:spMkLst>
        </pc:spChg>
        <pc:picChg chg="add mod">
          <ac:chgData name="Teemu Lehtonen" userId="2ce72620-a867-410d-bed6-ec7fc0aa1eef" providerId="ADAL" clId="{625030E4-A849-43D2-A5F2-CEA0CDE65FC4}" dt="2019-03-24T14:41:15.676" v="324" actId="1076"/>
          <ac:picMkLst>
            <pc:docMk/>
            <pc:sldMk cId="2138976864" sldId="355"/>
            <ac:picMk id="6" creationId="{4D43305C-A166-4CEC-8639-2C4832B585AA}"/>
          </ac:picMkLst>
        </pc:picChg>
      </pc:sldChg>
      <pc:sldChg chg="modSp">
        <pc:chgData name="Teemu Lehtonen" userId="2ce72620-a867-410d-bed6-ec7fc0aa1eef" providerId="ADAL" clId="{625030E4-A849-43D2-A5F2-CEA0CDE65FC4}" dt="2019-03-24T15:13:05.746" v="1239"/>
        <pc:sldMkLst>
          <pc:docMk/>
          <pc:sldMk cId="1660700262" sldId="362"/>
        </pc:sldMkLst>
        <pc:spChg chg="mod">
          <ac:chgData name="Teemu Lehtonen" userId="2ce72620-a867-410d-bed6-ec7fc0aa1eef" providerId="ADAL" clId="{625030E4-A849-43D2-A5F2-CEA0CDE65FC4}" dt="2019-03-24T15:13:05.746" v="1239"/>
          <ac:spMkLst>
            <pc:docMk/>
            <pc:sldMk cId="1660700262" sldId="362"/>
            <ac:spMk id="7" creationId="{00000000-0000-0000-0000-000000000000}"/>
          </ac:spMkLst>
        </pc:spChg>
      </pc:sldChg>
      <pc:sldChg chg="addSp delSp modSp">
        <pc:chgData name="Teemu Lehtonen" userId="2ce72620-a867-410d-bed6-ec7fc0aa1eef" providerId="ADAL" clId="{625030E4-A849-43D2-A5F2-CEA0CDE65FC4}" dt="2019-03-24T15:21:26.157" v="1309" actId="20577"/>
        <pc:sldMkLst>
          <pc:docMk/>
          <pc:sldMk cId="521881533" sldId="363"/>
        </pc:sldMkLst>
        <pc:spChg chg="add del mod">
          <ac:chgData name="Teemu Lehtonen" userId="2ce72620-a867-410d-bed6-ec7fc0aa1eef" providerId="ADAL" clId="{625030E4-A849-43D2-A5F2-CEA0CDE65FC4}" dt="2019-03-24T15:21:26.157" v="1309" actId="20577"/>
          <ac:spMkLst>
            <pc:docMk/>
            <pc:sldMk cId="521881533" sldId="363"/>
            <ac:spMk id="2" creationId="{00000000-0000-0000-0000-000000000000}"/>
          </ac:spMkLst>
        </pc:spChg>
        <pc:spChg chg="mod">
          <ac:chgData name="Teemu Lehtonen" userId="2ce72620-a867-410d-bed6-ec7fc0aa1eef" providerId="ADAL" clId="{625030E4-A849-43D2-A5F2-CEA0CDE65FC4}" dt="2019-03-24T15:15:18.831" v="1256" actId="20577"/>
          <ac:spMkLst>
            <pc:docMk/>
            <pc:sldMk cId="521881533" sldId="363"/>
            <ac:spMk id="3" creationId="{00000000-0000-0000-0000-000000000000}"/>
          </ac:spMkLst>
        </pc:spChg>
        <pc:spChg chg="mod">
          <ac:chgData name="Teemu Lehtonen" userId="2ce72620-a867-410d-bed6-ec7fc0aa1eef" providerId="ADAL" clId="{625030E4-A849-43D2-A5F2-CEA0CDE65FC4}" dt="2019-03-24T15:12:57.506" v="1235"/>
          <ac:spMkLst>
            <pc:docMk/>
            <pc:sldMk cId="521881533" sldId="363"/>
            <ac:spMk id="7" creationId="{00000000-0000-0000-0000-000000000000}"/>
          </ac:spMkLst>
        </pc:spChg>
        <pc:spChg chg="add del mod">
          <ac:chgData name="Teemu Lehtonen" userId="2ce72620-a867-410d-bed6-ec7fc0aa1eef" providerId="ADAL" clId="{625030E4-A849-43D2-A5F2-CEA0CDE65FC4}" dt="2019-03-24T15:15:30.286" v="1262"/>
          <ac:spMkLst>
            <pc:docMk/>
            <pc:sldMk cId="521881533" sldId="363"/>
            <ac:spMk id="9" creationId="{2B536A57-78BB-4FF0-A30A-7C0F490F714A}"/>
          </ac:spMkLst>
        </pc:spChg>
        <pc:spChg chg="add mod">
          <ac:chgData name="Teemu Lehtonen" userId="2ce72620-a867-410d-bed6-ec7fc0aa1eef" providerId="ADAL" clId="{625030E4-A849-43D2-A5F2-CEA0CDE65FC4}" dt="2019-03-24T15:15:36.689" v="1264" actId="1076"/>
          <ac:spMkLst>
            <pc:docMk/>
            <pc:sldMk cId="521881533" sldId="363"/>
            <ac:spMk id="11" creationId="{EDB4F50D-976A-49C0-9224-68B9361BA7D8}"/>
          </ac:spMkLst>
        </pc:spChg>
        <pc:spChg chg="add del">
          <ac:chgData name="Teemu Lehtonen" userId="2ce72620-a867-410d-bed6-ec7fc0aa1eef" providerId="ADAL" clId="{625030E4-A849-43D2-A5F2-CEA0CDE65FC4}" dt="2019-03-24T15:17:17.249" v="1280"/>
          <ac:spMkLst>
            <pc:docMk/>
            <pc:sldMk cId="521881533" sldId="363"/>
            <ac:spMk id="12" creationId="{0FAED6B3-C0DA-4CA5-9E0A-ACAE372B98D2}"/>
          </ac:spMkLst>
        </pc:spChg>
        <pc:spChg chg="add del">
          <ac:chgData name="Teemu Lehtonen" userId="2ce72620-a867-410d-bed6-ec7fc0aa1eef" providerId="ADAL" clId="{625030E4-A849-43D2-A5F2-CEA0CDE65FC4}" dt="2019-03-24T15:17:28.941" v="1282"/>
          <ac:spMkLst>
            <pc:docMk/>
            <pc:sldMk cId="521881533" sldId="363"/>
            <ac:spMk id="13" creationId="{84AEE630-84F8-46B2-8498-C5F98EE064A9}"/>
          </ac:spMkLst>
        </pc:spChg>
        <pc:spChg chg="add del mod">
          <ac:chgData name="Teemu Lehtonen" userId="2ce72620-a867-410d-bed6-ec7fc0aa1eef" providerId="ADAL" clId="{625030E4-A849-43D2-A5F2-CEA0CDE65FC4}" dt="2019-03-24T15:18:08.911" v="1291"/>
          <ac:spMkLst>
            <pc:docMk/>
            <pc:sldMk cId="521881533" sldId="363"/>
            <ac:spMk id="14" creationId="{6FE40FF9-1593-42CC-B945-BC2BDC9B17F1}"/>
          </ac:spMkLst>
        </pc:spChg>
        <pc:spChg chg="add del mod">
          <ac:chgData name="Teemu Lehtonen" userId="2ce72620-a867-410d-bed6-ec7fc0aa1eef" providerId="ADAL" clId="{625030E4-A849-43D2-A5F2-CEA0CDE65FC4}" dt="2019-03-24T15:18:08.452" v="1290"/>
          <ac:spMkLst>
            <pc:docMk/>
            <pc:sldMk cId="521881533" sldId="363"/>
            <ac:spMk id="15" creationId="{5BCCAE90-D160-4C83-A703-41985143D6DD}"/>
          </ac:spMkLst>
        </pc:spChg>
        <pc:graphicFrameChg chg="add del mod">
          <ac:chgData name="Teemu Lehtonen" userId="2ce72620-a867-410d-bed6-ec7fc0aa1eef" providerId="ADAL" clId="{625030E4-A849-43D2-A5F2-CEA0CDE65FC4}" dt="2019-03-24T15:15:30.286" v="1262"/>
          <ac:graphicFrameMkLst>
            <pc:docMk/>
            <pc:sldMk cId="521881533" sldId="363"/>
            <ac:graphicFrameMk id="6" creationId="{678385C2-4863-4130-BF05-95CCE0F983B4}"/>
          </ac:graphicFrameMkLst>
        </pc:graphicFrameChg>
        <pc:graphicFrameChg chg="add mod modGraphic">
          <ac:chgData name="Teemu Lehtonen" userId="2ce72620-a867-410d-bed6-ec7fc0aa1eef" providerId="ADAL" clId="{625030E4-A849-43D2-A5F2-CEA0CDE65FC4}" dt="2019-03-24T15:19:15.100" v="1300" actId="1076"/>
          <ac:graphicFrameMkLst>
            <pc:docMk/>
            <pc:sldMk cId="521881533" sldId="363"/>
            <ac:graphicFrameMk id="10" creationId="{71D7956A-671C-4042-AEF5-B403ADDAFFB5}"/>
          </ac:graphicFrameMkLst>
        </pc:graphicFrameChg>
        <pc:picChg chg="add mod">
          <ac:chgData name="Teemu Lehtonen" userId="2ce72620-a867-410d-bed6-ec7fc0aa1eef" providerId="ADAL" clId="{625030E4-A849-43D2-A5F2-CEA0CDE65FC4}" dt="2019-03-24T15:19:19.258" v="1301" actId="1076"/>
          <ac:picMkLst>
            <pc:docMk/>
            <pc:sldMk cId="521881533" sldId="363"/>
            <ac:picMk id="16" creationId="{A9187B2A-B096-4A46-8073-E70DC9BB9DC3}"/>
          </ac:picMkLst>
        </pc:picChg>
      </pc:sldChg>
      <pc:sldChg chg="modSp del">
        <pc:chgData name="Teemu Lehtonen" userId="2ce72620-a867-410d-bed6-ec7fc0aa1eef" providerId="ADAL" clId="{625030E4-A849-43D2-A5F2-CEA0CDE65FC4}" dt="2019-03-24T16:35:05.817" v="3460" actId="2696"/>
        <pc:sldMkLst>
          <pc:docMk/>
          <pc:sldMk cId="3069074690" sldId="364"/>
        </pc:sldMkLst>
        <pc:spChg chg="mod">
          <ac:chgData name="Teemu Lehtonen" userId="2ce72620-a867-410d-bed6-ec7fc0aa1eef" providerId="ADAL" clId="{625030E4-A849-43D2-A5F2-CEA0CDE65FC4}" dt="2019-03-24T15:13:11.654" v="1242"/>
          <ac:spMkLst>
            <pc:docMk/>
            <pc:sldMk cId="3069074690" sldId="364"/>
            <ac:spMk id="7" creationId="{00000000-0000-0000-0000-000000000000}"/>
          </ac:spMkLst>
        </pc:spChg>
      </pc:sldChg>
      <pc:sldChg chg="addSp delSp modSp add">
        <pc:chgData name="Teemu Lehtonen" userId="2ce72620-a867-410d-bed6-ec7fc0aa1eef" providerId="ADAL" clId="{625030E4-A849-43D2-A5F2-CEA0CDE65FC4}" dt="2019-03-24T16:37:15.186" v="3725" actId="1076"/>
        <pc:sldMkLst>
          <pc:docMk/>
          <pc:sldMk cId="4110509453" sldId="365"/>
        </pc:sldMkLst>
        <pc:spChg chg="mod">
          <ac:chgData name="Teemu Lehtonen" userId="2ce72620-a867-410d-bed6-ec7fc0aa1eef" providerId="ADAL" clId="{625030E4-A849-43D2-A5F2-CEA0CDE65FC4}" dt="2019-03-24T16:37:01.496" v="3724" actId="20577"/>
          <ac:spMkLst>
            <pc:docMk/>
            <pc:sldMk cId="4110509453" sldId="365"/>
            <ac:spMk id="2" creationId="{DE129C99-A600-42F3-A504-7DD33229A435}"/>
          </ac:spMkLst>
        </pc:spChg>
        <pc:spChg chg="mod">
          <ac:chgData name="Teemu Lehtonen" userId="2ce72620-a867-410d-bed6-ec7fc0aa1eef" providerId="ADAL" clId="{625030E4-A849-43D2-A5F2-CEA0CDE65FC4}" dt="2019-03-24T15:56:34.860" v="2223" actId="20577"/>
          <ac:spMkLst>
            <pc:docMk/>
            <pc:sldMk cId="4110509453" sldId="365"/>
            <ac:spMk id="3" creationId="{D1AFB953-09AA-415D-AB1D-3969A52BC71F}"/>
          </ac:spMkLst>
        </pc:spChg>
        <pc:picChg chg="add mod ord">
          <ac:chgData name="Teemu Lehtonen" userId="2ce72620-a867-410d-bed6-ec7fc0aa1eef" providerId="ADAL" clId="{625030E4-A849-43D2-A5F2-CEA0CDE65FC4}" dt="2019-03-24T16:30:48.487" v="3356" actId="1076"/>
          <ac:picMkLst>
            <pc:docMk/>
            <pc:sldMk cId="4110509453" sldId="365"/>
            <ac:picMk id="8" creationId="{C14F3B95-4907-409C-8EDC-707060FD5EC3}"/>
          </ac:picMkLst>
        </pc:picChg>
        <pc:picChg chg="add del mod">
          <ac:chgData name="Teemu Lehtonen" userId="2ce72620-a867-410d-bed6-ec7fc0aa1eef" providerId="ADAL" clId="{625030E4-A849-43D2-A5F2-CEA0CDE65FC4}" dt="2019-03-24T16:17:41.602" v="2556"/>
          <ac:picMkLst>
            <pc:docMk/>
            <pc:sldMk cId="4110509453" sldId="365"/>
            <ac:picMk id="9" creationId="{A71DB81C-9291-4AE4-8252-CE4B56B3E036}"/>
          </ac:picMkLst>
        </pc:picChg>
        <pc:picChg chg="add mod">
          <ac:chgData name="Teemu Lehtonen" userId="2ce72620-a867-410d-bed6-ec7fc0aa1eef" providerId="ADAL" clId="{625030E4-A849-43D2-A5F2-CEA0CDE65FC4}" dt="2019-03-24T16:17:57.531" v="2563" actId="14100"/>
          <ac:picMkLst>
            <pc:docMk/>
            <pc:sldMk cId="4110509453" sldId="365"/>
            <ac:picMk id="11" creationId="{02515630-2F10-4682-B3E0-358B3A759D48}"/>
          </ac:picMkLst>
        </pc:picChg>
        <pc:picChg chg="add mod">
          <ac:chgData name="Teemu Lehtonen" userId="2ce72620-a867-410d-bed6-ec7fc0aa1eef" providerId="ADAL" clId="{625030E4-A849-43D2-A5F2-CEA0CDE65FC4}" dt="2019-03-24T16:37:15.186" v="3725" actId="1076"/>
          <ac:picMkLst>
            <pc:docMk/>
            <pc:sldMk cId="4110509453" sldId="365"/>
            <ac:picMk id="13" creationId="{D402C9F3-CC8F-4580-94AA-E89E750B5EA0}"/>
          </ac:picMkLst>
        </pc:picChg>
      </pc:sldChg>
      <pc:sldChg chg="addSp delSp modSp add">
        <pc:chgData name="Teemu Lehtonen" userId="2ce72620-a867-410d-bed6-ec7fc0aa1eef" providerId="ADAL" clId="{625030E4-A849-43D2-A5F2-CEA0CDE65FC4}" dt="2019-03-24T16:07:55.388" v="2297" actId="1076"/>
        <pc:sldMkLst>
          <pc:docMk/>
          <pc:sldMk cId="1843171450" sldId="366"/>
        </pc:sldMkLst>
        <pc:spChg chg="mod">
          <ac:chgData name="Teemu Lehtonen" userId="2ce72620-a867-410d-bed6-ec7fc0aa1eef" providerId="ADAL" clId="{625030E4-A849-43D2-A5F2-CEA0CDE65FC4}" dt="2019-03-24T16:07:46.376" v="2295" actId="14100"/>
          <ac:spMkLst>
            <pc:docMk/>
            <pc:sldMk cId="1843171450" sldId="366"/>
            <ac:spMk id="2" creationId="{83C3F7F0-53B1-40BC-9FC3-D18E0FF48C5B}"/>
          </ac:spMkLst>
        </pc:spChg>
        <pc:spChg chg="mod">
          <ac:chgData name="Teemu Lehtonen" userId="2ce72620-a867-410d-bed6-ec7fc0aa1eef" providerId="ADAL" clId="{625030E4-A849-43D2-A5F2-CEA0CDE65FC4}" dt="2019-03-24T15:23:41.699" v="1346" actId="20577"/>
          <ac:spMkLst>
            <pc:docMk/>
            <pc:sldMk cId="1843171450" sldId="366"/>
            <ac:spMk id="3" creationId="{16E955C0-79D7-4B01-A13D-220D4793E2D0}"/>
          </ac:spMkLst>
        </pc:spChg>
        <pc:picChg chg="add mod">
          <ac:chgData name="Teemu Lehtonen" userId="2ce72620-a867-410d-bed6-ec7fc0aa1eef" providerId="ADAL" clId="{625030E4-A849-43D2-A5F2-CEA0CDE65FC4}" dt="2019-03-24T16:07:55.388" v="2297" actId="1076"/>
          <ac:picMkLst>
            <pc:docMk/>
            <pc:sldMk cId="1843171450" sldId="366"/>
            <ac:picMk id="9" creationId="{480AFDD3-4EEF-4D10-A176-B91F873C4E05}"/>
          </ac:picMkLst>
        </pc:picChg>
        <pc:picChg chg="add del mod">
          <ac:chgData name="Teemu Lehtonen" userId="2ce72620-a867-410d-bed6-ec7fc0aa1eef" providerId="ADAL" clId="{625030E4-A849-43D2-A5F2-CEA0CDE65FC4}" dt="2019-03-24T16:06:50.203" v="2282"/>
          <ac:picMkLst>
            <pc:docMk/>
            <pc:sldMk cId="1843171450" sldId="366"/>
            <ac:picMk id="11" creationId="{7728C6CF-B427-407A-823E-F7DF65B70FD8}"/>
          </ac:picMkLst>
        </pc:picChg>
        <pc:picChg chg="add mod">
          <ac:chgData name="Teemu Lehtonen" userId="2ce72620-a867-410d-bed6-ec7fc0aa1eef" providerId="ADAL" clId="{625030E4-A849-43D2-A5F2-CEA0CDE65FC4}" dt="2019-03-24T16:07:52.458" v="2296" actId="1076"/>
          <ac:picMkLst>
            <pc:docMk/>
            <pc:sldMk cId="1843171450" sldId="366"/>
            <ac:picMk id="13" creationId="{836354D4-7577-43C1-8E5D-BA4B4CB95A1C}"/>
          </ac:picMkLst>
        </pc:picChg>
      </pc:sldChg>
      <pc:sldChg chg="modSp add">
        <pc:chgData name="Teemu Lehtonen" userId="2ce72620-a867-410d-bed6-ec7fc0aa1eef" providerId="ADAL" clId="{625030E4-A849-43D2-A5F2-CEA0CDE65FC4}" dt="2019-03-24T16:02:16.865" v="2242" actId="20577"/>
        <pc:sldMkLst>
          <pc:docMk/>
          <pc:sldMk cId="2401381888" sldId="367"/>
        </pc:sldMkLst>
        <pc:spChg chg="mod">
          <ac:chgData name="Teemu Lehtonen" userId="2ce72620-a867-410d-bed6-ec7fc0aa1eef" providerId="ADAL" clId="{625030E4-A849-43D2-A5F2-CEA0CDE65FC4}" dt="2019-03-24T16:02:16.865" v="2242" actId="20577"/>
          <ac:spMkLst>
            <pc:docMk/>
            <pc:sldMk cId="2401381888" sldId="367"/>
            <ac:spMk id="3" creationId="{6EA02E79-C751-4BAB-8129-6463686D4AEB}"/>
          </ac:spMkLst>
        </pc:spChg>
      </pc:sldChg>
      <pc:sldChg chg="modSp add">
        <pc:chgData name="Teemu Lehtonen" userId="2ce72620-a867-410d-bed6-ec7fc0aa1eef" providerId="ADAL" clId="{625030E4-A849-43D2-A5F2-CEA0CDE65FC4}" dt="2019-03-24T16:02:30.545" v="2265" actId="20577"/>
        <pc:sldMkLst>
          <pc:docMk/>
          <pc:sldMk cId="242339040" sldId="368"/>
        </pc:sldMkLst>
        <pc:spChg chg="mod">
          <ac:chgData name="Teemu Lehtonen" userId="2ce72620-a867-410d-bed6-ec7fc0aa1eef" providerId="ADAL" clId="{625030E4-A849-43D2-A5F2-CEA0CDE65FC4}" dt="2019-03-24T16:02:30.545" v="2265" actId="20577"/>
          <ac:spMkLst>
            <pc:docMk/>
            <pc:sldMk cId="242339040" sldId="368"/>
            <ac:spMk id="3" creationId="{F552D3C8-CA5E-47A7-BA4F-BCF280A6A10E}"/>
          </ac:spMkLst>
        </pc:spChg>
      </pc:sldChg>
    </pc:docChg>
  </pc:docChgLst>
  <pc:docChgLst>
    <pc:chgData name="Ticklén Jonne" userId="7a1ab4ff-670c-475b-98fb-d24aa38fbf34" providerId="ADAL" clId="{56166E45-6EF5-4061-A3B9-4A84B2276C68}"/>
    <pc:docChg chg="undo custSel modSld">
      <pc:chgData name="Ticklén Jonne" userId="7a1ab4ff-670c-475b-98fb-d24aa38fbf34" providerId="ADAL" clId="{56166E45-6EF5-4061-A3B9-4A84B2276C68}" dt="2019-03-25T18:27:22.970" v="1292" actId="313"/>
      <pc:docMkLst>
        <pc:docMk/>
      </pc:docMkLst>
      <pc:sldChg chg="modSp">
        <pc:chgData name="Ticklén Jonne" userId="7a1ab4ff-670c-475b-98fb-d24aa38fbf34" providerId="ADAL" clId="{56166E45-6EF5-4061-A3B9-4A84B2276C68}" dt="2019-03-25T18:27:22.970" v="1292" actId="313"/>
        <pc:sldMkLst>
          <pc:docMk/>
          <pc:sldMk cId="3223155658" sldId="352"/>
        </pc:sldMkLst>
        <pc:spChg chg="mod">
          <ac:chgData name="Ticklén Jonne" userId="7a1ab4ff-670c-475b-98fb-d24aa38fbf34" providerId="ADAL" clId="{56166E45-6EF5-4061-A3B9-4A84B2276C68}" dt="2019-03-25T18:27:22.970" v="1292" actId="313"/>
          <ac:spMkLst>
            <pc:docMk/>
            <pc:sldMk cId="3223155658" sldId="352"/>
            <ac:spMk id="2" creationId="{00000000-0000-0000-0000-000000000000}"/>
          </ac:spMkLst>
        </pc:spChg>
      </pc:sldChg>
      <pc:sldChg chg="modSp">
        <pc:chgData name="Ticklén Jonne" userId="7a1ab4ff-670c-475b-98fb-d24aa38fbf34" providerId="ADAL" clId="{56166E45-6EF5-4061-A3B9-4A84B2276C68}" dt="2019-03-25T17:42:47.216" v="443"/>
        <pc:sldMkLst>
          <pc:docMk/>
          <pc:sldMk cId="1660700262" sldId="362"/>
        </pc:sldMkLst>
        <pc:spChg chg="mod">
          <ac:chgData name="Ticklén Jonne" userId="7a1ab4ff-670c-475b-98fb-d24aa38fbf34" providerId="ADAL" clId="{56166E45-6EF5-4061-A3B9-4A84B2276C68}" dt="2019-03-25T17:42:47.216" v="443"/>
          <ac:spMkLst>
            <pc:docMk/>
            <pc:sldMk cId="1660700262" sldId="362"/>
            <ac:spMk id="2" creationId="{00000000-0000-0000-0000-000000000000}"/>
          </ac:spMkLst>
        </pc:spChg>
      </pc:sldChg>
      <pc:sldChg chg="addSp modSp">
        <pc:chgData name="Ticklén Jonne" userId="7a1ab4ff-670c-475b-98fb-d24aa38fbf34" providerId="ADAL" clId="{56166E45-6EF5-4061-A3B9-4A84B2276C68}" dt="2019-03-25T18:16:18.373" v="1122" actId="255"/>
        <pc:sldMkLst>
          <pc:docMk/>
          <pc:sldMk cId="2401381888" sldId="367"/>
        </pc:sldMkLst>
        <pc:spChg chg="mod">
          <ac:chgData name="Ticklén Jonne" userId="7a1ab4ff-670c-475b-98fb-d24aa38fbf34" providerId="ADAL" clId="{56166E45-6EF5-4061-A3B9-4A84B2276C68}" dt="2019-03-25T17:51:13.605" v="699" actId="20577"/>
          <ac:spMkLst>
            <pc:docMk/>
            <pc:sldMk cId="2401381888" sldId="367"/>
            <ac:spMk id="2" creationId="{A4922DB7-D670-4886-96AD-B1932EFFBD4A}"/>
          </ac:spMkLst>
        </pc:spChg>
        <pc:graphicFrameChg chg="add mod modGraphic">
          <ac:chgData name="Ticklén Jonne" userId="7a1ab4ff-670c-475b-98fb-d24aa38fbf34" providerId="ADAL" clId="{56166E45-6EF5-4061-A3B9-4A84B2276C68}" dt="2019-03-25T18:16:18.373" v="1122" actId="255"/>
          <ac:graphicFrameMkLst>
            <pc:docMk/>
            <pc:sldMk cId="2401381888" sldId="367"/>
            <ac:graphicFrameMk id="8" creationId="{08D7957C-1EE4-4554-935A-C03B9150BD65}"/>
          </ac:graphicFrameMkLst>
        </pc:graphicFrameChg>
      </pc:sldChg>
      <pc:sldChg chg="addSp delSp modSp">
        <pc:chgData name="Ticklén Jonne" userId="7a1ab4ff-670c-475b-98fb-d24aa38fbf34" providerId="ADAL" clId="{56166E45-6EF5-4061-A3B9-4A84B2276C68}" dt="2019-03-25T18:17:06.064" v="1172" actId="14100"/>
        <pc:sldMkLst>
          <pc:docMk/>
          <pc:sldMk cId="242339040" sldId="368"/>
        </pc:sldMkLst>
        <pc:spChg chg="del mod">
          <ac:chgData name="Ticklén Jonne" userId="7a1ab4ff-670c-475b-98fb-d24aa38fbf34" providerId="ADAL" clId="{56166E45-6EF5-4061-A3B9-4A84B2276C68}" dt="2019-03-25T18:11:49.119" v="1027" actId="478"/>
          <ac:spMkLst>
            <pc:docMk/>
            <pc:sldMk cId="242339040" sldId="368"/>
            <ac:spMk id="2" creationId="{865EF0F1-26C6-4DC6-9A2F-F48CAC3555FD}"/>
          </ac:spMkLst>
        </pc:spChg>
        <pc:spChg chg="add del mod">
          <ac:chgData name="Ticklén Jonne" userId="7a1ab4ff-670c-475b-98fb-d24aa38fbf34" providerId="ADAL" clId="{56166E45-6EF5-4061-A3B9-4A84B2276C68}" dt="2019-03-25T18:07:03.157" v="1022" actId="11529"/>
          <ac:spMkLst>
            <pc:docMk/>
            <pc:sldMk cId="242339040" sldId="368"/>
            <ac:spMk id="10" creationId="{2C66270A-F9BC-4307-8F8F-360FC772C55F}"/>
          </ac:spMkLst>
        </pc:spChg>
        <pc:spChg chg="add del mod">
          <ac:chgData name="Ticklén Jonne" userId="7a1ab4ff-670c-475b-98fb-d24aa38fbf34" providerId="ADAL" clId="{56166E45-6EF5-4061-A3B9-4A84B2276C68}" dt="2019-03-25T18:11:49.119" v="1027" actId="478"/>
          <ac:spMkLst>
            <pc:docMk/>
            <pc:sldMk cId="242339040" sldId="368"/>
            <ac:spMk id="11" creationId="{6DA72420-6189-4A3C-BF5F-C4B3439595BE}"/>
          </ac:spMkLst>
        </pc:spChg>
        <pc:spChg chg="add mod">
          <ac:chgData name="Ticklén Jonne" userId="7a1ab4ff-670c-475b-98fb-d24aa38fbf34" providerId="ADAL" clId="{56166E45-6EF5-4061-A3B9-4A84B2276C68}" dt="2019-03-25T18:17:06.064" v="1172" actId="14100"/>
          <ac:spMkLst>
            <pc:docMk/>
            <pc:sldMk cId="242339040" sldId="368"/>
            <ac:spMk id="15" creationId="{0923B5DB-7185-4843-A0FD-834E87C9EB33}"/>
          </ac:spMkLst>
        </pc:spChg>
        <pc:graphicFrameChg chg="add del mod">
          <ac:chgData name="Ticklén Jonne" userId="7a1ab4ff-670c-475b-98fb-d24aa38fbf34" providerId="ADAL" clId="{56166E45-6EF5-4061-A3B9-4A84B2276C68}" dt="2019-03-25T17:59:25.291" v="807" actId="478"/>
          <ac:graphicFrameMkLst>
            <pc:docMk/>
            <pc:sldMk cId="242339040" sldId="368"/>
            <ac:graphicFrameMk id="8" creationId="{3AB48447-44B4-45E4-B4AE-61074A68DE09}"/>
          </ac:graphicFrameMkLst>
        </pc:graphicFrameChg>
        <pc:graphicFrameChg chg="add mod">
          <ac:chgData name="Ticklén Jonne" userId="7a1ab4ff-670c-475b-98fb-d24aa38fbf34" providerId="ADAL" clId="{56166E45-6EF5-4061-A3B9-4A84B2276C68}" dt="2019-03-25T18:06:41.418" v="1020" actId="113"/>
          <ac:graphicFrameMkLst>
            <pc:docMk/>
            <pc:sldMk cId="242339040" sldId="368"/>
            <ac:graphicFrameMk id="9" creationId="{49C6BE4D-93AC-4F63-8C3E-1AE5C96C5D42}"/>
          </ac:graphicFrameMkLst>
        </pc:graphicFrameChg>
        <pc:cxnChg chg="add del mod">
          <ac:chgData name="Ticklén Jonne" userId="7a1ab4ff-670c-475b-98fb-d24aa38fbf34" providerId="ADAL" clId="{56166E45-6EF5-4061-A3B9-4A84B2276C68}" dt="2019-03-25T18:07:40.891" v="1026" actId="478"/>
          <ac:cxnSpMkLst>
            <pc:docMk/>
            <pc:sldMk cId="242339040" sldId="368"/>
            <ac:cxnSpMk id="13" creationId="{B23DE78C-F18F-4494-B81D-41D473A36374}"/>
          </ac:cxnSpMkLst>
        </pc:cxnChg>
      </pc:sldChg>
    </pc:docChg>
  </pc:docChgLst>
  <pc:docChgLst>
    <pc:chgData name="Lehtonen Teemu" userId="S::teemu.a.lehtonen@aalto.fi::2ce72620-a867-410d-bed6-ec7fc0aa1eef" providerId="AD" clId="Web-{9EC4339A-C521-9016-1376-672F9676C5AE}"/>
    <pc:docChg chg="modSld">
      <pc:chgData name="Lehtonen Teemu" userId="S::teemu.a.lehtonen@aalto.fi::2ce72620-a867-410d-bed6-ec7fc0aa1eef" providerId="AD" clId="Web-{9EC4339A-C521-9016-1376-672F9676C5AE}" dt="2019-03-24T16:46:04.525" v="34" actId="20577"/>
      <pc:docMkLst>
        <pc:docMk/>
      </pc:docMkLst>
      <pc:sldChg chg="delCm">
        <pc:chgData name="Lehtonen Teemu" userId="S::teemu.a.lehtonen@aalto.fi::2ce72620-a867-410d-bed6-ec7fc0aa1eef" providerId="AD" clId="Web-{9EC4339A-C521-9016-1376-672F9676C5AE}" dt="2019-03-24T16:39:48.963" v="0"/>
        <pc:sldMkLst>
          <pc:docMk/>
          <pc:sldMk cId="2138976864" sldId="355"/>
        </pc:sldMkLst>
      </pc:sldChg>
      <pc:sldChg chg="modSp">
        <pc:chgData name="Lehtonen Teemu" userId="S::teemu.a.lehtonen@aalto.fi::2ce72620-a867-410d-bed6-ec7fc0aa1eef" providerId="AD" clId="Web-{9EC4339A-C521-9016-1376-672F9676C5AE}" dt="2019-03-24T16:46:04.525" v="33" actId="20577"/>
        <pc:sldMkLst>
          <pc:docMk/>
          <pc:sldMk cId="1660700262" sldId="362"/>
        </pc:sldMkLst>
        <pc:spChg chg="mod">
          <ac:chgData name="Lehtonen Teemu" userId="S::teemu.a.lehtonen@aalto.fi::2ce72620-a867-410d-bed6-ec7fc0aa1eef" providerId="AD" clId="Web-{9EC4339A-C521-9016-1376-672F9676C5AE}" dt="2019-03-24T16:46:04.525" v="33" actId="20577"/>
          <ac:spMkLst>
            <pc:docMk/>
            <pc:sldMk cId="1660700262" sldId="362"/>
            <ac:spMk id="2" creationId="{00000000-0000-0000-0000-000000000000}"/>
          </ac:spMkLst>
        </pc:spChg>
      </pc:sldChg>
    </pc:docChg>
  </pc:docChgLst>
  <pc:docChgLst>
    <pc:chgData name="Teemu Lehtonen" userId="2ce72620-a867-410d-bed6-ec7fc0aa1eef" providerId="ADAL" clId="{704C975C-99D1-48E9-8957-D44B2CB7AE9B}"/>
    <pc:docChg chg="undo custSel modSld">
      <pc:chgData name="Teemu Lehtonen" userId="2ce72620-a867-410d-bed6-ec7fc0aa1eef" providerId="ADAL" clId="{704C975C-99D1-48E9-8957-D44B2CB7AE9B}" dt="2019-03-24T16:49:03.517" v="27" actId="20577"/>
      <pc:docMkLst>
        <pc:docMk/>
      </pc:docMkLst>
      <pc:sldChg chg="modSp">
        <pc:chgData name="Teemu Lehtonen" userId="2ce72620-a867-410d-bed6-ec7fc0aa1eef" providerId="ADAL" clId="{704C975C-99D1-48E9-8957-D44B2CB7AE9B}" dt="2019-03-24T16:49:03.517" v="27" actId="20577"/>
        <pc:sldMkLst>
          <pc:docMk/>
          <pc:sldMk cId="1660700262" sldId="362"/>
        </pc:sldMkLst>
        <pc:spChg chg="mod">
          <ac:chgData name="Teemu Lehtonen" userId="2ce72620-a867-410d-bed6-ec7fc0aa1eef" providerId="ADAL" clId="{704C975C-99D1-48E9-8957-D44B2CB7AE9B}" dt="2019-03-24T16:49:03.517" v="27" actId="20577"/>
          <ac:spMkLst>
            <pc:docMk/>
            <pc:sldMk cId="1660700262" sldId="362"/>
            <ac:spMk id="2" creationId="{00000000-0000-0000-0000-000000000000}"/>
          </ac:spMkLst>
        </pc:spChg>
      </pc:sldChg>
    </pc:docChg>
  </pc:docChgLst>
  <pc:docChgLst>
    <pc:chgData name="Lehtonen Teemu" userId="S::teemu.a.lehtonen@aalto.fi::2ce72620-a867-410d-bed6-ec7fc0aa1eef" providerId="AD" clId="Web-{BBCB7027-ABBB-AB5B-0D64-13C5B421CBD6}"/>
    <pc:docChg chg="modSld">
      <pc:chgData name="Lehtonen Teemu" userId="S::teemu.a.lehtonen@aalto.fi::2ce72620-a867-410d-bed6-ec7fc0aa1eef" providerId="AD" clId="Web-{BBCB7027-ABBB-AB5B-0D64-13C5B421CBD6}" dt="2019-03-24T14:17:52.540" v="65" actId="20577"/>
      <pc:docMkLst>
        <pc:docMk/>
      </pc:docMkLst>
      <pc:sldChg chg="modSp">
        <pc:chgData name="Lehtonen Teemu" userId="S::teemu.a.lehtonen@aalto.fi::2ce72620-a867-410d-bed6-ec7fc0aa1eef" providerId="AD" clId="Web-{BBCB7027-ABBB-AB5B-0D64-13C5B421CBD6}" dt="2019-03-24T14:17:50.243" v="63" actId="20577"/>
        <pc:sldMkLst>
          <pc:docMk/>
          <pc:sldMk cId="1640447932" sldId="339"/>
        </pc:sldMkLst>
        <pc:spChg chg="mod">
          <ac:chgData name="Lehtonen Teemu" userId="S::teemu.a.lehtonen@aalto.fi::2ce72620-a867-410d-bed6-ec7fc0aa1eef" providerId="AD" clId="Web-{BBCB7027-ABBB-AB5B-0D64-13C5B421CBD6}" dt="2019-03-24T14:17:38.290" v="58" actId="20577"/>
          <ac:spMkLst>
            <pc:docMk/>
            <pc:sldMk cId="1640447932" sldId="339"/>
            <ac:spMk id="2" creationId="{00000000-0000-0000-0000-000000000000}"/>
          </ac:spMkLst>
        </pc:spChg>
        <pc:spChg chg="mod">
          <ac:chgData name="Lehtonen Teemu" userId="S::teemu.a.lehtonen@aalto.fi::2ce72620-a867-410d-bed6-ec7fc0aa1eef" providerId="AD" clId="Web-{BBCB7027-ABBB-AB5B-0D64-13C5B421CBD6}" dt="2019-03-24T14:17:50.243" v="63" actId="20577"/>
          <ac:spMkLst>
            <pc:docMk/>
            <pc:sldMk cId="1640447932" sldId="339"/>
            <ac:spMk id="3" creationId="{00000000-0000-0000-0000-000000000000}"/>
          </ac:spMkLst>
        </pc:spChg>
      </pc:sldChg>
    </pc:docChg>
  </pc:docChgLst>
  <pc:docChgLst>
    <pc:chgData name="Lehtonen Teemu" userId="2ce72620-a867-410d-bed6-ec7fc0aa1eef" providerId="ADAL" clId="{704C975C-99D1-48E9-8957-D44B2CB7AE9B}"/>
    <pc:docChg chg="undo custSel modSld">
      <pc:chgData name="Lehtonen Teemu" userId="2ce72620-a867-410d-bed6-ec7fc0aa1eef" providerId="ADAL" clId="{704C975C-99D1-48E9-8957-D44B2CB7AE9B}" dt="2019-03-25T18:40:04.885" v="305" actId="255"/>
      <pc:docMkLst>
        <pc:docMk/>
      </pc:docMkLst>
      <pc:sldChg chg="modSp">
        <pc:chgData name="Lehtonen Teemu" userId="2ce72620-a867-410d-bed6-ec7fc0aa1eef" providerId="ADAL" clId="{704C975C-99D1-48E9-8957-D44B2CB7AE9B}" dt="2019-03-25T18:33:47.553" v="281" actId="20577"/>
        <pc:sldMkLst>
          <pc:docMk/>
          <pc:sldMk cId="3223155658" sldId="352"/>
        </pc:sldMkLst>
        <pc:spChg chg="mod">
          <ac:chgData name="Lehtonen Teemu" userId="2ce72620-a867-410d-bed6-ec7fc0aa1eef" providerId="ADAL" clId="{704C975C-99D1-48E9-8957-D44B2CB7AE9B}" dt="2019-03-25T18:33:47.553" v="281" actId="20577"/>
          <ac:spMkLst>
            <pc:docMk/>
            <pc:sldMk cId="3223155658" sldId="352"/>
            <ac:spMk id="2" creationId="{00000000-0000-0000-0000-000000000000}"/>
          </ac:spMkLst>
        </pc:spChg>
      </pc:sldChg>
      <pc:sldChg chg="modSp">
        <pc:chgData name="Lehtonen Teemu" userId="2ce72620-a867-410d-bed6-ec7fc0aa1eef" providerId="ADAL" clId="{704C975C-99D1-48E9-8957-D44B2CB7AE9B}" dt="2019-03-25T18:40:04.885" v="305" actId="255"/>
        <pc:sldMkLst>
          <pc:docMk/>
          <pc:sldMk cId="1660700262" sldId="362"/>
        </pc:sldMkLst>
        <pc:spChg chg="mod">
          <ac:chgData name="Lehtonen Teemu" userId="2ce72620-a867-410d-bed6-ec7fc0aa1eef" providerId="ADAL" clId="{704C975C-99D1-48E9-8957-D44B2CB7AE9B}" dt="2019-03-25T18:40:04.885" v="305" actId="255"/>
          <ac:spMkLst>
            <pc:docMk/>
            <pc:sldMk cId="1660700262" sldId="362"/>
            <ac:spMk id="2" creationId="{00000000-0000-0000-0000-000000000000}"/>
          </ac:spMkLst>
        </pc:spChg>
      </pc:sldChg>
      <pc:sldChg chg="modSp">
        <pc:chgData name="Lehtonen Teemu" userId="2ce72620-a867-410d-bed6-ec7fc0aa1eef" providerId="ADAL" clId="{704C975C-99D1-48E9-8957-D44B2CB7AE9B}" dt="2019-03-25T18:16:33.481" v="138"/>
        <pc:sldMkLst>
          <pc:docMk/>
          <pc:sldMk cId="521881533" sldId="363"/>
        </pc:sldMkLst>
        <pc:graphicFrameChg chg="mod">
          <ac:chgData name="Lehtonen Teemu" userId="2ce72620-a867-410d-bed6-ec7fc0aa1eef" providerId="ADAL" clId="{704C975C-99D1-48E9-8957-D44B2CB7AE9B}" dt="2019-03-25T18:16:33.481" v="138"/>
          <ac:graphicFrameMkLst>
            <pc:docMk/>
            <pc:sldMk cId="521881533" sldId="363"/>
            <ac:graphicFrameMk id="10" creationId="{71D7956A-671C-4042-AEF5-B403ADDAFFB5}"/>
          </ac:graphicFrameMkLst>
        </pc:graphicFrameChg>
      </pc:sldChg>
      <pc:sldChg chg="modSp">
        <pc:chgData name="Lehtonen Teemu" userId="2ce72620-a867-410d-bed6-ec7fc0aa1eef" providerId="ADAL" clId="{704C975C-99D1-48E9-8957-D44B2CB7AE9B}" dt="2019-03-25T18:19:01.681" v="199" actId="20577"/>
        <pc:sldMkLst>
          <pc:docMk/>
          <pc:sldMk cId="2401381888" sldId="367"/>
        </pc:sldMkLst>
        <pc:graphicFrameChg chg="modGraphic">
          <ac:chgData name="Lehtonen Teemu" userId="2ce72620-a867-410d-bed6-ec7fc0aa1eef" providerId="ADAL" clId="{704C975C-99D1-48E9-8957-D44B2CB7AE9B}" dt="2019-03-25T18:19:01.681" v="199" actId="20577"/>
          <ac:graphicFrameMkLst>
            <pc:docMk/>
            <pc:sldMk cId="2401381888" sldId="367"/>
            <ac:graphicFrameMk id="8" creationId="{08D7957C-1EE4-4554-935A-C03B9150BD65}"/>
          </ac:graphicFrameMkLst>
        </pc:graphicFrameChg>
      </pc:sldChg>
      <pc:sldChg chg="modSp">
        <pc:chgData name="Lehtonen Teemu" userId="2ce72620-a867-410d-bed6-ec7fc0aa1eef" providerId="ADAL" clId="{704C975C-99D1-48E9-8957-D44B2CB7AE9B}" dt="2019-03-25T18:19:37.971" v="200" actId="20577"/>
        <pc:sldMkLst>
          <pc:docMk/>
          <pc:sldMk cId="242339040" sldId="368"/>
        </pc:sldMkLst>
        <pc:graphicFrameChg chg="mod">
          <ac:chgData name="Lehtonen Teemu" userId="2ce72620-a867-410d-bed6-ec7fc0aa1eef" providerId="ADAL" clId="{704C975C-99D1-48E9-8957-D44B2CB7AE9B}" dt="2019-03-25T18:19:37.971" v="200" actId="20577"/>
          <ac:graphicFrameMkLst>
            <pc:docMk/>
            <pc:sldMk cId="242339040" sldId="368"/>
            <ac:graphicFrameMk id="9" creationId="{49C6BE4D-93AC-4F63-8C3E-1AE5C96C5D42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88D587-D623-4D73-BFC6-8D7AD6989AC2}" type="doc">
      <dgm:prSet loTypeId="urn:microsoft.com/office/officeart/2005/8/layout/chevron2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1085C3CD-A10F-4793-94E4-C7A04D4F5184}">
      <dgm:prSet phldrT="[Teksti]"/>
      <dgm:spPr/>
      <dgm:t>
        <a:bodyPr/>
        <a:lstStyle/>
        <a:p>
          <a:r>
            <a:rPr lang="fi-FI"/>
            <a:t>OSCP</a:t>
          </a:r>
          <a:endParaRPr lang="en-US"/>
        </a:p>
      </dgm:t>
    </dgm:pt>
    <dgm:pt modelId="{5F825116-5A27-42A1-90B8-3A1AE5A12536}" type="parTrans" cxnId="{025E82BA-006A-44AE-9C77-19539255D72A}">
      <dgm:prSet/>
      <dgm:spPr/>
      <dgm:t>
        <a:bodyPr/>
        <a:lstStyle/>
        <a:p>
          <a:endParaRPr lang="en-US"/>
        </a:p>
      </dgm:t>
    </dgm:pt>
    <dgm:pt modelId="{7ED39BE0-3DF4-42A3-A82C-9FC172908EEB}" type="sibTrans" cxnId="{025E82BA-006A-44AE-9C77-19539255D72A}">
      <dgm:prSet/>
      <dgm:spPr/>
      <dgm:t>
        <a:bodyPr/>
        <a:lstStyle/>
        <a:p>
          <a:endParaRPr lang="en-US"/>
        </a:p>
      </dgm:t>
    </dgm:pt>
    <dgm:pt modelId="{2F4CFAEA-1852-4CD1-B64C-99657F722290}">
      <dgm:prSet phldrT="[Teksti]"/>
      <dgm:spPr/>
      <dgm:t>
        <a:bodyPr/>
        <a:lstStyle/>
        <a:p>
          <a:r>
            <a:rPr lang="fi-FI" b="1" err="1"/>
            <a:t>Distribution</a:t>
          </a:r>
          <a:r>
            <a:rPr lang="fi-FI" b="1"/>
            <a:t> </a:t>
          </a:r>
          <a:r>
            <a:rPr lang="fi-FI" b="1" err="1"/>
            <a:t>company’s</a:t>
          </a:r>
          <a:r>
            <a:rPr lang="fi-FI" b="1"/>
            <a:t> </a:t>
          </a:r>
          <a:r>
            <a:rPr lang="fi-FI" b="1" err="1"/>
            <a:t>grid</a:t>
          </a:r>
          <a:endParaRPr lang="en-US" b="1"/>
        </a:p>
      </dgm:t>
    </dgm:pt>
    <dgm:pt modelId="{4BA1E950-CFD0-45F7-98E4-E5F8C4B203DC}" type="parTrans" cxnId="{CC52B007-7B34-480F-B912-CA8181DAF0CC}">
      <dgm:prSet/>
      <dgm:spPr/>
      <dgm:t>
        <a:bodyPr/>
        <a:lstStyle/>
        <a:p>
          <a:endParaRPr lang="en-US"/>
        </a:p>
      </dgm:t>
    </dgm:pt>
    <dgm:pt modelId="{A37670CE-132D-42FC-9C90-AAC983DF7704}" type="sibTrans" cxnId="{CC52B007-7B34-480F-B912-CA8181DAF0CC}">
      <dgm:prSet/>
      <dgm:spPr/>
      <dgm:t>
        <a:bodyPr/>
        <a:lstStyle/>
        <a:p>
          <a:endParaRPr lang="en-US"/>
        </a:p>
      </dgm:t>
    </dgm:pt>
    <dgm:pt modelId="{9BD0BBCE-2933-40CC-AA44-67EB77F31100}">
      <dgm:prSet phldrT="[Teksti]"/>
      <dgm:spPr/>
      <dgm:t>
        <a:bodyPr/>
        <a:lstStyle/>
        <a:p>
          <a:r>
            <a:rPr lang="fi-FI"/>
            <a:t>24h </a:t>
          </a:r>
          <a:r>
            <a:rPr lang="fi-FI" err="1"/>
            <a:t>forecast</a:t>
          </a:r>
          <a:endParaRPr lang="en-US"/>
        </a:p>
      </dgm:t>
    </dgm:pt>
    <dgm:pt modelId="{31E92254-EA02-4F19-BD5D-6342D395ABBE}" type="parTrans" cxnId="{D7617522-4E9B-43C6-9425-99514C129AAB}">
      <dgm:prSet/>
      <dgm:spPr/>
      <dgm:t>
        <a:bodyPr/>
        <a:lstStyle/>
        <a:p>
          <a:endParaRPr lang="en-US"/>
        </a:p>
      </dgm:t>
    </dgm:pt>
    <dgm:pt modelId="{D6558407-82D6-4982-8892-7A07F31136F3}" type="sibTrans" cxnId="{D7617522-4E9B-43C6-9425-99514C129AAB}">
      <dgm:prSet/>
      <dgm:spPr/>
      <dgm:t>
        <a:bodyPr/>
        <a:lstStyle/>
        <a:p>
          <a:endParaRPr lang="en-US"/>
        </a:p>
      </dgm:t>
    </dgm:pt>
    <dgm:pt modelId="{13E19BDE-FB11-4924-A675-68806A426AC3}">
      <dgm:prSet phldrT="[Teksti]"/>
      <dgm:spPr/>
      <dgm:t>
        <a:bodyPr/>
        <a:lstStyle/>
        <a:p>
          <a:r>
            <a:rPr lang="fi-FI"/>
            <a:t>OCPP</a:t>
          </a:r>
          <a:endParaRPr lang="en-US"/>
        </a:p>
      </dgm:t>
    </dgm:pt>
    <dgm:pt modelId="{21D1C795-ABC2-415D-9E7C-1C3BD98FD1BE}" type="parTrans" cxnId="{5A32D320-6033-4E46-96AE-94048A9FFBA1}">
      <dgm:prSet/>
      <dgm:spPr/>
      <dgm:t>
        <a:bodyPr/>
        <a:lstStyle/>
        <a:p>
          <a:endParaRPr lang="en-US"/>
        </a:p>
      </dgm:t>
    </dgm:pt>
    <dgm:pt modelId="{B316329F-9E47-4206-8649-0D8E534549B4}" type="sibTrans" cxnId="{5A32D320-6033-4E46-96AE-94048A9FFBA1}">
      <dgm:prSet/>
      <dgm:spPr/>
      <dgm:t>
        <a:bodyPr/>
        <a:lstStyle/>
        <a:p>
          <a:endParaRPr lang="en-US"/>
        </a:p>
      </dgm:t>
    </dgm:pt>
    <dgm:pt modelId="{F6FADC36-008F-49B3-97A4-1284E4B3D7B7}">
      <dgm:prSet phldrT="[Teksti]"/>
      <dgm:spPr/>
      <dgm:t>
        <a:bodyPr/>
        <a:lstStyle/>
        <a:p>
          <a:r>
            <a:rPr lang="fi-FI" b="1" err="1"/>
            <a:t>Charging</a:t>
          </a:r>
          <a:r>
            <a:rPr lang="fi-FI" b="1"/>
            <a:t> Point</a:t>
          </a:r>
          <a:endParaRPr lang="en-US" b="1"/>
        </a:p>
      </dgm:t>
    </dgm:pt>
    <dgm:pt modelId="{78B8E611-6CBF-414F-972E-F50AB0F26E38}" type="parTrans" cxnId="{27CFDB87-DE0C-40DB-A34E-A8B713647386}">
      <dgm:prSet/>
      <dgm:spPr/>
      <dgm:t>
        <a:bodyPr/>
        <a:lstStyle/>
        <a:p>
          <a:endParaRPr lang="en-US"/>
        </a:p>
      </dgm:t>
    </dgm:pt>
    <dgm:pt modelId="{A774C977-4D60-4DA5-AE14-73BCB4C53F3C}" type="sibTrans" cxnId="{27CFDB87-DE0C-40DB-A34E-A8B713647386}">
      <dgm:prSet/>
      <dgm:spPr/>
      <dgm:t>
        <a:bodyPr/>
        <a:lstStyle/>
        <a:p>
          <a:endParaRPr lang="en-US"/>
        </a:p>
      </dgm:t>
    </dgm:pt>
    <dgm:pt modelId="{3C860780-FCAC-4FB2-9316-23D223D06380}">
      <dgm:prSet phldrT="[Teksti]"/>
      <dgm:spPr/>
      <dgm:t>
        <a:bodyPr/>
        <a:lstStyle/>
        <a:p>
          <a:r>
            <a:rPr lang="fi-FI"/>
            <a:t>Open </a:t>
          </a:r>
          <a:r>
            <a:rPr lang="fi-FI" err="1"/>
            <a:t>Charge</a:t>
          </a:r>
          <a:r>
            <a:rPr lang="fi-FI"/>
            <a:t> Point </a:t>
          </a:r>
          <a:r>
            <a:rPr lang="fi-FI" err="1"/>
            <a:t>Protocol</a:t>
          </a:r>
          <a:endParaRPr lang="en-US"/>
        </a:p>
      </dgm:t>
    </dgm:pt>
    <dgm:pt modelId="{E9456581-57CC-4C90-AE0E-8519C06F30A3}" type="parTrans" cxnId="{3294D5D0-EC0B-40FA-A927-127FCBD1CC96}">
      <dgm:prSet/>
      <dgm:spPr/>
      <dgm:t>
        <a:bodyPr/>
        <a:lstStyle/>
        <a:p>
          <a:endParaRPr lang="en-US"/>
        </a:p>
      </dgm:t>
    </dgm:pt>
    <dgm:pt modelId="{CC81CAB8-D202-42C9-A214-592F74C41084}" type="sibTrans" cxnId="{3294D5D0-EC0B-40FA-A927-127FCBD1CC96}">
      <dgm:prSet/>
      <dgm:spPr/>
      <dgm:t>
        <a:bodyPr/>
        <a:lstStyle/>
        <a:p>
          <a:endParaRPr lang="en-US"/>
        </a:p>
      </dgm:t>
    </dgm:pt>
    <dgm:pt modelId="{A4A85430-62B1-4D1D-AFF7-87A907DA5C40}">
      <dgm:prSet phldrT="[Teksti]"/>
      <dgm:spPr/>
      <dgm:t>
        <a:bodyPr/>
        <a:lstStyle/>
        <a:p>
          <a:r>
            <a:rPr lang="fi-FI"/>
            <a:t>VSL</a:t>
          </a:r>
          <a:endParaRPr lang="en-US"/>
        </a:p>
      </dgm:t>
    </dgm:pt>
    <dgm:pt modelId="{C17E4038-1308-470A-A62D-172B55283D8D}" type="parTrans" cxnId="{3B1EBAC0-C063-4288-BA56-0230F430A80B}">
      <dgm:prSet/>
      <dgm:spPr/>
      <dgm:t>
        <a:bodyPr/>
        <a:lstStyle/>
        <a:p>
          <a:endParaRPr lang="en-US"/>
        </a:p>
      </dgm:t>
    </dgm:pt>
    <dgm:pt modelId="{54EF80AA-10A1-43F4-9106-290F753591C0}" type="sibTrans" cxnId="{3B1EBAC0-C063-4288-BA56-0230F430A80B}">
      <dgm:prSet/>
      <dgm:spPr/>
      <dgm:t>
        <a:bodyPr/>
        <a:lstStyle/>
        <a:p>
          <a:endParaRPr lang="en-US"/>
        </a:p>
      </dgm:t>
    </dgm:pt>
    <dgm:pt modelId="{3EE04E17-743D-4C1A-9991-0E5D2B9F1AE0}">
      <dgm:prSet phldrT="[Teksti]"/>
      <dgm:spPr/>
      <dgm:t>
        <a:bodyPr/>
        <a:lstStyle/>
        <a:p>
          <a:r>
            <a:rPr lang="fi-FI" b="1"/>
            <a:t>Electric </a:t>
          </a:r>
          <a:r>
            <a:rPr lang="fi-FI" b="1" err="1"/>
            <a:t>Vehicle</a:t>
          </a:r>
          <a:endParaRPr lang="en-US" b="1"/>
        </a:p>
      </dgm:t>
    </dgm:pt>
    <dgm:pt modelId="{B246F502-57F1-47E3-BFA3-5C971E2D3AB0}" type="parTrans" cxnId="{40DD7548-9024-4C1B-B79F-362F6D01DAC7}">
      <dgm:prSet/>
      <dgm:spPr/>
      <dgm:t>
        <a:bodyPr/>
        <a:lstStyle/>
        <a:p>
          <a:endParaRPr lang="en-US"/>
        </a:p>
      </dgm:t>
    </dgm:pt>
    <dgm:pt modelId="{CBA5FC7F-F43A-437C-8E08-1DFE92DD725B}" type="sibTrans" cxnId="{40DD7548-9024-4C1B-B79F-362F6D01DAC7}">
      <dgm:prSet/>
      <dgm:spPr/>
      <dgm:t>
        <a:bodyPr/>
        <a:lstStyle/>
        <a:p>
          <a:endParaRPr lang="en-US"/>
        </a:p>
      </dgm:t>
    </dgm:pt>
    <dgm:pt modelId="{04A50515-7EAE-4834-B554-01C05C40E7E5}">
      <dgm:prSet phldrT="[Teksti]"/>
      <dgm:spPr/>
      <dgm:t>
        <a:bodyPr/>
        <a:lstStyle/>
        <a:p>
          <a:r>
            <a:rPr lang="fi-FI"/>
            <a:t>Open Smart Charcing Protocol</a:t>
          </a:r>
          <a:endParaRPr lang="en-US"/>
        </a:p>
      </dgm:t>
    </dgm:pt>
    <dgm:pt modelId="{BB903417-3E75-4CAE-AF60-EEF43AAA2779}" type="parTrans" cxnId="{CF59F9E5-712F-4F9D-B6A7-7AB3C5AD0E28}">
      <dgm:prSet/>
      <dgm:spPr/>
      <dgm:t>
        <a:bodyPr/>
        <a:lstStyle/>
        <a:p>
          <a:endParaRPr lang="en-US"/>
        </a:p>
      </dgm:t>
    </dgm:pt>
    <dgm:pt modelId="{DA94B9DF-D3CA-42A8-B662-A4375B3CE121}" type="sibTrans" cxnId="{CF59F9E5-712F-4F9D-B6A7-7AB3C5AD0E28}">
      <dgm:prSet/>
      <dgm:spPr/>
      <dgm:t>
        <a:bodyPr/>
        <a:lstStyle/>
        <a:p>
          <a:endParaRPr lang="en-US"/>
        </a:p>
      </dgm:t>
    </dgm:pt>
    <dgm:pt modelId="{5A4FEF67-7B6C-44B6-9AA7-580AEBC094B1}">
      <dgm:prSet phldrT="[Teksti]"/>
      <dgm:spPr/>
      <dgm:t>
        <a:bodyPr/>
        <a:lstStyle/>
        <a:p>
          <a:r>
            <a:rPr lang="fi-FI" err="1"/>
            <a:t>Vehicle</a:t>
          </a:r>
          <a:r>
            <a:rPr lang="fi-FI"/>
            <a:t> Smart </a:t>
          </a:r>
          <a:r>
            <a:rPr lang="fi-FI" err="1"/>
            <a:t>Link</a:t>
          </a:r>
          <a:endParaRPr lang="en-US"/>
        </a:p>
      </dgm:t>
    </dgm:pt>
    <dgm:pt modelId="{82AAB452-96D3-402D-A023-4DF37677102D}" type="parTrans" cxnId="{6B514518-327C-402E-A101-BCB0A1B8F852}">
      <dgm:prSet/>
      <dgm:spPr/>
      <dgm:t>
        <a:bodyPr/>
        <a:lstStyle/>
        <a:p>
          <a:endParaRPr lang="en-US"/>
        </a:p>
      </dgm:t>
    </dgm:pt>
    <dgm:pt modelId="{F3BBC64C-FA26-4610-BAF5-774572D5D3CA}" type="sibTrans" cxnId="{6B514518-327C-402E-A101-BCB0A1B8F852}">
      <dgm:prSet/>
      <dgm:spPr/>
      <dgm:t>
        <a:bodyPr/>
        <a:lstStyle/>
        <a:p>
          <a:endParaRPr lang="en-US"/>
        </a:p>
      </dgm:t>
    </dgm:pt>
    <dgm:pt modelId="{F2515466-7C96-4D34-84BC-67EF85AF59AE}" type="pres">
      <dgm:prSet presAssocID="{A388D587-D623-4D73-BFC6-8D7AD6989AC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AA8685-3008-4011-A44F-37040A56F3E2}" type="pres">
      <dgm:prSet presAssocID="{1085C3CD-A10F-4793-94E4-C7A04D4F5184}" presName="composite" presStyleCnt="0"/>
      <dgm:spPr/>
    </dgm:pt>
    <dgm:pt modelId="{491285C0-BEA1-4A2D-930D-6DD061819304}" type="pres">
      <dgm:prSet presAssocID="{1085C3CD-A10F-4793-94E4-C7A04D4F518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C69BBD-45CF-44FB-97CD-8BA0A81B29C0}" type="pres">
      <dgm:prSet presAssocID="{1085C3CD-A10F-4793-94E4-C7A04D4F518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45597E-E2E2-4A18-8108-01220808F98F}" type="pres">
      <dgm:prSet presAssocID="{7ED39BE0-3DF4-42A3-A82C-9FC172908EEB}" presName="sp" presStyleCnt="0"/>
      <dgm:spPr/>
    </dgm:pt>
    <dgm:pt modelId="{BCEDF19B-BB06-454C-9B9B-66CF9C603DDC}" type="pres">
      <dgm:prSet presAssocID="{13E19BDE-FB11-4924-A675-68806A426AC3}" presName="composite" presStyleCnt="0"/>
      <dgm:spPr/>
    </dgm:pt>
    <dgm:pt modelId="{78080ED7-F54F-4D9E-9F8F-E3B9AC6E36EF}" type="pres">
      <dgm:prSet presAssocID="{13E19BDE-FB11-4924-A675-68806A426AC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812F69-7EF1-4BE9-A061-141D31421063}" type="pres">
      <dgm:prSet presAssocID="{13E19BDE-FB11-4924-A675-68806A426AC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4B348A-6FFF-4C10-B316-4234A6DB7287}" type="pres">
      <dgm:prSet presAssocID="{B316329F-9E47-4206-8649-0D8E534549B4}" presName="sp" presStyleCnt="0"/>
      <dgm:spPr/>
    </dgm:pt>
    <dgm:pt modelId="{F6598FFA-93EF-4394-A2AE-20BD70C234A7}" type="pres">
      <dgm:prSet presAssocID="{A4A85430-62B1-4D1D-AFF7-87A907DA5C40}" presName="composite" presStyleCnt="0"/>
      <dgm:spPr/>
    </dgm:pt>
    <dgm:pt modelId="{FF6BE14C-A134-4980-AE2B-7D563407EC53}" type="pres">
      <dgm:prSet presAssocID="{A4A85430-62B1-4D1D-AFF7-87A907DA5C4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F5ABFC-7CF9-44F5-9761-C3161080163E}" type="pres">
      <dgm:prSet presAssocID="{A4A85430-62B1-4D1D-AFF7-87A907DA5C4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A476A2-0895-4DAC-A915-10BA6FF62CF4}" type="presOf" srcId="{3EE04E17-743D-4C1A-9991-0E5D2B9F1AE0}" destId="{FAF5ABFC-7CF9-44F5-9761-C3161080163E}" srcOrd="0" destOrd="0" presId="urn:microsoft.com/office/officeart/2005/8/layout/chevron2"/>
    <dgm:cxn modelId="{2BC70420-8976-4A96-9A94-E8B39EB46768}" type="presOf" srcId="{9BD0BBCE-2933-40CC-AA44-67EB77F31100}" destId="{4AC69BBD-45CF-44FB-97CD-8BA0A81B29C0}" srcOrd="0" destOrd="1" presId="urn:microsoft.com/office/officeart/2005/8/layout/chevron2"/>
    <dgm:cxn modelId="{B9F92054-38F0-40BF-9EE6-83D50AC6A362}" type="presOf" srcId="{2F4CFAEA-1852-4CD1-B64C-99657F722290}" destId="{4AC69BBD-45CF-44FB-97CD-8BA0A81B29C0}" srcOrd="0" destOrd="0" presId="urn:microsoft.com/office/officeart/2005/8/layout/chevron2"/>
    <dgm:cxn modelId="{19293E54-A3EF-49FD-812D-DD1ED79BD4DC}" type="presOf" srcId="{1085C3CD-A10F-4793-94E4-C7A04D4F5184}" destId="{491285C0-BEA1-4A2D-930D-6DD061819304}" srcOrd="0" destOrd="0" presId="urn:microsoft.com/office/officeart/2005/8/layout/chevron2"/>
    <dgm:cxn modelId="{85306DF5-75D4-494D-B04A-310014A9F153}" type="presOf" srcId="{5A4FEF67-7B6C-44B6-9AA7-580AEBC094B1}" destId="{FAF5ABFC-7CF9-44F5-9761-C3161080163E}" srcOrd="0" destOrd="1" presId="urn:microsoft.com/office/officeart/2005/8/layout/chevron2"/>
    <dgm:cxn modelId="{D7617522-4E9B-43C6-9425-99514C129AAB}" srcId="{1085C3CD-A10F-4793-94E4-C7A04D4F5184}" destId="{9BD0BBCE-2933-40CC-AA44-67EB77F31100}" srcOrd="1" destOrd="0" parTransId="{31E92254-EA02-4F19-BD5D-6342D395ABBE}" sibTransId="{D6558407-82D6-4982-8892-7A07F31136F3}"/>
    <dgm:cxn modelId="{3294D5D0-EC0B-40FA-A927-127FCBD1CC96}" srcId="{13E19BDE-FB11-4924-A675-68806A426AC3}" destId="{3C860780-FCAC-4FB2-9316-23D223D06380}" srcOrd="1" destOrd="0" parTransId="{E9456581-57CC-4C90-AE0E-8519C06F30A3}" sibTransId="{CC81CAB8-D202-42C9-A214-592F74C41084}"/>
    <dgm:cxn modelId="{5D3B7A7E-F9EF-40BD-910D-F0E16BF97A10}" type="presOf" srcId="{A4A85430-62B1-4D1D-AFF7-87A907DA5C40}" destId="{FF6BE14C-A134-4980-AE2B-7D563407EC53}" srcOrd="0" destOrd="0" presId="urn:microsoft.com/office/officeart/2005/8/layout/chevron2"/>
    <dgm:cxn modelId="{D6EC4ED7-0278-430D-B792-3FAAF578D467}" type="presOf" srcId="{3C860780-FCAC-4FB2-9316-23D223D06380}" destId="{0E812F69-7EF1-4BE9-A061-141D31421063}" srcOrd="0" destOrd="1" presId="urn:microsoft.com/office/officeart/2005/8/layout/chevron2"/>
    <dgm:cxn modelId="{CF59F9E5-712F-4F9D-B6A7-7AB3C5AD0E28}" srcId="{1085C3CD-A10F-4793-94E4-C7A04D4F5184}" destId="{04A50515-7EAE-4834-B554-01C05C40E7E5}" srcOrd="2" destOrd="0" parTransId="{BB903417-3E75-4CAE-AF60-EEF43AAA2779}" sibTransId="{DA94B9DF-D3CA-42A8-B662-A4375B3CE121}"/>
    <dgm:cxn modelId="{2A67276F-7FE5-41F9-9D9C-75A50471109A}" type="presOf" srcId="{13E19BDE-FB11-4924-A675-68806A426AC3}" destId="{78080ED7-F54F-4D9E-9F8F-E3B9AC6E36EF}" srcOrd="0" destOrd="0" presId="urn:microsoft.com/office/officeart/2005/8/layout/chevron2"/>
    <dgm:cxn modelId="{4CEEEEF4-2C28-4E60-AD9F-02D54B9A9131}" type="presOf" srcId="{04A50515-7EAE-4834-B554-01C05C40E7E5}" destId="{4AC69BBD-45CF-44FB-97CD-8BA0A81B29C0}" srcOrd="0" destOrd="2" presId="urn:microsoft.com/office/officeart/2005/8/layout/chevron2"/>
    <dgm:cxn modelId="{3B1EBAC0-C063-4288-BA56-0230F430A80B}" srcId="{A388D587-D623-4D73-BFC6-8D7AD6989AC2}" destId="{A4A85430-62B1-4D1D-AFF7-87A907DA5C40}" srcOrd="2" destOrd="0" parTransId="{C17E4038-1308-470A-A62D-172B55283D8D}" sibTransId="{54EF80AA-10A1-43F4-9106-290F753591C0}"/>
    <dgm:cxn modelId="{CC52B007-7B34-480F-B912-CA8181DAF0CC}" srcId="{1085C3CD-A10F-4793-94E4-C7A04D4F5184}" destId="{2F4CFAEA-1852-4CD1-B64C-99657F722290}" srcOrd="0" destOrd="0" parTransId="{4BA1E950-CFD0-45F7-98E4-E5F8C4B203DC}" sibTransId="{A37670CE-132D-42FC-9C90-AAC983DF7704}"/>
    <dgm:cxn modelId="{025E82BA-006A-44AE-9C77-19539255D72A}" srcId="{A388D587-D623-4D73-BFC6-8D7AD6989AC2}" destId="{1085C3CD-A10F-4793-94E4-C7A04D4F5184}" srcOrd="0" destOrd="0" parTransId="{5F825116-5A27-42A1-90B8-3A1AE5A12536}" sibTransId="{7ED39BE0-3DF4-42A3-A82C-9FC172908EEB}"/>
    <dgm:cxn modelId="{A129DB82-0594-4A8A-93AD-C8A4771EB6E3}" type="presOf" srcId="{F6FADC36-008F-49B3-97A4-1284E4B3D7B7}" destId="{0E812F69-7EF1-4BE9-A061-141D31421063}" srcOrd="0" destOrd="0" presId="urn:microsoft.com/office/officeart/2005/8/layout/chevron2"/>
    <dgm:cxn modelId="{1461B0F5-4FA0-4146-B5DE-0ADD0C01B680}" type="presOf" srcId="{A388D587-D623-4D73-BFC6-8D7AD6989AC2}" destId="{F2515466-7C96-4D34-84BC-67EF85AF59AE}" srcOrd="0" destOrd="0" presId="urn:microsoft.com/office/officeart/2005/8/layout/chevron2"/>
    <dgm:cxn modelId="{5A32D320-6033-4E46-96AE-94048A9FFBA1}" srcId="{A388D587-D623-4D73-BFC6-8D7AD6989AC2}" destId="{13E19BDE-FB11-4924-A675-68806A426AC3}" srcOrd="1" destOrd="0" parTransId="{21D1C795-ABC2-415D-9E7C-1C3BD98FD1BE}" sibTransId="{B316329F-9E47-4206-8649-0D8E534549B4}"/>
    <dgm:cxn modelId="{40DD7548-9024-4C1B-B79F-362F6D01DAC7}" srcId="{A4A85430-62B1-4D1D-AFF7-87A907DA5C40}" destId="{3EE04E17-743D-4C1A-9991-0E5D2B9F1AE0}" srcOrd="0" destOrd="0" parTransId="{B246F502-57F1-47E3-BFA3-5C971E2D3AB0}" sibTransId="{CBA5FC7F-F43A-437C-8E08-1DFE92DD725B}"/>
    <dgm:cxn modelId="{27CFDB87-DE0C-40DB-A34E-A8B713647386}" srcId="{13E19BDE-FB11-4924-A675-68806A426AC3}" destId="{F6FADC36-008F-49B3-97A4-1284E4B3D7B7}" srcOrd="0" destOrd="0" parTransId="{78B8E611-6CBF-414F-972E-F50AB0F26E38}" sibTransId="{A774C977-4D60-4DA5-AE14-73BCB4C53F3C}"/>
    <dgm:cxn modelId="{6B514518-327C-402E-A101-BCB0A1B8F852}" srcId="{A4A85430-62B1-4D1D-AFF7-87A907DA5C40}" destId="{5A4FEF67-7B6C-44B6-9AA7-580AEBC094B1}" srcOrd="1" destOrd="0" parTransId="{82AAB452-96D3-402D-A023-4DF37677102D}" sibTransId="{F3BBC64C-FA26-4610-BAF5-774572D5D3CA}"/>
    <dgm:cxn modelId="{BBCBCC88-F2F5-4598-AFAA-E5BD27D92A92}" type="presParOf" srcId="{F2515466-7C96-4D34-84BC-67EF85AF59AE}" destId="{B3AA8685-3008-4011-A44F-37040A56F3E2}" srcOrd="0" destOrd="0" presId="urn:microsoft.com/office/officeart/2005/8/layout/chevron2"/>
    <dgm:cxn modelId="{4FD9C0CC-8ECB-4BD2-AC89-A662E6403524}" type="presParOf" srcId="{B3AA8685-3008-4011-A44F-37040A56F3E2}" destId="{491285C0-BEA1-4A2D-930D-6DD061819304}" srcOrd="0" destOrd="0" presId="urn:microsoft.com/office/officeart/2005/8/layout/chevron2"/>
    <dgm:cxn modelId="{1BEF58E9-8147-42D1-9724-E3ECB676DD6B}" type="presParOf" srcId="{B3AA8685-3008-4011-A44F-37040A56F3E2}" destId="{4AC69BBD-45CF-44FB-97CD-8BA0A81B29C0}" srcOrd="1" destOrd="0" presId="urn:microsoft.com/office/officeart/2005/8/layout/chevron2"/>
    <dgm:cxn modelId="{E5C0517A-B073-4E5E-8AA5-399C91FCD133}" type="presParOf" srcId="{F2515466-7C96-4D34-84BC-67EF85AF59AE}" destId="{1B45597E-E2E2-4A18-8108-01220808F98F}" srcOrd="1" destOrd="0" presId="urn:microsoft.com/office/officeart/2005/8/layout/chevron2"/>
    <dgm:cxn modelId="{894A5764-F250-41C2-834F-A83EA13C1283}" type="presParOf" srcId="{F2515466-7C96-4D34-84BC-67EF85AF59AE}" destId="{BCEDF19B-BB06-454C-9B9B-66CF9C603DDC}" srcOrd="2" destOrd="0" presId="urn:microsoft.com/office/officeart/2005/8/layout/chevron2"/>
    <dgm:cxn modelId="{3BE90FEA-0A03-4DB3-B281-6C99EC4F6A7F}" type="presParOf" srcId="{BCEDF19B-BB06-454C-9B9B-66CF9C603DDC}" destId="{78080ED7-F54F-4D9E-9F8F-E3B9AC6E36EF}" srcOrd="0" destOrd="0" presId="urn:microsoft.com/office/officeart/2005/8/layout/chevron2"/>
    <dgm:cxn modelId="{21C9EEA2-A3F4-4660-8DD6-7C1BAFFD9185}" type="presParOf" srcId="{BCEDF19B-BB06-454C-9B9B-66CF9C603DDC}" destId="{0E812F69-7EF1-4BE9-A061-141D31421063}" srcOrd="1" destOrd="0" presId="urn:microsoft.com/office/officeart/2005/8/layout/chevron2"/>
    <dgm:cxn modelId="{493617DC-2F89-4CB4-A337-E24816E4EE57}" type="presParOf" srcId="{F2515466-7C96-4D34-84BC-67EF85AF59AE}" destId="{824B348A-6FFF-4C10-B316-4234A6DB7287}" srcOrd="3" destOrd="0" presId="urn:microsoft.com/office/officeart/2005/8/layout/chevron2"/>
    <dgm:cxn modelId="{1F17FB72-16C7-47F9-A6F4-ACA1438BFE24}" type="presParOf" srcId="{F2515466-7C96-4D34-84BC-67EF85AF59AE}" destId="{F6598FFA-93EF-4394-A2AE-20BD70C234A7}" srcOrd="4" destOrd="0" presId="urn:microsoft.com/office/officeart/2005/8/layout/chevron2"/>
    <dgm:cxn modelId="{BBDAB7A7-C255-401F-BF21-63219DB73735}" type="presParOf" srcId="{F6598FFA-93EF-4394-A2AE-20BD70C234A7}" destId="{FF6BE14C-A134-4980-AE2B-7D563407EC53}" srcOrd="0" destOrd="0" presId="urn:microsoft.com/office/officeart/2005/8/layout/chevron2"/>
    <dgm:cxn modelId="{9FD903B5-AE79-453B-B811-8B7826DA2525}" type="presParOf" srcId="{F6598FFA-93EF-4394-A2AE-20BD70C234A7}" destId="{FAF5ABFC-7CF9-44F5-9761-C3161080163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285C0-BEA1-4A2D-930D-6DD061819304}">
      <dsp:nvSpPr>
        <dsp:cNvPr id="0" name=""/>
        <dsp:cNvSpPr/>
      </dsp:nvSpPr>
      <dsp:spPr>
        <a:xfrm rot="5400000">
          <a:off x="-197756" y="199481"/>
          <a:ext cx="1318374" cy="92286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/>
            <a:t>OSCP</a:t>
          </a:r>
          <a:endParaRPr lang="en-US" sz="2400" kern="1200"/>
        </a:p>
      </dsp:txBody>
      <dsp:txXfrm rot="-5400000">
        <a:off x="1" y="463156"/>
        <a:ext cx="922861" cy="395513"/>
      </dsp:txXfrm>
    </dsp:sp>
    <dsp:sp modelId="{4AC69BBD-45CF-44FB-97CD-8BA0A81B29C0}">
      <dsp:nvSpPr>
        <dsp:cNvPr id="0" name=""/>
        <dsp:cNvSpPr/>
      </dsp:nvSpPr>
      <dsp:spPr>
        <a:xfrm rot="5400000">
          <a:off x="2699959" y="-1775371"/>
          <a:ext cx="856943" cy="4411138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700" b="1" kern="1200" err="1"/>
            <a:t>Distribution</a:t>
          </a:r>
          <a:r>
            <a:rPr lang="fi-FI" sz="1700" b="1" kern="1200"/>
            <a:t> </a:t>
          </a:r>
          <a:r>
            <a:rPr lang="fi-FI" sz="1700" b="1" kern="1200" err="1"/>
            <a:t>company’s</a:t>
          </a:r>
          <a:r>
            <a:rPr lang="fi-FI" sz="1700" b="1" kern="1200"/>
            <a:t> </a:t>
          </a:r>
          <a:r>
            <a:rPr lang="fi-FI" sz="1700" b="1" kern="1200" err="1"/>
            <a:t>grid</a:t>
          </a:r>
          <a:endParaRPr lang="en-US" sz="1700" b="1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700" kern="1200"/>
            <a:t>24h </a:t>
          </a:r>
          <a:r>
            <a:rPr lang="fi-FI" sz="1700" kern="1200" err="1"/>
            <a:t>forecast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700" kern="1200"/>
            <a:t>Open Smart Charcing Protocol</a:t>
          </a:r>
          <a:endParaRPr lang="en-US" sz="1700" kern="1200"/>
        </a:p>
      </dsp:txBody>
      <dsp:txXfrm rot="-5400000">
        <a:off x="922862" y="43559"/>
        <a:ext cx="4369305" cy="773277"/>
      </dsp:txXfrm>
    </dsp:sp>
    <dsp:sp modelId="{78080ED7-F54F-4D9E-9F8F-E3B9AC6E36EF}">
      <dsp:nvSpPr>
        <dsp:cNvPr id="0" name=""/>
        <dsp:cNvSpPr/>
      </dsp:nvSpPr>
      <dsp:spPr>
        <a:xfrm rot="5400000">
          <a:off x="-197756" y="1319591"/>
          <a:ext cx="1318374" cy="92286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/>
            <a:t>OCPP</a:t>
          </a:r>
          <a:endParaRPr lang="en-US" sz="2400" kern="1200"/>
        </a:p>
      </dsp:txBody>
      <dsp:txXfrm rot="-5400000">
        <a:off x="1" y="1583266"/>
        <a:ext cx="922861" cy="395513"/>
      </dsp:txXfrm>
    </dsp:sp>
    <dsp:sp modelId="{0E812F69-7EF1-4BE9-A061-141D31421063}">
      <dsp:nvSpPr>
        <dsp:cNvPr id="0" name=""/>
        <dsp:cNvSpPr/>
      </dsp:nvSpPr>
      <dsp:spPr>
        <a:xfrm rot="5400000">
          <a:off x="2699959" y="-655262"/>
          <a:ext cx="856943" cy="4411138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700" b="1" kern="1200" err="1"/>
            <a:t>Charging</a:t>
          </a:r>
          <a:r>
            <a:rPr lang="fi-FI" sz="1700" b="1" kern="1200"/>
            <a:t> Point</a:t>
          </a:r>
          <a:endParaRPr lang="en-US" sz="1700" b="1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700" kern="1200"/>
            <a:t>Open </a:t>
          </a:r>
          <a:r>
            <a:rPr lang="fi-FI" sz="1700" kern="1200" err="1"/>
            <a:t>Charge</a:t>
          </a:r>
          <a:r>
            <a:rPr lang="fi-FI" sz="1700" kern="1200"/>
            <a:t> Point </a:t>
          </a:r>
          <a:r>
            <a:rPr lang="fi-FI" sz="1700" kern="1200" err="1"/>
            <a:t>Protocol</a:t>
          </a:r>
          <a:endParaRPr lang="en-US" sz="1700" kern="1200"/>
        </a:p>
      </dsp:txBody>
      <dsp:txXfrm rot="-5400000">
        <a:off x="922862" y="1163668"/>
        <a:ext cx="4369305" cy="773277"/>
      </dsp:txXfrm>
    </dsp:sp>
    <dsp:sp modelId="{FF6BE14C-A134-4980-AE2B-7D563407EC53}">
      <dsp:nvSpPr>
        <dsp:cNvPr id="0" name=""/>
        <dsp:cNvSpPr/>
      </dsp:nvSpPr>
      <dsp:spPr>
        <a:xfrm rot="5400000">
          <a:off x="-197756" y="2439701"/>
          <a:ext cx="1318374" cy="92286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/>
            <a:t>VSL</a:t>
          </a:r>
          <a:endParaRPr lang="en-US" sz="2400" kern="1200"/>
        </a:p>
      </dsp:txBody>
      <dsp:txXfrm rot="-5400000">
        <a:off x="1" y="2703376"/>
        <a:ext cx="922861" cy="395513"/>
      </dsp:txXfrm>
    </dsp:sp>
    <dsp:sp modelId="{FAF5ABFC-7CF9-44F5-9761-C3161080163E}">
      <dsp:nvSpPr>
        <dsp:cNvPr id="0" name=""/>
        <dsp:cNvSpPr/>
      </dsp:nvSpPr>
      <dsp:spPr>
        <a:xfrm rot="5400000">
          <a:off x="2699959" y="464847"/>
          <a:ext cx="856943" cy="4411138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700" b="1" kern="1200"/>
            <a:t>Electric </a:t>
          </a:r>
          <a:r>
            <a:rPr lang="fi-FI" sz="1700" b="1" kern="1200" err="1"/>
            <a:t>Vehicle</a:t>
          </a:r>
          <a:endParaRPr lang="en-US" sz="1700" b="1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700" kern="1200" err="1"/>
            <a:t>Vehicle</a:t>
          </a:r>
          <a:r>
            <a:rPr lang="fi-FI" sz="1700" kern="1200"/>
            <a:t> Smart </a:t>
          </a:r>
          <a:r>
            <a:rPr lang="fi-FI" sz="1700" kern="1200" err="1"/>
            <a:t>Link</a:t>
          </a:r>
          <a:endParaRPr lang="en-US" sz="1700" kern="1200"/>
        </a:p>
      </dsp:txBody>
      <dsp:txXfrm rot="-5400000">
        <a:off x="922862" y="2283778"/>
        <a:ext cx="4369305" cy="773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f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>
                <a:ea typeface="ＭＳ Ｐゴシック"/>
              </a:rPr>
              <a:t>ELEC-E8423 - Smart Grid</a:t>
            </a:r>
            <a:br>
              <a:rPr lang="fi-FI" sz="3200">
                <a:ea typeface="ＭＳ Ｐゴシック"/>
              </a:rPr>
            </a:br>
            <a:r>
              <a:rPr lang="fi-FI" sz="3200">
                <a:ea typeface="ＭＳ Ｐゴシック"/>
              </a:rPr>
              <a:t/>
            </a:r>
            <a:br>
              <a:rPr lang="fi-FI" sz="3200">
                <a:ea typeface="ＭＳ Ｐゴシック"/>
              </a:rPr>
            </a:br>
            <a:r>
              <a:rPr lang="fi-FI" sz="3200">
                <a:ea typeface="ＭＳ Ｐゴシック"/>
              </a:rPr>
              <a:t>Electric </a:t>
            </a:r>
            <a:r>
              <a:rPr lang="fi-FI" sz="3200" err="1">
                <a:ea typeface="ＭＳ Ｐゴシック"/>
              </a:rPr>
              <a:t>vehicles</a:t>
            </a:r>
            <a:r>
              <a:rPr lang="fi-FI" sz="3200">
                <a:ea typeface="ＭＳ Ｐゴシック"/>
              </a:rPr>
              <a:t> and </a:t>
            </a:r>
            <a:r>
              <a:rPr lang="fi-FI" sz="3200" err="1">
                <a:ea typeface="ＭＳ Ｐゴシック"/>
              </a:rPr>
              <a:t>their</a:t>
            </a:r>
            <a:r>
              <a:rPr lang="fi-FI" sz="3200">
                <a:ea typeface="ＭＳ Ｐゴシック"/>
              </a:rPr>
              <a:t> </a:t>
            </a:r>
            <a:r>
              <a:rPr lang="fi-FI" sz="3200" err="1">
                <a:ea typeface="ＭＳ Ｐゴシック"/>
              </a:rPr>
              <a:t>charging</a:t>
            </a:r>
            <a:r>
              <a:rPr lang="fi-FI" sz="3200">
                <a:ea typeface="ＭＳ Ｐゴシック"/>
              </a:rPr>
              <a:t> </a:t>
            </a:r>
            <a:r>
              <a:rPr lang="fi-FI" sz="3200" err="1">
                <a:ea typeface="ＭＳ Ｐゴシック"/>
              </a:rPr>
              <a:t>systems</a:t>
            </a:r>
            <a:endParaRPr lang="fi-FI" sz="3200" i="1">
              <a:ea typeface="ＭＳ Ｐゴシック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/>
              <a:t>Teemu Lehtonen</a:t>
            </a:r>
          </a:p>
          <a:p>
            <a:r>
              <a:rPr lang="en-US" i="1" err="1"/>
              <a:t>Jonne</a:t>
            </a:r>
            <a:r>
              <a:rPr lang="en-US" i="1"/>
              <a:t> </a:t>
            </a:r>
            <a:r>
              <a:rPr lang="en-US" i="1" err="1"/>
              <a:t>Ticklen</a:t>
            </a:r>
            <a:endParaRPr lang="en-US" i="1"/>
          </a:p>
          <a:p>
            <a:endParaRPr lang="en-US" i="1"/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26.03.2019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5737609" cy="4136400"/>
          </a:xfrm>
        </p:spPr>
        <p:txBody>
          <a:bodyPr>
            <a:normAutofit fontScale="92500"/>
          </a:bodyPr>
          <a:lstStyle/>
          <a:p>
            <a:r>
              <a:rPr lang="fi-FI" err="1"/>
              <a:t>Finland’s</a:t>
            </a:r>
            <a:r>
              <a:rPr lang="fi-FI"/>
              <a:t> </a:t>
            </a:r>
            <a:r>
              <a:rPr lang="fi-FI" err="1"/>
              <a:t>EV’s</a:t>
            </a:r>
            <a:endParaRPr lang="fi-FI"/>
          </a:p>
          <a:p>
            <a:pPr>
              <a:buFont typeface="Arial" panose="020B0604020202020204" pitchFamily="34" charset="0"/>
              <a:buChar char="•"/>
            </a:pPr>
            <a:r>
              <a:rPr lang="fi-FI" b="0" err="1"/>
              <a:t>Today</a:t>
            </a:r>
            <a:r>
              <a:rPr lang="fi-FI" b="0"/>
              <a:t>, 2400 </a:t>
            </a:r>
            <a:r>
              <a:rPr lang="fi-FI" b="0" err="1"/>
              <a:t>full</a:t>
            </a:r>
            <a:r>
              <a:rPr lang="fi-FI" b="0"/>
              <a:t> </a:t>
            </a:r>
            <a:r>
              <a:rPr lang="fi-FI" b="0" err="1"/>
              <a:t>electric</a:t>
            </a:r>
            <a:r>
              <a:rPr lang="fi-FI" b="0"/>
              <a:t> </a:t>
            </a:r>
            <a:r>
              <a:rPr lang="fi-FI" b="0" err="1"/>
              <a:t>vehicles</a:t>
            </a:r>
            <a:r>
              <a:rPr lang="fi-FI" b="0"/>
              <a:t> and 13 000 </a:t>
            </a:r>
            <a:r>
              <a:rPr lang="fi-FI" b="0" err="1"/>
              <a:t>plug</a:t>
            </a:r>
            <a:r>
              <a:rPr lang="fi-FI" b="0"/>
              <a:t>-in </a:t>
            </a:r>
            <a:r>
              <a:rPr lang="fi-FI" b="0" err="1"/>
              <a:t>hybrids</a:t>
            </a:r>
            <a:r>
              <a:rPr lang="fi-FI" b="0"/>
              <a:t> in Finland</a:t>
            </a:r>
            <a:r>
              <a:rPr lang="en-US" b="0"/>
              <a:t>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b="0"/>
              <a:t>​Target is to </a:t>
            </a:r>
            <a:r>
              <a:rPr lang="fi-FI" b="0" err="1"/>
              <a:t>have</a:t>
            </a:r>
            <a:r>
              <a:rPr lang="fi-FI" b="0"/>
              <a:t> 250 000 </a:t>
            </a:r>
            <a:r>
              <a:rPr lang="fi-FI" b="0" err="1"/>
              <a:t>EV’s</a:t>
            </a:r>
            <a:r>
              <a:rPr lang="fi-FI" b="0"/>
              <a:t> </a:t>
            </a:r>
            <a:r>
              <a:rPr lang="fi-FI" b="0" err="1"/>
              <a:t>by</a:t>
            </a:r>
            <a:r>
              <a:rPr lang="fi-FI" b="0"/>
              <a:t> </a:t>
            </a:r>
            <a:r>
              <a:rPr lang="fi-FI" b="0" err="1"/>
              <a:t>the</a:t>
            </a:r>
            <a:r>
              <a:rPr lang="fi-FI" b="0"/>
              <a:t> </a:t>
            </a:r>
            <a:r>
              <a:rPr lang="fi-FI" b="0" err="1"/>
              <a:t>year</a:t>
            </a:r>
            <a:r>
              <a:rPr lang="fi-FI" b="0"/>
              <a:t> 2030</a:t>
            </a:r>
          </a:p>
          <a:p>
            <a:pPr marL="0" indent="0"/>
            <a:endParaRPr lang="fi-FI" b="0"/>
          </a:p>
          <a:p>
            <a:r>
              <a:rPr lang="fi-FI" err="1"/>
              <a:t>Finland’s</a:t>
            </a:r>
            <a:r>
              <a:rPr lang="fi-FI"/>
              <a:t> </a:t>
            </a:r>
            <a:r>
              <a:rPr lang="fi-FI" err="1"/>
              <a:t>charging</a:t>
            </a:r>
            <a:r>
              <a:rPr lang="fi-FI"/>
              <a:t> </a:t>
            </a:r>
            <a:r>
              <a:rPr lang="fi-FI" err="1"/>
              <a:t>stations</a:t>
            </a:r>
            <a:r>
              <a:rPr lang="fi-FI"/>
              <a:t> </a:t>
            </a:r>
            <a:r>
              <a:rPr lang="en-US" b="0"/>
              <a:t>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/>
              <a:t>Today, 638 public charging stations with 1811 charging points.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b="0"/>
              <a:t>1 500 000 </a:t>
            </a:r>
            <a:r>
              <a:rPr lang="fi-FI" b="0" err="1"/>
              <a:t>car</a:t>
            </a:r>
            <a:r>
              <a:rPr lang="fi-FI" b="0"/>
              <a:t> </a:t>
            </a:r>
            <a:r>
              <a:rPr lang="fi-FI" b="0" err="1"/>
              <a:t>heating</a:t>
            </a:r>
            <a:r>
              <a:rPr lang="fi-FI" b="0"/>
              <a:t> </a:t>
            </a:r>
            <a:r>
              <a:rPr lang="fi-FI" b="0" err="1"/>
              <a:t>poles</a:t>
            </a:r>
            <a:r>
              <a:rPr lang="fi-FI" b="0"/>
              <a:t> </a:t>
            </a:r>
            <a:r>
              <a:rPr lang="fi-FI" b="0" err="1"/>
              <a:t>which</a:t>
            </a:r>
            <a:r>
              <a:rPr lang="fi-FI" b="0"/>
              <a:t> </a:t>
            </a:r>
            <a:r>
              <a:rPr lang="fi-FI" b="0" err="1"/>
              <a:t>could</a:t>
            </a:r>
            <a:r>
              <a:rPr lang="fi-FI" b="0"/>
              <a:t> </a:t>
            </a:r>
            <a:r>
              <a:rPr lang="fi-FI" b="0" err="1"/>
              <a:t>be</a:t>
            </a:r>
            <a:r>
              <a:rPr lang="fi-FI" b="0"/>
              <a:t> </a:t>
            </a:r>
            <a:r>
              <a:rPr lang="fi-FI" b="0" err="1"/>
              <a:t>utilized</a:t>
            </a:r>
            <a:r>
              <a:rPr lang="fi-FI" b="0"/>
              <a:t> for EV </a:t>
            </a:r>
            <a:r>
              <a:rPr lang="fi-FI" b="0" err="1"/>
              <a:t>charging</a:t>
            </a:r>
            <a:r>
              <a:rPr lang="en-US" b="0"/>
              <a:t>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/>
              <a:t>Commercial vehicles have their own charging network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/>
              <a:t>EU’s alternative fuels infrastructure directive expects the amount of charging stations to be 1 per 10 vehicles.</a:t>
            </a:r>
          </a:p>
          <a:p>
            <a:pPr marL="0" indent="0"/>
            <a:endParaRPr lang="en-US" b="0"/>
          </a:p>
          <a:p>
            <a:pPr marL="0" indent="0"/>
            <a:r>
              <a:rPr lang="fi-FI"/>
              <a:t>Public </a:t>
            </a:r>
            <a:r>
              <a:rPr lang="fi-FI" err="1"/>
              <a:t>charging</a:t>
            </a:r>
            <a:r>
              <a:rPr lang="fi-FI"/>
              <a:t> </a:t>
            </a:r>
            <a:r>
              <a:rPr lang="fi-FI" err="1"/>
              <a:t>station</a:t>
            </a:r>
            <a:r>
              <a:rPr lang="fi-FI"/>
              <a:t> </a:t>
            </a:r>
            <a:r>
              <a:rPr lang="fi-FI" err="1"/>
              <a:t>network</a:t>
            </a:r>
            <a:r>
              <a:rPr lang="fi-FI"/>
              <a:t> is </a:t>
            </a:r>
            <a:r>
              <a:rPr lang="fi-FI" err="1"/>
              <a:t>intended</a:t>
            </a:r>
            <a:r>
              <a:rPr lang="fi-FI"/>
              <a:t> to </a:t>
            </a:r>
            <a:r>
              <a:rPr lang="fi-FI" err="1"/>
              <a:t>grow</a:t>
            </a:r>
            <a:r>
              <a:rPr lang="fi-FI"/>
              <a:t> on a market-</a:t>
            </a:r>
            <a:r>
              <a:rPr lang="fi-FI" err="1"/>
              <a:t>based</a:t>
            </a:r>
            <a:r>
              <a:rPr lang="fi-FI"/>
              <a:t> </a:t>
            </a:r>
            <a:r>
              <a:rPr lang="fi-FI" err="1"/>
              <a:t>basis</a:t>
            </a:r>
            <a:r>
              <a:rPr lang="fi-FI"/>
              <a:t> </a:t>
            </a:r>
            <a:r>
              <a:rPr lang="fi-FI" err="1"/>
              <a:t>by</a:t>
            </a:r>
            <a:r>
              <a:rPr lang="fi-FI"/>
              <a:t> </a:t>
            </a:r>
            <a:r>
              <a:rPr lang="fi-FI" err="1"/>
              <a:t>energy</a:t>
            </a:r>
            <a:r>
              <a:rPr lang="fi-FI"/>
              <a:t> </a:t>
            </a:r>
            <a:r>
              <a:rPr lang="fi-FI" err="1"/>
              <a:t>companies</a:t>
            </a:r>
            <a:r>
              <a:rPr lang="fi-FI"/>
              <a:t> and </a:t>
            </a:r>
            <a:r>
              <a:rPr lang="fi-FI" err="1"/>
              <a:t>other</a:t>
            </a:r>
            <a:r>
              <a:rPr lang="fi-FI"/>
              <a:t> </a:t>
            </a:r>
            <a:r>
              <a:rPr lang="fi-FI" err="1"/>
              <a:t>commercial</a:t>
            </a:r>
            <a:r>
              <a:rPr lang="fi-FI"/>
              <a:t> </a:t>
            </a:r>
            <a:r>
              <a:rPr lang="fi-FI" err="1"/>
              <a:t>actors</a:t>
            </a:r>
            <a:endParaRPr lang="fi-FI"/>
          </a:p>
          <a:p>
            <a:r>
              <a:rPr lang="fi-FI" b="0"/>
              <a:t>​​</a:t>
            </a:r>
          </a:p>
          <a:p>
            <a:r>
              <a:rPr lang="fi-FI" err="1"/>
              <a:t>EV’s</a:t>
            </a:r>
            <a:r>
              <a:rPr lang="fi-FI"/>
              <a:t> and </a:t>
            </a:r>
            <a:r>
              <a:rPr lang="fi-FI" err="1"/>
              <a:t>their</a:t>
            </a:r>
            <a:r>
              <a:rPr lang="fi-FI"/>
              <a:t> </a:t>
            </a:r>
            <a:r>
              <a:rPr lang="fi-FI" err="1"/>
              <a:t>charging</a:t>
            </a:r>
            <a:r>
              <a:rPr lang="fi-FI"/>
              <a:t> </a:t>
            </a:r>
            <a:r>
              <a:rPr lang="fi-FI" err="1"/>
              <a:t>stations</a:t>
            </a:r>
            <a:r>
              <a:rPr lang="fi-FI"/>
              <a:t> </a:t>
            </a:r>
            <a:r>
              <a:rPr lang="fi-FI" err="1"/>
              <a:t>are</a:t>
            </a:r>
            <a:r>
              <a:rPr lang="fi-FI"/>
              <a:t> </a:t>
            </a:r>
            <a:r>
              <a:rPr lang="fi-FI" err="1"/>
              <a:t>supported</a:t>
            </a:r>
            <a:r>
              <a:rPr lang="fi-FI"/>
              <a:t> </a:t>
            </a:r>
            <a:r>
              <a:rPr lang="fi-FI" err="1"/>
              <a:t>with</a:t>
            </a:r>
            <a:r>
              <a:rPr lang="fi-FI"/>
              <a:t> </a:t>
            </a:r>
            <a:r>
              <a:rPr lang="fi-FI" err="1"/>
              <a:t>subsidies</a:t>
            </a:r>
            <a:r>
              <a:rPr lang="fi-FI" b="0"/>
              <a:t>​</a:t>
            </a:r>
          </a:p>
          <a:p>
            <a:r>
              <a:rPr lang="fi-FI" b="0"/>
              <a:t>​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Introduction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26.03.2019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4D43305C-A166-4CEC-8639-2C4832B58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2129" y="1387740"/>
            <a:ext cx="1792671" cy="4167785"/>
          </a:xfrm>
          <a:prstGeom prst="rect">
            <a:avLst/>
          </a:prstGeom>
        </p:spPr>
      </p:pic>
      <p:sp>
        <p:nvSpPr>
          <p:cNvPr id="9" name="Tekstiruutu 8">
            <a:extLst>
              <a:ext uri="{FF2B5EF4-FFF2-40B4-BE49-F238E27FC236}">
                <a16:creationId xmlns:a16="http://schemas.microsoft.com/office/drawing/2014/main" id="{8A521DE1-FB95-48DC-A39B-6267BFC8C081}"/>
              </a:ext>
            </a:extLst>
          </p:cNvPr>
          <p:cNvSpPr txBox="1"/>
          <p:nvPr/>
        </p:nvSpPr>
        <p:spPr>
          <a:xfrm>
            <a:off x="6552128" y="5555525"/>
            <a:ext cx="17926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/>
              <a:t>Latauskartta.fi</a:t>
            </a:r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83C3F7F0-53B1-40BC-9FC3-D18E0FF48C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84170"/>
            <a:ext cx="4044996" cy="4136400"/>
          </a:xfrm>
        </p:spPr>
        <p:txBody>
          <a:bodyPr/>
          <a:lstStyle/>
          <a:p>
            <a:pPr marL="0" indent="0"/>
            <a:r>
              <a:rPr lang="fi-FI" sz="1600"/>
              <a:t>Price </a:t>
            </a:r>
            <a:r>
              <a:rPr lang="fi-FI" sz="1600" err="1"/>
              <a:t>level</a:t>
            </a:r>
            <a:r>
              <a:rPr lang="fi-FI" sz="1600"/>
              <a:t> is </a:t>
            </a:r>
            <a:r>
              <a:rPr lang="fi-FI" sz="1600" err="1"/>
              <a:t>descending</a:t>
            </a:r>
            <a:r>
              <a:rPr lang="fi-FI" sz="1600"/>
              <a:t> </a:t>
            </a:r>
            <a:r>
              <a:rPr lang="fi-FI" sz="1600" err="1"/>
              <a:t>along</a:t>
            </a:r>
            <a:r>
              <a:rPr lang="fi-FI" sz="1600"/>
              <a:t> </a:t>
            </a:r>
            <a:r>
              <a:rPr lang="fi-FI" sz="1600" err="1"/>
              <a:t>with</a:t>
            </a:r>
            <a:r>
              <a:rPr lang="fi-FI" sz="1600"/>
              <a:t> </a:t>
            </a:r>
            <a:r>
              <a:rPr lang="fi-FI" sz="1600" err="1"/>
              <a:t>batteries</a:t>
            </a:r>
            <a:endParaRPr lang="fi-FI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b="0"/>
              <a:t>Nissan </a:t>
            </a:r>
            <a:r>
              <a:rPr lang="fi-FI" sz="1600" b="0" err="1"/>
              <a:t>leaf</a:t>
            </a:r>
            <a:r>
              <a:rPr lang="fi-FI" sz="1600" b="0"/>
              <a:t> </a:t>
            </a:r>
            <a:r>
              <a:rPr lang="fi-FI" sz="1600" b="0" err="1"/>
              <a:t>costs</a:t>
            </a:r>
            <a:r>
              <a:rPr lang="fi-FI" sz="1600" b="0"/>
              <a:t> </a:t>
            </a:r>
            <a:r>
              <a:rPr lang="fi-FI" sz="1600" b="0" err="1"/>
              <a:t>upward</a:t>
            </a:r>
            <a:r>
              <a:rPr lang="fi-FI" sz="1600" b="0"/>
              <a:t> 37 000 €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b="0" err="1"/>
              <a:t>Tesla</a:t>
            </a:r>
            <a:r>
              <a:rPr lang="fi-FI" sz="1600" b="0"/>
              <a:t> </a:t>
            </a:r>
            <a:r>
              <a:rPr lang="fi-FI" sz="1600" b="0" err="1"/>
              <a:t>model</a:t>
            </a:r>
            <a:r>
              <a:rPr lang="fi-FI" sz="1600" b="0"/>
              <a:t> 3 long </a:t>
            </a:r>
            <a:r>
              <a:rPr lang="fi-FI" sz="1600" b="0" err="1"/>
              <a:t>range</a:t>
            </a:r>
            <a:r>
              <a:rPr lang="fi-FI" sz="1600" b="0"/>
              <a:t>-versio 57 000 €</a:t>
            </a:r>
          </a:p>
          <a:p>
            <a:pPr marL="0" indent="0"/>
            <a:endParaRPr lang="fi-FI" sz="1600" b="0"/>
          </a:p>
          <a:p>
            <a:pPr marL="0" indent="0"/>
            <a:r>
              <a:rPr lang="fi-FI" sz="1600" err="1"/>
              <a:t>Range</a:t>
            </a:r>
            <a:r>
              <a:rPr lang="fi-FI" sz="1600"/>
              <a:t> of </a:t>
            </a:r>
            <a:r>
              <a:rPr lang="fi-FI" sz="1600" err="1"/>
              <a:t>EV’s</a:t>
            </a:r>
            <a:endParaRPr lang="fi-FI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b="0" err="1"/>
              <a:t>Normally</a:t>
            </a:r>
            <a:r>
              <a:rPr lang="fi-FI" sz="1600" b="0"/>
              <a:t> 250-350 km (Nissan </a:t>
            </a:r>
            <a:r>
              <a:rPr lang="fi-FI" sz="1600" b="0" err="1"/>
              <a:t>Leaf</a:t>
            </a:r>
            <a:r>
              <a:rPr lang="fi-FI" sz="1600" b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b="0" err="1"/>
              <a:t>Up</a:t>
            </a:r>
            <a:r>
              <a:rPr lang="fi-FI" sz="1600" b="0"/>
              <a:t> to 530 </a:t>
            </a:r>
            <a:r>
              <a:rPr lang="fi-FI" sz="1600" b="0" err="1"/>
              <a:t>kilometers</a:t>
            </a:r>
            <a:r>
              <a:rPr lang="fi-FI" sz="1600" b="0"/>
              <a:t> (</a:t>
            </a:r>
            <a:r>
              <a:rPr lang="fi-FI" sz="1600" b="0" err="1"/>
              <a:t>Tesla</a:t>
            </a:r>
            <a:r>
              <a:rPr lang="fi-FI" sz="1600" b="0"/>
              <a:t> </a:t>
            </a:r>
            <a:r>
              <a:rPr lang="fi-FI" sz="1600" b="0" err="1"/>
              <a:t>model</a:t>
            </a:r>
            <a:r>
              <a:rPr lang="fi-FI" sz="1600" b="0"/>
              <a:t> 3)</a:t>
            </a:r>
          </a:p>
          <a:p>
            <a:pPr marL="0" indent="0"/>
            <a:endParaRPr lang="fi-FI" sz="1600"/>
          </a:p>
          <a:p>
            <a:pPr marL="0" indent="0"/>
            <a:r>
              <a:rPr lang="fi-FI" sz="1600"/>
              <a:t>Commercial </a:t>
            </a:r>
            <a:r>
              <a:rPr lang="fi-FI" sz="1600" err="1"/>
              <a:t>vehicles</a:t>
            </a:r>
            <a:r>
              <a:rPr lang="fi-FI" sz="1600"/>
              <a:t> </a:t>
            </a:r>
            <a:r>
              <a:rPr lang="fi-FI" sz="1600" err="1"/>
              <a:t>are</a:t>
            </a:r>
            <a:r>
              <a:rPr lang="fi-FI" sz="1600"/>
              <a:t> </a:t>
            </a:r>
            <a:r>
              <a:rPr lang="fi-FI" sz="1600" err="1"/>
              <a:t>increasing</a:t>
            </a:r>
            <a:r>
              <a:rPr lang="fi-FI" sz="1600"/>
              <a:t> in Finland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/>
              <a:t>22 </a:t>
            </a:r>
            <a:r>
              <a:rPr lang="fi-FI" sz="1400" err="1"/>
              <a:t>electric</a:t>
            </a:r>
            <a:r>
              <a:rPr lang="fi-FI" sz="1400"/>
              <a:t> </a:t>
            </a:r>
            <a:r>
              <a:rPr lang="fi-FI" sz="1400" err="1"/>
              <a:t>busses</a:t>
            </a:r>
            <a:r>
              <a:rPr lang="fi-FI" sz="1400"/>
              <a:t>, </a:t>
            </a:r>
            <a:r>
              <a:rPr lang="fi-FI" sz="1400" err="1"/>
              <a:t>most</a:t>
            </a:r>
            <a:r>
              <a:rPr lang="fi-FI" sz="1400"/>
              <a:t> in HSL </a:t>
            </a:r>
            <a:r>
              <a:rPr lang="fi-FI" sz="1400" err="1"/>
              <a:t>region</a:t>
            </a:r>
            <a:endParaRPr lang="fi-FI" sz="1400"/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/>
              <a:t>210 </a:t>
            </a:r>
            <a:r>
              <a:rPr lang="fi-FI" sz="1400" err="1"/>
              <a:t>electric</a:t>
            </a:r>
            <a:r>
              <a:rPr lang="fi-FI" sz="1400"/>
              <a:t> </a:t>
            </a:r>
            <a:r>
              <a:rPr lang="fi-FI" sz="1400" err="1"/>
              <a:t>vans</a:t>
            </a:r>
            <a:endParaRPr lang="fi-FI" sz="1400"/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/>
              <a:t>1 </a:t>
            </a:r>
            <a:r>
              <a:rPr lang="fi-FI" sz="1400" err="1"/>
              <a:t>electric</a:t>
            </a:r>
            <a:r>
              <a:rPr lang="fi-FI" sz="1400"/>
              <a:t> </a:t>
            </a:r>
            <a:r>
              <a:rPr lang="fi-FI" sz="1400" err="1"/>
              <a:t>truck</a:t>
            </a:r>
            <a:endParaRPr lang="fi-FI" sz="1400"/>
          </a:p>
          <a:p>
            <a:pPr marL="0" indent="0"/>
            <a:endParaRPr lang="fi-FI" sz="1600"/>
          </a:p>
          <a:p>
            <a:pPr marL="0" indent="0"/>
            <a:endParaRPr lang="fi-FI" sz="160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16E955C0-79D7-4B01-A13D-220D4793E2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Electric </a:t>
            </a:r>
            <a:r>
              <a:rPr lang="fi-FI" err="1"/>
              <a:t>vehicles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4358363-A0B6-4D76-B4D2-AFBC1D0FA2D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06D7F1F7-7ECB-407A-96A0-BF97B98B27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276A9888-3900-47FC-A9A6-C5D899050F32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895522DB-8CEB-47E7-BF51-0965CDD720C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480AFDD3-4EEF-4D10-A176-B91F873C4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672" y="3429000"/>
            <a:ext cx="3327718" cy="2218479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836354D4-7577-43C1-8E5D-BA4B4CB95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292" y="1312910"/>
            <a:ext cx="3946098" cy="198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171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16192" y="3401449"/>
            <a:ext cx="8381147" cy="1049894"/>
          </a:xfrm>
        </p:spPr>
        <p:txBody>
          <a:bodyPr>
            <a:normAutofit/>
          </a:bodyPr>
          <a:lstStyle/>
          <a:p>
            <a:r>
              <a:rPr lang="fi-FI" err="1"/>
              <a:t>Charging</a:t>
            </a:r>
            <a:r>
              <a:rPr lang="fi-FI"/>
              <a:t> </a:t>
            </a:r>
            <a:r>
              <a:rPr lang="fi-FI" err="1"/>
              <a:t>control</a:t>
            </a:r>
            <a:r>
              <a:rPr lang="fi-FI"/>
              <a:t> </a:t>
            </a:r>
            <a:r>
              <a:rPr lang="fi-FI" err="1"/>
              <a:t>abilities</a:t>
            </a:r>
            <a:r>
              <a:rPr lang="fi-FI"/>
              <a:t>:</a:t>
            </a:r>
            <a:r>
              <a:rPr lang="en-US" b="0"/>
              <a:t>​</a:t>
            </a:r>
            <a:endParaRPr lang="en-US" sz="2000" b="0"/>
          </a:p>
          <a:p>
            <a:pPr>
              <a:buFont typeface="Arial" panose="020B0604020202020204" pitchFamily="34" charset="0"/>
              <a:buChar char="•"/>
            </a:pPr>
            <a:r>
              <a:rPr lang="fi-FI" b="0" err="1"/>
              <a:t>Modes</a:t>
            </a:r>
            <a:r>
              <a:rPr lang="fi-FI" b="0"/>
              <a:t> 1 and 2 </a:t>
            </a:r>
            <a:r>
              <a:rPr lang="fi-FI" b="0" err="1"/>
              <a:t>uses</a:t>
            </a:r>
            <a:r>
              <a:rPr lang="fi-FI" b="0"/>
              <a:t> </a:t>
            </a:r>
            <a:r>
              <a:rPr lang="fi-FI" b="0" err="1"/>
              <a:t>normal</a:t>
            </a:r>
            <a:r>
              <a:rPr lang="fi-FI" b="0"/>
              <a:t> </a:t>
            </a:r>
            <a:r>
              <a:rPr lang="fi-FI" b="0" err="1"/>
              <a:t>household</a:t>
            </a:r>
            <a:r>
              <a:rPr lang="fi-FI" b="0"/>
              <a:t> </a:t>
            </a:r>
            <a:r>
              <a:rPr lang="fi-FI" b="0" err="1"/>
              <a:t>sockets</a:t>
            </a:r>
            <a:r>
              <a:rPr lang="fi-FI" b="0"/>
              <a:t> and </a:t>
            </a:r>
            <a:r>
              <a:rPr lang="fi-FI" b="0" err="1"/>
              <a:t>plugs</a:t>
            </a:r>
            <a:r>
              <a:rPr lang="fi-FI" b="0"/>
              <a:t> for </a:t>
            </a:r>
            <a:r>
              <a:rPr lang="fi-FI" b="0" err="1"/>
              <a:t>grid</a:t>
            </a:r>
            <a:r>
              <a:rPr lang="fi-FI" b="0"/>
              <a:t> </a:t>
            </a:r>
            <a:r>
              <a:rPr lang="fi-FI" b="0" err="1"/>
              <a:t>connection</a:t>
            </a:r>
            <a:r>
              <a:rPr lang="fi-FI" b="0"/>
              <a:t> -&gt; no data </a:t>
            </a:r>
            <a:r>
              <a:rPr lang="fi-FI" b="0" err="1"/>
              <a:t>pins</a:t>
            </a:r>
            <a:r>
              <a:rPr lang="fi-FI" b="0"/>
              <a:t>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b="0" err="1"/>
              <a:t>Modes</a:t>
            </a:r>
            <a:r>
              <a:rPr lang="fi-FI" b="0"/>
              <a:t> 3 and 4 </a:t>
            </a:r>
            <a:r>
              <a:rPr lang="fi-FI" b="0" err="1"/>
              <a:t>uses</a:t>
            </a:r>
            <a:r>
              <a:rPr lang="fi-FI" b="0"/>
              <a:t> EV </a:t>
            </a:r>
            <a:r>
              <a:rPr lang="fi-FI" b="0" err="1"/>
              <a:t>dedicated</a:t>
            </a:r>
            <a:r>
              <a:rPr lang="fi-FI" b="0"/>
              <a:t> multi-</a:t>
            </a:r>
            <a:r>
              <a:rPr lang="fi-FI" b="0" err="1"/>
              <a:t>pin</a:t>
            </a:r>
            <a:r>
              <a:rPr lang="fi-FI" b="0"/>
              <a:t> </a:t>
            </a:r>
            <a:r>
              <a:rPr lang="fi-FI" b="0" err="1"/>
              <a:t>sockets</a:t>
            </a:r>
            <a:r>
              <a:rPr lang="fi-FI" b="0"/>
              <a:t> for </a:t>
            </a:r>
            <a:r>
              <a:rPr lang="fi-FI" b="0" err="1"/>
              <a:t>communication</a:t>
            </a:r>
            <a:r>
              <a:rPr lang="fi-FI" b="0"/>
              <a:t> </a:t>
            </a:r>
            <a:r>
              <a:rPr lang="fi-FI" b="0" err="1"/>
              <a:t>between</a:t>
            </a:r>
            <a:r>
              <a:rPr lang="fi-FI" b="0"/>
              <a:t> </a:t>
            </a:r>
            <a:r>
              <a:rPr lang="fi-FI" b="0" err="1"/>
              <a:t>car</a:t>
            </a:r>
            <a:r>
              <a:rPr lang="fi-FI" b="0"/>
              <a:t> and </a:t>
            </a:r>
            <a:r>
              <a:rPr lang="fi-FI" b="0" err="1"/>
              <a:t>grid</a:t>
            </a:r>
            <a:r>
              <a:rPr lang="fi-FI" b="0"/>
              <a:t>​</a:t>
            </a:r>
          </a:p>
          <a:p>
            <a:r>
              <a:rPr lang="fi-FI" b="0"/>
              <a:t>​</a:t>
            </a:r>
            <a:endParaRPr lang="fi-FI" sz="2000" b="0"/>
          </a:p>
          <a:p>
            <a:pPr marL="0" indent="0">
              <a:lnSpc>
                <a:spcPct val="150000"/>
              </a:lnSpc>
            </a:pP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Charging modes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26.03.2019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graphicFrame>
        <p:nvGraphicFramePr>
          <p:cNvPr id="10" name="Taulukko 9">
            <a:extLst>
              <a:ext uri="{FF2B5EF4-FFF2-40B4-BE49-F238E27FC236}">
                <a16:creationId xmlns:a16="http://schemas.microsoft.com/office/drawing/2014/main" id="{71D7956A-671C-4042-AEF5-B403ADDAF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035527"/>
              </p:ext>
            </p:extLst>
          </p:nvPr>
        </p:nvGraphicFramePr>
        <p:xfrm>
          <a:off x="315381" y="1247592"/>
          <a:ext cx="8513237" cy="2016220"/>
        </p:xfrm>
        <a:graphic>
          <a:graphicData uri="http://schemas.openxmlformats.org/drawingml/2006/table">
            <a:tbl>
              <a:tblPr/>
              <a:tblGrid>
                <a:gridCol w="874172">
                  <a:extLst>
                    <a:ext uri="{9D8B030D-6E8A-4147-A177-3AD203B41FA5}">
                      <a16:colId xmlns:a16="http://schemas.microsoft.com/office/drawing/2014/main" val="167016156"/>
                    </a:ext>
                  </a:extLst>
                </a:gridCol>
                <a:gridCol w="1589403">
                  <a:extLst>
                    <a:ext uri="{9D8B030D-6E8A-4147-A177-3AD203B41FA5}">
                      <a16:colId xmlns:a16="http://schemas.microsoft.com/office/drawing/2014/main" val="3423552497"/>
                    </a:ext>
                  </a:extLst>
                </a:gridCol>
                <a:gridCol w="1420528">
                  <a:extLst>
                    <a:ext uri="{9D8B030D-6E8A-4147-A177-3AD203B41FA5}">
                      <a16:colId xmlns:a16="http://schemas.microsoft.com/office/drawing/2014/main" val="4223275416"/>
                    </a:ext>
                  </a:extLst>
                </a:gridCol>
                <a:gridCol w="1619203">
                  <a:extLst>
                    <a:ext uri="{9D8B030D-6E8A-4147-A177-3AD203B41FA5}">
                      <a16:colId xmlns:a16="http://schemas.microsoft.com/office/drawing/2014/main" val="4241838841"/>
                    </a:ext>
                  </a:extLst>
                </a:gridCol>
                <a:gridCol w="3009931">
                  <a:extLst>
                    <a:ext uri="{9D8B030D-6E8A-4147-A177-3AD203B41FA5}">
                      <a16:colId xmlns:a16="http://schemas.microsoft.com/office/drawing/2014/main" val="3705312939"/>
                    </a:ext>
                  </a:extLst>
                </a:gridCol>
              </a:tblGrid>
              <a:tr h="247360"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Modes​</a:t>
                      </a:r>
                      <a:endParaRPr lang="fi-FI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5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Usage​</a:t>
                      </a:r>
                      <a:endParaRPr lang="fi-FI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5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Power (max)​</a:t>
                      </a:r>
                      <a:endParaRPr lang="fi-FI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5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Voltage​</a:t>
                      </a:r>
                      <a:endParaRPr lang="fi-FI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5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Charger ​</a:t>
                      </a:r>
                      <a:endParaRPr lang="fi-FI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5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981242"/>
                  </a:ext>
                </a:extLst>
              </a:tr>
              <a:tr h="424045"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Mode 1​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Light vehicles​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(3,5) kW​</a:t>
                      </a:r>
                      <a:endParaRPr lang="fi-FI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AC, 1-ph​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Uncontrolled, normal cable​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487560"/>
                  </a:ext>
                </a:extLst>
              </a:tr>
              <a:tr h="424045"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Mode 2​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Slow charging 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(11) kW​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AC, 1 or 3-ph​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Cable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with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control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140137"/>
                  </a:ext>
                </a:extLst>
              </a:tr>
              <a:tr h="424045"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Mode 3 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Basic charging​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(43) kW​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AC, 3-ph​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Dedicated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EV </a:t>
                      </a:r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charger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socket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452498"/>
                  </a:ext>
                </a:extLst>
              </a:tr>
              <a:tr h="424045"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Mode 4​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Quick charging​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(350) kW​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DC​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Special</a:t>
                      </a:r>
                      <a:r>
                        <a:rPr lang="fi-FI" sz="15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i-FI" sz="15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power</a:t>
                      </a:r>
                      <a:r>
                        <a:rPr lang="fi-FI" sz="15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i-FI" sz="15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charger</a:t>
                      </a:r>
                      <a:r>
                        <a:rPr lang="fi-FI" sz="15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fi-FI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130544"/>
                  </a:ext>
                </a:extLst>
              </a:tr>
            </a:tbl>
          </a:graphicData>
        </a:graphic>
      </p:graphicFrame>
      <p:sp>
        <p:nvSpPr>
          <p:cNvPr id="11" name="Rectangle 2">
            <a:extLst>
              <a:ext uri="{FF2B5EF4-FFF2-40B4-BE49-F238E27FC236}">
                <a16:creationId xmlns:a16="http://schemas.microsoft.com/office/drawing/2014/main" id="{EDB4F50D-976A-49C0-9224-68B9361BA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538" y="122447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altLang="fi-FI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altLang="fi-FI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Kuva 15">
            <a:extLst>
              <a:ext uri="{FF2B5EF4-FFF2-40B4-BE49-F238E27FC236}">
                <a16:creationId xmlns:a16="http://schemas.microsoft.com/office/drawing/2014/main" id="{A9187B2A-B096-4A46-8073-E70DC9BB9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192" y="4362302"/>
            <a:ext cx="8513237" cy="112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DE129C99-A600-42F3-A504-7DD33229A4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4661272" cy="4136400"/>
          </a:xfrm>
        </p:spPr>
        <p:txBody>
          <a:bodyPr/>
          <a:lstStyle/>
          <a:p>
            <a:pPr marL="0" indent="0"/>
            <a:r>
              <a:rPr lang="fi-FI"/>
              <a:t>Plug-in </a:t>
            </a:r>
            <a:r>
              <a:rPr lang="fi-FI" err="1"/>
              <a:t>charging</a:t>
            </a:r>
            <a:endParaRPr lang="fi-FI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/>
              <a:t>Europe </a:t>
            </a:r>
            <a:r>
              <a:rPr lang="fi-FI" err="1"/>
              <a:t>has</a:t>
            </a:r>
            <a:r>
              <a:rPr lang="fi-FI"/>
              <a:t> </a:t>
            </a:r>
            <a:r>
              <a:rPr lang="fi-FI" err="1"/>
              <a:t>its</a:t>
            </a:r>
            <a:r>
              <a:rPr lang="fi-FI"/>
              <a:t> </a:t>
            </a:r>
            <a:r>
              <a:rPr lang="fi-FI" err="1"/>
              <a:t>own</a:t>
            </a:r>
            <a:r>
              <a:rPr lang="fi-FI"/>
              <a:t> </a:t>
            </a:r>
            <a:r>
              <a:rPr lang="fi-FI" err="1"/>
              <a:t>standardized</a:t>
            </a:r>
            <a:r>
              <a:rPr lang="fi-FI"/>
              <a:t> </a:t>
            </a:r>
            <a:r>
              <a:rPr lang="fi-FI" err="1"/>
              <a:t>plugs</a:t>
            </a:r>
            <a:r>
              <a:rPr lang="fi-FI"/>
              <a:t> for </a:t>
            </a:r>
            <a:r>
              <a:rPr lang="fi-FI" err="1"/>
              <a:t>EV’s</a:t>
            </a:r>
            <a:endParaRPr lang="fi-FI" b="0"/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200" err="1"/>
              <a:t>Slow</a:t>
            </a:r>
            <a:r>
              <a:rPr lang="fi-FI" sz="1200"/>
              <a:t> and </a:t>
            </a:r>
            <a:r>
              <a:rPr lang="fi-FI" sz="1200" err="1"/>
              <a:t>basic</a:t>
            </a:r>
            <a:r>
              <a:rPr lang="fi-FI" sz="1200"/>
              <a:t> </a:t>
            </a:r>
            <a:r>
              <a:rPr lang="fi-FI" sz="1200" err="1"/>
              <a:t>charging</a:t>
            </a:r>
            <a:r>
              <a:rPr lang="fi-FI" sz="1200"/>
              <a:t> (AC) -&gt; </a:t>
            </a:r>
            <a:r>
              <a:rPr lang="fi-FI" sz="1200" err="1"/>
              <a:t>Type</a:t>
            </a:r>
            <a:r>
              <a:rPr lang="fi-FI" sz="1200"/>
              <a:t> 2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200" err="1"/>
              <a:t>Quick</a:t>
            </a:r>
            <a:r>
              <a:rPr lang="fi-FI" sz="1200"/>
              <a:t> </a:t>
            </a:r>
            <a:r>
              <a:rPr lang="fi-FI" sz="1200" err="1"/>
              <a:t>charging</a:t>
            </a:r>
            <a:r>
              <a:rPr lang="fi-FI" sz="1200"/>
              <a:t> (DC) -&gt; CSS </a:t>
            </a:r>
            <a:r>
              <a:rPr lang="fi-FI" sz="1200" err="1"/>
              <a:t>Combo</a:t>
            </a:r>
            <a:endParaRPr lang="fi-FI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err="1"/>
              <a:t>Other</a:t>
            </a:r>
            <a:r>
              <a:rPr lang="fi-FI"/>
              <a:t> </a:t>
            </a:r>
            <a:r>
              <a:rPr lang="fi-FI" err="1"/>
              <a:t>types</a:t>
            </a:r>
            <a:r>
              <a:rPr lang="fi-FI"/>
              <a:t> </a:t>
            </a:r>
            <a:r>
              <a:rPr lang="fi-FI" err="1"/>
              <a:t>are</a:t>
            </a:r>
            <a:r>
              <a:rPr lang="fi-FI"/>
              <a:t> </a:t>
            </a:r>
            <a:r>
              <a:rPr lang="fi-FI" err="1"/>
              <a:t>used</a:t>
            </a:r>
            <a:r>
              <a:rPr lang="fi-FI"/>
              <a:t> for </a:t>
            </a:r>
            <a:r>
              <a:rPr lang="fi-FI" err="1"/>
              <a:t>example</a:t>
            </a:r>
            <a:r>
              <a:rPr lang="fi-FI"/>
              <a:t> Japan and 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/>
          </a:p>
          <a:p>
            <a:pPr marL="0" indent="0"/>
            <a:r>
              <a:rPr lang="fi-FI" err="1"/>
              <a:t>Pantograph</a:t>
            </a:r>
            <a:r>
              <a:rPr lang="fi-FI"/>
              <a:t> </a:t>
            </a:r>
            <a:r>
              <a:rPr lang="fi-FI" err="1"/>
              <a:t>charging</a:t>
            </a:r>
            <a:endParaRPr lang="fi-FI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b="0" err="1"/>
              <a:t>Mainly</a:t>
            </a:r>
            <a:r>
              <a:rPr lang="fi-FI" b="0"/>
              <a:t> </a:t>
            </a:r>
            <a:r>
              <a:rPr lang="fi-FI" b="0" err="1"/>
              <a:t>used</a:t>
            </a:r>
            <a:r>
              <a:rPr lang="fi-FI" b="0"/>
              <a:t> in </a:t>
            </a:r>
            <a:r>
              <a:rPr lang="fi-FI" b="0" err="1"/>
              <a:t>commercial</a:t>
            </a:r>
            <a:r>
              <a:rPr lang="fi-FI" b="0"/>
              <a:t> </a:t>
            </a:r>
            <a:r>
              <a:rPr lang="fi-FI" b="0" err="1"/>
              <a:t>vehicles</a:t>
            </a:r>
            <a:endParaRPr lang="fi-FI" b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b="0"/>
              <a:t>HSL </a:t>
            </a:r>
            <a:r>
              <a:rPr lang="fi-FI" b="0" err="1"/>
              <a:t>busses</a:t>
            </a:r>
            <a:r>
              <a:rPr lang="fi-FI" b="0"/>
              <a:t> </a:t>
            </a:r>
            <a:r>
              <a:rPr lang="fi-FI" b="0" err="1"/>
              <a:t>use</a:t>
            </a:r>
            <a:r>
              <a:rPr lang="fi-FI" b="0"/>
              <a:t> </a:t>
            </a:r>
            <a:r>
              <a:rPr lang="fi-FI" b="0" err="1"/>
              <a:t>this</a:t>
            </a:r>
            <a:r>
              <a:rPr lang="fi-FI" b="0"/>
              <a:t> </a:t>
            </a:r>
            <a:r>
              <a:rPr lang="fi-FI" b="0" err="1"/>
              <a:t>charging</a:t>
            </a:r>
            <a:r>
              <a:rPr lang="fi-FI" b="0"/>
              <a:t> </a:t>
            </a:r>
            <a:r>
              <a:rPr lang="fi-FI" b="0" err="1"/>
              <a:t>method</a:t>
            </a:r>
            <a:endParaRPr lang="fi-FI" b="0"/>
          </a:p>
          <a:p>
            <a:pPr marL="0" indent="0"/>
            <a:endParaRPr lang="fi-FI" b="0"/>
          </a:p>
          <a:p>
            <a:pPr marL="0" indent="0"/>
            <a:r>
              <a:rPr lang="fi-FI" err="1"/>
              <a:t>Induction</a:t>
            </a:r>
            <a:r>
              <a:rPr lang="fi-FI"/>
              <a:t> </a:t>
            </a:r>
            <a:r>
              <a:rPr lang="fi-FI" err="1"/>
              <a:t>charging</a:t>
            </a:r>
            <a:endParaRPr lang="fi-FI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b="0" err="1"/>
              <a:t>Used</a:t>
            </a:r>
            <a:r>
              <a:rPr lang="fi-FI" b="0"/>
              <a:t> </a:t>
            </a:r>
            <a:r>
              <a:rPr lang="fi-FI" b="0" err="1"/>
              <a:t>both</a:t>
            </a:r>
            <a:r>
              <a:rPr lang="fi-FI" b="0"/>
              <a:t> </a:t>
            </a:r>
            <a:r>
              <a:rPr lang="fi-FI" b="0" err="1"/>
              <a:t>commercial</a:t>
            </a:r>
            <a:r>
              <a:rPr lang="fi-FI" b="0"/>
              <a:t> and </a:t>
            </a:r>
            <a:r>
              <a:rPr lang="fi-FI" b="0" err="1"/>
              <a:t>private</a:t>
            </a:r>
            <a:r>
              <a:rPr lang="fi-FI" b="0"/>
              <a:t> </a:t>
            </a:r>
            <a:r>
              <a:rPr lang="fi-FI" b="0" err="1"/>
              <a:t>vehicles</a:t>
            </a:r>
            <a:endParaRPr lang="fi-FI" b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b="0"/>
              <a:t>Max </a:t>
            </a:r>
            <a:r>
              <a:rPr lang="fi-FI" b="0" err="1"/>
              <a:t>power</a:t>
            </a:r>
            <a:r>
              <a:rPr lang="fi-FI" b="0"/>
              <a:t> 200 kW</a:t>
            </a:r>
            <a:br>
              <a:rPr lang="fi-FI" b="0"/>
            </a:br>
            <a:endParaRPr lang="fi-FI" b="0"/>
          </a:p>
          <a:p>
            <a:pPr marL="0" indent="0"/>
            <a:endParaRPr lang="fi-FI" b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D1AFB953-09AA-415D-AB1D-3969A52BC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Charging</a:t>
            </a:r>
            <a:r>
              <a:rPr lang="fi-FI"/>
              <a:t> </a:t>
            </a:r>
            <a:r>
              <a:rPr lang="fi-FI" err="1"/>
              <a:t>systems</a:t>
            </a:r>
            <a:r>
              <a:rPr lang="fi-FI"/>
              <a:t> and </a:t>
            </a:r>
            <a:r>
              <a:rPr lang="fi-FI" err="1"/>
              <a:t>methods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BB8399A0-D53C-4D44-BB8F-411F670222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DC57BFC-E2E3-4ABE-B761-C34D6E5BD91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1287D7BB-F151-4DA1-93AA-37611DE509DD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F61F84E7-F48F-482E-8754-6CC6FA694FE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C14F3B95-4907-409C-8EDC-707060FD5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8653" y="3443792"/>
            <a:ext cx="3327718" cy="2079824"/>
          </a:xfrm>
          <a:prstGeom prst="rect">
            <a:avLst/>
          </a:prstGeom>
        </p:spPr>
      </p:pic>
      <p:pic>
        <p:nvPicPr>
          <p:cNvPr id="11" name="Kuva 10">
            <a:extLst>
              <a:ext uri="{FF2B5EF4-FFF2-40B4-BE49-F238E27FC236}">
                <a16:creationId xmlns:a16="http://schemas.microsoft.com/office/drawing/2014/main" id="{02515630-2F10-4682-B3E0-358B3A759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3672" y="1224000"/>
            <a:ext cx="3892699" cy="2205000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D402C9F3-CC8F-4580-94AA-E89E750B5E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7381" y="4595048"/>
            <a:ext cx="2773461" cy="13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509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A4922DB7-D670-4886-96AD-B1932EFFBD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4401238" cy="4136400"/>
          </a:xfrm>
        </p:spPr>
        <p:txBody>
          <a:bodyPr>
            <a:normAutofit lnSpcReduction="10000"/>
          </a:bodyPr>
          <a:lstStyle/>
          <a:p>
            <a:r>
              <a:rPr lang="fi-FI" dirty="0" err="1"/>
              <a:t>Charging</a:t>
            </a:r>
            <a:r>
              <a:rPr lang="fi-FI" dirty="0"/>
              <a:t> </a:t>
            </a:r>
            <a:r>
              <a:rPr lang="fi-FI" dirty="0" err="1"/>
              <a:t>differs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location</a:t>
            </a: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dirty="0"/>
              <a:t>At home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200" dirty="0" err="1"/>
              <a:t>Number</a:t>
            </a:r>
            <a:r>
              <a:rPr lang="fi-FI" sz="1200" dirty="0"/>
              <a:t> of </a:t>
            </a:r>
            <a:r>
              <a:rPr lang="fi-FI" sz="1200" dirty="0" err="1"/>
              <a:t>charging</a:t>
            </a:r>
            <a:r>
              <a:rPr lang="fi-FI" sz="1200" dirty="0"/>
              <a:t> </a:t>
            </a:r>
            <a:r>
              <a:rPr lang="fi-FI" sz="1200" dirty="0" err="1"/>
              <a:t>poles</a:t>
            </a:r>
            <a:r>
              <a:rPr lang="fi-FI" sz="1200" dirty="0"/>
              <a:t>/</a:t>
            </a:r>
            <a:r>
              <a:rPr lang="fi-FI" sz="1200" dirty="0" err="1"/>
              <a:t>cables</a:t>
            </a:r>
            <a:r>
              <a:rPr lang="fi-FI" sz="1200" dirty="0"/>
              <a:t> ≈ </a:t>
            </a:r>
            <a:r>
              <a:rPr lang="fi-FI" sz="1200" dirty="0" err="1"/>
              <a:t>number</a:t>
            </a:r>
            <a:r>
              <a:rPr lang="fi-FI" sz="1200" dirty="0"/>
              <a:t> of </a:t>
            </a:r>
            <a:r>
              <a:rPr lang="fi-FI" sz="1200" dirty="0" err="1"/>
              <a:t>EVs</a:t>
            </a:r>
            <a:endParaRPr lang="fi-FI" sz="200" dirty="0"/>
          </a:p>
          <a:p>
            <a:pPr>
              <a:buFont typeface="Arial" panose="020B0604020202020204" pitchFamily="34" charset="0"/>
              <a:buChar char="•"/>
            </a:pPr>
            <a:r>
              <a:rPr lang="fi-FI" dirty="0"/>
              <a:t>At </a:t>
            </a:r>
            <a:r>
              <a:rPr lang="fi-FI" dirty="0" err="1"/>
              <a:t>workplace</a:t>
            </a:r>
            <a:endParaRPr lang="fi-FI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200" dirty="0" err="1"/>
              <a:t>Number</a:t>
            </a:r>
            <a:r>
              <a:rPr lang="fi-FI" sz="1200" dirty="0"/>
              <a:t> of… </a:t>
            </a:r>
            <a:r>
              <a:rPr lang="fi-FI" sz="1200" dirty="0" err="1"/>
              <a:t>EVs</a:t>
            </a:r>
            <a:r>
              <a:rPr lang="fi-FI" sz="1200" dirty="0"/>
              <a:t> ≈ </a:t>
            </a:r>
            <a:r>
              <a:rPr lang="fi-FI" sz="1200" dirty="0" err="1"/>
              <a:t>Parking</a:t>
            </a:r>
            <a:r>
              <a:rPr lang="fi-FI" sz="1200" dirty="0"/>
              <a:t> </a:t>
            </a:r>
            <a:r>
              <a:rPr lang="fi-FI" sz="1200" dirty="0" err="1"/>
              <a:t>slots</a:t>
            </a:r>
            <a:r>
              <a:rPr lang="fi-FI" sz="1200" dirty="0"/>
              <a:t> &gt; </a:t>
            </a:r>
            <a:r>
              <a:rPr lang="fi-FI" sz="1200" dirty="0" err="1"/>
              <a:t>Charging</a:t>
            </a:r>
            <a:r>
              <a:rPr lang="fi-FI" sz="1200" dirty="0"/>
              <a:t> </a:t>
            </a:r>
            <a:r>
              <a:rPr lang="fi-FI" sz="1200" dirty="0" err="1"/>
              <a:t>cables</a:t>
            </a:r>
            <a:r>
              <a:rPr lang="fi-FI" sz="1200" dirty="0"/>
              <a:t> &gt; </a:t>
            </a:r>
            <a:r>
              <a:rPr lang="fi-FI" sz="1200" dirty="0" err="1"/>
              <a:t>Charging</a:t>
            </a:r>
            <a:r>
              <a:rPr lang="fi-FI" sz="1200" dirty="0"/>
              <a:t> </a:t>
            </a:r>
            <a:r>
              <a:rPr lang="fi-FI" sz="1200" dirty="0" err="1"/>
              <a:t>poles</a:t>
            </a:r>
            <a:endParaRPr lang="fi-FI" sz="1200" dirty="0"/>
          </a:p>
          <a:p>
            <a:endParaRPr lang="fi-FI" dirty="0"/>
          </a:p>
          <a:p>
            <a:r>
              <a:rPr lang="fi-FI" dirty="0"/>
              <a:t>BMS </a:t>
            </a:r>
            <a:r>
              <a:rPr lang="fi-FI" dirty="0" err="1"/>
              <a:t>controls</a:t>
            </a:r>
            <a:r>
              <a:rPr lang="fi-FI" dirty="0"/>
              <a:t> </a:t>
            </a:r>
            <a:r>
              <a:rPr lang="fi-FI" dirty="0" err="1"/>
              <a:t>SoC</a:t>
            </a:r>
            <a:r>
              <a:rPr lang="fi-FI" dirty="0"/>
              <a:t> of </a:t>
            </a:r>
            <a:r>
              <a:rPr lang="fi-FI" dirty="0" err="1"/>
              <a:t>EV’s</a:t>
            </a:r>
            <a:r>
              <a:rPr lang="fi-FI" dirty="0"/>
              <a:t> </a:t>
            </a:r>
            <a:r>
              <a:rPr lang="fi-FI" dirty="0" err="1"/>
              <a:t>battery</a:t>
            </a: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dirty="0"/>
              <a:t>BMS = </a:t>
            </a:r>
            <a:r>
              <a:rPr lang="fi-FI" dirty="0" err="1"/>
              <a:t>Battery</a:t>
            </a:r>
            <a:r>
              <a:rPr lang="fi-FI" dirty="0"/>
              <a:t> management </a:t>
            </a:r>
            <a:r>
              <a:rPr lang="fi-FI" dirty="0" err="1"/>
              <a:t>system</a:t>
            </a: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dirty="0" err="1"/>
              <a:t>SoC</a:t>
            </a:r>
            <a:r>
              <a:rPr lang="fi-FI" dirty="0"/>
              <a:t> = State of </a:t>
            </a:r>
            <a:r>
              <a:rPr lang="fi-FI" dirty="0" err="1"/>
              <a:t>Charge</a:t>
            </a: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endParaRPr lang="fi-FI" dirty="0"/>
          </a:p>
          <a:p>
            <a:r>
              <a:rPr lang="fi-FI" dirty="0"/>
              <a:t>Components in </a:t>
            </a:r>
            <a:r>
              <a:rPr lang="fi-FI" dirty="0" err="1"/>
              <a:t>charcing</a:t>
            </a: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dirty="0"/>
              <a:t>EV </a:t>
            </a:r>
            <a:r>
              <a:rPr lang="fi-FI" dirty="0" err="1"/>
              <a:t>Battery</a:t>
            </a:r>
            <a:r>
              <a:rPr lang="fi-FI" dirty="0"/>
              <a:t>/PEU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200" dirty="0"/>
              <a:t>Storage and </a:t>
            </a:r>
            <a:r>
              <a:rPr lang="fi-FI" sz="1200" dirty="0" err="1"/>
              <a:t>power</a:t>
            </a:r>
            <a:r>
              <a:rPr lang="fi-FI" sz="1200" dirty="0"/>
              <a:t> </a:t>
            </a:r>
            <a:r>
              <a:rPr lang="fi-FI" sz="1200" dirty="0" err="1"/>
              <a:t>electronics</a:t>
            </a:r>
            <a:r>
              <a:rPr lang="fi-FI" sz="1200" dirty="0"/>
              <a:t> </a:t>
            </a:r>
            <a:r>
              <a:rPr lang="fi-FI" sz="1200" dirty="0" err="1"/>
              <a:t>indide</a:t>
            </a:r>
            <a:r>
              <a:rPr lang="fi-FI" sz="1200" dirty="0"/>
              <a:t> </a:t>
            </a:r>
            <a:r>
              <a:rPr lang="fi-FI" sz="1200" dirty="0" err="1"/>
              <a:t>the</a:t>
            </a:r>
            <a:r>
              <a:rPr lang="fi-FI" sz="1200" dirty="0"/>
              <a:t> EV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dirty="0"/>
              <a:t>EVSE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300" dirty="0"/>
              <a:t>EV Supply </a:t>
            </a:r>
            <a:r>
              <a:rPr lang="fi-FI" sz="1300" dirty="0" err="1"/>
              <a:t>Equipment</a:t>
            </a:r>
            <a:endParaRPr lang="fi-FI" sz="1300" dirty="0"/>
          </a:p>
          <a:p>
            <a:pPr>
              <a:buFont typeface="Arial" panose="020B0604020202020204" pitchFamily="34" charset="0"/>
              <a:buChar char="•"/>
            </a:pPr>
            <a:r>
              <a:rPr lang="fi-FI" dirty="0" err="1"/>
              <a:t>Breakers</a:t>
            </a:r>
            <a:r>
              <a:rPr lang="fi-FI" dirty="0"/>
              <a:t>, </a:t>
            </a:r>
            <a:r>
              <a:rPr lang="fi-FI" dirty="0" err="1"/>
              <a:t>Transformers</a:t>
            </a:r>
            <a:r>
              <a:rPr lang="fi-FI" dirty="0"/>
              <a:t> (LV to LV)</a:t>
            </a:r>
          </a:p>
          <a:p>
            <a:pPr>
              <a:buFont typeface="Arial" panose="020B0604020202020204" pitchFamily="34" charset="0"/>
              <a:buChar char="•"/>
            </a:pP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endParaRPr lang="fi-FI" dirty="0"/>
          </a:p>
          <a:p>
            <a:pPr marL="0" indent="0"/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endParaRPr lang="fi-FI" sz="20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6EA02E79-C751-4BAB-8129-6463686D4A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Charging</a:t>
            </a:r>
            <a:r>
              <a:rPr lang="fi-FI"/>
              <a:t> of </a:t>
            </a:r>
            <a:r>
              <a:rPr lang="fi-FI" err="1"/>
              <a:t>the</a:t>
            </a:r>
            <a:r>
              <a:rPr lang="fi-FI"/>
              <a:t> EV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96402B77-F677-4634-B436-1FDDA00F8E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D78769E0-E224-412D-BAE3-48E7BD024EA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EB12D0BA-F4D5-4749-A678-CB0B56DAC0AE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6FB8619C-5CFB-4ECB-B065-4DC59A9AD63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graphicFrame>
        <p:nvGraphicFramePr>
          <p:cNvPr id="8" name="Taulukko 7">
            <a:extLst>
              <a:ext uri="{FF2B5EF4-FFF2-40B4-BE49-F238E27FC236}">
                <a16:creationId xmlns:a16="http://schemas.microsoft.com/office/drawing/2014/main" id="{08D7957C-1EE4-4554-935A-C03B9150BD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009247"/>
              </p:ext>
            </p:extLst>
          </p:nvPr>
        </p:nvGraphicFramePr>
        <p:xfrm>
          <a:off x="4973638" y="1378827"/>
          <a:ext cx="3597960" cy="2540027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880916">
                  <a:extLst>
                    <a:ext uri="{9D8B030D-6E8A-4147-A177-3AD203B41FA5}">
                      <a16:colId xmlns:a16="http://schemas.microsoft.com/office/drawing/2014/main" val="4120998124"/>
                    </a:ext>
                  </a:extLst>
                </a:gridCol>
                <a:gridCol w="679261">
                  <a:extLst>
                    <a:ext uri="{9D8B030D-6E8A-4147-A177-3AD203B41FA5}">
                      <a16:colId xmlns:a16="http://schemas.microsoft.com/office/drawing/2014/main" val="469369094"/>
                    </a:ext>
                  </a:extLst>
                </a:gridCol>
                <a:gridCol w="679261">
                  <a:extLst>
                    <a:ext uri="{9D8B030D-6E8A-4147-A177-3AD203B41FA5}">
                      <a16:colId xmlns:a16="http://schemas.microsoft.com/office/drawing/2014/main" val="2714030359"/>
                    </a:ext>
                  </a:extLst>
                </a:gridCol>
                <a:gridCol w="679261">
                  <a:extLst>
                    <a:ext uri="{9D8B030D-6E8A-4147-A177-3AD203B41FA5}">
                      <a16:colId xmlns:a16="http://schemas.microsoft.com/office/drawing/2014/main" val="2751097481"/>
                    </a:ext>
                  </a:extLst>
                </a:gridCol>
                <a:gridCol w="679261">
                  <a:extLst>
                    <a:ext uri="{9D8B030D-6E8A-4147-A177-3AD203B41FA5}">
                      <a16:colId xmlns:a16="http://schemas.microsoft.com/office/drawing/2014/main" val="3724189725"/>
                    </a:ext>
                  </a:extLst>
                </a:gridCol>
              </a:tblGrid>
              <a:tr h="37094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i-FI" sz="1100" u="none" strike="noStrike" dirty="0">
                          <a:effectLst/>
                        </a:rPr>
                        <a:t>Grid-</a:t>
                      </a:r>
                      <a:r>
                        <a:rPr lang="fi-FI" sz="1100" u="none" strike="noStrike" dirty="0" err="1">
                          <a:effectLst/>
                        </a:rPr>
                        <a:t>Integrated</a:t>
                      </a:r>
                      <a:r>
                        <a:rPr lang="fi-FI" sz="1100" u="none" strike="noStrike" dirty="0">
                          <a:effectLst/>
                        </a:rPr>
                        <a:t> </a:t>
                      </a:r>
                      <a:r>
                        <a:rPr lang="fi-FI" sz="1100" u="none" strike="noStrike" dirty="0" err="1">
                          <a:effectLst/>
                        </a:rPr>
                        <a:t>Vehicle</a:t>
                      </a:r>
                      <a:r>
                        <a:rPr lang="fi-FI" sz="1100" u="none" strike="noStrike" dirty="0">
                          <a:effectLst/>
                        </a:rPr>
                        <a:t> </a:t>
                      </a:r>
                      <a:r>
                        <a:rPr lang="fi-FI" sz="1100" u="none" strike="noStrike" dirty="0" err="1">
                          <a:effectLst/>
                        </a:rPr>
                        <a:t>total</a:t>
                      </a:r>
                      <a:r>
                        <a:rPr lang="fi-FI" sz="1100" u="none" strike="noStrike" dirty="0">
                          <a:effectLst/>
                        </a:rPr>
                        <a:t> </a:t>
                      </a:r>
                      <a:r>
                        <a:rPr lang="fi-FI" sz="1100" u="none" strike="noStrike" dirty="0" err="1">
                          <a:effectLst/>
                        </a:rPr>
                        <a:t>precentage</a:t>
                      </a:r>
                      <a:r>
                        <a:rPr lang="fi-FI" sz="1100" u="none" strike="noStrike" dirty="0">
                          <a:effectLst/>
                        </a:rPr>
                        <a:t> </a:t>
                      </a:r>
                      <a:r>
                        <a:rPr lang="fi-FI" sz="1100" u="none" strike="noStrike" dirty="0" err="1">
                          <a:effectLst/>
                        </a:rPr>
                        <a:t>losses</a:t>
                      </a:r>
                      <a:r>
                        <a:rPr lang="fi-FI" sz="1100" u="none" strike="noStrike" dirty="0">
                          <a:effectLst/>
                        </a:rPr>
                        <a:t> (%)</a:t>
                      </a:r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330585"/>
                  </a:ext>
                </a:extLst>
              </a:tr>
              <a:tr h="243847">
                <a:tc rowSpan="2"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 dirty="0">
                          <a:effectLst/>
                        </a:rPr>
                        <a:t>Component</a:t>
                      </a:r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i-FI" sz="1100" u="none" strike="noStrike">
                          <a:effectLst/>
                        </a:rPr>
                        <a:t>Charging</a:t>
                      </a:r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i-FI" sz="1100" u="none" strike="noStrike">
                          <a:effectLst/>
                        </a:rPr>
                        <a:t>Discharging</a:t>
                      </a:r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210140"/>
                  </a:ext>
                </a:extLst>
              </a:tr>
              <a:tr h="3389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100" u="none" strike="noStrike" dirty="0">
                          <a:effectLst/>
                        </a:rPr>
                        <a:t>10 (A)</a:t>
                      </a:r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100" u="none" strike="noStrike" dirty="0">
                          <a:effectLst/>
                        </a:rPr>
                        <a:t>40 (A)</a:t>
                      </a:r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100" u="none" strike="noStrike" dirty="0">
                          <a:effectLst/>
                        </a:rPr>
                        <a:t>10 (A)</a:t>
                      </a:r>
                      <a:endParaRPr lang="fi-F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100" u="none" strike="noStrike">
                          <a:effectLst/>
                        </a:rPr>
                        <a:t>40 (A)</a:t>
                      </a:r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464373"/>
                  </a:ext>
                </a:extLst>
              </a:tr>
              <a:tr h="262199"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>
                          <a:effectLst/>
                        </a:rPr>
                        <a:t>EV </a:t>
                      </a:r>
                      <a:r>
                        <a:rPr lang="fi-FI" sz="1100" u="none" strike="noStrike" err="1">
                          <a:effectLst/>
                        </a:rPr>
                        <a:t>Battery</a:t>
                      </a:r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0.6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1.7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 dirty="0">
                          <a:effectLst/>
                        </a:rPr>
                        <a:t>0.6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1.9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998208"/>
                  </a:ext>
                </a:extLst>
              </a:tr>
              <a:tr h="262199"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>
                          <a:effectLst/>
                        </a:rPr>
                        <a:t>EV PEU</a:t>
                      </a:r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6.3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5.8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 dirty="0">
                          <a:effectLst/>
                        </a:rPr>
                        <a:t>16.7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 dirty="0">
                          <a:effectLst/>
                        </a:rPr>
                        <a:t>19.2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914045"/>
                  </a:ext>
                </a:extLst>
              </a:tr>
              <a:tr h="262199"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>
                          <a:effectLst/>
                        </a:rPr>
                        <a:t>EVSE</a:t>
                      </a:r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0.1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0.3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1.4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 dirty="0">
                          <a:effectLst/>
                        </a:rPr>
                        <a:t>1.4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6030173"/>
                  </a:ext>
                </a:extLst>
              </a:tr>
              <a:tr h="262199"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>
                          <a:effectLst/>
                        </a:rPr>
                        <a:t>Breakers</a:t>
                      </a:r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0.0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1.3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2.8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 dirty="0">
                          <a:effectLst/>
                        </a:rPr>
                        <a:t>0.6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834388"/>
                  </a:ext>
                </a:extLst>
              </a:tr>
              <a:tr h="262199"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>
                          <a:effectLst/>
                        </a:rPr>
                        <a:t>Transformer</a:t>
                      </a:r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10.2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3.3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14.6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 dirty="0">
                          <a:effectLst/>
                        </a:rPr>
                        <a:t>6.7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306615"/>
                  </a:ext>
                </a:extLst>
              </a:tr>
              <a:tr h="275311"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>
                          <a:effectLst/>
                        </a:rPr>
                        <a:t>Total</a:t>
                      </a:r>
                      <a:endParaRPr lang="fi-F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1" u="none" strike="noStrike">
                          <a:effectLst/>
                        </a:rPr>
                        <a:t>17.2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1" u="none" strike="noStrike">
                          <a:effectLst/>
                        </a:rPr>
                        <a:t>12.4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1" u="none" strike="noStrike">
                          <a:effectLst/>
                        </a:rPr>
                        <a:t>36.1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1" u="none" strike="noStrike" dirty="0">
                          <a:effectLst/>
                        </a:rPr>
                        <a:t>29.8</a:t>
                      </a:r>
                      <a:endParaRPr lang="fi-FI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1365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1381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>
            <a:extLst>
              <a:ext uri="{FF2B5EF4-FFF2-40B4-BE49-F238E27FC236}">
                <a16:creationId xmlns:a16="http://schemas.microsoft.com/office/drawing/2014/main" id="{F552D3C8-CA5E-47A7-BA4F-BCF280A6A1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Smart </a:t>
            </a:r>
            <a:r>
              <a:rPr lang="fi-FI" err="1"/>
              <a:t>charging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A605E5CB-A136-452E-A488-CDCEFE4060C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46F8A3A-E89B-4076-BCCA-ACCDACA066D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651257C6-081D-4212-8C87-88C56C554648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22B2BE2E-609B-4E73-8959-C476B67F2FC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graphicFrame>
        <p:nvGraphicFramePr>
          <p:cNvPr id="9" name="Kaaviokuva 8">
            <a:extLst>
              <a:ext uri="{FF2B5EF4-FFF2-40B4-BE49-F238E27FC236}">
                <a16:creationId xmlns:a16="http://schemas.microsoft.com/office/drawing/2014/main" id="{49C6BE4D-93AC-4F63-8C3E-1AE5C96C5D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8722653"/>
              </p:ext>
            </p:extLst>
          </p:nvPr>
        </p:nvGraphicFramePr>
        <p:xfrm>
          <a:off x="1524000" y="1898954"/>
          <a:ext cx="5334000" cy="3562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kstin paikkamerkki 14">
            <a:extLst>
              <a:ext uri="{FF2B5EF4-FFF2-40B4-BE49-F238E27FC236}">
                <a16:creationId xmlns:a16="http://schemas.microsoft.com/office/drawing/2014/main" id="{0923B5DB-7185-4843-A0FD-834E87C9EB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399" y="1497600"/>
            <a:ext cx="7888313" cy="4136400"/>
          </a:xfrm>
        </p:spPr>
        <p:txBody>
          <a:bodyPr/>
          <a:lstStyle/>
          <a:p>
            <a:r>
              <a:rPr lang="en-US"/>
              <a:t>The industry is still evolving, and no protocol has been established as the de-facto standard.</a:t>
            </a:r>
          </a:p>
        </p:txBody>
      </p:sp>
    </p:spTree>
    <p:extLst>
      <p:ext uri="{BB962C8B-B14F-4D97-AF65-F5344CB8AC3E}">
        <p14:creationId xmlns:p14="http://schemas.microsoft.com/office/powerpoint/2010/main" val="242339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/>
              <a:t>Directives</a:t>
            </a:r>
            <a:r>
              <a:rPr lang="fi-FI" sz="2000" dirty="0"/>
              <a:t>, </a:t>
            </a:r>
            <a:r>
              <a:rPr lang="fi-FI" sz="2000" dirty="0" err="1"/>
              <a:t>standardization</a:t>
            </a:r>
            <a:r>
              <a:rPr lang="fi-FI" sz="2000" dirty="0"/>
              <a:t> and </a:t>
            </a:r>
            <a:r>
              <a:rPr lang="fi-FI" sz="2000" dirty="0" err="1"/>
              <a:t>subsidies</a:t>
            </a:r>
            <a:r>
              <a:rPr lang="fi-FI" sz="2000" dirty="0"/>
              <a:t> </a:t>
            </a:r>
            <a:r>
              <a:rPr lang="fi-FI" sz="2000" dirty="0" err="1"/>
              <a:t>are</a:t>
            </a:r>
            <a:r>
              <a:rPr lang="fi-FI" sz="2000" dirty="0"/>
              <a:t> </a:t>
            </a:r>
            <a:r>
              <a:rPr lang="fi-FI" sz="2000" dirty="0" err="1"/>
              <a:t>needed</a:t>
            </a:r>
            <a:r>
              <a:rPr lang="fi-FI" sz="2000" dirty="0"/>
              <a:t> to </a:t>
            </a:r>
            <a:r>
              <a:rPr lang="fi-FI" sz="2000" dirty="0" err="1"/>
              <a:t>propagate</a:t>
            </a:r>
            <a:r>
              <a:rPr lang="fi-FI" sz="2000" dirty="0"/>
              <a:t> </a:t>
            </a:r>
            <a:r>
              <a:rPr lang="fi-FI" sz="2000" dirty="0" err="1"/>
              <a:t>EV’s</a:t>
            </a:r>
            <a:r>
              <a:rPr lang="fi-FI" sz="2000" dirty="0"/>
              <a:t> and </a:t>
            </a:r>
            <a:r>
              <a:rPr lang="fi-FI" sz="2000" dirty="0" err="1"/>
              <a:t>their</a:t>
            </a:r>
            <a:r>
              <a:rPr lang="fi-FI" sz="2000" dirty="0"/>
              <a:t> </a:t>
            </a:r>
            <a:r>
              <a:rPr lang="fi-FI" sz="2000" dirty="0" err="1"/>
              <a:t>charging</a:t>
            </a:r>
            <a:r>
              <a:rPr lang="fi-FI" sz="2000" dirty="0"/>
              <a:t> </a:t>
            </a:r>
            <a:r>
              <a:rPr lang="fi-FI" sz="2000" dirty="0" err="1"/>
              <a:t>network</a:t>
            </a:r>
            <a:endParaRPr lang="fi-FI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/>
              <a:t>The</a:t>
            </a:r>
            <a:r>
              <a:rPr lang="fi-FI" sz="2000" dirty="0"/>
              <a:t> main </a:t>
            </a:r>
            <a:r>
              <a:rPr lang="fi-FI" sz="2000" dirty="0" err="1"/>
              <a:t>advantage</a:t>
            </a:r>
            <a:r>
              <a:rPr lang="fi-FI" sz="2000" dirty="0"/>
              <a:t> of Grid-</a:t>
            </a:r>
            <a:r>
              <a:rPr lang="fi-FI" sz="2000" dirty="0" err="1"/>
              <a:t>Integrated</a:t>
            </a:r>
            <a:r>
              <a:rPr lang="fi-FI" sz="2000" dirty="0"/>
              <a:t> </a:t>
            </a:r>
            <a:r>
              <a:rPr lang="fi-FI" sz="2000" dirty="0" err="1"/>
              <a:t>Vehicles</a:t>
            </a:r>
            <a:r>
              <a:rPr lang="fi-FI" sz="2000" dirty="0"/>
              <a:t>’ V2G </a:t>
            </a:r>
            <a:r>
              <a:rPr lang="fi-FI" sz="2000" dirty="0" err="1"/>
              <a:t>operation</a:t>
            </a:r>
            <a:r>
              <a:rPr lang="fi-FI" sz="2000" dirty="0"/>
              <a:t> is </a:t>
            </a:r>
            <a:r>
              <a:rPr lang="fi-FI" sz="2000" dirty="0" err="1"/>
              <a:t>demand</a:t>
            </a:r>
            <a:r>
              <a:rPr lang="fi-FI" sz="2000" dirty="0"/>
              <a:t> </a:t>
            </a:r>
            <a:r>
              <a:rPr lang="fi-FI" sz="2000" dirty="0" err="1"/>
              <a:t>peak-shaving</a:t>
            </a:r>
            <a:endParaRPr lang="fi-FI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/>
              <a:t>Smart </a:t>
            </a:r>
            <a:r>
              <a:rPr lang="fi-FI" sz="2000" dirty="0" err="1"/>
              <a:t>charging</a:t>
            </a:r>
            <a:r>
              <a:rPr lang="fi-FI" sz="2000" dirty="0"/>
              <a:t> is </a:t>
            </a:r>
            <a:r>
              <a:rPr lang="fi-FI" sz="2000" dirty="0" err="1"/>
              <a:t>necessary</a:t>
            </a:r>
            <a:r>
              <a:rPr lang="fi-FI" sz="2000" dirty="0"/>
              <a:t> to </a:t>
            </a:r>
            <a:r>
              <a:rPr lang="fi-FI" sz="2000" dirty="0" err="1"/>
              <a:t>ensure</a:t>
            </a:r>
            <a:r>
              <a:rPr lang="fi-FI" sz="2000" dirty="0"/>
              <a:t> </a:t>
            </a:r>
            <a:r>
              <a:rPr lang="fi-FI" sz="2000" dirty="0" err="1"/>
              <a:t>grid</a:t>
            </a:r>
            <a:r>
              <a:rPr lang="fi-FI" sz="2000" dirty="0"/>
              <a:t> </a:t>
            </a:r>
            <a:r>
              <a:rPr lang="fi-FI" sz="2000" dirty="0" err="1"/>
              <a:t>stability</a:t>
            </a:r>
            <a:r>
              <a:rPr lang="fi-FI" sz="2000" dirty="0"/>
              <a:t> in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future</a:t>
            </a:r>
            <a:endParaRPr lang="fi-FI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Conclusions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/>
              <a:t>26.03.2019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r>
              <a:rPr lang="en-US" sz="1200" b="0" dirty="0">
                <a:cs typeface="Arial"/>
              </a:rPr>
              <a:t>https://www.talouselama.fi/uutiset/joka-viides-uusi-auto-on-pian-sahkoauto-uskokaa-nyt-vaan/bb7cbc95-6a39-33d0-8f17-215d12398434 </a:t>
            </a:r>
          </a:p>
          <a:p>
            <a:r>
              <a:rPr lang="en-US" sz="1200" b="0" dirty="0">
                <a:cs typeface="Arial"/>
              </a:rPr>
              <a:t>http://julkaisut.valtioneuvosto.fi/bitstream/handle/10024/161364/3-2019-GASELLI_loppuraportti_.pdf </a:t>
            </a:r>
          </a:p>
          <a:p>
            <a:r>
              <a:rPr lang="en-US" sz="1200" b="0" dirty="0">
                <a:cs typeface="Arial"/>
              </a:rPr>
              <a:t>https://www.volvotrucks.fi/fi-fi/news/press-releases/2019/feb/lehdistotiedote-19022019.html </a:t>
            </a:r>
          </a:p>
          <a:p>
            <a:r>
              <a:rPr lang="en-US" sz="1200" b="0" dirty="0">
                <a:cs typeface="Arial"/>
              </a:rPr>
              <a:t>https://www.liikennefakta.fi/ymparisto </a:t>
            </a:r>
          </a:p>
          <a:p>
            <a:r>
              <a:rPr lang="en-US" sz="1200" b="0" dirty="0">
                <a:cs typeface="Arial"/>
              </a:rPr>
              <a:t>https://www.nissan.fi/ajoneuvot/henkiloautot/leaf.html%3F&amp;cid=psmQy2MdEBK_dc|U </a:t>
            </a:r>
          </a:p>
          <a:p>
            <a:r>
              <a:rPr lang="en-US" sz="1200" b="0" dirty="0">
                <a:cs typeface="Arial"/>
              </a:rPr>
              <a:t>https://www.autotalli.com/artikkeli/Tesla-Model-3-Sai-Suomen-Hinnat---544-Km-Long-Range--Versio-Alkaen-60-500-Euroa?gclid=CjwKCAjw1dzkBRBWEiwAROVDLPRDiOvsuxyJcZFUji_W4H9bdU2HEsA5ksi0B7SEVr3PuzITT5hubBoCQvEQAvD_BwE </a:t>
            </a:r>
          </a:p>
          <a:p>
            <a:r>
              <a:rPr lang="en-US" sz="1200" b="0" dirty="0">
                <a:cs typeface="Arial"/>
              </a:rPr>
              <a:t>https://www.pluglesspower.com/learn/wireless-charging-evs-guide-tesla/ </a:t>
            </a:r>
          </a:p>
          <a:p>
            <a:r>
              <a:rPr lang="en-US" sz="1200" b="0" dirty="0">
                <a:cs typeface="Arial"/>
              </a:rPr>
              <a:t>https://www.sciencedirect.com/science/article/pii/S0360544217303730?via%3Dihub</a:t>
            </a:r>
          </a:p>
          <a:p>
            <a:r>
              <a:rPr lang="en-US" sz="1200" b="0" dirty="0">
                <a:cs typeface="Arial"/>
              </a:rPr>
              <a:t>https://www.researchgate.net/publication/266862790_THE_EFFECT_OF_PHEV_AND_HEV_DUTY_CYCLES_ON_BATTERY_AND_BATTERY_PACK_PERFORMANCE/download </a:t>
            </a:r>
          </a:p>
          <a:p>
            <a:r>
              <a:rPr lang="en-US" sz="1200" b="0" dirty="0">
                <a:cs typeface="Arial"/>
              </a:rPr>
              <a:t>https://cleantechnica.com/2018/03/10/electric-car-myth-buster-efficiency/ 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26.03.2019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3</TotalTime>
  <Words>579</Words>
  <Application>Microsoft Office PowerPoint</Application>
  <PresentationFormat>On-screen Show (4:3)</PresentationFormat>
  <Paragraphs>181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ＭＳ Ｐゴシック</vt:lpstr>
      <vt:lpstr>Arial</vt:lpstr>
      <vt:lpstr>Calibri</vt:lpstr>
      <vt:lpstr>Times New Roman</vt:lpstr>
      <vt:lpstr>presentation</vt:lpstr>
      <vt:lpstr>Aalto Content - Green</vt:lpstr>
      <vt:lpstr>ELEC-E8423 - Smart Grid  Electric vehicles and their charging systems</vt:lpstr>
      <vt:lpstr>Introduction</vt:lpstr>
      <vt:lpstr>Electric vehicles</vt:lpstr>
      <vt:lpstr>Charging modes</vt:lpstr>
      <vt:lpstr>Charging systems and methods</vt:lpstr>
      <vt:lpstr>Charging of the EV</vt:lpstr>
      <vt:lpstr>Smart charging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</cp:revision>
  <dcterms:created xsi:type="dcterms:W3CDTF">2010-03-23T14:57:30Z</dcterms:created>
  <dcterms:modified xsi:type="dcterms:W3CDTF">2019-03-26T07:32:29Z</dcterms:modified>
</cp:coreProperties>
</file>