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66" r:id="rId4"/>
    <p:sldId id="267" r:id="rId5"/>
    <p:sldId id="268" r:id="rId6"/>
    <p:sldId id="269" r:id="rId7"/>
    <p:sldId id="258" r:id="rId8"/>
    <p:sldId id="259" r:id="rId9"/>
    <p:sldId id="263" r:id="rId10"/>
    <p:sldId id="264" r:id="rId11"/>
    <p:sldId id="265" r:id="rId12"/>
    <p:sldId id="270" r:id="rId13"/>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7C29D1-2094-48DB-A255-4FA2200B3414}" v="113" dt="2019-04-08T10:09:55.996"/>
    <p1510:client id="{64611876-7EA4-A45A-FEB1-AB1EABD76A88}" v="4" dt="2019-04-08T10:29:20.7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157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htinen Oula" userId="S::oula.lehtinen@aalto.fi::8e3b846d-9be9-405f-b214-7c2aa7127acb" providerId="AD" clId="Web-{4B8F6F7A-8E6A-4CEB-B292-1B200DDA369A}"/>
    <pc:docChg chg="modSld">
      <pc:chgData name="Lehtinen Oula" userId="S::oula.lehtinen@aalto.fi::8e3b846d-9be9-405f-b214-7c2aa7127acb" providerId="AD" clId="Web-{4B8F6F7A-8E6A-4CEB-B292-1B200DDA369A}" dt="2019-04-06T19:29:31.543" v="9" actId="20577"/>
      <pc:docMkLst>
        <pc:docMk/>
      </pc:docMkLst>
      <pc:sldChg chg="modSp">
        <pc:chgData name="Lehtinen Oula" userId="S::oula.lehtinen@aalto.fi::8e3b846d-9be9-405f-b214-7c2aa7127acb" providerId="AD" clId="Web-{4B8F6F7A-8E6A-4CEB-B292-1B200DDA369A}" dt="2019-04-06T19:29:31.543" v="9" actId="20577"/>
        <pc:sldMkLst>
          <pc:docMk/>
          <pc:sldMk cId="0" sldId="258"/>
        </pc:sldMkLst>
        <pc:spChg chg="mod">
          <ac:chgData name="Lehtinen Oula" userId="S::oula.lehtinen@aalto.fi::8e3b846d-9be9-405f-b214-7c2aa7127acb" providerId="AD" clId="Web-{4B8F6F7A-8E6A-4CEB-B292-1B200DDA369A}" dt="2019-04-06T19:29:31.543" v="9" actId="20577"/>
          <ac:spMkLst>
            <pc:docMk/>
            <pc:sldMk cId="0" sldId="258"/>
            <ac:spMk id="2" creationId="{25B51AAB-2596-4EBF-9B87-48140CB35266}"/>
          </ac:spMkLst>
        </pc:spChg>
      </pc:sldChg>
    </pc:docChg>
  </pc:docChgLst>
  <pc:docChgLst>
    <pc:chgData name="Guest User" userId="S::urn:spo:anon#c5d697fea2ca26db445a5cf2ea43969235b2a647dc5aeae60ba529004c602032::" providerId="AD" clId="Web-{63A8E8C7-5B78-2F07-AB47-071A43D7B8F2}"/>
    <pc:docChg chg="addSld delSld modSld">
      <pc:chgData name="Guest User" userId="S::urn:spo:anon#c5d697fea2ca26db445a5cf2ea43969235b2a647dc5aeae60ba529004c602032::" providerId="AD" clId="Web-{63A8E8C7-5B78-2F07-AB47-071A43D7B8F2}" dt="2019-04-04T13:11:17.529" v="2080" actId="14100"/>
      <pc:docMkLst>
        <pc:docMk/>
      </pc:docMkLst>
      <pc:sldChg chg="delSp modSp">
        <pc:chgData name="Guest User" userId="S::urn:spo:anon#c5d697fea2ca26db445a5cf2ea43969235b2a647dc5aeae60ba529004c602032::" providerId="AD" clId="Web-{63A8E8C7-5B78-2F07-AB47-071A43D7B8F2}" dt="2019-04-04T13:00:55.763" v="2070" actId="20577"/>
        <pc:sldMkLst>
          <pc:docMk/>
          <pc:sldMk cId="0" sldId="258"/>
        </pc:sldMkLst>
        <pc:spChg chg="mod">
          <ac:chgData name="Guest User" userId="S::urn:spo:anon#c5d697fea2ca26db445a5cf2ea43969235b2a647dc5aeae60ba529004c602032::" providerId="AD" clId="Web-{63A8E8C7-5B78-2F07-AB47-071A43D7B8F2}" dt="2019-04-04T13:00:55.763" v="2070" actId="20577"/>
          <ac:spMkLst>
            <pc:docMk/>
            <pc:sldMk cId="0" sldId="258"/>
            <ac:spMk id="2" creationId="{25B51AAB-2596-4EBF-9B87-48140CB35266}"/>
          </ac:spMkLst>
        </pc:spChg>
        <pc:spChg chg="del mod">
          <ac:chgData name="Guest User" userId="S::urn:spo:anon#c5d697fea2ca26db445a5cf2ea43969235b2a647dc5aeae60ba529004c602032::" providerId="AD" clId="Web-{63A8E8C7-5B78-2F07-AB47-071A43D7B8F2}" dt="2019-04-04T11:57:08.128" v="1265"/>
          <ac:spMkLst>
            <pc:docMk/>
            <pc:sldMk cId="0" sldId="258"/>
            <ac:spMk id="4" creationId="{A46753B9-1803-40D4-8429-D4A072254695}"/>
          </ac:spMkLst>
        </pc:spChg>
        <pc:spChg chg="del">
          <ac:chgData name="Guest User" userId="S::urn:spo:anon#c5d697fea2ca26db445a5cf2ea43969235b2a647dc5aeae60ba529004c602032::" providerId="AD" clId="Web-{63A8E8C7-5B78-2F07-AB47-071A43D7B8F2}" dt="2019-04-04T11:57:10.206" v="1266"/>
          <ac:spMkLst>
            <pc:docMk/>
            <pc:sldMk cId="0" sldId="258"/>
            <ac:spMk id="9" creationId="{17AC81DE-C86D-4616-B492-6C7FCB0605BD}"/>
          </ac:spMkLst>
        </pc:spChg>
        <pc:spChg chg="mod">
          <ac:chgData name="Guest User" userId="S::urn:spo:anon#c5d697fea2ca26db445a5cf2ea43969235b2a647dc5aeae60ba529004c602032::" providerId="AD" clId="Web-{63A8E8C7-5B78-2F07-AB47-071A43D7B8F2}" dt="2019-04-04T11:57:27.363" v="1281" actId="20577"/>
          <ac:spMkLst>
            <pc:docMk/>
            <pc:sldMk cId="0" sldId="258"/>
            <ac:spMk id="99" creationId="{00000000-0000-0000-0000-000000000000}"/>
          </ac:spMkLst>
        </pc:spChg>
        <pc:picChg chg="del">
          <ac:chgData name="Guest User" userId="S::urn:spo:anon#c5d697fea2ca26db445a5cf2ea43969235b2a647dc5aeae60ba529004c602032::" providerId="AD" clId="Web-{63A8E8C7-5B78-2F07-AB47-071A43D7B8F2}" dt="2019-04-04T11:57:02.034" v="1260"/>
          <ac:picMkLst>
            <pc:docMk/>
            <pc:sldMk cId="0" sldId="258"/>
            <ac:picMk id="3" creationId="{A0EF59C1-B90C-4BCB-B0FA-61B2F0C24ED3}"/>
          </ac:picMkLst>
        </pc:picChg>
        <pc:picChg chg="mod">
          <ac:chgData name="Guest User" userId="S::urn:spo:anon#c5d697fea2ca26db445a5cf2ea43969235b2a647dc5aeae60ba529004c602032::" providerId="AD" clId="Web-{63A8E8C7-5B78-2F07-AB47-071A43D7B8F2}" dt="2019-04-04T12:59:43.824" v="2049" actId="1076"/>
          <ac:picMkLst>
            <pc:docMk/>
            <pc:sldMk cId="0" sldId="258"/>
            <ac:picMk id="3" creationId="{CEB231D5-DE09-4590-BA2B-5B1E7E161024}"/>
          </ac:picMkLst>
        </pc:picChg>
        <pc:picChg chg="del">
          <ac:chgData name="Guest User" userId="S::urn:spo:anon#c5d697fea2ca26db445a5cf2ea43969235b2a647dc5aeae60ba529004c602032::" providerId="AD" clId="Web-{63A8E8C7-5B78-2F07-AB47-071A43D7B8F2}" dt="2019-04-04T11:57:03.566" v="1261"/>
          <ac:picMkLst>
            <pc:docMk/>
            <pc:sldMk cId="0" sldId="258"/>
            <ac:picMk id="5" creationId="{3742187C-251C-4B2A-A13D-E7E3AE753069}"/>
          </ac:picMkLst>
        </pc:picChg>
      </pc:sldChg>
      <pc:sldChg chg="modSp">
        <pc:chgData name="Guest User" userId="S::urn:spo:anon#c5d697fea2ca26db445a5cf2ea43969235b2a647dc5aeae60ba529004c602032::" providerId="AD" clId="Web-{63A8E8C7-5B78-2F07-AB47-071A43D7B8F2}" dt="2019-04-04T11:50:27.737" v="1142" actId="20577"/>
        <pc:sldMkLst>
          <pc:docMk/>
          <pc:sldMk cId="0" sldId="263"/>
        </pc:sldMkLst>
        <pc:spChg chg="mod">
          <ac:chgData name="Guest User" userId="S::urn:spo:anon#c5d697fea2ca26db445a5cf2ea43969235b2a647dc5aeae60ba529004c602032::" providerId="AD" clId="Web-{63A8E8C7-5B78-2F07-AB47-071A43D7B8F2}" dt="2019-04-04T11:50:27.737" v="1142" actId="20577"/>
          <ac:spMkLst>
            <pc:docMk/>
            <pc:sldMk cId="0" sldId="263"/>
            <ac:spMk id="118" creationId="{00000000-0000-0000-0000-000000000000}"/>
          </ac:spMkLst>
        </pc:spChg>
      </pc:sldChg>
      <pc:sldChg chg="modSp">
        <pc:chgData name="Guest User" userId="S::urn:spo:anon#c5d697fea2ca26db445a5cf2ea43969235b2a647dc5aeae60ba529004c602032::" providerId="AD" clId="Web-{63A8E8C7-5B78-2F07-AB47-071A43D7B8F2}" dt="2019-04-04T11:46:14.908" v="1031" actId="20577"/>
        <pc:sldMkLst>
          <pc:docMk/>
          <pc:sldMk cId="0" sldId="264"/>
        </pc:sldMkLst>
        <pc:spChg chg="mod">
          <ac:chgData name="Guest User" userId="S::urn:spo:anon#c5d697fea2ca26db445a5cf2ea43969235b2a647dc5aeae60ba529004c602032::" providerId="AD" clId="Web-{63A8E8C7-5B78-2F07-AB47-071A43D7B8F2}" dt="2019-04-04T11:46:14.908" v="1031" actId="20577"/>
          <ac:spMkLst>
            <pc:docMk/>
            <pc:sldMk cId="0" sldId="264"/>
            <ac:spMk id="122" creationId="{00000000-0000-0000-0000-000000000000}"/>
          </ac:spMkLst>
        </pc:spChg>
      </pc:sldChg>
      <pc:sldChg chg="modSp">
        <pc:chgData name="Guest User" userId="S::urn:spo:anon#c5d697fea2ca26db445a5cf2ea43969235b2a647dc5aeae60ba529004c602032::" providerId="AD" clId="Web-{63A8E8C7-5B78-2F07-AB47-071A43D7B8F2}" dt="2019-04-04T12:58:16.059" v="2044" actId="20577"/>
        <pc:sldMkLst>
          <pc:docMk/>
          <pc:sldMk cId="0" sldId="265"/>
        </pc:sldMkLst>
        <pc:spChg chg="mod">
          <ac:chgData name="Guest User" userId="S::urn:spo:anon#c5d697fea2ca26db445a5cf2ea43969235b2a647dc5aeae60ba529004c602032::" providerId="AD" clId="Web-{63A8E8C7-5B78-2F07-AB47-071A43D7B8F2}" dt="2019-04-04T12:58:16.059" v="2044" actId="20577"/>
          <ac:spMkLst>
            <pc:docMk/>
            <pc:sldMk cId="0" sldId="265"/>
            <ac:spMk id="126" creationId="{00000000-0000-0000-0000-000000000000}"/>
          </ac:spMkLst>
        </pc:spChg>
      </pc:sldChg>
      <pc:sldChg chg="modSp">
        <pc:chgData name="Guest User" userId="S::urn:spo:anon#c5d697fea2ca26db445a5cf2ea43969235b2a647dc5aeae60ba529004c602032::" providerId="AD" clId="Web-{63A8E8C7-5B78-2F07-AB47-071A43D7B8F2}" dt="2019-04-04T12:13:40.943" v="1920" actId="20577"/>
        <pc:sldMkLst>
          <pc:docMk/>
          <pc:sldMk cId="766950222" sldId="266"/>
        </pc:sldMkLst>
        <pc:spChg chg="mod">
          <ac:chgData name="Guest User" userId="S::urn:spo:anon#c5d697fea2ca26db445a5cf2ea43969235b2a647dc5aeae60ba529004c602032::" providerId="AD" clId="Web-{63A8E8C7-5B78-2F07-AB47-071A43D7B8F2}" dt="2019-04-04T12:13:40.943" v="1920" actId="20577"/>
          <ac:spMkLst>
            <pc:docMk/>
            <pc:sldMk cId="766950222" sldId="266"/>
            <ac:spMk id="94" creationId="{00000000-0000-0000-0000-000000000000}"/>
          </ac:spMkLst>
        </pc:spChg>
      </pc:sldChg>
      <pc:sldChg chg="modSp">
        <pc:chgData name="Guest User" userId="S::urn:spo:anon#c5d697fea2ca26db445a5cf2ea43969235b2a647dc5aeae60ba529004c602032::" providerId="AD" clId="Web-{63A8E8C7-5B78-2F07-AB47-071A43D7B8F2}" dt="2019-04-04T13:02:41.762" v="2074" actId="20577"/>
        <pc:sldMkLst>
          <pc:docMk/>
          <pc:sldMk cId="1898808266" sldId="267"/>
        </pc:sldMkLst>
        <pc:spChg chg="mod">
          <ac:chgData name="Guest User" userId="S::urn:spo:anon#c5d697fea2ca26db445a5cf2ea43969235b2a647dc5aeae60ba529004c602032::" providerId="AD" clId="Web-{63A8E8C7-5B78-2F07-AB47-071A43D7B8F2}" dt="2019-04-04T13:02:41.762" v="2074" actId="20577"/>
          <ac:spMkLst>
            <pc:docMk/>
            <pc:sldMk cId="1898808266" sldId="267"/>
            <ac:spMk id="94" creationId="{00000000-0000-0000-0000-000000000000}"/>
          </ac:spMkLst>
        </pc:spChg>
        <pc:picChg chg="mod">
          <ac:chgData name="Guest User" userId="S::urn:spo:anon#c5d697fea2ca26db445a5cf2ea43969235b2a647dc5aeae60ba529004c602032::" providerId="AD" clId="Web-{63A8E8C7-5B78-2F07-AB47-071A43D7B8F2}" dt="2019-04-04T10:21:14.689" v="703" actId="1076"/>
          <ac:picMkLst>
            <pc:docMk/>
            <pc:sldMk cId="1898808266" sldId="267"/>
            <ac:picMk id="4" creationId="{C210AAA2-2A68-4DC9-B7C0-65B05BB51A7F}"/>
          </ac:picMkLst>
        </pc:picChg>
        <pc:picChg chg="mod">
          <ac:chgData name="Guest User" userId="S::urn:spo:anon#c5d697fea2ca26db445a5cf2ea43969235b2a647dc5aeae60ba529004c602032::" providerId="AD" clId="Web-{63A8E8C7-5B78-2F07-AB47-071A43D7B8F2}" dt="2019-04-04T10:21:19.428" v="704" actId="1076"/>
          <ac:picMkLst>
            <pc:docMk/>
            <pc:sldMk cId="1898808266" sldId="267"/>
            <ac:picMk id="6" creationId="{4380132E-24C0-4CBD-B54B-CDE6DF78C7AF}"/>
          </ac:picMkLst>
        </pc:picChg>
        <pc:picChg chg="mod">
          <ac:chgData name="Guest User" userId="S::urn:spo:anon#c5d697fea2ca26db445a5cf2ea43969235b2a647dc5aeae60ba529004c602032::" providerId="AD" clId="Web-{63A8E8C7-5B78-2F07-AB47-071A43D7B8F2}" dt="2019-04-04T10:21:24.502" v="705" actId="1076"/>
          <ac:picMkLst>
            <pc:docMk/>
            <pc:sldMk cId="1898808266" sldId="267"/>
            <ac:picMk id="10" creationId="{0394761E-E177-497B-BBCB-7B5EBA7DECCB}"/>
          </ac:picMkLst>
        </pc:picChg>
      </pc:sldChg>
      <pc:sldChg chg="modSp">
        <pc:chgData name="Guest User" userId="S::urn:spo:anon#c5d697fea2ca26db445a5cf2ea43969235b2a647dc5aeae60ba529004c602032::" providerId="AD" clId="Web-{63A8E8C7-5B78-2F07-AB47-071A43D7B8F2}" dt="2019-04-04T12:13:52.756" v="1923" actId="20577"/>
        <pc:sldMkLst>
          <pc:docMk/>
          <pc:sldMk cId="1387659647" sldId="268"/>
        </pc:sldMkLst>
        <pc:spChg chg="mod">
          <ac:chgData name="Guest User" userId="S::urn:spo:anon#c5d697fea2ca26db445a5cf2ea43969235b2a647dc5aeae60ba529004c602032::" providerId="AD" clId="Web-{63A8E8C7-5B78-2F07-AB47-071A43D7B8F2}" dt="2019-04-04T11:40:41.063" v="1015" actId="20577"/>
          <ac:spMkLst>
            <pc:docMk/>
            <pc:sldMk cId="1387659647" sldId="268"/>
            <ac:spMk id="94" creationId="{00000000-0000-0000-0000-000000000000}"/>
          </ac:spMkLst>
        </pc:spChg>
        <pc:spChg chg="mod">
          <ac:chgData name="Guest User" userId="S::urn:spo:anon#c5d697fea2ca26db445a5cf2ea43969235b2a647dc5aeae60ba529004c602032::" providerId="AD" clId="Web-{63A8E8C7-5B78-2F07-AB47-071A43D7B8F2}" dt="2019-04-04T12:13:52.756" v="1923" actId="20577"/>
          <ac:spMkLst>
            <pc:docMk/>
            <pc:sldMk cId="1387659647" sldId="268"/>
            <ac:spMk id="95" creationId="{00000000-0000-0000-0000-000000000000}"/>
          </ac:spMkLst>
        </pc:spChg>
      </pc:sldChg>
      <pc:sldChg chg="modSp add replId">
        <pc:chgData name="Guest User" userId="S::urn:spo:anon#c5d697fea2ca26db445a5cf2ea43969235b2a647dc5aeae60ba529004c602032::" providerId="AD" clId="Web-{63A8E8C7-5B78-2F07-AB47-071A43D7B8F2}" dt="2019-04-04T13:11:17.529" v="2080" actId="14100"/>
        <pc:sldMkLst>
          <pc:docMk/>
          <pc:sldMk cId="146512992" sldId="269"/>
        </pc:sldMkLst>
        <pc:spChg chg="mod">
          <ac:chgData name="Guest User" userId="S::urn:spo:anon#c5d697fea2ca26db445a5cf2ea43969235b2a647dc5aeae60ba529004c602032::" providerId="AD" clId="Web-{63A8E8C7-5B78-2F07-AB47-071A43D7B8F2}" dt="2019-04-04T13:11:17.529" v="2080" actId="14100"/>
          <ac:spMkLst>
            <pc:docMk/>
            <pc:sldMk cId="146512992" sldId="269"/>
            <ac:spMk id="2" creationId="{25B51AAB-2596-4EBF-9B87-48140CB35266}"/>
          </ac:spMkLst>
        </pc:spChg>
      </pc:sldChg>
      <pc:sldChg chg="addSp modSp add replId">
        <pc:chgData name="Guest User" userId="S::urn:spo:anon#c5d697fea2ca26db445a5cf2ea43969235b2a647dc5aeae60ba529004c602032::" providerId="AD" clId="Web-{63A8E8C7-5B78-2F07-AB47-071A43D7B8F2}" dt="2019-04-04T12:46:38.479" v="1949" actId="1076"/>
        <pc:sldMkLst>
          <pc:docMk/>
          <pc:sldMk cId="2110923456" sldId="270"/>
        </pc:sldMkLst>
        <pc:spChg chg="mod">
          <ac:chgData name="Guest User" userId="S::urn:spo:anon#c5d697fea2ca26db445a5cf2ea43969235b2a647dc5aeae60ba529004c602032::" providerId="AD" clId="Web-{63A8E8C7-5B78-2F07-AB47-071A43D7B8F2}" dt="2019-04-04T12:32:34.555" v="1934" actId="20577"/>
          <ac:spMkLst>
            <pc:docMk/>
            <pc:sldMk cId="2110923456" sldId="270"/>
            <ac:spMk id="126" creationId="{00000000-0000-0000-0000-000000000000}"/>
          </ac:spMkLst>
        </pc:spChg>
        <pc:spChg chg="mod">
          <ac:chgData name="Guest User" userId="S::urn:spo:anon#c5d697fea2ca26db445a5cf2ea43969235b2a647dc5aeae60ba529004c602032::" providerId="AD" clId="Web-{63A8E8C7-5B78-2F07-AB47-071A43D7B8F2}" dt="2019-04-04T12:32:45.086" v="1945" actId="20577"/>
          <ac:spMkLst>
            <pc:docMk/>
            <pc:sldMk cId="2110923456" sldId="270"/>
            <ac:spMk id="127" creationId="{00000000-0000-0000-0000-000000000000}"/>
          </ac:spMkLst>
        </pc:spChg>
        <pc:picChg chg="add mod">
          <ac:chgData name="Guest User" userId="S::urn:spo:anon#c5d697fea2ca26db445a5cf2ea43969235b2a647dc5aeae60ba529004c602032::" providerId="AD" clId="Web-{63A8E8C7-5B78-2F07-AB47-071A43D7B8F2}" dt="2019-04-04T12:46:38.479" v="1949" actId="1076"/>
          <ac:picMkLst>
            <pc:docMk/>
            <pc:sldMk cId="2110923456" sldId="270"/>
            <ac:picMk id="2" creationId="{7DD58FEC-24E1-4B5F-BF44-D3730D520CEF}"/>
          </ac:picMkLst>
        </pc:picChg>
      </pc:sldChg>
      <pc:sldChg chg="modSp new del">
        <pc:chgData name="Guest User" userId="S::urn:spo:anon#c5d697fea2ca26db445a5cf2ea43969235b2a647dc5aeae60ba529004c602032::" providerId="AD" clId="Web-{63A8E8C7-5B78-2F07-AB47-071A43D7B8F2}" dt="2019-04-04T12:32:23.196" v="1932"/>
        <pc:sldMkLst>
          <pc:docMk/>
          <pc:sldMk cId="3784516428" sldId="270"/>
        </pc:sldMkLst>
        <pc:spChg chg="mod">
          <ac:chgData name="Guest User" userId="S::urn:spo:anon#c5d697fea2ca26db445a5cf2ea43969235b2a647dc5aeae60ba529004c602032::" providerId="AD" clId="Web-{63A8E8C7-5B78-2F07-AB47-071A43D7B8F2}" dt="2019-04-04T12:32:17.696" v="1929" actId="20577"/>
          <ac:spMkLst>
            <pc:docMk/>
            <pc:sldMk cId="3784516428" sldId="270"/>
            <ac:spMk id="2" creationId="{F7A6C14B-0A93-4E6D-86CB-8BC54A1482D3}"/>
          </ac:spMkLst>
        </pc:spChg>
      </pc:sldChg>
    </pc:docChg>
  </pc:docChgLst>
  <pc:docChgLst>
    <pc:chgData name="Lehtinen Oula" userId="S::oula.lehtinen@aalto.fi::8e3b846d-9be9-405f-b214-7c2aa7127acb" providerId="AD" clId="Web-{D865D93E-E04F-9B26-7D43-E0B3C4E46C75}"/>
    <pc:docChg chg="addSld delSld modSld">
      <pc:chgData name="Lehtinen Oula" userId="S::oula.lehtinen@aalto.fi::8e3b846d-9be9-405f-b214-7c2aa7127acb" providerId="AD" clId="Web-{D865D93E-E04F-9B26-7D43-E0B3C4E46C75}" dt="2019-04-03T20:19:36.973" v="3442" actId="1076"/>
      <pc:docMkLst>
        <pc:docMk/>
      </pc:docMkLst>
      <pc:sldChg chg="del">
        <pc:chgData name="Lehtinen Oula" userId="S::oula.lehtinen@aalto.fi::8e3b846d-9be9-405f-b214-7c2aa7127acb" providerId="AD" clId="Web-{D865D93E-E04F-9B26-7D43-E0B3C4E46C75}" dt="2019-04-03T20:10:52.292" v="3043"/>
        <pc:sldMkLst>
          <pc:docMk/>
          <pc:sldMk cId="0" sldId="257"/>
        </pc:sldMkLst>
      </pc:sldChg>
      <pc:sldChg chg="addSp delSp modSp">
        <pc:chgData name="Lehtinen Oula" userId="S::oula.lehtinen@aalto.fi::8e3b846d-9be9-405f-b214-7c2aa7127acb" providerId="AD" clId="Web-{D865D93E-E04F-9B26-7D43-E0B3C4E46C75}" dt="2019-04-03T19:50:52.073" v="2317" actId="20577"/>
        <pc:sldMkLst>
          <pc:docMk/>
          <pc:sldMk cId="0" sldId="258"/>
        </pc:sldMkLst>
        <pc:spChg chg="add mod">
          <ac:chgData name="Lehtinen Oula" userId="S::oula.lehtinen@aalto.fi::8e3b846d-9be9-405f-b214-7c2aa7127acb" providerId="AD" clId="Web-{D865D93E-E04F-9B26-7D43-E0B3C4E46C75}" dt="2019-04-03T19:50:52.073" v="2317" actId="20577"/>
          <ac:spMkLst>
            <pc:docMk/>
            <pc:sldMk cId="0" sldId="258"/>
            <ac:spMk id="2" creationId="{25B51AAB-2596-4EBF-9B87-48140CB35266}"/>
          </ac:spMkLst>
        </pc:spChg>
        <pc:spChg chg="del mod">
          <ac:chgData name="Lehtinen Oula" userId="S::oula.lehtinen@aalto.fi::8e3b846d-9be9-405f-b214-7c2aa7127acb" providerId="AD" clId="Web-{D865D93E-E04F-9B26-7D43-E0B3C4E46C75}" dt="2019-04-03T19:19:42.925" v="1186"/>
          <ac:spMkLst>
            <pc:docMk/>
            <pc:sldMk cId="0" sldId="258"/>
            <ac:spMk id="98" creationId="{00000000-0000-0000-0000-000000000000}"/>
          </ac:spMkLst>
        </pc:spChg>
        <pc:spChg chg="mod">
          <ac:chgData name="Lehtinen Oula" userId="S::oula.lehtinen@aalto.fi::8e3b846d-9be9-405f-b214-7c2aa7127acb" providerId="AD" clId="Web-{D865D93E-E04F-9B26-7D43-E0B3C4E46C75}" dt="2019-04-03T19:19:15.847" v="1181" actId="20577"/>
          <ac:spMkLst>
            <pc:docMk/>
            <pc:sldMk cId="0" sldId="258"/>
            <ac:spMk id="99" creationId="{00000000-0000-0000-0000-000000000000}"/>
          </ac:spMkLst>
        </pc:spChg>
        <pc:picChg chg="add mod ord">
          <ac:chgData name="Lehtinen Oula" userId="S::oula.lehtinen@aalto.fi::8e3b846d-9be9-405f-b214-7c2aa7127acb" providerId="AD" clId="Web-{D865D93E-E04F-9B26-7D43-E0B3C4E46C75}" dt="2019-04-03T19:43:28.828" v="2004" actId="1076"/>
          <ac:picMkLst>
            <pc:docMk/>
            <pc:sldMk cId="0" sldId="258"/>
            <ac:picMk id="3" creationId="{A0EF59C1-B90C-4BCB-B0FA-61B2F0C24ED3}"/>
          </ac:picMkLst>
        </pc:picChg>
        <pc:picChg chg="add mod ord">
          <ac:chgData name="Lehtinen Oula" userId="S::oula.lehtinen@aalto.fi::8e3b846d-9be9-405f-b214-7c2aa7127acb" providerId="AD" clId="Web-{D865D93E-E04F-9B26-7D43-E0B3C4E46C75}" dt="2019-04-03T19:43:32.016" v="2005" actId="1076"/>
          <ac:picMkLst>
            <pc:docMk/>
            <pc:sldMk cId="0" sldId="258"/>
            <ac:picMk id="5" creationId="{3742187C-251C-4B2A-A13D-E7E3AE753069}"/>
          </ac:picMkLst>
        </pc:picChg>
      </pc:sldChg>
      <pc:sldChg chg="addSp delSp modSp">
        <pc:chgData name="Lehtinen Oula" userId="S::oula.lehtinen@aalto.fi::8e3b846d-9be9-405f-b214-7c2aa7127acb" providerId="AD" clId="Web-{D865D93E-E04F-9B26-7D43-E0B3C4E46C75}" dt="2019-04-03T20:19:36.973" v="3442" actId="1076"/>
        <pc:sldMkLst>
          <pc:docMk/>
          <pc:sldMk cId="0" sldId="259"/>
        </pc:sldMkLst>
        <pc:spChg chg="add mod">
          <ac:chgData name="Lehtinen Oula" userId="S::oula.lehtinen@aalto.fi::8e3b846d-9be9-405f-b214-7c2aa7127acb" providerId="AD" clId="Web-{D865D93E-E04F-9B26-7D43-E0B3C4E46C75}" dt="2019-04-03T20:19:36.973" v="3442" actId="1076"/>
          <ac:spMkLst>
            <pc:docMk/>
            <pc:sldMk cId="0" sldId="259"/>
            <ac:spMk id="8" creationId="{32E5B4FF-8F94-45D8-9E2E-C0FB0167CAF6}"/>
          </ac:spMkLst>
        </pc:spChg>
        <pc:spChg chg="add del mod">
          <ac:chgData name="Lehtinen Oula" userId="S::oula.lehtinen@aalto.fi::8e3b846d-9be9-405f-b214-7c2aa7127acb" providerId="AD" clId="Web-{D865D93E-E04F-9B26-7D43-E0B3C4E46C75}" dt="2019-04-03T20:16:50.021" v="3305"/>
          <ac:spMkLst>
            <pc:docMk/>
            <pc:sldMk cId="0" sldId="259"/>
            <ac:spMk id="9" creationId="{32FA809A-5EB4-400F-B690-6947AA37EF33}"/>
          </ac:spMkLst>
        </pc:spChg>
        <pc:spChg chg="mod">
          <ac:chgData name="Lehtinen Oula" userId="S::oula.lehtinen@aalto.fi::8e3b846d-9be9-405f-b214-7c2aa7127acb" providerId="AD" clId="Web-{D865D93E-E04F-9B26-7D43-E0B3C4E46C75}" dt="2019-04-03T20:11:28.869" v="3044" actId="14100"/>
          <ac:spMkLst>
            <pc:docMk/>
            <pc:sldMk cId="0" sldId="259"/>
            <ac:spMk id="102" creationId="{00000000-0000-0000-0000-000000000000}"/>
          </ac:spMkLst>
        </pc:spChg>
        <pc:spChg chg="mod">
          <ac:chgData name="Lehtinen Oula" userId="S::oula.lehtinen@aalto.fi::8e3b846d-9be9-405f-b214-7c2aa7127acb" providerId="AD" clId="Web-{D865D93E-E04F-9B26-7D43-E0B3C4E46C75}" dt="2019-04-03T19:54:33.070" v="2522" actId="14100"/>
          <ac:spMkLst>
            <pc:docMk/>
            <pc:sldMk cId="0" sldId="259"/>
            <ac:spMk id="103" creationId="{00000000-0000-0000-0000-000000000000}"/>
          </ac:spMkLst>
        </pc:spChg>
        <pc:graphicFrameChg chg="add mod modGraphic">
          <ac:chgData name="Lehtinen Oula" userId="S::oula.lehtinen@aalto.fi::8e3b846d-9be9-405f-b214-7c2aa7127acb" providerId="AD" clId="Web-{D865D93E-E04F-9B26-7D43-E0B3C4E46C75}" dt="2019-04-03T20:12:53.275" v="3059"/>
          <ac:graphicFrameMkLst>
            <pc:docMk/>
            <pc:sldMk cId="0" sldId="259"/>
            <ac:graphicFrameMk id="2" creationId="{CB236C6C-8D43-4340-884A-48B246852D2D}"/>
          </ac:graphicFrameMkLst>
        </pc:graphicFrameChg>
        <pc:graphicFrameChg chg="add mod modGraphic">
          <ac:chgData name="Lehtinen Oula" userId="S::oula.lehtinen@aalto.fi::8e3b846d-9be9-405f-b214-7c2aa7127acb" providerId="AD" clId="Web-{D865D93E-E04F-9B26-7D43-E0B3C4E46C75}" dt="2019-04-03T20:19:28.879" v="3441" actId="1076"/>
          <ac:graphicFrameMkLst>
            <pc:docMk/>
            <pc:sldMk cId="0" sldId="259"/>
            <ac:graphicFrameMk id="4" creationId="{4C9BB913-BC38-4404-B307-BB00E4F72A28}"/>
          </ac:graphicFrameMkLst>
        </pc:graphicFrameChg>
        <pc:graphicFrameChg chg="add del mod">
          <ac:chgData name="Lehtinen Oula" userId="S::oula.lehtinen@aalto.fi::8e3b846d-9be9-405f-b214-7c2aa7127acb" providerId="AD" clId="Web-{D865D93E-E04F-9B26-7D43-E0B3C4E46C75}" dt="2019-04-03T20:16:50.021" v="3306"/>
          <ac:graphicFrameMkLst>
            <pc:docMk/>
            <pc:sldMk cId="0" sldId="259"/>
            <ac:graphicFrameMk id="7" creationId="{0073D24C-A0ED-4262-A00F-175E30B103E0}"/>
          </ac:graphicFrameMkLst>
        </pc:graphicFrameChg>
      </pc:sldChg>
      <pc:sldChg chg="modSp del">
        <pc:chgData name="Lehtinen Oula" userId="S::oula.lehtinen@aalto.fi::8e3b846d-9be9-405f-b214-7c2aa7127acb" providerId="AD" clId="Web-{D865D93E-E04F-9B26-7D43-E0B3C4E46C75}" dt="2019-04-03T20:06:53.482" v="2876"/>
        <pc:sldMkLst>
          <pc:docMk/>
          <pc:sldMk cId="0" sldId="260"/>
        </pc:sldMkLst>
        <pc:spChg chg="mod">
          <ac:chgData name="Lehtinen Oula" userId="S::oula.lehtinen@aalto.fi::8e3b846d-9be9-405f-b214-7c2aa7127acb" providerId="AD" clId="Web-{D865D93E-E04F-9B26-7D43-E0B3C4E46C75}" dt="2019-04-03T19:59:40.738" v="2657" actId="20577"/>
          <ac:spMkLst>
            <pc:docMk/>
            <pc:sldMk cId="0" sldId="260"/>
            <ac:spMk id="106" creationId="{00000000-0000-0000-0000-000000000000}"/>
          </ac:spMkLst>
        </pc:spChg>
      </pc:sldChg>
      <pc:sldChg chg="del">
        <pc:chgData name="Lehtinen Oula" userId="S::oula.lehtinen@aalto.fi::8e3b846d-9be9-405f-b214-7c2aa7127acb" providerId="AD" clId="Web-{D865D93E-E04F-9B26-7D43-E0B3C4E46C75}" dt="2019-04-03T20:01:47.767" v="2707"/>
        <pc:sldMkLst>
          <pc:docMk/>
          <pc:sldMk cId="0" sldId="261"/>
        </pc:sldMkLst>
      </pc:sldChg>
      <pc:sldChg chg="del">
        <pc:chgData name="Lehtinen Oula" userId="S::oula.lehtinen@aalto.fi::8e3b846d-9be9-405f-b214-7c2aa7127acb" providerId="AD" clId="Web-{D865D93E-E04F-9B26-7D43-E0B3C4E46C75}" dt="2019-04-03T20:01:42.392" v="2706"/>
        <pc:sldMkLst>
          <pc:docMk/>
          <pc:sldMk cId="0" sldId="262"/>
        </pc:sldMkLst>
      </pc:sldChg>
      <pc:sldChg chg="modSp">
        <pc:chgData name="Lehtinen Oula" userId="S::oula.lehtinen@aalto.fi::8e3b846d-9be9-405f-b214-7c2aa7127acb" providerId="AD" clId="Web-{D865D93E-E04F-9B26-7D43-E0B3C4E46C75}" dt="2019-04-03T20:06:36.859" v="2874" actId="20577"/>
        <pc:sldMkLst>
          <pc:docMk/>
          <pc:sldMk cId="0" sldId="263"/>
        </pc:sldMkLst>
        <pc:spChg chg="mod">
          <ac:chgData name="Lehtinen Oula" userId="S::oula.lehtinen@aalto.fi::8e3b846d-9be9-405f-b214-7c2aa7127acb" providerId="AD" clId="Web-{D865D93E-E04F-9B26-7D43-E0B3C4E46C75}" dt="2019-04-03T20:06:36.859" v="2874" actId="20577"/>
          <ac:spMkLst>
            <pc:docMk/>
            <pc:sldMk cId="0" sldId="263"/>
            <ac:spMk id="118" creationId="{00000000-0000-0000-0000-000000000000}"/>
          </ac:spMkLst>
        </pc:spChg>
        <pc:spChg chg="mod">
          <ac:chgData name="Lehtinen Oula" userId="S::oula.lehtinen@aalto.fi::8e3b846d-9be9-405f-b214-7c2aa7127acb" providerId="AD" clId="Web-{D865D93E-E04F-9B26-7D43-E0B3C4E46C75}" dt="2019-04-03T20:04:11.641" v="2751" actId="14100"/>
          <ac:spMkLst>
            <pc:docMk/>
            <pc:sldMk cId="0" sldId="263"/>
            <ac:spMk id="119" creationId="{00000000-0000-0000-0000-000000000000}"/>
          </ac:spMkLst>
        </pc:spChg>
      </pc:sldChg>
      <pc:sldChg chg="modSp">
        <pc:chgData name="Lehtinen Oula" userId="S::oula.lehtinen@aalto.fi::8e3b846d-9be9-405f-b214-7c2aa7127acb" providerId="AD" clId="Web-{D865D93E-E04F-9B26-7D43-E0B3C4E46C75}" dt="2019-04-03T20:10:41.495" v="3041" actId="20577"/>
        <pc:sldMkLst>
          <pc:docMk/>
          <pc:sldMk cId="0" sldId="264"/>
        </pc:sldMkLst>
        <pc:spChg chg="mod">
          <ac:chgData name="Lehtinen Oula" userId="S::oula.lehtinen@aalto.fi::8e3b846d-9be9-405f-b214-7c2aa7127acb" providerId="AD" clId="Web-{D865D93E-E04F-9B26-7D43-E0B3C4E46C75}" dt="2019-04-03T20:10:41.495" v="3041" actId="20577"/>
          <ac:spMkLst>
            <pc:docMk/>
            <pc:sldMk cId="0" sldId="264"/>
            <ac:spMk id="122" creationId="{00000000-0000-0000-0000-000000000000}"/>
          </ac:spMkLst>
        </pc:spChg>
      </pc:sldChg>
      <pc:sldChg chg="modSp add replId">
        <pc:chgData name="Lehtinen Oula" userId="S::oula.lehtinen@aalto.fi::8e3b846d-9be9-405f-b214-7c2aa7127acb" providerId="AD" clId="Web-{D865D93E-E04F-9B26-7D43-E0B3C4E46C75}" dt="2019-04-03T20:03:23.204" v="2727" actId="20577"/>
        <pc:sldMkLst>
          <pc:docMk/>
          <pc:sldMk cId="766950222" sldId="266"/>
        </pc:sldMkLst>
        <pc:spChg chg="mod">
          <ac:chgData name="Lehtinen Oula" userId="S::oula.lehtinen@aalto.fi::8e3b846d-9be9-405f-b214-7c2aa7127acb" providerId="AD" clId="Web-{D865D93E-E04F-9B26-7D43-E0B3C4E46C75}" dt="2019-04-03T20:03:23.204" v="2727" actId="20577"/>
          <ac:spMkLst>
            <pc:docMk/>
            <pc:sldMk cId="766950222" sldId="266"/>
            <ac:spMk id="94" creationId="{00000000-0000-0000-0000-000000000000}"/>
          </ac:spMkLst>
        </pc:spChg>
        <pc:spChg chg="mod">
          <ac:chgData name="Lehtinen Oula" userId="S::oula.lehtinen@aalto.fi::8e3b846d-9be9-405f-b214-7c2aa7127acb" providerId="AD" clId="Web-{D865D93E-E04F-9B26-7D43-E0B3C4E46C75}" dt="2019-04-03T18:21:31.235" v="10" actId="20577"/>
          <ac:spMkLst>
            <pc:docMk/>
            <pc:sldMk cId="766950222" sldId="266"/>
            <ac:spMk id="95" creationId="{00000000-0000-0000-0000-000000000000}"/>
          </ac:spMkLst>
        </pc:spChg>
      </pc:sldChg>
      <pc:sldChg chg="addSp delSp modSp add replId">
        <pc:chgData name="Lehtinen Oula" userId="S::oula.lehtinen@aalto.fi::8e3b846d-9be9-405f-b214-7c2aa7127acb" providerId="AD" clId="Web-{D865D93E-E04F-9B26-7D43-E0B3C4E46C75}" dt="2019-04-03T19:28:12.996" v="1412" actId="20577"/>
        <pc:sldMkLst>
          <pc:docMk/>
          <pc:sldMk cId="1898808266" sldId="267"/>
        </pc:sldMkLst>
        <pc:spChg chg="mod">
          <ac:chgData name="Lehtinen Oula" userId="S::oula.lehtinen@aalto.fi::8e3b846d-9be9-405f-b214-7c2aa7127acb" providerId="AD" clId="Web-{D865D93E-E04F-9B26-7D43-E0B3C4E46C75}" dt="2019-04-03T19:28:12.996" v="1412" actId="20577"/>
          <ac:spMkLst>
            <pc:docMk/>
            <pc:sldMk cId="1898808266" sldId="267"/>
            <ac:spMk id="94" creationId="{00000000-0000-0000-0000-000000000000}"/>
          </ac:spMkLst>
        </pc:spChg>
        <pc:spChg chg="mod">
          <ac:chgData name="Lehtinen Oula" userId="S::oula.lehtinen@aalto.fi::8e3b846d-9be9-405f-b214-7c2aa7127acb" providerId="AD" clId="Web-{D865D93E-E04F-9B26-7D43-E0B3C4E46C75}" dt="2019-04-03T19:11:01.369" v="913" actId="20577"/>
          <ac:spMkLst>
            <pc:docMk/>
            <pc:sldMk cId="1898808266" sldId="267"/>
            <ac:spMk id="95" creationId="{00000000-0000-0000-0000-000000000000}"/>
          </ac:spMkLst>
        </pc:spChg>
        <pc:picChg chg="add del mod">
          <ac:chgData name="Lehtinen Oula" userId="S::oula.lehtinen@aalto.fi::8e3b846d-9be9-405f-b214-7c2aa7127acb" providerId="AD" clId="Web-{D865D93E-E04F-9B26-7D43-E0B3C4E46C75}" dt="2019-04-03T18:48:51.902" v="659"/>
          <ac:picMkLst>
            <pc:docMk/>
            <pc:sldMk cId="1898808266" sldId="267"/>
            <ac:picMk id="2" creationId="{6E5EDB24-11F3-4269-A1DA-FA85124B74E7}"/>
          </ac:picMkLst>
        </pc:picChg>
        <pc:picChg chg="add mod">
          <ac:chgData name="Lehtinen Oula" userId="S::oula.lehtinen@aalto.fi::8e3b846d-9be9-405f-b214-7c2aa7127acb" providerId="AD" clId="Web-{D865D93E-E04F-9B26-7D43-E0B3C4E46C75}" dt="2019-04-03T19:26:25.733" v="1391" actId="1076"/>
          <ac:picMkLst>
            <pc:docMk/>
            <pc:sldMk cId="1898808266" sldId="267"/>
            <ac:picMk id="4" creationId="{C210AAA2-2A68-4DC9-B7C0-65B05BB51A7F}"/>
          </ac:picMkLst>
        </pc:picChg>
        <pc:picChg chg="add mod">
          <ac:chgData name="Lehtinen Oula" userId="S::oula.lehtinen@aalto.fi::8e3b846d-9be9-405f-b214-7c2aa7127acb" providerId="AD" clId="Web-{D865D93E-E04F-9B26-7D43-E0B3C4E46C75}" dt="2019-04-03T19:26:22.295" v="1390" actId="1076"/>
          <ac:picMkLst>
            <pc:docMk/>
            <pc:sldMk cId="1898808266" sldId="267"/>
            <ac:picMk id="6" creationId="{4380132E-24C0-4CBD-B54B-CDE6DF78C7AF}"/>
          </ac:picMkLst>
        </pc:picChg>
        <pc:picChg chg="add del mod">
          <ac:chgData name="Lehtinen Oula" userId="S::oula.lehtinen@aalto.fi::8e3b846d-9be9-405f-b214-7c2aa7127acb" providerId="AD" clId="Web-{D865D93E-E04F-9B26-7D43-E0B3C4E46C75}" dt="2019-04-03T19:00:28.205" v="757"/>
          <ac:picMkLst>
            <pc:docMk/>
            <pc:sldMk cId="1898808266" sldId="267"/>
            <ac:picMk id="8" creationId="{E14FE415-9348-4216-89EC-4D1C73707C73}"/>
          </ac:picMkLst>
        </pc:picChg>
        <pc:picChg chg="add mod">
          <ac:chgData name="Lehtinen Oula" userId="S::oula.lehtinen@aalto.fi::8e3b846d-9be9-405f-b214-7c2aa7127acb" providerId="AD" clId="Web-{D865D93E-E04F-9B26-7D43-E0B3C4E46C75}" dt="2019-04-03T19:27:10.966" v="1403" actId="1076"/>
          <ac:picMkLst>
            <pc:docMk/>
            <pc:sldMk cId="1898808266" sldId="267"/>
            <ac:picMk id="10" creationId="{0394761E-E177-497B-BBCB-7B5EBA7DECCB}"/>
          </ac:picMkLst>
        </pc:picChg>
      </pc:sldChg>
      <pc:sldChg chg="addSp delSp modSp add replId">
        <pc:chgData name="Lehtinen Oula" userId="S::oula.lehtinen@aalto.fi::8e3b846d-9be9-405f-b214-7c2aa7127acb" providerId="AD" clId="Web-{D865D93E-E04F-9B26-7D43-E0B3C4E46C75}" dt="2019-04-03T20:01:05.487" v="2680" actId="20577"/>
        <pc:sldMkLst>
          <pc:docMk/>
          <pc:sldMk cId="1387659647" sldId="268"/>
        </pc:sldMkLst>
        <pc:spChg chg="mod">
          <ac:chgData name="Lehtinen Oula" userId="S::oula.lehtinen@aalto.fi::8e3b846d-9be9-405f-b214-7c2aa7127acb" providerId="AD" clId="Web-{D865D93E-E04F-9B26-7D43-E0B3C4E46C75}" dt="2019-04-03T20:01:05.487" v="2680" actId="20577"/>
          <ac:spMkLst>
            <pc:docMk/>
            <pc:sldMk cId="1387659647" sldId="268"/>
            <ac:spMk id="94" creationId="{00000000-0000-0000-0000-000000000000}"/>
          </ac:spMkLst>
        </pc:spChg>
        <pc:spChg chg="mod">
          <ac:chgData name="Lehtinen Oula" userId="S::oula.lehtinen@aalto.fi::8e3b846d-9be9-405f-b214-7c2aa7127acb" providerId="AD" clId="Web-{D865D93E-E04F-9B26-7D43-E0B3C4E46C75}" dt="2019-04-03T19:09:58.838" v="905" actId="20577"/>
          <ac:spMkLst>
            <pc:docMk/>
            <pc:sldMk cId="1387659647" sldId="268"/>
            <ac:spMk id="95" creationId="{00000000-0000-0000-0000-000000000000}"/>
          </ac:spMkLst>
        </pc:spChg>
        <pc:picChg chg="add del mod">
          <ac:chgData name="Lehtinen Oula" userId="S::oula.lehtinen@aalto.fi::8e3b846d-9be9-405f-b214-7c2aa7127acb" providerId="AD" clId="Web-{D865D93E-E04F-9B26-7D43-E0B3C4E46C75}" dt="2019-04-03T19:02:45.500" v="767"/>
          <ac:picMkLst>
            <pc:docMk/>
            <pc:sldMk cId="1387659647" sldId="268"/>
            <ac:picMk id="2" creationId="{CF83FBDE-6BF4-4901-860C-6342DE20B6FF}"/>
          </ac:picMkLst>
        </pc:picChg>
        <pc:picChg chg="add mod">
          <ac:chgData name="Lehtinen Oula" userId="S::oula.lehtinen@aalto.fi::8e3b846d-9be9-405f-b214-7c2aa7127acb" providerId="AD" clId="Web-{D865D93E-E04F-9B26-7D43-E0B3C4E46C75}" dt="2019-04-03T19:05:23.061" v="814" actId="1076"/>
          <ac:picMkLst>
            <pc:docMk/>
            <pc:sldMk cId="1387659647" sldId="268"/>
            <ac:picMk id="4" creationId="{0ACA2EDA-C7F0-4A1A-BDE3-4A45FED22BE8}"/>
          </ac:picMkLst>
        </pc:picChg>
        <pc:picChg chg="add mod">
          <ac:chgData name="Lehtinen Oula" userId="S::oula.lehtinen@aalto.fi::8e3b846d-9be9-405f-b214-7c2aa7127acb" providerId="AD" clId="Web-{D865D93E-E04F-9B26-7D43-E0B3C4E46C75}" dt="2019-04-03T19:28:28.230" v="1414" actId="1076"/>
          <ac:picMkLst>
            <pc:docMk/>
            <pc:sldMk cId="1387659647" sldId="268"/>
            <ac:picMk id="6" creationId="{885115D2-EDDA-47FE-BBA8-B68F9E839689}"/>
          </ac:picMkLst>
        </pc:picChg>
      </pc:sldChg>
    </pc:docChg>
  </pc:docChgLst>
  <pc:docChgLst>
    <pc:chgData name="Lehtinen Oula" userId="S::oula.lehtinen@aalto.fi::8e3b846d-9be9-405f-b214-7c2aa7127acb" providerId="AD" clId="Web-{1B5F3CE0-35F1-60D3-F8F5-776ED1455180}"/>
    <pc:docChg chg="modSld">
      <pc:chgData name="Lehtinen Oula" userId="S::oula.lehtinen@aalto.fi::8e3b846d-9be9-405f-b214-7c2aa7127acb" providerId="AD" clId="Web-{1B5F3CE0-35F1-60D3-F8F5-776ED1455180}" dt="2019-04-06T17:52:06.382" v="4" actId="1076"/>
      <pc:docMkLst>
        <pc:docMk/>
      </pc:docMkLst>
      <pc:sldChg chg="modSp">
        <pc:chgData name="Lehtinen Oula" userId="S::oula.lehtinen@aalto.fi::8e3b846d-9be9-405f-b214-7c2aa7127acb" providerId="AD" clId="Web-{1B5F3CE0-35F1-60D3-F8F5-776ED1455180}" dt="2019-04-06T17:52:06.382" v="4" actId="1076"/>
        <pc:sldMkLst>
          <pc:docMk/>
          <pc:sldMk cId="0" sldId="258"/>
        </pc:sldMkLst>
        <pc:spChg chg="mod">
          <ac:chgData name="Lehtinen Oula" userId="S::oula.lehtinen@aalto.fi::8e3b846d-9be9-405f-b214-7c2aa7127acb" providerId="AD" clId="Web-{1B5F3CE0-35F1-60D3-F8F5-776ED1455180}" dt="2019-04-06T17:52:06.382" v="4" actId="1076"/>
          <ac:spMkLst>
            <pc:docMk/>
            <pc:sldMk cId="0" sldId="258"/>
            <ac:spMk id="2" creationId="{25B51AAB-2596-4EBF-9B87-48140CB35266}"/>
          </ac:spMkLst>
        </pc:spChg>
      </pc:sldChg>
    </pc:docChg>
  </pc:docChgLst>
  <pc:docChgLst>
    <pc:chgData name="Lehtinen Oula" userId="S::oula.lehtinen@aalto.fi::8e3b846d-9be9-405f-b214-7c2aa7127acb" providerId="AD" clId="Web-{64611876-7EA4-A45A-FEB1-AB1EABD76A88}"/>
    <pc:docChg chg="modSld">
      <pc:chgData name="Lehtinen Oula" userId="S::oula.lehtinen@aalto.fi::8e3b846d-9be9-405f-b214-7c2aa7127acb" providerId="AD" clId="Web-{64611876-7EA4-A45A-FEB1-AB1EABD76A88}" dt="2019-04-08T10:30:45.245" v="19" actId="20577"/>
      <pc:docMkLst>
        <pc:docMk/>
      </pc:docMkLst>
      <pc:sldChg chg="addSp delSp modSp">
        <pc:chgData name="Lehtinen Oula" userId="S::oula.lehtinen@aalto.fi::8e3b846d-9be9-405f-b214-7c2aa7127acb" providerId="AD" clId="Web-{64611876-7EA4-A45A-FEB1-AB1EABD76A88}" dt="2019-04-08T10:30:45.245" v="19" actId="20577"/>
        <pc:sldMkLst>
          <pc:docMk/>
          <pc:sldMk cId="0" sldId="265"/>
        </pc:sldMkLst>
        <pc:spChg chg="add mod">
          <ac:chgData name="Lehtinen Oula" userId="S::oula.lehtinen@aalto.fi::8e3b846d-9be9-405f-b214-7c2aa7127acb" providerId="AD" clId="Web-{64611876-7EA4-A45A-FEB1-AB1EABD76A88}" dt="2019-04-08T10:30:45.245" v="19" actId="20577"/>
          <ac:spMkLst>
            <pc:docMk/>
            <pc:sldMk cId="0" sldId="265"/>
            <ac:spMk id="3" creationId="{1F1DC321-7D92-4A59-9C29-AF0E1FF57C70}"/>
          </ac:spMkLst>
        </pc:spChg>
        <pc:spChg chg="del mod">
          <ac:chgData name="Lehtinen Oula" userId="S::oula.lehtinen@aalto.fi::8e3b846d-9be9-405f-b214-7c2aa7127acb" providerId="AD" clId="Web-{64611876-7EA4-A45A-FEB1-AB1EABD76A88}" dt="2019-04-08T10:29:46.073" v="6"/>
          <ac:spMkLst>
            <pc:docMk/>
            <pc:sldMk cId="0" sldId="265"/>
            <ac:spMk id="130" creationId="{00000000-0000-0000-0000-000000000000}"/>
          </ac:spMkLst>
        </pc:spChg>
      </pc:sldChg>
      <pc:sldChg chg="addSp delSp modSp">
        <pc:chgData name="Lehtinen Oula" userId="S::oula.lehtinen@aalto.fi::8e3b846d-9be9-405f-b214-7c2aa7127acb" providerId="AD" clId="Web-{64611876-7EA4-A45A-FEB1-AB1EABD76A88}" dt="2019-04-08T10:30:38.839" v="18" actId="20577"/>
        <pc:sldMkLst>
          <pc:docMk/>
          <pc:sldMk cId="2110923456" sldId="270"/>
        </pc:sldMkLst>
        <pc:spChg chg="add mod">
          <ac:chgData name="Lehtinen Oula" userId="S::oula.lehtinen@aalto.fi::8e3b846d-9be9-405f-b214-7c2aa7127acb" providerId="AD" clId="Web-{64611876-7EA4-A45A-FEB1-AB1EABD76A88}" dt="2019-04-08T10:30:38.839" v="18" actId="20577"/>
          <ac:spMkLst>
            <pc:docMk/>
            <pc:sldMk cId="2110923456" sldId="270"/>
            <ac:spMk id="4" creationId="{951AFE6F-217B-4313-8C8A-A0C3F362782C}"/>
          </ac:spMkLst>
        </pc:spChg>
        <pc:spChg chg="del">
          <ac:chgData name="Lehtinen Oula" userId="S::oula.lehtinen@aalto.fi::8e3b846d-9be9-405f-b214-7c2aa7127acb" providerId="AD" clId="Web-{64611876-7EA4-A45A-FEB1-AB1EABD76A88}" dt="2019-04-08T10:30:25.089" v="13"/>
          <ac:spMkLst>
            <pc:docMk/>
            <pc:sldMk cId="2110923456" sldId="270"/>
            <ac:spMk id="130" creationId="{00000000-0000-0000-0000-000000000000}"/>
          </ac:spMkLst>
        </pc:spChg>
      </pc:sldChg>
    </pc:docChg>
  </pc:docChgLst>
  <pc:docChgLst>
    <pc:chgData clId="Web-{11836DB5-051B-10DC-3093-5754185931F7}"/>
    <pc:docChg chg="modSld">
      <pc:chgData name="" userId="" providerId="" clId="Web-{11836DB5-051B-10DC-3093-5754185931F7}" dt="2019-04-08T10:19:20.968" v="3" actId="20577"/>
      <pc:docMkLst>
        <pc:docMk/>
      </pc:docMkLst>
      <pc:sldChg chg="modSp">
        <pc:chgData name="" userId="" providerId="" clId="Web-{11836DB5-051B-10DC-3093-5754185931F7}" dt="2019-04-08T10:19:20.968" v="2" actId="20577"/>
        <pc:sldMkLst>
          <pc:docMk/>
          <pc:sldMk cId="0" sldId="265"/>
        </pc:sldMkLst>
        <pc:spChg chg="mod">
          <ac:chgData name="" userId="" providerId="" clId="Web-{11836DB5-051B-10DC-3093-5754185931F7}" dt="2019-04-08T10:19:20.968" v="2" actId="20577"/>
          <ac:spMkLst>
            <pc:docMk/>
            <pc:sldMk cId="0" sldId="265"/>
            <ac:spMk id="126" creationId="{00000000-0000-0000-0000-000000000000}"/>
          </ac:spMkLst>
        </pc:spChg>
      </pc:sldChg>
    </pc:docChg>
  </pc:docChgLst>
  <pc:docChgLst>
    <pc:chgData name="Lehtinen Oula" userId="S::oula.lehtinen@aalto.fi::8e3b846d-9be9-405f-b214-7c2aa7127acb" providerId="AD" clId="Web-{4C7C9132-FDD3-4C8E-80FF-00EFF1340F7C}"/>
    <pc:docChg chg="modSld">
      <pc:chgData name="Lehtinen Oula" userId="S::oula.lehtinen@aalto.fi::8e3b846d-9be9-405f-b214-7c2aa7127acb" providerId="AD" clId="Web-{4C7C9132-FDD3-4C8E-80FF-00EFF1340F7C}" dt="2019-04-05T12:25:49.377" v="2062" actId="20577"/>
      <pc:docMkLst>
        <pc:docMk/>
      </pc:docMkLst>
      <pc:sldChg chg="addSp modSp">
        <pc:chgData name="Lehtinen Oula" userId="S::oula.lehtinen@aalto.fi::8e3b846d-9be9-405f-b214-7c2aa7127acb" providerId="AD" clId="Web-{4C7C9132-FDD3-4C8E-80FF-00EFF1340F7C}" dt="2019-04-05T12:25:49.377" v="2062" actId="20577"/>
        <pc:sldMkLst>
          <pc:docMk/>
          <pc:sldMk cId="0" sldId="258"/>
        </pc:sldMkLst>
        <pc:spChg chg="mod">
          <ac:chgData name="Lehtinen Oula" userId="S::oula.lehtinen@aalto.fi::8e3b846d-9be9-405f-b214-7c2aa7127acb" providerId="AD" clId="Web-{4C7C9132-FDD3-4C8E-80FF-00EFF1340F7C}" dt="2019-04-05T12:25:49.377" v="2062" actId="20577"/>
          <ac:spMkLst>
            <pc:docMk/>
            <pc:sldMk cId="0" sldId="258"/>
            <ac:spMk id="2" creationId="{25B51AAB-2596-4EBF-9B87-48140CB35266}"/>
          </ac:spMkLst>
        </pc:spChg>
        <pc:spChg chg="mod">
          <ac:chgData name="Lehtinen Oula" userId="S::oula.lehtinen@aalto.fi::8e3b846d-9be9-405f-b214-7c2aa7127acb" providerId="AD" clId="Web-{4C7C9132-FDD3-4C8E-80FF-00EFF1340F7C}" dt="2019-04-05T12:12:46.681" v="1951" actId="1076"/>
          <ac:spMkLst>
            <pc:docMk/>
            <pc:sldMk cId="0" sldId="258"/>
            <ac:spMk id="5" creationId="{035811DE-BB7C-486B-BEE7-91E154A16BE7}"/>
          </ac:spMkLst>
        </pc:spChg>
        <pc:spChg chg="add mod">
          <ac:chgData name="Lehtinen Oula" userId="S::oula.lehtinen@aalto.fi::8e3b846d-9be9-405f-b214-7c2aa7127acb" providerId="AD" clId="Web-{4C7C9132-FDD3-4C8E-80FF-00EFF1340F7C}" dt="2019-04-05T12:12:40.837" v="1950" actId="1076"/>
          <ac:spMkLst>
            <pc:docMk/>
            <pc:sldMk cId="0" sldId="258"/>
            <ac:spMk id="9" creationId="{F0B1721C-17DA-4A23-8CB3-34D0A7D66ACA}"/>
          </ac:spMkLst>
        </pc:spChg>
        <pc:spChg chg="mod">
          <ac:chgData name="Lehtinen Oula" userId="S::oula.lehtinen@aalto.fi::8e3b846d-9be9-405f-b214-7c2aa7127acb" providerId="AD" clId="Web-{4C7C9132-FDD3-4C8E-80FF-00EFF1340F7C}" dt="2019-04-05T12:18:34.225" v="2051" actId="20577"/>
          <ac:spMkLst>
            <pc:docMk/>
            <pc:sldMk cId="0" sldId="258"/>
            <ac:spMk id="99" creationId="{00000000-0000-0000-0000-000000000000}"/>
          </ac:spMkLst>
        </pc:spChg>
        <pc:picChg chg="mod ord">
          <ac:chgData name="Lehtinen Oula" userId="S::oula.lehtinen@aalto.fi::8e3b846d-9be9-405f-b214-7c2aa7127acb" providerId="AD" clId="Web-{4C7C9132-FDD3-4C8E-80FF-00EFF1340F7C}" dt="2019-04-05T12:12:27.446" v="1948" actId="14100"/>
          <ac:picMkLst>
            <pc:docMk/>
            <pc:sldMk cId="0" sldId="258"/>
            <ac:picMk id="3" creationId="{CEB231D5-DE09-4590-BA2B-5B1E7E161024}"/>
          </ac:picMkLst>
        </pc:picChg>
        <pc:picChg chg="add mod ord">
          <ac:chgData name="Lehtinen Oula" userId="S::oula.lehtinen@aalto.fi::8e3b846d-9be9-405f-b214-7c2aa7127acb" providerId="AD" clId="Web-{4C7C9132-FDD3-4C8E-80FF-00EFF1340F7C}" dt="2019-04-05T12:12:35.712" v="1949" actId="1076"/>
          <ac:picMkLst>
            <pc:docMk/>
            <pc:sldMk cId="0" sldId="258"/>
            <ac:picMk id="8" creationId="{EC8C259C-E8E1-486A-A366-724F6C9FC3ED}"/>
          </ac:picMkLst>
        </pc:picChg>
      </pc:sldChg>
      <pc:sldChg chg="modSp">
        <pc:chgData name="Lehtinen Oula" userId="S::oula.lehtinen@aalto.fi::8e3b846d-9be9-405f-b214-7c2aa7127acb" providerId="AD" clId="Web-{4C7C9132-FDD3-4C8E-80FF-00EFF1340F7C}" dt="2019-04-05T10:56:02.817" v="1749" actId="14100"/>
        <pc:sldMkLst>
          <pc:docMk/>
          <pc:sldMk cId="0" sldId="259"/>
        </pc:sldMkLst>
        <pc:spChg chg="mod">
          <ac:chgData name="Lehtinen Oula" userId="S::oula.lehtinen@aalto.fi::8e3b846d-9be9-405f-b214-7c2aa7127acb" providerId="AD" clId="Web-{4C7C9132-FDD3-4C8E-80FF-00EFF1340F7C}" dt="2019-04-05T10:56:02.817" v="1749" actId="14100"/>
          <ac:spMkLst>
            <pc:docMk/>
            <pc:sldMk cId="0" sldId="259"/>
            <ac:spMk id="8" creationId="{32E5B4FF-8F94-45D8-9E2E-C0FB0167CAF6}"/>
          </ac:spMkLst>
        </pc:spChg>
        <pc:spChg chg="mod">
          <ac:chgData name="Lehtinen Oula" userId="S::oula.lehtinen@aalto.fi::8e3b846d-9be9-405f-b214-7c2aa7127acb" providerId="AD" clId="Web-{4C7C9132-FDD3-4C8E-80FF-00EFF1340F7C}" dt="2019-04-05T10:50:42.490" v="1700" actId="20577"/>
          <ac:spMkLst>
            <pc:docMk/>
            <pc:sldMk cId="0" sldId="259"/>
            <ac:spMk id="102" creationId="{00000000-0000-0000-0000-000000000000}"/>
          </ac:spMkLst>
        </pc:spChg>
        <pc:graphicFrameChg chg="mod modGraphic">
          <ac:chgData name="Lehtinen Oula" userId="S::oula.lehtinen@aalto.fi::8e3b846d-9be9-405f-b214-7c2aa7127acb" providerId="AD" clId="Web-{4C7C9132-FDD3-4C8E-80FF-00EFF1340F7C}" dt="2019-04-05T10:43:02.742" v="1649"/>
          <ac:graphicFrameMkLst>
            <pc:docMk/>
            <pc:sldMk cId="0" sldId="259"/>
            <ac:graphicFrameMk id="2" creationId="{CB236C6C-8D43-4340-884A-48B246852D2D}"/>
          </ac:graphicFrameMkLst>
        </pc:graphicFrameChg>
        <pc:graphicFrameChg chg="mod modGraphic">
          <ac:chgData name="Lehtinen Oula" userId="S::oula.lehtinen@aalto.fi::8e3b846d-9be9-405f-b214-7c2aa7127acb" providerId="AD" clId="Web-{4C7C9132-FDD3-4C8E-80FF-00EFF1340F7C}" dt="2019-04-05T10:55:47.380" v="1747"/>
          <ac:graphicFrameMkLst>
            <pc:docMk/>
            <pc:sldMk cId="0" sldId="259"/>
            <ac:graphicFrameMk id="4" creationId="{4C9BB913-BC38-4404-B307-BB00E4F72A28}"/>
          </ac:graphicFrameMkLst>
        </pc:graphicFrameChg>
      </pc:sldChg>
      <pc:sldChg chg="modSp">
        <pc:chgData name="Lehtinen Oula" userId="S::oula.lehtinen@aalto.fi::8e3b846d-9be9-405f-b214-7c2aa7127acb" providerId="AD" clId="Web-{4C7C9132-FDD3-4C8E-80FF-00EFF1340F7C}" dt="2019-04-05T09:37:51.414" v="429" actId="20577"/>
        <pc:sldMkLst>
          <pc:docMk/>
          <pc:sldMk cId="0" sldId="265"/>
        </pc:sldMkLst>
        <pc:spChg chg="mod">
          <ac:chgData name="Lehtinen Oula" userId="S::oula.lehtinen@aalto.fi::8e3b846d-9be9-405f-b214-7c2aa7127acb" providerId="AD" clId="Web-{4C7C9132-FDD3-4C8E-80FF-00EFF1340F7C}" dt="2019-04-05T09:37:51.414" v="429" actId="20577"/>
          <ac:spMkLst>
            <pc:docMk/>
            <pc:sldMk cId="0" sldId="265"/>
            <ac:spMk id="126" creationId="{00000000-0000-0000-0000-000000000000}"/>
          </ac:spMkLst>
        </pc:spChg>
      </pc:sldChg>
      <pc:sldChg chg="modSp">
        <pc:chgData name="Lehtinen Oula" userId="S::oula.lehtinen@aalto.fi::8e3b846d-9be9-405f-b214-7c2aa7127acb" providerId="AD" clId="Web-{4C7C9132-FDD3-4C8E-80FF-00EFF1340F7C}" dt="2019-04-05T08:46:38.002" v="18" actId="20577"/>
        <pc:sldMkLst>
          <pc:docMk/>
          <pc:sldMk cId="1898808266" sldId="267"/>
        </pc:sldMkLst>
        <pc:spChg chg="mod">
          <ac:chgData name="Lehtinen Oula" userId="S::oula.lehtinen@aalto.fi::8e3b846d-9be9-405f-b214-7c2aa7127acb" providerId="AD" clId="Web-{4C7C9132-FDD3-4C8E-80FF-00EFF1340F7C}" dt="2019-04-05T08:46:38.002" v="18" actId="20577"/>
          <ac:spMkLst>
            <pc:docMk/>
            <pc:sldMk cId="1898808266" sldId="267"/>
            <ac:spMk id="94" creationId="{00000000-0000-0000-0000-000000000000}"/>
          </ac:spMkLst>
        </pc:spChg>
      </pc:sldChg>
      <pc:sldChg chg="modSp">
        <pc:chgData name="Lehtinen Oula" userId="S::oula.lehtinen@aalto.fi::8e3b846d-9be9-405f-b214-7c2aa7127acb" providerId="AD" clId="Web-{4C7C9132-FDD3-4C8E-80FF-00EFF1340F7C}" dt="2019-04-05T10:58:14.598" v="1754"/>
        <pc:sldMkLst>
          <pc:docMk/>
          <pc:sldMk cId="1387659647" sldId="268"/>
        </pc:sldMkLst>
        <pc:picChg chg="ord">
          <ac:chgData name="Lehtinen Oula" userId="S::oula.lehtinen@aalto.fi::8e3b846d-9be9-405f-b214-7c2aa7127acb" providerId="AD" clId="Web-{4C7C9132-FDD3-4C8E-80FF-00EFF1340F7C}" dt="2019-04-05T10:58:14.598" v="1754"/>
          <ac:picMkLst>
            <pc:docMk/>
            <pc:sldMk cId="1387659647" sldId="268"/>
            <ac:picMk id="4" creationId="{0ACA2EDA-C7F0-4A1A-BDE3-4A45FED22BE8}"/>
          </ac:picMkLst>
        </pc:picChg>
      </pc:sldChg>
      <pc:sldChg chg="addSp delSp modSp">
        <pc:chgData name="Lehtinen Oula" userId="S::oula.lehtinen@aalto.fi::8e3b846d-9be9-405f-b214-7c2aa7127acb" providerId="AD" clId="Web-{4C7C9132-FDD3-4C8E-80FF-00EFF1340F7C}" dt="2019-04-05T11:00:50.175" v="1761" actId="20577"/>
        <pc:sldMkLst>
          <pc:docMk/>
          <pc:sldMk cId="146512992" sldId="269"/>
        </pc:sldMkLst>
        <pc:spChg chg="mod">
          <ac:chgData name="Lehtinen Oula" userId="S::oula.lehtinen@aalto.fi::8e3b846d-9be9-405f-b214-7c2aa7127acb" providerId="AD" clId="Web-{4C7C9132-FDD3-4C8E-80FF-00EFF1340F7C}" dt="2019-04-05T11:00:50.175" v="1761" actId="20577"/>
          <ac:spMkLst>
            <pc:docMk/>
            <pc:sldMk cId="146512992" sldId="269"/>
            <ac:spMk id="2" creationId="{25B51AAB-2596-4EBF-9B87-48140CB35266}"/>
          </ac:spMkLst>
        </pc:spChg>
        <pc:spChg chg="mod">
          <ac:chgData name="Lehtinen Oula" userId="S::oula.lehtinen@aalto.fi::8e3b846d-9be9-405f-b214-7c2aa7127acb" providerId="AD" clId="Web-{4C7C9132-FDD3-4C8E-80FF-00EFF1340F7C}" dt="2019-04-05T09:52:00.333" v="523" actId="1076"/>
          <ac:spMkLst>
            <pc:docMk/>
            <pc:sldMk cId="146512992" sldId="269"/>
            <ac:spMk id="4" creationId="{A46753B9-1803-40D4-8429-D4A072254695}"/>
          </ac:spMkLst>
        </pc:spChg>
        <pc:spChg chg="del mod">
          <ac:chgData name="Lehtinen Oula" userId="S::oula.lehtinen@aalto.fi::8e3b846d-9be9-405f-b214-7c2aa7127acb" providerId="AD" clId="Web-{4C7C9132-FDD3-4C8E-80FF-00EFF1340F7C}" dt="2019-04-05T09:45:23.819" v="469"/>
          <ac:spMkLst>
            <pc:docMk/>
            <pc:sldMk cId="146512992" sldId="269"/>
            <ac:spMk id="9" creationId="{17AC81DE-C86D-4616-B492-6C7FCB0605BD}"/>
          </ac:spMkLst>
        </pc:spChg>
        <pc:spChg chg="add mod">
          <ac:chgData name="Lehtinen Oula" userId="S::oula.lehtinen@aalto.fi::8e3b846d-9be9-405f-b214-7c2aa7127acb" providerId="AD" clId="Web-{4C7C9132-FDD3-4C8E-80FF-00EFF1340F7C}" dt="2019-04-05T09:48:18.615" v="499" actId="1076"/>
          <ac:spMkLst>
            <pc:docMk/>
            <pc:sldMk cId="146512992" sldId="269"/>
            <ac:spMk id="12" creationId="{D55787F6-87AA-4EF7-95DB-E0690A5397DD}"/>
          </ac:spMkLst>
        </pc:spChg>
        <pc:picChg chg="mod">
          <ac:chgData name="Lehtinen Oula" userId="S::oula.lehtinen@aalto.fi::8e3b846d-9be9-405f-b214-7c2aa7127acb" providerId="AD" clId="Web-{4C7C9132-FDD3-4C8E-80FF-00EFF1340F7C}" dt="2019-04-05T09:51:42.927" v="520" actId="1076"/>
          <ac:picMkLst>
            <pc:docMk/>
            <pc:sldMk cId="146512992" sldId="269"/>
            <ac:picMk id="3" creationId="{A0EF59C1-B90C-4BCB-B0FA-61B2F0C24ED3}"/>
          </ac:picMkLst>
        </pc:picChg>
        <pc:picChg chg="del mod ord">
          <ac:chgData name="Lehtinen Oula" userId="S::oula.lehtinen@aalto.fi::8e3b846d-9be9-405f-b214-7c2aa7127acb" providerId="AD" clId="Web-{4C7C9132-FDD3-4C8E-80FF-00EFF1340F7C}" dt="2019-04-05T09:45:23.819" v="470"/>
          <ac:picMkLst>
            <pc:docMk/>
            <pc:sldMk cId="146512992" sldId="269"/>
            <ac:picMk id="5" creationId="{3742187C-251C-4B2A-A13D-E7E3AE753069}"/>
          </ac:picMkLst>
        </pc:picChg>
        <pc:picChg chg="add del mod">
          <ac:chgData name="Lehtinen Oula" userId="S::oula.lehtinen@aalto.fi::8e3b846d-9be9-405f-b214-7c2aa7127acb" providerId="AD" clId="Web-{4C7C9132-FDD3-4C8E-80FF-00EFF1340F7C}" dt="2019-04-05T09:51:49.723" v="522" actId="1076"/>
          <ac:picMkLst>
            <pc:docMk/>
            <pc:sldMk cId="146512992" sldId="269"/>
            <ac:picMk id="6" creationId="{9F40B066-6008-47C1-9950-32A501C9CFAC}"/>
          </ac:picMkLst>
        </pc:picChg>
      </pc:sldChg>
      <pc:sldChg chg="modSp">
        <pc:chgData name="Lehtinen Oula" userId="S::oula.lehtinen@aalto.fi::8e3b846d-9be9-405f-b214-7c2aa7127acb" providerId="AD" clId="Web-{4C7C9132-FDD3-4C8E-80FF-00EFF1340F7C}" dt="2019-04-05T10:56:38.520" v="1753" actId="20577"/>
        <pc:sldMkLst>
          <pc:docMk/>
          <pc:sldMk cId="2110923456" sldId="270"/>
        </pc:sldMkLst>
        <pc:spChg chg="mod">
          <ac:chgData name="Lehtinen Oula" userId="S::oula.lehtinen@aalto.fi::8e3b846d-9be9-405f-b214-7c2aa7127acb" providerId="AD" clId="Web-{4C7C9132-FDD3-4C8E-80FF-00EFF1340F7C}" dt="2019-04-05T10:56:38.520" v="1753" actId="20577"/>
          <ac:spMkLst>
            <pc:docMk/>
            <pc:sldMk cId="2110923456" sldId="270"/>
            <ac:spMk id="127" creationId="{00000000-0000-0000-0000-000000000000}"/>
          </ac:spMkLst>
        </pc:spChg>
      </pc:sldChg>
    </pc:docChg>
  </pc:docChgLst>
  <pc:docChgLst>
    <pc:chgData name="Lehtinen Oula" userId="S::oula.lehtinen@aalto.fi::8e3b846d-9be9-405f-b214-7c2aa7127acb" providerId="AD" clId="Web-{E92CC6E3-420D-46C1-B964-3654D9A22D08}"/>
    <pc:docChg chg="modSld sldOrd">
      <pc:chgData name="Lehtinen Oula" userId="S::oula.lehtinen@aalto.fi::8e3b846d-9be9-405f-b214-7c2aa7127acb" providerId="AD" clId="Web-{E92CC6E3-420D-46C1-B964-3654D9A22D08}" dt="2019-04-04T13:10:26.396" v="1744" actId="20577"/>
      <pc:docMkLst>
        <pc:docMk/>
      </pc:docMkLst>
      <pc:sldChg chg="addSp modSp ord">
        <pc:chgData name="Lehtinen Oula" userId="S::oula.lehtinen@aalto.fi::8e3b846d-9be9-405f-b214-7c2aa7127acb" providerId="AD" clId="Web-{E92CC6E3-420D-46C1-B964-3654D9A22D08}" dt="2019-04-04T12:57:13.723" v="1495" actId="1076"/>
        <pc:sldMkLst>
          <pc:docMk/>
          <pc:sldMk cId="0" sldId="258"/>
        </pc:sldMkLst>
        <pc:spChg chg="mod">
          <ac:chgData name="Lehtinen Oula" userId="S::oula.lehtinen@aalto.fi::8e3b846d-9be9-405f-b214-7c2aa7127acb" providerId="AD" clId="Web-{E92CC6E3-420D-46C1-B964-3654D9A22D08}" dt="2019-04-04T11:39:01.504" v="1296" actId="14100"/>
          <ac:spMkLst>
            <pc:docMk/>
            <pc:sldMk cId="0" sldId="258"/>
            <ac:spMk id="2" creationId="{25B51AAB-2596-4EBF-9B87-48140CB35266}"/>
          </ac:spMkLst>
        </pc:spChg>
        <pc:spChg chg="add mod">
          <ac:chgData name="Lehtinen Oula" userId="S::oula.lehtinen@aalto.fi::8e3b846d-9be9-405f-b214-7c2aa7127acb" providerId="AD" clId="Web-{E92CC6E3-420D-46C1-B964-3654D9A22D08}" dt="2019-04-04T11:22:51.119" v="1138" actId="20577"/>
          <ac:spMkLst>
            <pc:docMk/>
            <pc:sldMk cId="0" sldId="258"/>
            <ac:spMk id="4" creationId="{A46753B9-1803-40D4-8429-D4A072254695}"/>
          </ac:spMkLst>
        </pc:spChg>
        <pc:spChg chg="add mod">
          <ac:chgData name="Lehtinen Oula" userId="S::oula.lehtinen@aalto.fi::8e3b846d-9be9-405f-b214-7c2aa7127acb" providerId="AD" clId="Web-{E92CC6E3-420D-46C1-B964-3654D9A22D08}" dt="2019-04-04T12:57:13.723" v="1495" actId="1076"/>
          <ac:spMkLst>
            <pc:docMk/>
            <pc:sldMk cId="0" sldId="258"/>
            <ac:spMk id="5" creationId="{035811DE-BB7C-486B-BEE7-91E154A16BE7}"/>
          </ac:spMkLst>
        </pc:spChg>
        <pc:spChg chg="add mod">
          <ac:chgData name="Lehtinen Oula" userId="S::oula.lehtinen@aalto.fi::8e3b846d-9be9-405f-b214-7c2aa7127acb" providerId="AD" clId="Web-{E92CC6E3-420D-46C1-B964-3654D9A22D08}" dt="2019-04-04T11:23:05.682" v="1141" actId="1076"/>
          <ac:spMkLst>
            <pc:docMk/>
            <pc:sldMk cId="0" sldId="258"/>
            <ac:spMk id="9" creationId="{17AC81DE-C86D-4616-B492-6C7FCB0605BD}"/>
          </ac:spMkLst>
        </pc:spChg>
        <pc:picChg chg="add mod">
          <ac:chgData name="Lehtinen Oula" userId="S::oula.lehtinen@aalto.fi::8e3b846d-9be9-405f-b214-7c2aa7127acb" providerId="AD" clId="Web-{E92CC6E3-420D-46C1-B964-3654D9A22D08}" dt="2019-04-04T12:57:13.707" v="1494" actId="1076"/>
          <ac:picMkLst>
            <pc:docMk/>
            <pc:sldMk cId="0" sldId="258"/>
            <ac:picMk id="3" creationId="{CEB231D5-DE09-4590-BA2B-5B1E7E161024}"/>
          </ac:picMkLst>
        </pc:picChg>
      </pc:sldChg>
      <pc:sldChg chg="addSp delSp modSp">
        <pc:chgData name="Lehtinen Oula" userId="S::oula.lehtinen@aalto.fi::8e3b846d-9be9-405f-b214-7c2aa7127acb" providerId="AD" clId="Web-{E92CC6E3-420D-46C1-B964-3654D9A22D08}" dt="2019-04-04T12:58:51.270" v="1543"/>
        <pc:sldMkLst>
          <pc:docMk/>
          <pc:sldMk cId="0" sldId="259"/>
        </pc:sldMkLst>
        <pc:spChg chg="add del mod">
          <ac:chgData name="Lehtinen Oula" userId="S::oula.lehtinen@aalto.fi::8e3b846d-9be9-405f-b214-7c2aa7127acb" providerId="AD" clId="Web-{E92CC6E3-420D-46C1-B964-3654D9A22D08}" dt="2019-04-04T11:06:51.437" v="905"/>
          <ac:spMkLst>
            <pc:docMk/>
            <pc:sldMk cId="0" sldId="259"/>
            <ac:spMk id="6" creationId="{F1085779-E6F7-48C4-8A19-8492D32AC414}"/>
          </ac:spMkLst>
        </pc:spChg>
        <pc:spChg chg="mod">
          <ac:chgData name="Lehtinen Oula" userId="S::oula.lehtinen@aalto.fi::8e3b846d-9be9-405f-b214-7c2aa7127acb" providerId="AD" clId="Web-{E92CC6E3-420D-46C1-B964-3654D9A22D08}" dt="2019-04-04T11:22:04.960" v="1119" actId="20577"/>
          <ac:spMkLst>
            <pc:docMk/>
            <pc:sldMk cId="0" sldId="259"/>
            <ac:spMk id="8" creationId="{32E5B4FF-8F94-45D8-9E2E-C0FB0167CAF6}"/>
          </ac:spMkLst>
        </pc:spChg>
        <pc:spChg chg="add del mod">
          <ac:chgData name="Lehtinen Oula" userId="S::oula.lehtinen@aalto.fi::8e3b846d-9be9-405f-b214-7c2aa7127acb" providerId="AD" clId="Web-{E92CC6E3-420D-46C1-B964-3654D9A22D08}" dt="2019-04-04T11:06:57.921" v="911"/>
          <ac:spMkLst>
            <pc:docMk/>
            <pc:sldMk cId="0" sldId="259"/>
            <ac:spMk id="10" creationId="{ADFEBF40-2976-4C06-BBC4-27BD2C6A2C86}"/>
          </ac:spMkLst>
        </pc:spChg>
        <pc:spChg chg="mod">
          <ac:chgData name="Lehtinen Oula" userId="S::oula.lehtinen@aalto.fi::8e3b846d-9be9-405f-b214-7c2aa7127acb" providerId="AD" clId="Web-{E92CC6E3-420D-46C1-B964-3654D9A22D08}" dt="2019-04-04T12:58:03.598" v="1513" actId="20577"/>
          <ac:spMkLst>
            <pc:docMk/>
            <pc:sldMk cId="0" sldId="259"/>
            <ac:spMk id="102" creationId="{00000000-0000-0000-0000-000000000000}"/>
          </ac:spMkLst>
        </pc:spChg>
        <pc:graphicFrameChg chg="mod modGraphic">
          <ac:chgData name="Lehtinen Oula" userId="S::oula.lehtinen@aalto.fi::8e3b846d-9be9-405f-b214-7c2aa7127acb" providerId="AD" clId="Web-{E92CC6E3-420D-46C1-B964-3654D9A22D08}" dt="2019-04-04T12:58:51.270" v="1543"/>
          <ac:graphicFrameMkLst>
            <pc:docMk/>
            <pc:sldMk cId="0" sldId="259"/>
            <ac:graphicFrameMk id="2" creationId="{CB236C6C-8D43-4340-884A-48B246852D2D}"/>
          </ac:graphicFrameMkLst>
        </pc:graphicFrameChg>
        <pc:graphicFrameChg chg="add del mod">
          <ac:chgData name="Lehtinen Oula" userId="S::oula.lehtinen@aalto.fi::8e3b846d-9be9-405f-b214-7c2aa7127acb" providerId="AD" clId="Web-{E92CC6E3-420D-46C1-B964-3654D9A22D08}" dt="2019-04-04T11:06:51.437" v="906"/>
          <ac:graphicFrameMkLst>
            <pc:docMk/>
            <pc:sldMk cId="0" sldId="259"/>
            <ac:graphicFrameMk id="5" creationId="{003865D1-DCC8-48A2-8F84-8DF0C08C0085}"/>
          </ac:graphicFrameMkLst>
        </pc:graphicFrameChg>
        <pc:graphicFrameChg chg="add del mod">
          <ac:chgData name="Lehtinen Oula" userId="S::oula.lehtinen@aalto.fi::8e3b846d-9be9-405f-b214-7c2aa7127acb" providerId="AD" clId="Web-{E92CC6E3-420D-46C1-B964-3654D9A22D08}" dt="2019-04-04T11:06:57.921" v="912"/>
          <ac:graphicFrameMkLst>
            <pc:docMk/>
            <pc:sldMk cId="0" sldId="259"/>
            <ac:graphicFrameMk id="9" creationId="{AFA97FCD-E53A-4F26-8C7E-A5A340758560}"/>
          </ac:graphicFrameMkLst>
        </pc:graphicFrameChg>
      </pc:sldChg>
      <pc:sldChg chg="modSp">
        <pc:chgData name="Lehtinen Oula" userId="S::oula.lehtinen@aalto.fi::8e3b846d-9be9-405f-b214-7c2aa7127acb" providerId="AD" clId="Web-{E92CC6E3-420D-46C1-B964-3654D9A22D08}" dt="2019-04-04T11:48:02.012" v="1311" actId="20577"/>
        <pc:sldMkLst>
          <pc:docMk/>
          <pc:sldMk cId="0" sldId="263"/>
        </pc:sldMkLst>
        <pc:spChg chg="mod">
          <ac:chgData name="Lehtinen Oula" userId="S::oula.lehtinen@aalto.fi::8e3b846d-9be9-405f-b214-7c2aa7127acb" providerId="AD" clId="Web-{E92CC6E3-420D-46C1-B964-3654D9A22D08}" dt="2019-04-04T11:48:02.012" v="1311" actId="20577"/>
          <ac:spMkLst>
            <pc:docMk/>
            <pc:sldMk cId="0" sldId="263"/>
            <ac:spMk id="118" creationId="{00000000-0000-0000-0000-000000000000}"/>
          </ac:spMkLst>
        </pc:spChg>
      </pc:sldChg>
      <pc:sldChg chg="modSp">
        <pc:chgData name="Lehtinen Oula" userId="S::oula.lehtinen@aalto.fi::8e3b846d-9be9-405f-b214-7c2aa7127acb" providerId="AD" clId="Web-{E92CC6E3-420D-46C1-B964-3654D9A22D08}" dt="2019-04-04T09:48:48.518" v="61" actId="20577"/>
        <pc:sldMkLst>
          <pc:docMk/>
          <pc:sldMk cId="0" sldId="264"/>
        </pc:sldMkLst>
        <pc:spChg chg="mod">
          <ac:chgData name="Lehtinen Oula" userId="S::oula.lehtinen@aalto.fi::8e3b846d-9be9-405f-b214-7c2aa7127acb" providerId="AD" clId="Web-{E92CC6E3-420D-46C1-B964-3654D9A22D08}" dt="2019-04-04T09:48:48.518" v="61" actId="20577"/>
          <ac:spMkLst>
            <pc:docMk/>
            <pc:sldMk cId="0" sldId="264"/>
            <ac:spMk id="122" creationId="{00000000-0000-0000-0000-000000000000}"/>
          </ac:spMkLst>
        </pc:spChg>
      </pc:sldChg>
      <pc:sldChg chg="modSp">
        <pc:chgData name="Lehtinen Oula" userId="S::oula.lehtinen@aalto.fi::8e3b846d-9be9-405f-b214-7c2aa7127acb" providerId="AD" clId="Web-{E92CC6E3-420D-46C1-B964-3654D9A22D08}" dt="2019-04-04T13:08:14.599" v="1741" actId="20577"/>
        <pc:sldMkLst>
          <pc:docMk/>
          <pc:sldMk cId="0" sldId="265"/>
        </pc:sldMkLst>
        <pc:spChg chg="mod">
          <ac:chgData name="Lehtinen Oula" userId="S::oula.lehtinen@aalto.fi::8e3b846d-9be9-405f-b214-7c2aa7127acb" providerId="AD" clId="Web-{E92CC6E3-420D-46C1-B964-3654D9A22D08}" dt="2019-04-04T13:08:14.599" v="1741" actId="20577"/>
          <ac:spMkLst>
            <pc:docMk/>
            <pc:sldMk cId="0" sldId="265"/>
            <ac:spMk id="126" creationId="{00000000-0000-0000-0000-000000000000}"/>
          </ac:spMkLst>
        </pc:spChg>
      </pc:sldChg>
      <pc:sldChg chg="addSp delSp modSp">
        <pc:chgData name="Lehtinen Oula" userId="S::oula.lehtinen@aalto.fi::8e3b846d-9be9-405f-b214-7c2aa7127acb" providerId="AD" clId="Web-{E92CC6E3-420D-46C1-B964-3654D9A22D08}" dt="2019-04-04T11:58:14.132" v="1381" actId="20577"/>
        <pc:sldMkLst>
          <pc:docMk/>
          <pc:sldMk cId="766950222" sldId="266"/>
        </pc:sldMkLst>
        <pc:spChg chg="add del">
          <ac:chgData name="Lehtinen Oula" userId="S::oula.lehtinen@aalto.fi::8e3b846d-9be9-405f-b214-7c2aa7127acb" providerId="AD" clId="Web-{E92CC6E3-420D-46C1-B964-3654D9A22D08}" dt="2019-04-04T11:57:43.881" v="1325"/>
          <ac:spMkLst>
            <pc:docMk/>
            <pc:sldMk cId="766950222" sldId="266"/>
            <ac:spMk id="6" creationId="{B5D02653-7C0D-4432-8F28-A9A403F1B557}"/>
          </ac:spMkLst>
        </pc:spChg>
        <pc:spChg chg="mod">
          <ac:chgData name="Lehtinen Oula" userId="S::oula.lehtinen@aalto.fi::8e3b846d-9be9-405f-b214-7c2aa7127acb" providerId="AD" clId="Web-{E92CC6E3-420D-46C1-B964-3654D9A22D08}" dt="2019-04-04T11:58:14.132" v="1381" actId="20577"/>
          <ac:spMkLst>
            <pc:docMk/>
            <pc:sldMk cId="766950222" sldId="266"/>
            <ac:spMk id="94" creationId="{00000000-0000-0000-0000-000000000000}"/>
          </ac:spMkLst>
        </pc:spChg>
      </pc:sldChg>
      <pc:sldChg chg="addSp modSp">
        <pc:chgData name="Lehtinen Oula" userId="S::oula.lehtinen@aalto.fi::8e3b846d-9be9-405f-b214-7c2aa7127acb" providerId="AD" clId="Web-{E92CC6E3-420D-46C1-B964-3654D9A22D08}" dt="2019-04-04T12:56:04.613" v="1465" actId="1076"/>
        <pc:sldMkLst>
          <pc:docMk/>
          <pc:sldMk cId="1898808266" sldId="267"/>
        </pc:sldMkLst>
        <pc:spChg chg="add mod">
          <ac:chgData name="Lehtinen Oula" userId="S::oula.lehtinen@aalto.fi::8e3b846d-9be9-405f-b214-7c2aa7127acb" providerId="AD" clId="Web-{E92CC6E3-420D-46C1-B964-3654D9A22D08}" dt="2019-04-04T12:55:49.160" v="1457" actId="20577"/>
          <ac:spMkLst>
            <pc:docMk/>
            <pc:sldMk cId="1898808266" sldId="267"/>
            <ac:spMk id="2" creationId="{F47E7285-B17A-44A9-B5BF-0F180954CB8F}"/>
          </ac:spMkLst>
        </pc:spChg>
        <pc:spChg chg="add mod">
          <ac:chgData name="Lehtinen Oula" userId="S::oula.lehtinen@aalto.fi::8e3b846d-9be9-405f-b214-7c2aa7127acb" providerId="AD" clId="Web-{E92CC6E3-420D-46C1-B964-3654D9A22D08}" dt="2019-04-04T12:55:59.488" v="1462" actId="20577"/>
          <ac:spMkLst>
            <pc:docMk/>
            <pc:sldMk cId="1898808266" sldId="267"/>
            <ac:spMk id="3" creationId="{38B7DEAA-D319-4288-99C9-249A7F17A21D}"/>
          </ac:spMkLst>
        </pc:spChg>
        <pc:spChg chg="mod">
          <ac:chgData name="Lehtinen Oula" userId="S::oula.lehtinen@aalto.fi::8e3b846d-9be9-405f-b214-7c2aa7127acb" providerId="AD" clId="Web-{E92CC6E3-420D-46C1-B964-3654D9A22D08}" dt="2019-04-04T11:50:39.472" v="1317" actId="20577"/>
          <ac:spMkLst>
            <pc:docMk/>
            <pc:sldMk cId="1898808266" sldId="267"/>
            <ac:spMk id="94" creationId="{00000000-0000-0000-0000-000000000000}"/>
          </ac:spMkLst>
        </pc:spChg>
        <pc:picChg chg="mod">
          <ac:chgData name="Lehtinen Oula" userId="S::oula.lehtinen@aalto.fi::8e3b846d-9be9-405f-b214-7c2aa7127acb" providerId="AD" clId="Web-{E92CC6E3-420D-46C1-B964-3654D9A22D08}" dt="2019-04-04T12:56:04.613" v="1465" actId="1076"/>
          <ac:picMkLst>
            <pc:docMk/>
            <pc:sldMk cId="1898808266" sldId="267"/>
            <ac:picMk id="10" creationId="{0394761E-E177-497B-BBCB-7B5EBA7DECCB}"/>
          </ac:picMkLst>
        </pc:picChg>
      </pc:sldChg>
      <pc:sldChg chg="addSp modSp">
        <pc:chgData name="Lehtinen Oula" userId="S::oula.lehtinen@aalto.fi::8e3b846d-9be9-405f-b214-7c2aa7127acb" providerId="AD" clId="Web-{E92CC6E3-420D-46C1-B964-3654D9A22D08}" dt="2019-04-04T12:56:36.566" v="1489" actId="20577"/>
        <pc:sldMkLst>
          <pc:docMk/>
          <pc:sldMk cId="1387659647" sldId="268"/>
        </pc:sldMkLst>
        <pc:spChg chg="add mod">
          <ac:chgData name="Lehtinen Oula" userId="S::oula.lehtinen@aalto.fi::8e3b846d-9be9-405f-b214-7c2aa7127acb" providerId="AD" clId="Web-{E92CC6E3-420D-46C1-B964-3654D9A22D08}" dt="2019-04-04T12:56:36.566" v="1489" actId="20577"/>
          <ac:spMkLst>
            <pc:docMk/>
            <pc:sldMk cId="1387659647" sldId="268"/>
            <ac:spMk id="2" creationId="{8D55C4D3-6BDB-4D98-9EAF-BA7B2BA938D0}"/>
          </ac:spMkLst>
        </pc:spChg>
        <pc:spChg chg="mod">
          <ac:chgData name="Lehtinen Oula" userId="S::oula.lehtinen@aalto.fi::8e3b846d-9be9-405f-b214-7c2aa7127acb" providerId="AD" clId="Web-{E92CC6E3-420D-46C1-B964-3654D9A22D08}" dt="2019-04-04T10:06:51.580" v="221" actId="20577"/>
          <ac:spMkLst>
            <pc:docMk/>
            <pc:sldMk cId="1387659647" sldId="268"/>
            <ac:spMk id="94" creationId="{00000000-0000-0000-0000-000000000000}"/>
          </ac:spMkLst>
        </pc:spChg>
      </pc:sldChg>
      <pc:sldChg chg="modSp">
        <pc:chgData name="Lehtinen Oula" userId="S::oula.lehtinen@aalto.fi::8e3b846d-9be9-405f-b214-7c2aa7127acb" providerId="AD" clId="Web-{E92CC6E3-420D-46C1-B964-3654D9A22D08}" dt="2019-04-04T12:55:37.550" v="1452" actId="20577"/>
        <pc:sldMkLst>
          <pc:docMk/>
          <pc:sldMk cId="146512992" sldId="269"/>
        </pc:sldMkLst>
        <pc:spChg chg="mod">
          <ac:chgData name="Lehtinen Oula" userId="S::oula.lehtinen@aalto.fi::8e3b846d-9be9-405f-b214-7c2aa7127acb" providerId="AD" clId="Web-{E92CC6E3-420D-46C1-B964-3654D9A22D08}" dt="2019-04-04T12:55:29.144" v="1449" actId="20577"/>
          <ac:spMkLst>
            <pc:docMk/>
            <pc:sldMk cId="146512992" sldId="269"/>
            <ac:spMk id="4" creationId="{A46753B9-1803-40D4-8429-D4A072254695}"/>
          </ac:spMkLst>
        </pc:spChg>
        <pc:spChg chg="mod">
          <ac:chgData name="Lehtinen Oula" userId="S::oula.lehtinen@aalto.fi::8e3b846d-9be9-405f-b214-7c2aa7127acb" providerId="AD" clId="Web-{E92CC6E3-420D-46C1-B964-3654D9A22D08}" dt="2019-04-04T12:55:37.550" v="1452" actId="20577"/>
          <ac:spMkLst>
            <pc:docMk/>
            <pc:sldMk cId="146512992" sldId="269"/>
            <ac:spMk id="9" creationId="{17AC81DE-C86D-4616-B492-6C7FCB0605BD}"/>
          </ac:spMkLst>
        </pc:spChg>
      </pc:sldChg>
    </pc:docChg>
  </pc:docChgLst>
  <pc:docChgLst>
    <pc:chgData name="Lehtinen Oula" userId="S::oula.lehtinen@aalto.fi::8e3b846d-9be9-405f-b214-7c2aa7127acb" providerId="AD" clId="Web-{F07C29D1-2094-48DB-A255-4FA2200B3414}"/>
    <pc:docChg chg="modSld">
      <pc:chgData name="Lehtinen Oula" userId="S::oula.lehtinen@aalto.fi::8e3b846d-9be9-405f-b214-7c2aa7127acb" providerId="AD" clId="Web-{F07C29D1-2094-48DB-A255-4FA2200B3414}" dt="2019-04-08T10:09:55.996" v="209" actId="20577"/>
      <pc:docMkLst>
        <pc:docMk/>
      </pc:docMkLst>
      <pc:sldChg chg="modSp">
        <pc:chgData name="Lehtinen Oula" userId="S::oula.lehtinen@aalto.fi::8e3b846d-9be9-405f-b214-7c2aa7127acb" providerId="AD" clId="Web-{F07C29D1-2094-48DB-A255-4FA2200B3414}" dt="2019-04-08T08:18:46.067" v="2" actId="20577"/>
        <pc:sldMkLst>
          <pc:docMk/>
          <pc:sldMk cId="0" sldId="256"/>
        </pc:sldMkLst>
        <pc:spChg chg="mod">
          <ac:chgData name="Lehtinen Oula" userId="S::oula.lehtinen@aalto.fi::8e3b846d-9be9-405f-b214-7c2aa7127acb" providerId="AD" clId="Web-{F07C29D1-2094-48DB-A255-4FA2200B3414}" dt="2019-04-08T08:18:46.067" v="2" actId="20577"/>
          <ac:spMkLst>
            <pc:docMk/>
            <pc:sldMk cId="0" sldId="256"/>
            <ac:spMk id="93" creationId="{00000000-0000-0000-0000-000000000000}"/>
          </ac:spMkLst>
        </pc:spChg>
      </pc:sldChg>
      <pc:sldChg chg="modSp">
        <pc:chgData name="Lehtinen Oula" userId="S::oula.lehtinen@aalto.fi::8e3b846d-9be9-405f-b214-7c2aa7127acb" providerId="AD" clId="Web-{F07C29D1-2094-48DB-A255-4FA2200B3414}" dt="2019-04-08T10:09:55.996" v="209" actId="20577"/>
        <pc:sldMkLst>
          <pc:docMk/>
          <pc:sldMk cId="0" sldId="258"/>
        </pc:sldMkLst>
        <pc:spChg chg="mod">
          <ac:chgData name="Lehtinen Oula" userId="S::oula.lehtinen@aalto.fi::8e3b846d-9be9-405f-b214-7c2aa7127acb" providerId="AD" clId="Web-{F07C29D1-2094-48DB-A255-4FA2200B3414}" dt="2019-04-08T10:09:55.996" v="209" actId="20577"/>
          <ac:spMkLst>
            <pc:docMk/>
            <pc:sldMk cId="0" sldId="258"/>
            <ac:spMk id="2" creationId="{25B51AAB-2596-4EBF-9B87-48140CB35266}"/>
          </ac:spMkLst>
        </pc:spChg>
        <pc:spChg chg="mod">
          <ac:chgData name="Lehtinen Oula" userId="S::oula.lehtinen@aalto.fi::8e3b846d-9be9-405f-b214-7c2aa7127acb" providerId="AD" clId="Web-{F07C29D1-2094-48DB-A255-4FA2200B3414}" dt="2019-04-08T08:19:32.927" v="20" actId="20577"/>
          <ac:spMkLst>
            <pc:docMk/>
            <pc:sldMk cId="0" sldId="258"/>
            <ac:spMk id="100" creationId="{00000000-0000-0000-0000-000000000000}"/>
          </ac:spMkLst>
        </pc:spChg>
      </pc:sldChg>
      <pc:sldChg chg="modSp">
        <pc:chgData name="Lehtinen Oula" userId="S::oula.lehtinen@aalto.fi::8e3b846d-9be9-405f-b214-7c2aa7127acb" providerId="AD" clId="Web-{F07C29D1-2094-48DB-A255-4FA2200B3414}" dt="2019-04-08T08:19:42.942" v="25" actId="20577"/>
        <pc:sldMkLst>
          <pc:docMk/>
          <pc:sldMk cId="0" sldId="259"/>
        </pc:sldMkLst>
        <pc:spChg chg="mod">
          <ac:chgData name="Lehtinen Oula" userId="S::oula.lehtinen@aalto.fi::8e3b846d-9be9-405f-b214-7c2aa7127acb" providerId="AD" clId="Web-{F07C29D1-2094-48DB-A255-4FA2200B3414}" dt="2019-04-08T08:19:42.942" v="25" actId="20577"/>
          <ac:spMkLst>
            <pc:docMk/>
            <pc:sldMk cId="0" sldId="259"/>
            <ac:spMk id="104" creationId="{00000000-0000-0000-0000-000000000000}"/>
          </ac:spMkLst>
        </pc:spChg>
      </pc:sldChg>
      <pc:sldChg chg="modSp">
        <pc:chgData name="Lehtinen Oula" userId="S::oula.lehtinen@aalto.fi::8e3b846d-9be9-405f-b214-7c2aa7127acb" providerId="AD" clId="Web-{F07C29D1-2094-48DB-A255-4FA2200B3414}" dt="2019-04-08T10:06:35.732" v="181" actId="20577"/>
        <pc:sldMkLst>
          <pc:docMk/>
          <pc:sldMk cId="0" sldId="263"/>
        </pc:sldMkLst>
        <pc:spChg chg="mod">
          <ac:chgData name="Lehtinen Oula" userId="S::oula.lehtinen@aalto.fi::8e3b846d-9be9-405f-b214-7c2aa7127acb" providerId="AD" clId="Web-{F07C29D1-2094-48DB-A255-4FA2200B3414}" dt="2019-04-08T10:06:35.732" v="181" actId="20577"/>
          <ac:spMkLst>
            <pc:docMk/>
            <pc:sldMk cId="0" sldId="263"/>
            <ac:spMk id="118" creationId="{00000000-0000-0000-0000-000000000000}"/>
          </ac:spMkLst>
        </pc:spChg>
        <pc:spChg chg="mod">
          <ac:chgData name="Lehtinen Oula" userId="S::oula.lehtinen@aalto.fi::8e3b846d-9be9-405f-b214-7c2aa7127acb" providerId="AD" clId="Web-{F07C29D1-2094-48DB-A255-4FA2200B3414}" dt="2019-04-08T08:19:50.692" v="28" actId="20577"/>
          <ac:spMkLst>
            <pc:docMk/>
            <pc:sldMk cId="0" sldId="263"/>
            <ac:spMk id="120" creationId="{00000000-0000-0000-0000-000000000000}"/>
          </ac:spMkLst>
        </pc:spChg>
      </pc:sldChg>
      <pc:sldChg chg="modSp">
        <pc:chgData name="Lehtinen Oula" userId="S::oula.lehtinen@aalto.fi::8e3b846d-9be9-405f-b214-7c2aa7127acb" providerId="AD" clId="Web-{F07C29D1-2094-48DB-A255-4FA2200B3414}" dt="2019-04-08T10:07:22.388" v="202" actId="20577"/>
        <pc:sldMkLst>
          <pc:docMk/>
          <pc:sldMk cId="0" sldId="264"/>
        </pc:sldMkLst>
        <pc:spChg chg="mod">
          <ac:chgData name="Lehtinen Oula" userId="S::oula.lehtinen@aalto.fi::8e3b846d-9be9-405f-b214-7c2aa7127acb" providerId="AD" clId="Web-{F07C29D1-2094-48DB-A255-4FA2200B3414}" dt="2019-04-08T10:07:22.388" v="202" actId="20577"/>
          <ac:spMkLst>
            <pc:docMk/>
            <pc:sldMk cId="0" sldId="264"/>
            <ac:spMk id="122" creationId="{00000000-0000-0000-0000-000000000000}"/>
          </ac:spMkLst>
        </pc:spChg>
        <pc:spChg chg="mod">
          <ac:chgData name="Lehtinen Oula" userId="S::oula.lehtinen@aalto.fi::8e3b846d-9be9-405f-b214-7c2aa7127acb" providerId="AD" clId="Web-{F07C29D1-2094-48DB-A255-4FA2200B3414}" dt="2019-04-08T08:19:57.583" v="31" actId="20577"/>
          <ac:spMkLst>
            <pc:docMk/>
            <pc:sldMk cId="0" sldId="264"/>
            <ac:spMk id="124" creationId="{00000000-0000-0000-0000-000000000000}"/>
          </ac:spMkLst>
        </pc:spChg>
      </pc:sldChg>
      <pc:sldChg chg="addSp delSp modSp">
        <pc:chgData name="Lehtinen Oula" userId="S::oula.lehtinen@aalto.fi::8e3b846d-9be9-405f-b214-7c2aa7127acb" providerId="AD" clId="Web-{F07C29D1-2094-48DB-A255-4FA2200B3414}" dt="2019-04-08T10:08:13.778" v="207"/>
        <pc:sldMkLst>
          <pc:docMk/>
          <pc:sldMk cId="0" sldId="265"/>
        </pc:sldMkLst>
        <pc:spChg chg="add">
          <ac:chgData name="Lehtinen Oula" userId="S::oula.lehtinen@aalto.fi::8e3b846d-9be9-405f-b214-7c2aa7127acb" providerId="AD" clId="Web-{F07C29D1-2094-48DB-A255-4FA2200B3414}" dt="2019-04-08T10:08:13.778" v="207"/>
          <ac:spMkLst>
            <pc:docMk/>
            <pc:sldMk cId="0" sldId="265"/>
            <ac:spMk id="2" creationId="{E13DD5D6-592E-49D5-BFD3-B1392824B6B8}"/>
          </ac:spMkLst>
        </pc:spChg>
        <pc:spChg chg="mod">
          <ac:chgData name="Lehtinen Oula" userId="S::oula.lehtinen@aalto.fi::8e3b846d-9be9-405f-b214-7c2aa7127acb" providerId="AD" clId="Web-{F07C29D1-2094-48DB-A255-4FA2200B3414}" dt="2019-04-08T09:02:27.293" v="78" actId="20577"/>
          <ac:spMkLst>
            <pc:docMk/>
            <pc:sldMk cId="0" sldId="265"/>
            <ac:spMk id="126" creationId="{00000000-0000-0000-0000-000000000000}"/>
          </ac:spMkLst>
        </pc:spChg>
        <pc:spChg chg="del mod">
          <ac:chgData name="Lehtinen Oula" userId="S::oula.lehtinen@aalto.fi::8e3b846d-9be9-405f-b214-7c2aa7127acb" providerId="AD" clId="Web-{F07C29D1-2094-48DB-A255-4FA2200B3414}" dt="2019-04-08T10:08:05.591" v="206"/>
          <ac:spMkLst>
            <pc:docMk/>
            <pc:sldMk cId="0" sldId="265"/>
            <ac:spMk id="128" creationId="{00000000-0000-0000-0000-000000000000}"/>
          </ac:spMkLst>
        </pc:spChg>
        <pc:spChg chg="mod">
          <ac:chgData name="Lehtinen Oula" userId="S::oula.lehtinen@aalto.fi::8e3b846d-9be9-405f-b214-7c2aa7127acb" providerId="AD" clId="Web-{F07C29D1-2094-48DB-A255-4FA2200B3414}" dt="2019-04-08T08:20:01.583" v="34" actId="20577"/>
          <ac:spMkLst>
            <pc:docMk/>
            <pc:sldMk cId="0" sldId="265"/>
            <ac:spMk id="131" creationId="{00000000-0000-0000-0000-000000000000}"/>
          </ac:spMkLst>
        </pc:spChg>
      </pc:sldChg>
      <pc:sldChg chg="modSp">
        <pc:chgData name="Lehtinen Oula" userId="S::oula.lehtinen@aalto.fi::8e3b846d-9be9-405f-b214-7c2aa7127acb" providerId="AD" clId="Web-{F07C29D1-2094-48DB-A255-4FA2200B3414}" dt="2019-04-08T08:18:50.427" v="4" actId="20577"/>
        <pc:sldMkLst>
          <pc:docMk/>
          <pc:sldMk cId="766950222" sldId="266"/>
        </pc:sldMkLst>
        <pc:spChg chg="mod">
          <ac:chgData name="Lehtinen Oula" userId="S::oula.lehtinen@aalto.fi::8e3b846d-9be9-405f-b214-7c2aa7127acb" providerId="AD" clId="Web-{F07C29D1-2094-48DB-A255-4FA2200B3414}" dt="2019-04-08T08:18:50.427" v="4" actId="20577"/>
          <ac:spMkLst>
            <pc:docMk/>
            <pc:sldMk cId="766950222" sldId="266"/>
            <ac:spMk id="97" creationId="{00000000-0000-0000-0000-000000000000}"/>
          </ac:spMkLst>
        </pc:spChg>
      </pc:sldChg>
      <pc:sldChg chg="modSp">
        <pc:chgData name="Lehtinen Oula" userId="S::oula.lehtinen@aalto.fi::8e3b846d-9be9-405f-b214-7c2aa7127acb" providerId="AD" clId="Web-{F07C29D1-2094-48DB-A255-4FA2200B3414}" dt="2019-04-08T08:19:01.646" v="8" actId="20577"/>
        <pc:sldMkLst>
          <pc:docMk/>
          <pc:sldMk cId="1898808266" sldId="267"/>
        </pc:sldMkLst>
        <pc:spChg chg="mod">
          <ac:chgData name="Lehtinen Oula" userId="S::oula.lehtinen@aalto.fi::8e3b846d-9be9-405f-b214-7c2aa7127acb" providerId="AD" clId="Web-{F07C29D1-2094-48DB-A255-4FA2200B3414}" dt="2019-04-08T08:19:01.646" v="8" actId="20577"/>
          <ac:spMkLst>
            <pc:docMk/>
            <pc:sldMk cId="1898808266" sldId="267"/>
            <ac:spMk id="97" creationId="{00000000-0000-0000-0000-000000000000}"/>
          </ac:spMkLst>
        </pc:spChg>
      </pc:sldChg>
      <pc:sldChg chg="modSp">
        <pc:chgData name="Lehtinen Oula" userId="S::oula.lehtinen@aalto.fi::8e3b846d-9be9-405f-b214-7c2aa7127acb" providerId="AD" clId="Web-{F07C29D1-2094-48DB-A255-4FA2200B3414}" dt="2019-04-08T08:19:12.614" v="12" actId="20577"/>
        <pc:sldMkLst>
          <pc:docMk/>
          <pc:sldMk cId="1387659647" sldId="268"/>
        </pc:sldMkLst>
        <pc:spChg chg="mod">
          <ac:chgData name="Lehtinen Oula" userId="S::oula.lehtinen@aalto.fi::8e3b846d-9be9-405f-b214-7c2aa7127acb" providerId="AD" clId="Web-{F07C29D1-2094-48DB-A255-4FA2200B3414}" dt="2019-04-08T08:19:12.614" v="12" actId="20577"/>
          <ac:spMkLst>
            <pc:docMk/>
            <pc:sldMk cId="1387659647" sldId="268"/>
            <ac:spMk id="97" creationId="{00000000-0000-0000-0000-000000000000}"/>
          </ac:spMkLst>
        </pc:spChg>
      </pc:sldChg>
      <pc:sldChg chg="modSp">
        <pc:chgData name="Lehtinen Oula" userId="S::oula.lehtinen@aalto.fi::8e3b846d-9be9-405f-b214-7c2aa7127acb" providerId="AD" clId="Web-{F07C29D1-2094-48DB-A255-4FA2200B3414}" dt="2019-04-08T08:19:24.052" v="15" actId="20577"/>
        <pc:sldMkLst>
          <pc:docMk/>
          <pc:sldMk cId="146512992" sldId="269"/>
        </pc:sldMkLst>
        <pc:spChg chg="mod">
          <ac:chgData name="Lehtinen Oula" userId="S::oula.lehtinen@aalto.fi::8e3b846d-9be9-405f-b214-7c2aa7127acb" providerId="AD" clId="Web-{F07C29D1-2094-48DB-A255-4FA2200B3414}" dt="2019-04-08T08:19:24.052" v="15" actId="20577"/>
          <ac:spMkLst>
            <pc:docMk/>
            <pc:sldMk cId="146512992" sldId="269"/>
            <ac:spMk id="100" creationId="{00000000-0000-0000-0000-000000000000}"/>
          </ac:spMkLst>
        </pc:spChg>
      </pc:sldChg>
      <pc:sldChg chg="addSp modSp">
        <pc:chgData name="Lehtinen Oula" userId="S::oula.lehtinen@aalto.fi::8e3b846d-9be9-405f-b214-7c2aa7127acb" providerId="AD" clId="Web-{F07C29D1-2094-48DB-A255-4FA2200B3414}" dt="2019-04-08T10:08:17.966" v="208"/>
        <pc:sldMkLst>
          <pc:docMk/>
          <pc:sldMk cId="2110923456" sldId="270"/>
        </pc:sldMkLst>
        <pc:spChg chg="add">
          <ac:chgData name="Lehtinen Oula" userId="S::oula.lehtinen@aalto.fi::8e3b846d-9be9-405f-b214-7c2aa7127acb" providerId="AD" clId="Web-{F07C29D1-2094-48DB-A255-4FA2200B3414}" dt="2019-04-08T10:08:17.966" v="208"/>
          <ac:spMkLst>
            <pc:docMk/>
            <pc:sldMk cId="2110923456" sldId="270"/>
            <ac:spMk id="3" creationId="{BA90642B-56E9-4843-90BD-459C8C8BE2A0}"/>
          </ac:spMkLst>
        </pc:spChg>
        <pc:spChg chg="mod">
          <ac:chgData name="Lehtinen Oula" userId="S::oula.lehtinen@aalto.fi::8e3b846d-9be9-405f-b214-7c2aa7127acb" providerId="AD" clId="Web-{F07C29D1-2094-48DB-A255-4FA2200B3414}" dt="2019-04-08T08:20:12.301" v="39" actId="20577"/>
          <ac:spMkLst>
            <pc:docMk/>
            <pc:sldMk cId="2110923456" sldId="270"/>
            <ac:spMk id="131"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31" name="PlaceHolder 2"/>
          <p:cNvSpPr>
            <a:spLocks noGrp="1"/>
          </p:cNvSpPr>
          <p:nvPr>
            <p:ph type="body"/>
          </p:nvPr>
        </p:nvSpPr>
        <p:spPr>
          <a:xfrm>
            <a:off x="572400" y="1497600"/>
            <a:ext cx="62852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32" name="PlaceHolder 3"/>
          <p:cNvSpPr>
            <a:spLocks noGrp="1"/>
          </p:cNvSpPr>
          <p:nvPr>
            <p:ph type="body"/>
          </p:nvPr>
        </p:nvSpPr>
        <p:spPr>
          <a:xfrm>
            <a:off x="572400" y="3658320"/>
            <a:ext cx="62852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34" name="PlaceHolder 2"/>
          <p:cNvSpPr>
            <a:spLocks noGrp="1"/>
          </p:cNvSpPr>
          <p:nvPr>
            <p:ph type="body"/>
          </p:nvPr>
        </p:nvSpPr>
        <p:spPr>
          <a:xfrm>
            <a:off x="57240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35" name="PlaceHolder 3"/>
          <p:cNvSpPr>
            <a:spLocks noGrp="1"/>
          </p:cNvSpPr>
          <p:nvPr>
            <p:ph type="body"/>
          </p:nvPr>
        </p:nvSpPr>
        <p:spPr>
          <a:xfrm>
            <a:off x="379296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36" name="PlaceHolder 4"/>
          <p:cNvSpPr>
            <a:spLocks noGrp="1"/>
          </p:cNvSpPr>
          <p:nvPr>
            <p:ph type="body"/>
          </p:nvPr>
        </p:nvSpPr>
        <p:spPr>
          <a:xfrm>
            <a:off x="572400" y="365832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37" name="PlaceHolder 5"/>
          <p:cNvSpPr>
            <a:spLocks noGrp="1"/>
          </p:cNvSpPr>
          <p:nvPr>
            <p:ph type="body"/>
          </p:nvPr>
        </p:nvSpPr>
        <p:spPr>
          <a:xfrm>
            <a:off x="3792960" y="365832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39" name="PlaceHolder 2"/>
          <p:cNvSpPr>
            <a:spLocks noGrp="1"/>
          </p:cNvSpPr>
          <p:nvPr>
            <p:ph type="body"/>
          </p:nvPr>
        </p:nvSpPr>
        <p:spPr>
          <a:xfrm>
            <a:off x="572400" y="149760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40" name="PlaceHolder 3"/>
          <p:cNvSpPr>
            <a:spLocks noGrp="1"/>
          </p:cNvSpPr>
          <p:nvPr>
            <p:ph type="body"/>
          </p:nvPr>
        </p:nvSpPr>
        <p:spPr>
          <a:xfrm>
            <a:off x="2697480" y="149760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41" name="PlaceHolder 4"/>
          <p:cNvSpPr>
            <a:spLocks noGrp="1"/>
          </p:cNvSpPr>
          <p:nvPr>
            <p:ph type="body"/>
          </p:nvPr>
        </p:nvSpPr>
        <p:spPr>
          <a:xfrm>
            <a:off x="4822560" y="149760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42" name="PlaceHolder 5"/>
          <p:cNvSpPr>
            <a:spLocks noGrp="1"/>
          </p:cNvSpPr>
          <p:nvPr>
            <p:ph type="body"/>
          </p:nvPr>
        </p:nvSpPr>
        <p:spPr>
          <a:xfrm>
            <a:off x="572400" y="365832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43" name="PlaceHolder 6"/>
          <p:cNvSpPr>
            <a:spLocks noGrp="1"/>
          </p:cNvSpPr>
          <p:nvPr>
            <p:ph type="body"/>
          </p:nvPr>
        </p:nvSpPr>
        <p:spPr>
          <a:xfrm>
            <a:off x="2697480" y="365832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44" name="PlaceHolder 7"/>
          <p:cNvSpPr>
            <a:spLocks noGrp="1"/>
          </p:cNvSpPr>
          <p:nvPr>
            <p:ph type="body"/>
          </p:nvPr>
        </p:nvSpPr>
        <p:spPr>
          <a:xfrm>
            <a:off x="4822560" y="365832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5"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56" name="PlaceHolder 2"/>
          <p:cNvSpPr>
            <a:spLocks noGrp="1"/>
          </p:cNvSpPr>
          <p:nvPr>
            <p:ph type="subTitle"/>
          </p:nvPr>
        </p:nvSpPr>
        <p:spPr>
          <a:xfrm>
            <a:off x="572400" y="1497600"/>
            <a:ext cx="6285240" cy="41360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58" name="PlaceHolder 2"/>
          <p:cNvSpPr>
            <a:spLocks noGrp="1"/>
          </p:cNvSpPr>
          <p:nvPr>
            <p:ph type="body"/>
          </p:nvPr>
        </p:nvSpPr>
        <p:spPr>
          <a:xfrm>
            <a:off x="572400" y="1497600"/>
            <a:ext cx="6285240" cy="413604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60" name="PlaceHolder 2"/>
          <p:cNvSpPr>
            <a:spLocks noGrp="1"/>
          </p:cNvSpPr>
          <p:nvPr>
            <p:ph type="body"/>
          </p:nvPr>
        </p:nvSpPr>
        <p:spPr>
          <a:xfrm>
            <a:off x="572400" y="1497600"/>
            <a:ext cx="3066840" cy="413604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61" name="PlaceHolder 3"/>
          <p:cNvSpPr>
            <a:spLocks noGrp="1"/>
          </p:cNvSpPr>
          <p:nvPr>
            <p:ph type="body"/>
          </p:nvPr>
        </p:nvSpPr>
        <p:spPr>
          <a:xfrm>
            <a:off x="3792960" y="1497600"/>
            <a:ext cx="3066840" cy="413604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2"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3" name="PlaceHolder 1"/>
          <p:cNvSpPr>
            <a:spLocks noGrp="1"/>
          </p:cNvSpPr>
          <p:nvPr>
            <p:ph type="subTitle"/>
          </p:nvPr>
        </p:nvSpPr>
        <p:spPr>
          <a:xfrm>
            <a:off x="572400" y="487800"/>
            <a:ext cx="7772040" cy="41716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65" name="PlaceHolder 2"/>
          <p:cNvSpPr>
            <a:spLocks noGrp="1"/>
          </p:cNvSpPr>
          <p:nvPr>
            <p:ph type="body"/>
          </p:nvPr>
        </p:nvSpPr>
        <p:spPr>
          <a:xfrm>
            <a:off x="57240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66" name="PlaceHolder 3"/>
          <p:cNvSpPr>
            <a:spLocks noGrp="1"/>
          </p:cNvSpPr>
          <p:nvPr>
            <p:ph type="body"/>
          </p:nvPr>
        </p:nvSpPr>
        <p:spPr>
          <a:xfrm>
            <a:off x="3792960" y="1497600"/>
            <a:ext cx="3066840" cy="413604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67" name="PlaceHolder 4"/>
          <p:cNvSpPr>
            <a:spLocks noGrp="1"/>
          </p:cNvSpPr>
          <p:nvPr>
            <p:ph type="body"/>
          </p:nvPr>
        </p:nvSpPr>
        <p:spPr>
          <a:xfrm>
            <a:off x="572400" y="365832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10" name="PlaceHolder 2"/>
          <p:cNvSpPr>
            <a:spLocks noGrp="1"/>
          </p:cNvSpPr>
          <p:nvPr>
            <p:ph type="subTitle"/>
          </p:nvPr>
        </p:nvSpPr>
        <p:spPr>
          <a:xfrm>
            <a:off x="572400" y="1497600"/>
            <a:ext cx="6285240" cy="41360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69" name="PlaceHolder 2"/>
          <p:cNvSpPr>
            <a:spLocks noGrp="1"/>
          </p:cNvSpPr>
          <p:nvPr>
            <p:ph type="body"/>
          </p:nvPr>
        </p:nvSpPr>
        <p:spPr>
          <a:xfrm>
            <a:off x="572400" y="1497600"/>
            <a:ext cx="3066840" cy="413604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70" name="PlaceHolder 3"/>
          <p:cNvSpPr>
            <a:spLocks noGrp="1"/>
          </p:cNvSpPr>
          <p:nvPr>
            <p:ph type="body"/>
          </p:nvPr>
        </p:nvSpPr>
        <p:spPr>
          <a:xfrm>
            <a:off x="379296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71" name="PlaceHolder 4"/>
          <p:cNvSpPr>
            <a:spLocks noGrp="1"/>
          </p:cNvSpPr>
          <p:nvPr>
            <p:ph type="body"/>
          </p:nvPr>
        </p:nvSpPr>
        <p:spPr>
          <a:xfrm>
            <a:off x="3792960" y="365832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73" name="PlaceHolder 2"/>
          <p:cNvSpPr>
            <a:spLocks noGrp="1"/>
          </p:cNvSpPr>
          <p:nvPr>
            <p:ph type="body"/>
          </p:nvPr>
        </p:nvSpPr>
        <p:spPr>
          <a:xfrm>
            <a:off x="57240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74" name="PlaceHolder 3"/>
          <p:cNvSpPr>
            <a:spLocks noGrp="1"/>
          </p:cNvSpPr>
          <p:nvPr>
            <p:ph type="body"/>
          </p:nvPr>
        </p:nvSpPr>
        <p:spPr>
          <a:xfrm>
            <a:off x="379296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75" name="PlaceHolder 4"/>
          <p:cNvSpPr>
            <a:spLocks noGrp="1"/>
          </p:cNvSpPr>
          <p:nvPr>
            <p:ph type="body"/>
          </p:nvPr>
        </p:nvSpPr>
        <p:spPr>
          <a:xfrm>
            <a:off x="572400" y="3658320"/>
            <a:ext cx="62852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77" name="PlaceHolder 2"/>
          <p:cNvSpPr>
            <a:spLocks noGrp="1"/>
          </p:cNvSpPr>
          <p:nvPr>
            <p:ph type="body"/>
          </p:nvPr>
        </p:nvSpPr>
        <p:spPr>
          <a:xfrm>
            <a:off x="572400" y="1497600"/>
            <a:ext cx="62852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78" name="PlaceHolder 3"/>
          <p:cNvSpPr>
            <a:spLocks noGrp="1"/>
          </p:cNvSpPr>
          <p:nvPr>
            <p:ph type="body"/>
          </p:nvPr>
        </p:nvSpPr>
        <p:spPr>
          <a:xfrm>
            <a:off x="572400" y="3658320"/>
            <a:ext cx="62852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80" name="PlaceHolder 2"/>
          <p:cNvSpPr>
            <a:spLocks noGrp="1"/>
          </p:cNvSpPr>
          <p:nvPr>
            <p:ph type="body"/>
          </p:nvPr>
        </p:nvSpPr>
        <p:spPr>
          <a:xfrm>
            <a:off x="57240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81" name="PlaceHolder 3"/>
          <p:cNvSpPr>
            <a:spLocks noGrp="1"/>
          </p:cNvSpPr>
          <p:nvPr>
            <p:ph type="body"/>
          </p:nvPr>
        </p:nvSpPr>
        <p:spPr>
          <a:xfrm>
            <a:off x="379296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82" name="PlaceHolder 4"/>
          <p:cNvSpPr>
            <a:spLocks noGrp="1"/>
          </p:cNvSpPr>
          <p:nvPr>
            <p:ph type="body"/>
          </p:nvPr>
        </p:nvSpPr>
        <p:spPr>
          <a:xfrm>
            <a:off x="572400" y="365832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83" name="PlaceHolder 5"/>
          <p:cNvSpPr>
            <a:spLocks noGrp="1"/>
          </p:cNvSpPr>
          <p:nvPr>
            <p:ph type="body"/>
          </p:nvPr>
        </p:nvSpPr>
        <p:spPr>
          <a:xfrm>
            <a:off x="3792960" y="365832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85" name="PlaceHolder 2"/>
          <p:cNvSpPr>
            <a:spLocks noGrp="1"/>
          </p:cNvSpPr>
          <p:nvPr>
            <p:ph type="body"/>
          </p:nvPr>
        </p:nvSpPr>
        <p:spPr>
          <a:xfrm>
            <a:off x="572400" y="149760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86" name="PlaceHolder 3"/>
          <p:cNvSpPr>
            <a:spLocks noGrp="1"/>
          </p:cNvSpPr>
          <p:nvPr>
            <p:ph type="body"/>
          </p:nvPr>
        </p:nvSpPr>
        <p:spPr>
          <a:xfrm>
            <a:off x="2697480" y="149760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87" name="PlaceHolder 4"/>
          <p:cNvSpPr>
            <a:spLocks noGrp="1"/>
          </p:cNvSpPr>
          <p:nvPr>
            <p:ph type="body"/>
          </p:nvPr>
        </p:nvSpPr>
        <p:spPr>
          <a:xfrm>
            <a:off x="4822560" y="149760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88" name="PlaceHolder 5"/>
          <p:cNvSpPr>
            <a:spLocks noGrp="1"/>
          </p:cNvSpPr>
          <p:nvPr>
            <p:ph type="body"/>
          </p:nvPr>
        </p:nvSpPr>
        <p:spPr>
          <a:xfrm>
            <a:off x="572400" y="365832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89" name="PlaceHolder 6"/>
          <p:cNvSpPr>
            <a:spLocks noGrp="1"/>
          </p:cNvSpPr>
          <p:nvPr>
            <p:ph type="body"/>
          </p:nvPr>
        </p:nvSpPr>
        <p:spPr>
          <a:xfrm>
            <a:off x="2697480" y="365832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90" name="PlaceHolder 7"/>
          <p:cNvSpPr>
            <a:spLocks noGrp="1"/>
          </p:cNvSpPr>
          <p:nvPr>
            <p:ph type="body"/>
          </p:nvPr>
        </p:nvSpPr>
        <p:spPr>
          <a:xfrm>
            <a:off x="4822560" y="3658320"/>
            <a:ext cx="202356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12" name="PlaceHolder 2"/>
          <p:cNvSpPr>
            <a:spLocks noGrp="1"/>
          </p:cNvSpPr>
          <p:nvPr>
            <p:ph type="body"/>
          </p:nvPr>
        </p:nvSpPr>
        <p:spPr>
          <a:xfrm>
            <a:off x="572400" y="1497600"/>
            <a:ext cx="6285240" cy="413604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14" name="PlaceHolder 2"/>
          <p:cNvSpPr>
            <a:spLocks noGrp="1"/>
          </p:cNvSpPr>
          <p:nvPr>
            <p:ph type="body"/>
          </p:nvPr>
        </p:nvSpPr>
        <p:spPr>
          <a:xfrm>
            <a:off x="572400" y="1497600"/>
            <a:ext cx="3066840" cy="413604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15" name="PlaceHolder 3"/>
          <p:cNvSpPr>
            <a:spLocks noGrp="1"/>
          </p:cNvSpPr>
          <p:nvPr>
            <p:ph type="body"/>
          </p:nvPr>
        </p:nvSpPr>
        <p:spPr>
          <a:xfrm>
            <a:off x="3792960" y="1497600"/>
            <a:ext cx="3066840" cy="413604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572400" y="487800"/>
            <a:ext cx="7772040" cy="41716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19" name="PlaceHolder 2"/>
          <p:cNvSpPr>
            <a:spLocks noGrp="1"/>
          </p:cNvSpPr>
          <p:nvPr>
            <p:ph type="body"/>
          </p:nvPr>
        </p:nvSpPr>
        <p:spPr>
          <a:xfrm>
            <a:off x="57240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20" name="PlaceHolder 3"/>
          <p:cNvSpPr>
            <a:spLocks noGrp="1"/>
          </p:cNvSpPr>
          <p:nvPr>
            <p:ph type="body"/>
          </p:nvPr>
        </p:nvSpPr>
        <p:spPr>
          <a:xfrm>
            <a:off x="3792960" y="1497600"/>
            <a:ext cx="3066840" cy="413604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21" name="PlaceHolder 4"/>
          <p:cNvSpPr>
            <a:spLocks noGrp="1"/>
          </p:cNvSpPr>
          <p:nvPr>
            <p:ph type="body"/>
          </p:nvPr>
        </p:nvSpPr>
        <p:spPr>
          <a:xfrm>
            <a:off x="572400" y="365832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23" name="PlaceHolder 2"/>
          <p:cNvSpPr>
            <a:spLocks noGrp="1"/>
          </p:cNvSpPr>
          <p:nvPr>
            <p:ph type="body"/>
          </p:nvPr>
        </p:nvSpPr>
        <p:spPr>
          <a:xfrm>
            <a:off x="572400" y="1497600"/>
            <a:ext cx="3066840" cy="413604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24" name="PlaceHolder 3"/>
          <p:cNvSpPr>
            <a:spLocks noGrp="1"/>
          </p:cNvSpPr>
          <p:nvPr>
            <p:ph type="body"/>
          </p:nvPr>
        </p:nvSpPr>
        <p:spPr>
          <a:xfrm>
            <a:off x="379296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25" name="PlaceHolder 4"/>
          <p:cNvSpPr>
            <a:spLocks noGrp="1"/>
          </p:cNvSpPr>
          <p:nvPr>
            <p:ph type="body"/>
          </p:nvPr>
        </p:nvSpPr>
        <p:spPr>
          <a:xfrm>
            <a:off x="3792960" y="365832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72400" y="487800"/>
            <a:ext cx="7772040" cy="899640"/>
          </a:xfrm>
          <a:prstGeom prst="rect">
            <a:avLst/>
          </a:prstGeom>
        </p:spPr>
        <p:txBody>
          <a:bodyPr lIns="0" tIns="0" rIns="0" bIns="0" anchor="ctr">
            <a:spAutoFit/>
          </a:bodyPr>
          <a:lstStyle/>
          <a:p>
            <a:endParaRPr lang="en-US" sz="2000" b="0" strike="noStrike" spc="-1">
              <a:solidFill>
                <a:srgbClr val="000000"/>
              </a:solidFill>
              <a:latin typeface="Arial"/>
            </a:endParaRPr>
          </a:p>
        </p:txBody>
      </p:sp>
      <p:sp>
        <p:nvSpPr>
          <p:cNvPr id="27" name="PlaceHolder 2"/>
          <p:cNvSpPr>
            <a:spLocks noGrp="1"/>
          </p:cNvSpPr>
          <p:nvPr>
            <p:ph type="body"/>
          </p:nvPr>
        </p:nvSpPr>
        <p:spPr>
          <a:xfrm>
            <a:off x="57240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28" name="PlaceHolder 3"/>
          <p:cNvSpPr>
            <a:spLocks noGrp="1"/>
          </p:cNvSpPr>
          <p:nvPr>
            <p:ph type="body"/>
          </p:nvPr>
        </p:nvSpPr>
        <p:spPr>
          <a:xfrm>
            <a:off x="3792960" y="1497600"/>
            <a:ext cx="3066840" cy="1972800"/>
          </a:xfrm>
          <a:prstGeom prst="rect">
            <a:avLst/>
          </a:prstGeom>
        </p:spPr>
        <p:txBody>
          <a:bodyPr lIns="0" tIns="0" rIns="0" bIns="0">
            <a:normAutofit/>
          </a:bodyPr>
          <a:lstStyle/>
          <a:p>
            <a:endParaRPr lang="en-US" sz="2700" b="0" strike="noStrike" spc="-1">
              <a:solidFill>
                <a:srgbClr val="000000"/>
              </a:solidFill>
              <a:latin typeface="Arial"/>
            </a:endParaRPr>
          </a:p>
        </p:txBody>
      </p:sp>
      <p:sp>
        <p:nvSpPr>
          <p:cNvPr id="29" name="PlaceHolder 4"/>
          <p:cNvSpPr>
            <a:spLocks noGrp="1"/>
          </p:cNvSpPr>
          <p:nvPr>
            <p:ph type="body"/>
          </p:nvPr>
        </p:nvSpPr>
        <p:spPr>
          <a:xfrm>
            <a:off x="572400" y="3658320"/>
            <a:ext cx="6285240" cy="1972800"/>
          </a:xfrm>
          <a:prstGeom prst="rect">
            <a:avLst/>
          </a:prstGeom>
        </p:spPr>
        <p:txBody>
          <a:bodyPr lIns="0" tIns="0" rIns="0" bIns="0">
            <a:normAutofit/>
          </a:bodyPr>
          <a:lstStyle/>
          <a:p>
            <a:endParaRPr lang="en-US" sz="27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 name="Picture 14"/>
          <p:cNvPicPr/>
          <p:nvPr/>
        </p:nvPicPr>
        <p:blipFill>
          <a:blip r:embed="rId14"/>
          <a:srcRect l="7034" t="6176"/>
          <a:stretch/>
        </p:blipFill>
        <p:spPr>
          <a:xfrm>
            <a:off x="0" y="0"/>
            <a:ext cx="2161800" cy="2037960"/>
          </a:xfrm>
          <a:prstGeom prst="rect">
            <a:avLst/>
          </a:prstGeom>
          <a:ln>
            <a:noFill/>
          </a:ln>
        </p:spPr>
      </p:pic>
      <p:sp>
        <p:nvSpPr>
          <p:cNvPr id="10" name="CustomShape 1"/>
          <p:cNvSpPr/>
          <p:nvPr/>
        </p:nvSpPr>
        <p:spPr>
          <a:xfrm>
            <a:off x="406440" y="1712880"/>
            <a:ext cx="8327520" cy="3920760"/>
          </a:xfrm>
          <a:prstGeom prst="rect">
            <a:avLst/>
          </a:prstGeom>
          <a:solidFill>
            <a:schemeClr val="accent3"/>
          </a:solidFill>
          <a:ln>
            <a:noFill/>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 name="PlaceHolder 2"/>
          <p:cNvSpPr>
            <a:spLocks noGrp="1"/>
          </p:cNvSpPr>
          <p:nvPr>
            <p:ph type="title"/>
          </p:nvPr>
        </p:nvSpPr>
        <p:spPr>
          <a:xfrm>
            <a:off x="572400" y="1772280"/>
            <a:ext cx="7772040" cy="1085760"/>
          </a:xfrm>
          <a:prstGeom prst="rect">
            <a:avLst/>
          </a:prstGeom>
        </p:spPr>
        <p:txBody>
          <a:bodyPr lIns="0" tIns="0" rIns="0" bIns="0">
            <a:normAutofit/>
          </a:bodyPr>
          <a:lstStyle/>
          <a:p>
            <a:pPr>
              <a:lnSpc>
                <a:spcPct val="100000"/>
              </a:lnSpc>
            </a:pPr>
            <a:r>
              <a:rPr lang="en-US" sz="4300" b="1" strike="noStrike" spc="-1">
                <a:solidFill>
                  <a:srgbClr val="FFFFFF"/>
                </a:solidFill>
                <a:latin typeface="Arial"/>
                <a:ea typeface="ＭＳ Ｐゴシック"/>
              </a:rPr>
              <a:t>Click to edit Master title style</a:t>
            </a:r>
            <a:endParaRPr lang="en-US" sz="4300" b="0" strike="noStrike" spc="-1">
              <a:solidFill>
                <a:srgbClr val="000000"/>
              </a:solidFill>
              <a:latin typeface="Arial"/>
            </a:endParaRPr>
          </a:p>
        </p:txBody>
      </p:sp>
      <p:sp>
        <p:nvSpPr>
          <p:cNvPr id="3" name="PlaceHolder 3"/>
          <p:cNvSpPr>
            <a:spLocks noGrp="1"/>
          </p:cNvSpPr>
          <p:nvPr>
            <p:ph type="body"/>
          </p:nvPr>
        </p:nvSpPr>
        <p:spPr>
          <a:xfrm>
            <a:off x="572400" y="5961600"/>
            <a:ext cx="2048760" cy="177480"/>
          </a:xfrm>
          <a:prstGeom prst="rect">
            <a:avLst/>
          </a:prstGeom>
        </p:spPr>
        <p:txBody>
          <a:bodyPr lIns="0" tIns="0" rIns="0" bIns="0">
            <a:noAutofit/>
          </a:bodyPr>
          <a:lstStyle/>
          <a:p>
            <a:pPr>
              <a:lnSpc>
                <a:spcPct val="100000"/>
              </a:lnSpc>
            </a:pPr>
            <a:r>
              <a:rPr lang="en-US" sz="1000" b="1" strike="noStrike" spc="-1">
                <a:solidFill>
                  <a:srgbClr val="000000"/>
                </a:solidFill>
                <a:latin typeface="Arial"/>
                <a:ea typeface="ＭＳ Ｐゴシック"/>
              </a:rPr>
              <a:t>Click to edit Master text styles</a:t>
            </a:r>
            <a:endParaRPr lang="en-US" sz="1000" b="0" strike="noStrike" spc="-1">
              <a:solidFill>
                <a:srgbClr val="000000"/>
              </a:solidFill>
              <a:latin typeface="Times New Roman"/>
            </a:endParaRPr>
          </a:p>
          <a:p>
            <a:pPr marL="631800" lvl="1" indent="-242640">
              <a:lnSpc>
                <a:spcPct val="100000"/>
              </a:lnSpc>
              <a:spcBef>
                <a:spcPts val="201"/>
              </a:spcBef>
              <a:buClr>
                <a:srgbClr val="000000"/>
              </a:buClr>
              <a:buFont typeface="Arial"/>
              <a:buChar char="–"/>
            </a:pPr>
            <a:r>
              <a:rPr lang="en-US" sz="1000" b="0" strike="noStrike" spc="-1">
                <a:solidFill>
                  <a:srgbClr val="000000"/>
                </a:solidFill>
                <a:latin typeface="Arial"/>
                <a:ea typeface="ＭＳ Ｐゴシック"/>
              </a:rPr>
              <a:t>Second level</a:t>
            </a:r>
            <a:endParaRPr lang="en-US" sz="1000" b="0" strike="noStrike" spc="-1">
              <a:solidFill>
                <a:srgbClr val="000000"/>
              </a:solidFill>
              <a:latin typeface="Times New Roman"/>
            </a:endParaRPr>
          </a:p>
        </p:txBody>
      </p:sp>
      <p:sp>
        <p:nvSpPr>
          <p:cNvPr id="4" name="PlaceHolder 4"/>
          <p:cNvSpPr>
            <a:spLocks noGrp="1"/>
          </p:cNvSpPr>
          <p:nvPr>
            <p:ph type="body"/>
          </p:nvPr>
        </p:nvSpPr>
        <p:spPr>
          <a:xfrm>
            <a:off x="572400" y="6137640"/>
            <a:ext cx="2048760" cy="456840"/>
          </a:xfrm>
          <a:prstGeom prst="rect">
            <a:avLst/>
          </a:prstGeom>
        </p:spPr>
        <p:txBody>
          <a:bodyPr lIns="0" tIns="0" rIns="0" bIns="0">
            <a:noAutofit/>
          </a:bodyPr>
          <a:lstStyle/>
          <a:p>
            <a:pPr>
              <a:lnSpc>
                <a:spcPct val="100000"/>
              </a:lnSpc>
            </a:pPr>
            <a:r>
              <a:rPr lang="en-US" sz="1000" b="1" strike="noStrike" spc="-1">
                <a:solidFill>
                  <a:srgbClr val="928B81"/>
                </a:solidFill>
                <a:latin typeface="Arial"/>
                <a:ea typeface="ＭＳ Ｐゴシック"/>
              </a:rPr>
              <a:t>Click to edit Master text styles</a:t>
            </a:r>
            <a:endParaRPr lang="en-US" sz="1000" b="0" strike="noStrike" spc="-1">
              <a:solidFill>
                <a:srgbClr val="000000"/>
              </a:solidFill>
              <a:latin typeface="Times New Roman"/>
            </a:endParaRPr>
          </a:p>
          <a:p>
            <a:pPr marL="631800" lvl="1" indent="-242640">
              <a:lnSpc>
                <a:spcPct val="100000"/>
              </a:lnSpc>
              <a:spcBef>
                <a:spcPts val="201"/>
              </a:spcBef>
              <a:buClr>
                <a:srgbClr val="000000"/>
              </a:buClr>
              <a:buFont typeface="Arial"/>
              <a:buChar char="–"/>
            </a:pPr>
            <a:r>
              <a:rPr lang="en-US" sz="1000" b="0" strike="noStrike" spc="-1">
                <a:solidFill>
                  <a:srgbClr val="000000"/>
                </a:solidFill>
                <a:latin typeface="Arial"/>
                <a:ea typeface="ＭＳ Ｐゴシック"/>
              </a:rPr>
              <a:t>Second level</a:t>
            </a:r>
            <a:endParaRPr lang="en-US" sz="1000" b="0" strike="noStrike" spc="-1">
              <a:solidFill>
                <a:srgbClr val="000000"/>
              </a:solidFill>
              <a:latin typeface="Times New Roman"/>
            </a:endParaRPr>
          </a:p>
        </p:txBody>
      </p:sp>
      <p:sp>
        <p:nvSpPr>
          <p:cNvPr id="5" name="PlaceHolder 5"/>
          <p:cNvSpPr>
            <a:spLocks noGrp="1"/>
          </p:cNvSpPr>
          <p:nvPr>
            <p:ph type="body"/>
          </p:nvPr>
        </p:nvSpPr>
        <p:spPr>
          <a:xfrm>
            <a:off x="2862360" y="6137640"/>
            <a:ext cx="2026800" cy="456840"/>
          </a:xfrm>
          <a:prstGeom prst="rect">
            <a:avLst/>
          </a:prstGeom>
        </p:spPr>
        <p:txBody>
          <a:bodyPr lIns="0" tIns="0" rIns="0" bIns="0">
            <a:noAutofit/>
          </a:bodyPr>
          <a:lstStyle/>
          <a:p>
            <a:pPr>
              <a:lnSpc>
                <a:spcPct val="100000"/>
              </a:lnSpc>
            </a:pPr>
            <a:r>
              <a:rPr lang="en-US" sz="1000" b="1" strike="noStrike" spc="-1">
                <a:solidFill>
                  <a:srgbClr val="928B81"/>
                </a:solidFill>
                <a:latin typeface="Arial"/>
                <a:ea typeface="ＭＳ Ｐゴシック"/>
              </a:rPr>
              <a:t>Click to edit Master text styles</a:t>
            </a:r>
            <a:endParaRPr lang="en-US" sz="1000" b="0" strike="noStrike" spc="-1">
              <a:solidFill>
                <a:srgbClr val="000000"/>
              </a:solidFill>
              <a:latin typeface="Times New Roman"/>
            </a:endParaRPr>
          </a:p>
          <a:p>
            <a:pPr marL="631800" lvl="1" indent="-242640">
              <a:lnSpc>
                <a:spcPct val="100000"/>
              </a:lnSpc>
              <a:spcBef>
                <a:spcPts val="201"/>
              </a:spcBef>
              <a:buClr>
                <a:srgbClr val="000000"/>
              </a:buClr>
              <a:buFont typeface="Arial"/>
              <a:buChar char="–"/>
            </a:pPr>
            <a:r>
              <a:rPr lang="en-US" sz="1000" b="0" strike="noStrike" spc="-1">
                <a:solidFill>
                  <a:srgbClr val="000000"/>
                </a:solidFill>
                <a:latin typeface="Arial"/>
                <a:ea typeface="ＭＳ Ｐゴシック"/>
              </a:rPr>
              <a:t>Second level</a:t>
            </a:r>
            <a:endParaRPr lang="en-US" sz="1000" b="0" strike="noStrike" spc="-1">
              <a:solidFill>
                <a:srgbClr val="000000"/>
              </a:solidFill>
              <a:latin typeface="Times New Roman"/>
            </a:endParaRPr>
          </a:p>
        </p:txBody>
      </p:sp>
      <p:sp>
        <p:nvSpPr>
          <p:cNvPr id="6" name="PlaceHolder 6"/>
          <p:cNvSpPr>
            <a:spLocks noGrp="1"/>
          </p:cNvSpPr>
          <p:nvPr>
            <p:ph type="body"/>
          </p:nvPr>
        </p:nvSpPr>
        <p:spPr>
          <a:xfrm>
            <a:off x="7427520" y="5961600"/>
            <a:ext cx="1131840" cy="633240"/>
          </a:xfrm>
          <a:prstGeom prst="rect">
            <a:avLst/>
          </a:prstGeom>
        </p:spPr>
        <p:txBody>
          <a:bodyPr lIns="0" tIns="0" rIns="0" bIns="0">
            <a:noAutofit/>
          </a:bodyPr>
          <a:lstStyle/>
          <a:p>
            <a:pPr>
              <a:lnSpc>
                <a:spcPct val="100000"/>
              </a:lnSpc>
            </a:pPr>
            <a:r>
              <a:rPr lang="en-US" sz="1000" b="1" strike="noStrike" spc="-1">
                <a:solidFill>
                  <a:srgbClr val="928B81"/>
                </a:solidFill>
                <a:latin typeface="Arial"/>
                <a:ea typeface="ＭＳ Ｐゴシック"/>
              </a:rPr>
              <a:t>Click to edit Master text styles</a:t>
            </a:r>
            <a:endParaRPr lang="en-US" sz="1000" b="0" strike="noStrike" spc="-1">
              <a:solidFill>
                <a:srgbClr val="000000"/>
              </a:solidFill>
              <a:latin typeface="Times New Roman"/>
            </a:endParaRPr>
          </a:p>
          <a:p>
            <a:pPr marL="631800" lvl="1" indent="-242640">
              <a:lnSpc>
                <a:spcPct val="100000"/>
              </a:lnSpc>
              <a:spcBef>
                <a:spcPts val="201"/>
              </a:spcBef>
              <a:buClr>
                <a:srgbClr val="000000"/>
              </a:buClr>
              <a:buFont typeface="Arial"/>
              <a:buChar char="–"/>
            </a:pPr>
            <a:r>
              <a:rPr lang="en-US" sz="1000" b="0" strike="noStrike" spc="-1">
                <a:solidFill>
                  <a:srgbClr val="000000"/>
                </a:solidFill>
                <a:latin typeface="Arial"/>
                <a:ea typeface="ＭＳ Ｐゴシック"/>
              </a:rPr>
              <a:t>Second level</a:t>
            </a:r>
            <a:endParaRPr lang="en-US" sz="1000" b="0" strike="noStrike" spc="-1">
              <a:solidFill>
                <a:srgbClr val="000000"/>
              </a:solidFill>
              <a:latin typeface="Times New Roman"/>
            </a:endParaRPr>
          </a:p>
        </p:txBody>
      </p:sp>
      <p:sp>
        <p:nvSpPr>
          <p:cNvPr id="7" name="PlaceHolder 7"/>
          <p:cNvSpPr>
            <a:spLocks noGrp="1"/>
          </p:cNvSpPr>
          <p:nvPr>
            <p:ph type="body"/>
          </p:nvPr>
        </p:nvSpPr>
        <p:spPr>
          <a:xfrm>
            <a:off x="5143320" y="5961240"/>
            <a:ext cx="1962000" cy="633600"/>
          </a:xfrm>
          <a:prstGeom prst="rect">
            <a:avLst/>
          </a:prstGeom>
        </p:spPr>
        <p:txBody>
          <a:bodyPr lIns="0" tIns="0" rIns="0" bIns="0">
            <a:noAutofit/>
          </a:bodyPr>
          <a:lstStyle/>
          <a:p>
            <a:pPr>
              <a:lnSpc>
                <a:spcPct val="100000"/>
              </a:lnSpc>
            </a:pPr>
            <a:r>
              <a:rPr lang="en-US" sz="1000" b="1" strike="noStrike" spc="-1">
                <a:solidFill>
                  <a:srgbClr val="928B81"/>
                </a:solidFill>
                <a:latin typeface="Arial"/>
                <a:ea typeface="ＭＳ Ｐゴシック"/>
              </a:rPr>
              <a:t>Click to edit Master text styles</a:t>
            </a:r>
            <a:endParaRPr lang="en-US" sz="1000" b="0" strike="noStrike" spc="-1">
              <a:solidFill>
                <a:srgbClr val="000000"/>
              </a:solidFill>
              <a:latin typeface="Times New Roman"/>
            </a:endParaRPr>
          </a:p>
          <a:p>
            <a:pPr marL="631800" lvl="1" indent="-242640">
              <a:lnSpc>
                <a:spcPct val="100000"/>
              </a:lnSpc>
              <a:spcBef>
                <a:spcPts val="201"/>
              </a:spcBef>
              <a:buClr>
                <a:srgbClr val="000000"/>
              </a:buClr>
              <a:buFont typeface="Arial"/>
              <a:buChar char="–"/>
            </a:pPr>
            <a:r>
              <a:rPr lang="en-US" sz="1000" b="0" strike="noStrike" spc="-1">
                <a:solidFill>
                  <a:srgbClr val="000000"/>
                </a:solidFill>
                <a:latin typeface="Arial"/>
                <a:ea typeface="ＭＳ Ｐゴシック"/>
              </a:rPr>
              <a:t>Second level</a:t>
            </a:r>
            <a:endParaRPr lang="en-US" sz="1000" b="0" strike="noStrike" spc="-1">
              <a:solidFill>
                <a:srgbClr val="000000"/>
              </a:solidFill>
              <a:latin typeface="Times New Roman"/>
            </a:endParaRPr>
          </a:p>
        </p:txBody>
      </p:sp>
      <p:sp>
        <p:nvSpPr>
          <p:cNvPr id="8" name="PlaceHolder 8"/>
          <p:cNvSpPr>
            <a:spLocks noGrp="1"/>
          </p:cNvSpPr>
          <p:nvPr>
            <p:ph type="dt"/>
          </p:nvPr>
        </p:nvSpPr>
        <p:spPr>
          <a:xfrm>
            <a:off x="2860560" y="5961240"/>
            <a:ext cx="2026800" cy="177480"/>
          </a:xfrm>
          <a:prstGeom prst="rect">
            <a:avLst/>
          </a:prstGeom>
        </p:spPr>
        <p:txBody>
          <a:bodyPr lIns="0" tIns="0" rIns="0" bIns="0">
            <a:noAutofit/>
          </a:bodyPr>
          <a:lstStyle/>
          <a:p>
            <a:pPr>
              <a:lnSpc>
                <a:spcPct val="100000"/>
              </a:lnSpc>
            </a:pPr>
            <a:r>
              <a:rPr lang="en-US" sz="1000" b="1" strike="noStrike" spc="-1">
                <a:solidFill>
                  <a:srgbClr val="898989"/>
                </a:solidFill>
                <a:latin typeface="Arial"/>
                <a:ea typeface="ＭＳ Ｐゴシック"/>
              </a:rPr>
              <a:t>07.02.2018</a:t>
            </a:r>
            <a:endParaRPr lang="en-US" sz="10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5" name="Picture 13"/>
          <p:cNvPicPr/>
          <p:nvPr/>
        </p:nvPicPr>
        <p:blipFill>
          <a:blip r:embed="rId14"/>
          <a:stretch/>
        </p:blipFill>
        <p:spPr>
          <a:xfrm>
            <a:off x="216000" y="5815080"/>
            <a:ext cx="2518920" cy="1042560"/>
          </a:xfrm>
          <a:prstGeom prst="rect">
            <a:avLst/>
          </a:prstGeom>
          <a:ln>
            <a:noFill/>
          </a:ln>
        </p:spPr>
      </p:pic>
      <p:sp>
        <p:nvSpPr>
          <p:cNvPr id="46" name="CustomShape 1"/>
          <p:cNvSpPr/>
          <p:nvPr/>
        </p:nvSpPr>
        <p:spPr>
          <a:xfrm>
            <a:off x="573120" y="5813280"/>
            <a:ext cx="7988040" cy="64800"/>
          </a:xfrm>
          <a:prstGeom prst="rect">
            <a:avLst/>
          </a:prstGeom>
          <a:solidFill>
            <a:schemeClr val="accent3"/>
          </a:solidFill>
          <a:ln>
            <a:noFill/>
          </a:ln>
          <a:effectLst>
            <a:outerShdw blurRad="40000" dist="20160" dir="5400000" rotWithShape="0">
              <a:srgbClr val="000000">
                <a:alpha val="38000"/>
              </a:srgbClr>
            </a:outerShdw>
          </a:effectLst>
        </p:spPr>
        <p:style>
          <a:lnRef idx="1">
            <a:schemeClr val="accent1"/>
          </a:lnRef>
          <a:fillRef idx="2">
            <a:schemeClr val="accent1"/>
          </a:fillRef>
          <a:effectRef idx="1">
            <a:schemeClr val="accent1"/>
          </a:effectRef>
          <a:fontRef idx="minor"/>
        </p:style>
        <p:txBody>
          <a:bodyPr lIns="77760" tIns="38880" rIns="77760" bIns="38880" anchor="ctr">
            <a:noAutofit/>
          </a:bodyPr>
          <a:lstStyle/>
          <a:p>
            <a:pPr algn="ctr">
              <a:lnSpc>
                <a:spcPct val="100000"/>
              </a:lnSpc>
            </a:pPr>
            <a:r>
              <a:rPr lang="en-US" sz="1500" b="0" strike="noStrike" spc="-1">
                <a:solidFill>
                  <a:srgbClr val="E00034"/>
                </a:solidFill>
                <a:latin typeface="Arial"/>
                <a:ea typeface="ＭＳ Ｐゴシック"/>
              </a:rPr>
              <a:t>  </a:t>
            </a:r>
            <a:endParaRPr lang="en-US" sz="1500" b="0" strike="noStrike" spc="-1">
              <a:latin typeface="Arial"/>
            </a:endParaRPr>
          </a:p>
        </p:txBody>
      </p:sp>
      <p:sp>
        <p:nvSpPr>
          <p:cNvPr id="47" name="CustomShape 2"/>
          <p:cNvSpPr/>
          <p:nvPr/>
        </p:nvSpPr>
        <p:spPr>
          <a:xfrm>
            <a:off x="573120" y="1138320"/>
            <a:ext cx="7988040" cy="63000"/>
          </a:xfrm>
          <a:prstGeom prst="rect">
            <a:avLst/>
          </a:prstGeom>
          <a:solidFill>
            <a:schemeClr val="accent3"/>
          </a:solidFill>
          <a:ln>
            <a:noFill/>
          </a:ln>
          <a:effectLst>
            <a:outerShdw blurRad="40000" dist="20160" dir="5400000" rotWithShape="0">
              <a:srgbClr val="000000">
                <a:alpha val="38000"/>
              </a:srgbClr>
            </a:outerShdw>
          </a:effectLst>
        </p:spPr>
        <p:style>
          <a:lnRef idx="1">
            <a:schemeClr val="accent1"/>
          </a:lnRef>
          <a:fillRef idx="2">
            <a:schemeClr val="accent1"/>
          </a:fillRef>
          <a:effectRef idx="1">
            <a:schemeClr val="accent1"/>
          </a:effectRef>
          <a:fontRef idx="minor"/>
        </p:style>
        <p:txBody>
          <a:bodyPr lIns="77760" tIns="38880" rIns="77760" bIns="38880" anchor="ctr">
            <a:noAutofit/>
          </a:bodyPr>
          <a:lstStyle/>
          <a:p>
            <a:pPr algn="ctr">
              <a:lnSpc>
                <a:spcPct val="100000"/>
              </a:lnSpc>
            </a:pPr>
            <a:r>
              <a:rPr lang="en-US" sz="1500" b="0" strike="noStrike" spc="-1">
                <a:solidFill>
                  <a:srgbClr val="E00034"/>
                </a:solidFill>
                <a:latin typeface="Arial"/>
                <a:ea typeface="ＭＳ Ｐゴシック"/>
              </a:rPr>
              <a:t>  </a:t>
            </a:r>
            <a:endParaRPr lang="en-US" sz="1500" b="0" strike="noStrike" spc="-1">
              <a:latin typeface="Arial"/>
            </a:endParaRPr>
          </a:p>
        </p:txBody>
      </p:sp>
      <p:sp>
        <p:nvSpPr>
          <p:cNvPr id="48" name="PlaceHolder 3"/>
          <p:cNvSpPr>
            <a:spLocks noGrp="1"/>
          </p:cNvSpPr>
          <p:nvPr>
            <p:ph type="body"/>
          </p:nvPr>
        </p:nvSpPr>
        <p:spPr>
          <a:xfrm>
            <a:off x="572400" y="1497600"/>
            <a:ext cx="6285240" cy="4136040"/>
          </a:xfrm>
          <a:prstGeom prst="rect">
            <a:avLst/>
          </a:prstGeom>
        </p:spPr>
        <p:txBody>
          <a:bodyPr lIns="0" tIns="0" rIns="0" bIns="0">
            <a:normAutofit/>
          </a:bodyPr>
          <a:lstStyle/>
          <a:p>
            <a:pPr marL="291960" indent="-291600">
              <a:lnSpc>
                <a:spcPts val="1704"/>
              </a:lnSpc>
              <a:spcBef>
                <a:spcPts val="281"/>
              </a:spcBef>
            </a:pPr>
            <a:r>
              <a:rPr lang="en-US" sz="1400" b="1" strike="noStrike" spc="-1">
                <a:solidFill>
                  <a:srgbClr val="000000"/>
                </a:solidFill>
                <a:latin typeface="Arial"/>
                <a:ea typeface="ＭＳ Ｐゴシック"/>
              </a:rPr>
              <a:t>Click to edit Master text styles</a:t>
            </a:r>
            <a:endParaRPr lang="en-US" sz="1400" b="0" strike="noStrike" spc="-1">
              <a:solidFill>
                <a:srgbClr val="000000"/>
              </a:solidFill>
              <a:latin typeface="Arial"/>
            </a:endParaRPr>
          </a:p>
        </p:txBody>
      </p:sp>
      <p:sp>
        <p:nvSpPr>
          <p:cNvPr id="49" name="PlaceHolder 4"/>
          <p:cNvSpPr>
            <a:spLocks noGrp="1"/>
          </p:cNvSpPr>
          <p:nvPr>
            <p:ph type="title"/>
          </p:nvPr>
        </p:nvSpPr>
        <p:spPr>
          <a:xfrm>
            <a:off x="572400" y="487800"/>
            <a:ext cx="7772040" cy="899640"/>
          </a:xfrm>
          <a:prstGeom prst="rect">
            <a:avLst/>
          </a:prstGeom>
        </p:spPr>
        <p:txBody>
          <a:bodyPr lIns="0" tIns="0" rIns="0" bIns="0">
            <a:noAutofit/>
          </a:bodyPr>
          <a:lstStyle/>
          <a:p>
            <a:pPr>
              <a:lnSpc>
                <a:spcPct val="100000"/>
              </a:lnSpc>
            </a:pPr>
            <a:r>
              <a:rPr lang="en-US" sz="2700" b="1" strike="noStrike" spc="-1">
                <a:solidFill>
                  <a:srgbClr val="0065BD"/>
                </a:solidFill>
                <a:latin typeface="Arial"/>
                <a:ea typeface="ＭＳ Ｐゴシック"/>
              </a:rPr>
              <a:t>Click to edit Master title style</a:t>
            </a:r>
            <a:endParaRPr lang="en-US" sz="2700" b="0" strike="noStrike" spc="-1">
              <a:solidFill>
                <a:srgbClr val="000000"/>
              </a:solidFill>
              <a:latin typeface="Arial"/>
            </a:endParaRPr>
          </a:p>
        </p:txBody>
      </p:sp>
      <p:sp>
        <p:nvSpPr>
          <p:cNvPr id="50" name="PlaceHolder 5"/>
          <p:cNvSpPr>
            <a:spLocks noGrp="1"/>
          </p:cNvSpPr>
          <p:nvPr>
            <p:ph type="body"/>
          </p:nvPr>
        </p:nvSpPr>
        <p:spPr>
          <a:xfrm>
            <a:off x="5143680" y="6145200"/>
            <a:ext cx="1536480" cy="382320"/>
          </a:xfrm>
          <a:prstGeom prst="rect">
            <a:avLst/>
          </a:prstGeom>
        </p:spPr>
        <p:txBody>
          <a:bodyPr lIns="0" tIns="0" rIns="0" bIns="0">
            <a:noAutofit/>
          </a:bodyPr>
          <a:lstStyle/>
          <a:p>
            <a:pPr>
              <a:lnSpc>
                <a:spcPts val="811"/>
              </a:lnSpc>
            </a:pPr>
            <a:r>
              <a:rPr lang="en-US" sz="800" b="1" strike="noStrike" spc="-1">
                <a:solidFill>
                  <a:srgbClr val="928B81"/>
                </a:solidFill>
                <a:latin typeface="Arial"/>
                <a:ea typeface="ＭＳ Ｐゴシック"/>
              </a:rPr>
              <a:t>Click to edit Master text styles</a:t>
            </a:r>
            <a:endParaRPr lang="en-US" sz="800" b="0" strike="noStrike" spc="-1">
              <a:solidFill>
                <a:srgbClr val="000000"/>
              </a:solidFill>
              <a:latin typeface="Arial"/>
            </a:endParaRPr>
          </a:p>
        </p:txBody>
      </p:sp>
      <p:sp>
        <p:nvSpPr>
          <p:cNvPr id="51" name="PlaceHolder 6"/>
          <p:cNvSpPr>
            <a:spLocks noGrp="1"/>
          </p:cNvSpPr>
          <p:nvPr>
            <p:ph type="body"/>
          </p:nvPr>
        </p:nvSpPr>
        <p:spPr>
          <a:xfrm>
            <a:off x="6859440" y="6145200"/>
            <a:ext cx="1701360" cy="382320"/>
          </a:xfrm>
          <a:prstGeom prst="rect">
            <a:avLst/>
          </a:prstGeom>
        </p:spPr>
        <p:txBody>
          <a:bodyPr lIns="0" tIns="0" rIns="0" bIns="0">
            <a:noAutofit/>
          </a:bodyPr>
          <a:lstStyle/>
          <a:p>
            <a:pPr>
              <a:lnSpc>
                <a:spcPts val="811"/>
              </a:lnSpc>
            </a:pPr>
            <a:r>
              <a:rPr lang="en-US" sz="800" b="1" strike="noStrike" spc="-1">
                <a:solidFill>
                  <a:srgbClr val="928B81"/>
                </a:solidFill>
                <a:latin typeface="Arial"/>
                <a:ea typeface="ＭＳ Ｐゴシック"/>
              </a:rPr>
              <a:t>Click to edit Master text styles</a:t>
            </a:r>
            <a:endParaRPr lang="en-US" sz="800" b="0" strike="noStrike" spc="-1">
              <a:solidFill>
                <a:srgbClr val="000000"/>
              </a:solidFill>
              <a:latin typeface="Arial"/>
            </a:endParaRPr>
          </a:p>
        </p:txBody>
      </p:sp>
      <p:sp>
        <p:nvSpPr>
          <p:cNvPr id="52" name="PlaceHolder 7"/>
          <p:cNvSpPr>
            <a:spLocks noGrp="1"/>
          </p:cNvSpPr>
          <p:nvPr>
            <p:ph type="ftr"/>
          </p:nvPr>
        </p:nvSpPr>
        <p:spPr>
          <a:xfrm>
            <a:off x="3429000" y="6145200"/>
            <a:ext cx="1544400" cy="126720"/>
          </a:xfrm>
          <a:prstGeom prst="rect">
            <a:avLst/>
          </a:prstGeom>
        </p:spPr>
        <p:txBody>
          <a:bodyPr lIns="0" tIns="0" rIns="0" bIns="0">
            <a:noAutofit/>
          </a:bodyPr>
          <a:lstStyle/>
          <a:p>
            <a:endParaRPr lang="en-US" sz="2400" b="0" strike="noStrike" spc="-1">
              <a:latin typeface="Times New Roman"/>
            </a:endParaRPr>
          </a:p>
        </p:txBody>
      </p:sp>
      <p:sp>
        <p:nvSpPr>
          <p:cNvPr id="53" name="PlaceHolder 8"/>
          <p:cNvSpPr>
            <a:spLocks noGrp="1"/>
          </p:cNvSpPr>
          <p:nvPr>
            <p:ph type="dt"/>
          </p:nvPr>
        </p:nvSpPr>
        <p:spPr>
          <a:xfrm>
            <a:off x="3429000" y="6273720"/>
            <a:ext cx="1544400" cy="124920"/>
          </a:xfrm>
          <a:prstGeom prst="rect">
            <a:avLst/>
          </a:prstGeom>
        </p:spPr>
        <p:txBody>
          <a:bodyPr lIns="0" tIns="0" rIns="0" bIns="0">
            <a:noAutofit/>
          </a:bodyPr>
          <a:lstStyle/>
          <a:p>
            <a:pPr>
              <a:lnSpc>
                <a:spcPct val="100000"/>
              </a:lnSpc>
            </a:pPr>
            <a:r>
              <a:rPr lang="en-US" sz="800" b="1" strike="noStrike" spc="-1">
                <a:solidFill>
                  <a:srgbClr val="898989"/>
                </a:solidFill>
                <a:latin typeface="Arial"/>
                <a:ea typeface="ＭＳ Ｐゴシック"/>
              </a:rPr>
              <a:t>07.02.2018</a:t>
            </a:r>
            <a:endParaRPr lang="en-US" sz="800" b="0" strike="noStrike" spc="-1">
              <a:latin typeface="Times New Roman"/>
            </a:endParaRPr>
          </a:p>
        </p:txBody>
      </p:sp>
      <p:sp>
        <p:nvSpPr>
          <p:cNvPr id="54" name="PlaceHolder 9"/>
          <p:cNvSpPr>
            <a:spLocks noGrp="1"/>
          </p:cNvSpPr>
          <p:nvPr>
            <p:ph type="sldNum"/>
          </p:nvPr>
        </p:nvSpPr>
        <p:spPr>
          <a:xfrm>
            <a:off x="3429000" y="6402240"/>
            <a:ext cx="1544400" cy="124920"/>
          </a:xfrm>
          <a:prstGeom prst="rect">
            <a:avLst/>
          </a:prstGeom>
        </p:spPr>
        <p:txBody>
          <a:bodyPr lIns="0" tIns="0" rIns="0" bIns="0">
            <a:noAutofit/>
          </a:bodyPr>
          <a:lstStyle/>
          <a:p>
            <a:pPr>
              <a:lnSpc>
                <a:spcPct val="100000"/>
              </a:lnSpc>
            </a:pPr>
            <a:r>
              <a:rPr lang="en-US" sz="800" b="1" strike="noStrike" spc="-1">
                <a:solidFill>
                  <a:srgbClr val="898989"/>
                </a:solidFill>
                <a:latin typeface="Arial"/>
                <a:ea typeface="ＭＳ Ｐゴシック"/>
              </a:rPr>
              <a:t>Page </a:t>
            </a:r>
            <a:fld id="{2357D2EA-75F0-453A-B1CC-AEA610AC733A}" type="slidenum">
              <a:rPr lang="en-US" sz="800" b="1" strike="noStrike" spc="-1">
                <a:solidFill>
                  <a:srgbClr val="898989"/>
                </a:solidFill>
                <a:latin typeface="Arial"/>
                <a:ea typeface="ＭＳ Ｐゴシック"/>
              </a:rPr>
              <a:t>‹#›</a:t>
            </a:fld>
            <a:endParaRPr lang="en-US" sz="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572400" y="1772280"/>
            <a:ext cx="7777080" cy="2409840"/>
          </a:xfrm>
          <a:prstGeom prst="rect">
            <a:avLst/>
          </a:prstGeom>
          <a:noFill/>
          <a:ln>
            <a:noFill/>
          </a:ln>
        </p:spPr>
        <p:txBody>
          <a:bodyPr lIns="0" tIns="0" rIns="0" bIns="0">
            <a:normAutofit/>
          </a:bodyPr>
          <a:lstStyle/>
          <a:p>
            <a:pPr>
              <a:lnSpc>
                <a:spcPct val="100000"/>
              </a:lnSpc>
            </a:pPr>
            <a:r>
              <a:rPr lang="en-US" sz="3200" b="1" strike="noStrike" spc="-1">
                <a:solidFill>
                  <a:srgbClr val="FFFFFF"/>
                </a:solidFill>
                <a:latin typeface="Arial"/>
                <a:ea typeface="ＭＳ Ｐゴシック"/>
              </a:rPr>
              <a:t>ELEC-E8423 - Smart Grid</a:t>
            </a:r>
            <a:r>
              <a:t/>
            </a:r>
            <a:br/>
            <a:r>
              <a:t/>
            </a:r>
            <a:br/>
            <a:r>
              <a:rPr lang="en-US" sz="3200" b="1" i="1" strike="noStrike" spc="-1">
                <a:solidFill>
                  <a:srgbClr val="FFFFFF"/>
                </a:solidFill>
                <a:latin typeface="Arial"/>
                <a:ea typeface="ＭＳ Ｐゴシック"/>
              </a:rPr>
              <a:t>Active Voltage Control in Smart Grid</a:t>
            </a:r>
            <a:endParaRPr lang="en-US" sz="3200" b="0" strike="noStrike" spc="-1">
              <a:solidFill>
                <a:srgbClr val="000000"/>
              </a:solidFill>
              <a:latin typeface="Arial"/>
            </a:endParaRPr>
          </a:p>
        </p:txBody>
      </p:sp>
      <p:sp>
        <p:nvSpPr>
          <p:cNvPr id="92" name="TextShape 2"/>
          <p:cNvSpPr txBox="1"/>
          <p:nvPr/>
        </p:nvSpPr>
        <p:spPr>
          <a:xfrm>
            <a:off x="572400" y="4182480"/>
            <a:ext cx="6285240" cy="1323000"/>
          </a:xfrm>
          <a:prstGeom prst="rect">
            <a:avLst/>
          </a:prstGeom>
          <a:noFill/>
          <a:ln>
            <a:noFill/>
          </a:ln>
        </p:spPr>
        <p:txBody>
          <a:bodyPr lIns="0" tIns="0" rIns="0" bIns="0">
            <a:normAutofit/>
          </a:bodyPr>
          <a:lstStyle/>
          <a:p>
            <a:pPr>
              <a:lnSpc>
                <a:spcPts val="2217"/>
              </a:lnSpc>
              <a:spcBef>
                <a:spcPts val="400"/>
              </a:spcBef>
            </a:pPr>
            <a:r>
              <a:rPr lang="en-US" sz="2000" b="0" i="1" strike="noStrike" spc="-1">
                <a:solidFill>
                  <a:srgbClr val="FFFFFF"/>
                </a:solidFill>
                <a:latin typeface="Times New Roman"/>
                <a:ea typeface="ＭＳ Ｐゴシック"/>
              </a:rPr>
              <a:t>Oula Lehtinen​</a:t>
            </a:r>
            <a:endParaRPr lang="en-US" sz="2000" b="0" strike="noStrike" spc="-1">
              <a:latin typeface="Arial"/>
            </a:endParaRPr>
          </a:p>
          <a:p>
            <a:pPr>
              <a:lnSpc>
                <a:spcPts val="2217"/>
              </a:lnSpc>
              <a:spcBef>
                <a:spcPts val="400"/>
              </a:spcBef>
            </a:pPr>
            <a:r>
              <a:rPr lang="en-US" sz="2000" b="0" i="1" strike="noStrike" spc="-1">
                <a:solidFill>
                  <a:srgbClr val="FFFFFF"/>
                </a:solidFill>
                <a:latin typeface="Times New Roman"/>
                <a:ea typeface="ＭＳ Ｐゴシック"/>
              </a:rPr>
              <a:t>Atte Weckman</a:t>
            </a:r>
            <a:endParaRPr lang="en-US" sz="2000" b="0" strike="noStrike" spc="-1">
              <a:latin typeface="Arial"/>
            </a:endParaRPr>
          </a:p>
          <a:p>
            <a:pPr>
              <a:lnSpc>
                <a:spcPts val="2217"/>
              </a:lnSpc>
              <a:spcBef>
                <a:spcPts val="400"/>
              </a:spcBef>
            </a:pPr>
            <a:endParaRPr lang="en-US" sz="2000" b="0" strike="noStrike" spc="-1">
              <a:latin typeface="Arial"/>
            </a:endParaRPr>
          </a:p>
        </p:txBody>
      </p:sp>
      <p:sp>
        <p:nvSpPr>
          <p:cNvPr id="93" name="TextShape 3"/>
          <p:cNvSpPr txBox="1"/>
          <p:nvPr/>
        </p:nvSpPr>
        <p:spPr>
          <a:xfrm>
            <a:off x="2862360" y="6137640"/>
            <a:ext cx="2026800" cy="456840"/>
          </a:xfrm>
          <a:prstGeom prst="rect">
            <a:avLst/>
          </a:prstGeom>
          <a:noFill/>
          <a:ln>
            <a:noFill/>
          </a:ln>
        </p:spPr>
        <p:txBody>
          <a:bodyPr lIns="0" tIns="0" rIns="0" bIns="0" anchor="t">
            <a:noAutofit/>
          </a:bodyPr>
          <a:lstStyle/>
          <a:p>
            <a:pPr>
              <a:lnSpc>
                <a:spcPct val="100000"/>
              </a:lnSpc>
            </a:pPr>
            <a:r>
              <a:rPr lang="en-US" sz="1000" b="1" strike="noStrike" spc="-1">
                <a:solidFill>
                  <a:srgbClr val="928B81"/>
                </a:solidFill>
                <a:latin typeface="Arial"/>
                <a:ea typeface="ＭＳ Ｐゴシック"/>
              </a:rPr>
              <a:t>09.04.2019</a:t>
            </a:r>
            <a:endParaRPr lang="en-US" sz="1000" b="0" strike="noStrike" spc="-1">
              <a:solidFill>
                <a:srgbClr val="000000"/>
              </a:solidFill>
              <a:latin typeface="Times New Roman"/>
            </a:endParaRPr>
          </a:p>
          <a:p>
            <a:pPr>
              <a:lnSpc>
                <a:spcPct val="100000"/>
              </a:lnSpc>
            </a:pPr>
            <a:r>
              <a:rPr lang="en-US" sz="1000" b="1" strike="noStrike" spc="-1">
                <a:solidFill>
                  <a:srgbClr val="928B81"/>
                </a:solidFill>
                <a:latin typeface="Arial"/>
                <a:ea typeface="ＭＳ Ｐゴシック"/>
              </a:rPr>
              <a:t>Page 1 / </a:t>
            </a:r>
            <a:r>
              <a:rPr lang="en-US" sz="1000" b="1" spc="-1">
                <a:solidFill>
                  <a:srgbClr val="928B81"/>
                </a:solidFill>
                <a:latin typeface="Arial"/>
                <a:ea typeface="ＭＳ Ｐゴシック"/>
              </a:rPr>
              <a:t>11</a:t>
            </a:r>
            <a:endParaRPr lang="en-US" sz="1000" b="0" strike="noStrike" spc="-1">
              <a:solidFill>
                <a:srgbClr val="000000"/>
              </a:solidFill>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Shape 1"/>
          <p:cNvSpPr txBox="1"/>
          <p:nvPr/>
        </p:nvSpPr>
        <p:spPr>
          <a:xfrm>
            <a:off x="572400" y="1497600"/>
            <a:ext cx="8133840" cy="4136040"/>
          </a:xfrm>
          <a:prstGeom prst="rect">
            <a:avLst/>
          </a:prstGeom>
          <a:noFill/>
          <a:ln>
            <a:noFill/>
          </a:ln>
        </p:spPr>
        <p:txBody>
          <a:bodyPr lIns="0" tIns="0" rIns="0" bIns="0" anchor="t">
            <a:normAutofit/>
          </a:bodyPr>
          <a:lstStyle/>
          <a:p>
            <a:pPr>
              <a:spcBef>
                <a:spcPts val="400"/>
              </a:spcBef>
            </a:pPr>
            <a:r>
              <a:rPr lang="en-US" sz="1400" spc="-1" dirty="0">
                <a:solidFill>
                  <a:srgbClr val="000000"/>
                </a:solidFill>
                <a:latin typeface="Arial"/>
                <a:ea typeface="ＭＳ Ｐゴシック"/>
              </a:rPr>
              <a:t>[1] </a:t>
            </a:r>
            <a:r>
              <a:rPr lang="en-US" sz="1400" spc="-1" dirty="0" err="1">
                <a:solidFill>
                  <a:srgbClr val="000000"/>
                </a:solidFill>
                <a:latin typeface="Arial"/>
                <a:ea typeface="ＭＳ Ｐゴシック"/>
              </a:rPr>
              <a:t>Kulmala</a:t>
            </a:r>
            <a:r>
              <a:rPr lang="en-US" sz="1400" spc="-1" dirty="0">
                <a:solidFill>
                  <a:srgbClr val="000000"/>
                </a:solidFill>
                <a:latin typeface="Arial"/>
                <a:ea typeface="ＭＳ Ｐゴシック"/>
              </a:rPr>
              <a:t>, A. </a:t>
            </a:r>
            <a:r>
              <a:rPr lang="en-US" sz="1400" i="1" spc="-1" dirty="0">
                <a:solidFill>
                  <a:srgbClr val="000000"/>
                </a:solidFill>
                <a:latin typeface="Arial"/>
                <a:ea typeface="ＭＳ Ｐゴシック"/>
              </a:rPr>
              <a:t>Active Voltage Control in Distribution Networks Including Distributed Energy Resources. </a:t>
            </a:r>
            <a:r>
              <a:rPr lang="en-US" sz="1400" spc="-1" dirty="0">
                <a:solidFill>
                  <a:srgbClr val="000000"/>
                </a:solidFill>
                <a:latin typeface="Arial"/>
                <a:ea typeface="ＭＳ Ｐゴシック"/>
              </a:rPr>
              <a:t>Tampere University of Technology. </a:t>
            </a:r>
            <a:r>
              <a:rPr lang="en-US" sz="1400" spc="-1" dirty="0">
                <a:solidFill>
                  <a:srgbClr val="000000"/>
                </a:solidFill>
                <a:latin typeface="Arial"/>
                <a:ea typeface="ＭＳ Ｐゴシック"/>
                <a:cs typeface="Arial"/>
              </a:rPr>
              <a:t>2014.</a:t>
            </a:r>
            <a:r>
              <a:rPr lang="en-US" sz="1400" spc="-1">
                <a:latin typeface="Arial"/>
                <a:ea typeface="ＭＳ Ｐゴシック"/>
                <a:cs typeface="Arial"/>
              </a:rPr>
              <a:t/>
            </a:r>
            <a:br>
              <a:rPr lang="en-US" sz="1400" spc="-1">
                <a:latin typeface="Arial"/>
                <a:ea typeface="ＭＳ Ｐゴシック"/>
                <a:cs typeface="Arial"/>
              </a:rPr>
            </a:br>
            <a:r>
              <a:rPr lang="en-US" sz="1400" spc="-1">
                <a:latin typeface="Arial"/>
                <a:ea typeface="ＭＳ Ｐゴシック"/>
                <a:cs typeface="Arial"/>
              </a:rPr>
              <a:t/>
            </a:r>
            <a:br>
              <a:rPr lang="en-US" sz="1400" spc="-1">
                <a:latin typeface="Arial"/>
                <a:ea typeface="ＭＳ Ｐゴシック"/>
                <a:cs typeface="Arial"/>
              </a:rPr>
            </a:br>
            <a:r>
              <a:rPr lang="en-US" sz="1400" spc="-1" dirty="0">
                <a:solidFill>
                  <a:srgbClr val="000000"/>
                </a:solidFill>
                <a:latin typeface="Arial"/>
                <a:ea typeface="ＭＳ Ｐゴシック"/>
                <a:cs typeface="Arial"/>
              </a:rPr>
              <a:t>[</a:t>
            </a:r>
            <a:r>
              <a:rPr lang="en-US" sz="1400" spc="-1" dirty="0">
                <a:solidFill>
                  <a:srgbClr val="000000"/>
                </a:solidFill>
                <a:latin typeface="Arial"/>
                <a:ea typeface="ＭＳ Ｐゴシック"/>
              </a:rPr>
              <a:t>2] </a:t>
            </a:r>
            <a:r>
              <a:rPr lang="en-US" sz="1400" spc="-1" dirty="0">
                <a:latin typeface="Arial"/>
                <a:ea typeface="ＭＳ Ｐゴシック"/>
                <a:cs typeface="Arial"/>
              </a:rPr>
              <a:t>Arshad, A &amp; Lehtonen, M. </a:t>
            </a:r>
            <a:r>
              <a:rPr lang="en-US" sz="1400" i="1" spc="-1" dirty="0">
                <a:latin typeface="Arial"/>
                <a:ea typeface="ＭＳ Ｐゴシック"/>
                <a:cs typeface="Arial"/>
              </a:rPr>
              <a:t>A comprehensive voltage control strategy with voltage flicker compensation for highly PV penetrated distribution networks.</a:t>
            </a:r>
            <a:r>
              <a:rPr lang="en-US" sz="1400" spc="-1" dirty="0">
                <a:latin typeface="Arial"/>
                <a:ea typeface="ＭＳ Ｐゴシック"/>
                <a:cs typeface="Arial"/>
              </a:rPr>
              <a:t> Electric Power Systems Research, Volume 172, Pages 105-113. 2019.</a:t>
            </a:r>
            <a:endParaRPr lang="en-US" dirty="0"/>
          </a:p>
          <a:p>
            <a:endParaRPr lang="en-US" sz="1400" spc="-1">
              <a:solidFill>
                <a:srgbClr val="000000"/>
              </a:solidFill>
              <a:latin typeface="Arial"/>
              <a:ea typeface="ＭＳ Ｐゴシック"/>
              <a:cs typeface="Arial"/>
            </a:endParaRPr>
          </a:p>
          <a:p>
            <a:r>
              <a:rPr lang="en-US" sz="1400" spc="-1" dirty="0">
                <a:solidFill>
                  <a:srgbClr val="000000"/>
                </a:solidFill>
                <a:latin typeface="Arial"/>
                <a:ea typeface="ＭＳ Ｐゴシック"/>
                <a:cs typeface="Arial"/>
              </a:rPr>
              <a:t>[3] Hussein, M &amp; Mahmoud, K. </a:t>
            </a:r>
            <a:r>
              <a:rPr lang="en-US" sz="1400" i="1" spc="-1" dirty="0">
                <a:latin typeface="Arial"/>
                <a:ea typeface="ＭＳ Ｐゴシック"/>
                <a:cs typeface="Arial"/>
              </a:rPr>
              <a:t>Combined Static VAR Compensator and PV-Inverter for Regulating Voltage in Distribution Systems. </a:t>
            </a:r>
            <a:r>
              <a:rPr lang="en-US" sz="1400" spc="-1" dirty="0">
                <a:latin typeface="Arial"/>
                <a:ea typeface="ＭＳ Ｐゴシック"/>
                <a:cs typeface="Arial"/>
              </a:rPr>
              <a:t>Nineteenth International Middle East Power Systems Conference (MEPCON), Egypt, 19-21 December 2017.</a:t>
            </a:r>
            <a:br>
              <a:rPr lang="en-US" sz="1400" spc="-1" dirty="0">
                <a:latin typeface="Arial"/>
                <a:ea typeface="ＭＳ Ｐゴシック"/>
                <a:cs typeface="Arial"/>
              </a:rPr>
            </a:br>
            <a:r>
              <a:rPr lang="en-US" sz="1400" spc="-1" dirty="0">
                <a:latin typeface="Arial"/>
                <a:ea typeface="ＭＳ Ｐゴシック"/>
                <a:cs typeface="Arial"/>
              </a:rPr>
              <a:t/>
            </a:r>
            <a:br>
              <a:rPr lang="en-US" sz="1400" spc="-1" dirty="0">
                <a:latin typeface="Arial"/>
                <a:ea typeface="ＭＳ Ｐゴシック"/>
                <a:cs typeface="Arial"/>
              </a:rPr>
            </a:br>
            <a:r>
              <a:rPr lang="en-US" sz="1400" spc="-1" dirty="0">
                <a:latin typeface="Arial"/>
                <a:ea typeface="ＭＳ Ｐゴシック"/>
                <a:cs typeface="Arial"/>
              </a:rPr>
              <a:t>[</a:t>
            </a:r>
            <a:r>
              <a:rPr lang="en-US" sz="1400" spc="-1" dirty="0">
                <a:solidFill>
                  <a:srgbClr val="000000"/>
                </a:solidFill>
                <a:latin typeface="Arial"/>
                <a:ea typeface="ＭＳ Ｐゴシック"/>
              </a:rPr>
              <a:t>4]</a:t>
            </a:r>
            <a:r>
              <a:rPr lang="en-US" sz="1400" i="1" spc="-1" dirty="0">
                <a:solidFill>
                  <a:srgbClr val="000000"/>
                </a:solidFill>
                <a:latin typeface="Arial"/>
                <a:ea typeface="ＭＳ Ｐゴシック"/>
              </a:rPr>
              <a:t> </a:t>
            </a:r>
            <a:r>
              <a:rPr lang="en-US" sz="1400" spc="-1" dirty="0" err="1">
                <a:latin typeface="Arial"/>
                <a:ea typeface="ＭＳ Ｐゴシック"/>
                <a:cs typeface="Arial"/>
              </a:rPr>
              <a:t>Kulmala</a:t>
            </a:r>
            <a:r>
              <a:rPr lang="en-US" sz="1400" spc="-1" dirty="0">
                <a:latin typeface="Arial"/>
                <a:ea typeface="ＭＳ Ｐゴシック"/>
                <a:cs typeface="Arial"/>
              </a:rPr>
              <a:t>, A., Repo, S., &amp; </a:t>
            </a:r>
            <a:r>
              <a:rPr lang="en-US" sz="1400" spc="-1" dirty="0" err="1">
                <a:latin typeface="Arial"/>
                <a:ea typeface="ＭＳ Ｐゴシック"/>
                <a:cs typeface="Arial"/>
              </a:rPr>
              <a:t>Järventausta</a:t>
            </a:r>
            <a:r>
              <a:rPr lang="en-US" sz="1400" spc="-1" dirty="0">
                <a:latin typeface="Arial"/>
                <a:ea typeface="ＭＳ Ｐゴシック"/>
                <a:cs typeface="Arial"/>
              </a:rPr>
              <a:t>, P. </a:t>
            </a:r>
            <a:r>
              <a:rPr lang="en-US" sz="1400" i="1" spc="-1" dirty="0">
                <a:latin typeface="Arial"/>
                <a:ea typeface="ＭＳ Ｐゴシック"/>
                <a:cs typeface="Arial"/>
              </a:rPr>
              <a:t>Increasing penetration of distributed generation in existing distribution networks using coordinated voltage control</a:t>
            </a:r>
            <a:r>
              <a:rPr lang="en-US" sz="1400" spc="-1" dirty="0">
                <a:latin typeface="Arial"/>
                <a:ea typeface="ＭＳ Ｐゴシック"/>
                <a:cs typeface="Arial"/>
              </a:rPr>
              <a:t>. International Journal of Distributed Energy Resources, (5), 227-255. 2009.</a:t>
            </a:r>
            <a:br>
              <a:rPr lang="en-US" sz="1400" spc="-1" dirty="0">
                <a:latin typeface="Arial"/>
                <a:ea typeface="ＭＳ Ｐゴシック"/>
                <a:cs typeface="Arial"/>
              </a:rPr>
            </a:br>
            <a:r>
              <a:rPr lang="en-US" sz="1400" spc="-1" dirty="0">
                <a:latin typeface="Arial"/>
                <a:ea typeface="ＭＳ Ｐゴシック"/>
                <a:cs typeface="Arial"/>
              </a:rPr>
              <a:t/>
            </a:r>
            <a:br>
              <a:rPr lang="en-US" sz="1400" spc="-1" dirty="0">
                <a:latin typeface="Arial"/>
                <a:ea typeface="ＭＳ Ｐゴシック"/>
                <a:cs typeface="Arial"/>
              </a:rPr>
            </a:br>
            <a:r>
              <a:rPr lang="en-US" sz="1400" spc="-1" dirty="0">
                <a:solidFill>
                  <a:srgbClr val="000000"/>
                </a:solidFill>
                <a:latin typeface="Arial"/>
                <a:ea typeface="ＭＳ Ｐゴシック"/>
              </a:rPr>
              <a:t>[5] Carlen, M. et al. </a:t>
            </a:r>
            <a:r>
              <a:rPr lang="en-US" sz="1400" i="1" spc="-1" dirty="0">
                <a:latin typeface="Arial"/>
                <a:ea typeface="ＭＳ Ｐゴシック"/>
                <a:cs typeface="Arial"/>
              </a:rPr>
              <a:t>Line voltage regulator for voltage adjustment in MV-grids</a:t>
            </a:r>
            <a:r>
              <a:rPr lang="en-US" sz="1400" spc="-1" dirty="0">
                <a:latin typeface="Arial"/>
                <a:ea typeface="ＭＳ Ｐゴシック"/>
                <a:cs typeface="Arial"/>
              </a:rPr>
              <a:t>. Cired, 23rd International Conference on Electricity Distribution, Lyon, 15-18 June 2015.</a:t>
            </a:r>
            <a:endParaRPr lang="en-US" dirty="0"/>
          </a:p>
        </p:txBody>
      </p:sp>
      <p:sp>
        <p:nvSpPr>
          <p:cNvPr id="127" name="TextShape 2"/>
          <p:cNvSpPr txBox="1"/>
          <p:nvPr/>
        </p:nvSpPr>
        <p:spPr>
          <a:xfrm>
            <a:off x="572400" y="487800"/>
            <a:ext cx="7772040" cy="899640"/>
          </a:xfrm>
          <a:prstGeom prst="rect">
            <a:avLst/>
          </a:prstGeom>
          <a:noFill/>
          <a:ln>
            <a:noFill/>
          </a:ln>
        </p:spPr>
        <p:txBody>
          <a:bodyPr lIns="0" tIns="0" rIns="0" bIns="0">
            <a:noAutofit/>
          </a:bodyPr>
          <a:lstStyle/>
          <a:p>
            <a:pPr>
              <a:lnSpc>
                <a:spcPct val="100000"/>
              </a:lnSpc>
            </a:pPr>
            <a:r>
              <a:rPr lang="en-US" sz="2700" b="1" strike="noStrike" spc="-1" dirty="0">
                <a:solidFill>
                  <a:srgbClr val="0065BD"/>
                </a:solidFill>
                <a:latin typeface="Arial"/>
                <a:ea typeface="ＭＳ Ｐゴシック"/>
              </a:rPr>
              <a:t>Source material used</a:t>
            </a:r>
            <a:endParaRPr lang="en-US" sz="2700" b="0" strike="noStrike" spc="-1" dirty="0">
              <a:solidFill>
                <a:srgbClr val="000000"/>
              </a:solidFill>
              <a:latin typeface="Arial"/>
            </a:endParaRPr>
          </a:p>
        </p:txBody>
      </p:sp>
      <p:sp>
        <p:nvSpPr>
          <p:cNvPr id="129" name="TextShape 4"/>
          <p:cNvSpPr txBox="1"/>
          <p:nvPr/>
        </p:nvSpPr>
        <p:spPr>
          <a:xfrm>
            <a:off x="6859440" y="6145200"/>
            <a:ext cx="1701360" cy="382320"/>
          </a:xfrm>
          <a:prstGeom prst="rect">
            <a:avLst/>
          </a:prstGeom>
          <a:noFill/>
          <a:ln>
            <a:noFill/>
          </a:ln>
        </p:spPr>
        <p:txBody>
          <a:bodyPr lIns="0" tIns="0" rIns="0" bIns="0">
            <a:noAutofit/>
          </a:bodyPr>
          <a:lstStyle/>
          <a:p>
            <a:endParaRPr lang="en-US" sz="2700" b="0" strike="noStrike" spc="-1">
              <a:solidFill>
                <a:srgbClr val="000000"/>
              </a:solidFill>
              <a:latin typeface="Arial"/>
            </a:endParaRPr>
          </a:p>
        </p:txBody>
      </p:sp>
      <p:sp>
        <p:nvSpPr>
          <p:cNvPr id="131" name="TextShape 6"/>
          <p:cNvSpPr txBox="1"/>
          <p:nvPr/>
        </p:nvSpPr>
        <p:spPr>
          <a:xfrm>
            <a:off x="3429000" y="6402240"/>
            <a:ext cx="1544400" cy="124920"/>
          </a:xfrm>
          <a:prstGeom prst="rect">
            <a:avLst/>
          </a:prstGeom>
          <a:noFill/>
          <a:ln>
            <a:noFill/>
          </a:ln>
        </p:spPr>
        <p:txBody>
          <a:bodyPr lIns="0" tIns="0" rIns="0" bIns="0" anchor="t">
            <a:noAutofit/>
          </a:bodyPr>
          <a:lstStyle/>
          <a:p>
            <a:r>
              <a:rPr lang="en-US" sz="800" b="1" strike="noStrike" spc="-1" dirty="0">
                <a:solidFill>
                  <a:srgbClr val="898989"/>
                </a:solidFill>
                <a:latin typeface="Arial"/>
                <a:ea typeface="ＭＳ Ｐゴシック"/>
              </a:rPr>
              <a:t>Page </a:t>
            </a:r>
            <a:fld id="{B5B4CA52-BD72-45AC-8E90-71386E3605D7}" type="slidenum">
              <a:rPr lang="en-US" sz="800" b="1" strike="noStrike" spc="-1" dirty="0">
                <a:solidFill>
                  <a:srgbClr val="898989"/>
                </a:solidFill>
                <a:latin typeface="Arial"/>
                <a:ea typeface="ＭＳ Ｐゴシック"/>
              </a:rPr>
              <a:pPr/>
              <a:t>10</a:t>
            </a:fld>
            <a:r>
              <a:rPr lang="en-US" sz="800" b="1" spc="-1" dirty="0">
                <a:solidFill>
                  <a:srgbClr val="898989"/>
                </a:solidFill>
                <a:latin typeface="Arial"/>
                <a:ea typeface="ＭＳ Ｐゴシック"/>
              </a:rPr>
              <a:t> / 11</a:t>
            </a:r>
            <a:endParaRPr lang="en-US" sz="800" b="0" strike="noStrike" spc="-1" dirty="0">
              <a:latin typeface="Times New Roman"/>
            </a:endParaRPr>
          </a:p>
        </p:txBody>
      </p:sp>
      <p:sp>
        <p:nvSpPr>
          <p:cNvPr id="2" name="TextShape 4">
            <a:extLst>
              <a:ext uri="{FF2B5EF4-FFF2-40B4-BE49-F238E27FC236}">
                <a16:creationId xmlns:a16="http://schemas.microsoft.com/office/drawing/2014/main" id="{E13DD5D6-592E-49D5-BFD3-B1392824B6B8}"/>
              </a:ext>
            </a:extLst>
          </p:cNvPr>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dirty="0">
                <a:solidFill>
                  <a:srgbClr val="928B81"/>
                </a:solidFill>
                <a:latin typeface="Arial"/>
              </a:rPr>
              <a:t>Active voltage control in SG</a:t>
            </a:r>
            <a:endParaRPr lang="en-US" sz="800" b="1" strike="noStrike" spc="-1" dirty="0">
              <a:solidFill>
                <a:srgbClr val="928B81"/>
              </a:solidFill>
              <a:latin typeface="Arial"/>
              <a:ea typeface="ＭＳ Ｐゴシック"/>
            </a:endParaRPr>
          </a:p>
        </p:txBody>
      </p:sp>
      <p:sp>
        <p:nvSpPr>
          <p:cNvPr id="3" name="TextShape 3">
            <a:extLst>
              <a:ext uri="{FF2B5EF4-FFF2-40B4-BE49-F238E27FC236}">
                <a16:creationId xmlns:a16="http://schemas.microsoft.com/office/drawing/2014/main" id="{1F1DC321-7D92-4A59-9C29-AF0E1FF57C70}"/>
              </a:ext>
            </a:extLst>
          </p:cNvPr>
          <p:cNvSpPr txBox="1"/>
          <p:nvPr/>
        </p:nvSpPr>
        <p:spPr>
          <a:xfrm>
            <a:off x="3429000" y="6273720"/>
            <a:ext cx="1544400" cy="124920"/>
          </a:xfrm>
          <a:prstGeom prst="rect">
            <a:avLst/>
          </a:prstGeom>
          <a:noFill/>
          <a:ln>
            <a:noFill/>
          </a:ln>
        </p:spPr>
        <p:txBody>
          <a:bodyPr lIns="0" tIns="0" rIns="0" bIns="0" anchor="t">
            <a:noAutofit/>
          </a:bodyPr>
          <a:lstStyle/>
          <a:p>
            <a:r>
              <a:rPr lang="en-US" sz="800" b="1" spc="-1" dirty="0">
                <a:solidFill>
                  <a:srgbClr val="898989"/>
                </a:solidFill>
                <a:latin typeface="Arial"/>
                <a:ea typeface="ＭＳ Ｐゴシック"/>
              </a:rPr>
              <a:t>09.04.2019</a:t>
            </a:r>
            <a:endParaRPr lang="en-US" sz="800" spc="-1" dirty="0">
              <a:solidFill>
                <a:srgbClr val="000000"/>
              </a:solidFill>
              <a:latin typeface="Times New Roman"/>
              <a:ea typeface="ＭＳ Ｐゴシック"/>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Shape 1"/>
          <p:cNvSpPr txBox="1"/>
          <p:nvPr/>
        </p:nvSpPr>
        <p:spPr>
          <a:xfrm>
            <a:off x="572400" y="1497600"/>
            <a:ext cx="8133840" cy="4136040"/>
          </a:xfrm>
          <a:prstGeom prst="rect">
            <a:avLst/>
          </a:prstGeom>
          <a:noFill/>
          <a:ln>
            <a:noFill/>
          </a:ln>
        </p:spPr>
        <p:txBody>
          <a:bodyPr lIns="0" tIns="0" rIns="0" bIns="0" anchor="t">
            <a:normAutofit/>
          </a:bodyPr>
          <a:lstStyle/>
          <a:p>
            <a:pPr>
              <a:lnSpc>
                <a:spcPct val="150000"/>
              </a:lnSpc>
              <a:spcBef>
                <a:spcPts val="400"/>
              </a:spcBef>
            </a:pPr>
            <a:endParaRPr lang="en-US" sz="2000" b="1" i="1" spc="-1">
              <a:solidFill>
                <a:srgbClr val="000000"/>
              </a:solidFill>
              <a:latin typeface="Arial"/>
              <a:ea typeface="ＭＳ Ｐゴシック"/>
            </a:endParaRPr>
          </a:p>
        </p:txBody>
      </p:sp>
      <p:sp>
        <p:nvSpPr>
          <p:cNvPr id="127" name="TextShape 2"/>
          <p:cNvSpPr txBox="1"/>
          <p:nvPr/>
        </p:nvSpPr>
        <p:spPr>
          <a:xfrm>
            <a:off x="572400" y="487800"/>
            <a:ext cx="7772040" cy="899640"/>
          </a:xfrm>
          <a:prstGeom prst="rect">
            <a:avLst/>
          </a:prstGeom>
          <a:noFill/>
          <a:ln>
            <a:noFill/>
          </a:ln>
        </p:spPr>
        <p:txBody>
          <a:bodyPr lIns="0" tIns="0" rIns="0" bIns="0" anchor="t">
            <a:noAutofit/>
          </a:bodyPr>
          <a:lstStyle/>
          <a:p>
            <a:r>
              <a:rPr lang="en-US" sz="2700" b="1" spc="-1">
                <a:solidFill>
                  <a:srgbClr val="0065BD"/>
                </a:solidFill>
                <a:latin typeface="Arial"/>
                <a:ea typeface="ＭＳ Ｐゴシック"/>
              </a:rPr>
              <a:t>Questions or comments?</a:t>
            </a:r>
            <a:endParaRPr lang="en-US" sz="2700" b="0" strike="noStrike" spc="-1">
              <a:solidFill>
                <a:srgbClr val="000000"/>
              </a:solidFill>
              <a:latin typeface="Arial"/>
            </a:endParaRPr>
          </a:p>
        </p:txBody>
      </p:sp>
      <p:sp>
        <p:nvSpPr>
          <p:cNvPr id="128" name="TextShape 3"/>
          <p:cNvSpPr txBox="1"/>
          <p:nvPr/>
        </p:nvSpPr>
        <p:spPr>
          <a:xfrm>
            <a:off x="5143680" y="6145200"/>
            <a:ext cx="1536480" cy="382320"/>
          </a:xfrm>
          <a:prstGeom prst="rect">
            <a:avLst/>
          </a:prstGeom>
          <a:noFill/>
          <a:ln>
            <a:noFill/>
          </a:ln>
        </p:spPr>
        <p:txBody>
          <a:bodyPr lIns="0" tIns="0" rIns="0" bIns="0">
            <a:noAutofit/>
          </a:bodyPr>
          <a:lstStyle/>
          <a:p>
            <a:endParaRPr lang="en-US" sz="2700" b="0" strike="noStrike" spc="-1">
              <a:solidFill>
                <a:srgbClr val="000000"/>
              </a:solidFill>
              <a:latin typeface="Arial"/>
            </a:endParaRPr>
          </a:p>
        </p:txBody>
      </p:sp>
      <p:sp>
        <p:nvSpPr>
          <p:cNvPr id="129" name="TextShape 4"/>
          <p:cNvSpPr txBox="1"/>
          <p:nvPr/>
        </p:nvSpPr>
        <p:spPr>
          <a:xfrm>
            <a:off x="6859440" y="6145200"/>
            <a:ext cx="1701360" cy="382320"/>
          </a:xfrm>
          <a:prstGeom prst="rect">
            <a:avLst/>
          </a:prstGeom>
          <a:noFill/>
          <a:ln>
            <a:noFill/>
          </a:ln>
        </p:spPr>
        <p:txBody>
          <a:bodyPr lIns="0" tIns="0" rIns="0" bIns="0">
            <a:noAutofit/>
          </a:bodyPr>
          <a:lstStyle/>
          <a:p>
            <a:endParaRPr lang="en-US" sz="2700" b="0" strike="noStrike" spc="-1">
              <a:solidFill>
                <a:srgbClr val="000000"/>
              </a:solidFill>
              <a:latin typeface="Arial"/>
            </a:endParaRPr>
          </a:p>
        </p:txBody>
      </p:sp>
      <p:sp>
        <p:nvSpPr>
          <p:cNvPr id="131" name="TextShape 6"/>
          <p:cNvSpPr txBox="1"/>
          <p:nvPr/>
        </p:nvSpPr>
        <p:spPr>
          <a:xfrm>
            <a:off x="3429000" y="6402240"/>
            <a:ext cx="1544400" cy="124920"/>
          </a:xfrm>
          <a:prstGeom prst="rect">
            <a:avLst/>
          </a:prstGeom>
          <a:noFill/>
          <a:ln>
            <a:noFill/>
          </a:ln>
        </p:spPr>
        <p:txBody>
          <a:bodyPr lIns="0" tIns="0" rIns="0" bIns="0" anchor="t">
            <a:noAutofit/>
          </a:bodyPr>
          <a:lstStyle/>
          <a:p>
            <a:r>
              <a:rPr lang="en-US" sz="800" b="1" strike="noStrike" spc="-1">
                <a:solidFill>
                  <a:srgbClr val="898989"/>
                </a:solidFill>
                <a:latin typeface="Arial"/>
                <a:ea typeface="ＭＳ Ｐゴシック"/>
              </a:rPr>
              <a:t>Page </a:t>
            </a:r>
            <a:fld id="{B5B4CA52-BD72-45AC-8E90-71386E3605D7}" type="slidenum">
              <a:rPr lang="en-US" sz="800" b="1" strike="noStrike" spc="-1" dirty="0">
                <a:solidFill>
                  <a:srgbClr val="898989"/>
                </a:solidFill>
                <a:latin typeface="Arial"/>
                <a:ea typeface="ＭＳ Ｐゴシック"/>
              </a:rPr>
              <a:pPr/>
              <a:t>11</a:t>
            </a:fld>
            <a:r>
              <a:rPr lang="en-US" sz="800" b="1" spc="-1">
                <a:solidFill>
                  <a:srgbClr val="898989"/>
                </a:solidFill>
                <a:latin typeface="Arial"/>
                <a:ea typeface="ＭＳ Ｐゴシック"/>
              </a:rPr>
              <a:t> / 11</a:t>
            </a:r>
            <a:endParaRPr lang="en-US" sz="800" b="0" strike="noStrike" spc="-1">
              <a:latin typeface="Times New Roman"/>
            </a:endParaRPr>
          </a:p>
        </p:txBody>
      </p:sp>
      <p:pic>
        <p:nvPicPr>
          <p:cNvPr id="2" name="Picture 2" descr="A sunset in the background&#10;&#10;Description generated with high confidence">
            <a:extLst>
              <a:ext uri="{FF2B5EF4-FFF2-40B4-BE49-F238E27FC236}">
                <a16:creationId xmlns:a16="http://schemas.microsoft.com/office/drawing/2014/main" id="{7DD58FEC-24E1-4B5F-BF44-D3730D520CEF}"/>
              </a:ext>
            </a:extLst>
          </p:cNvPr>
          <p:cNvPicPr>
            <a:picLocks noChangeAspect="1"/>
          </p:cNvPicPr>
          <p:nvPr/>
        </p:nvPicPr>
        <p:blipFill>
          <a:blip r:embed="rId2"/>
          <a:stretch>
            <a:fillRect/>
          </a:stretch>
        </p:blipFill>
        <p:spPr>
          <a:xfrm>
            <a:off x="1503872" y="1278867"/>
            <a:ext cx="5906218" cy="4458418"/>
          </a:xfrm>
          <a:prstGeom prst="rect">
            <a:avLst/>
          </a:prstGeom>
        </p:spPr>
      </p:pic>
      <p:sp>
        <p:nvSpPr>
          <p:cNvPr id="3" name="TextShape 4">
            <a:extLst>
              <a:ext uri="{FF2B5EF4-FFF2-40B4-BE49-F238E27FC236}">
                <a16:creationId xmlns:a16="http://schemas.microsoft.com/office/drawing/2014/main" id="{BA90642B-56E9-4843-90BD-459C8C8BE2A0}"/>
              </a:ext>
            </a:extLst>
          </p:cNvPr>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a:solidFill>
                  <a:srgbClr val="928B81"/>
                </a:solidFill>
                <a:latin typeface="Arial"/>
              </a:rPr>
              <a:t>Active voltage control in SG</a:t>
            </a:r>
            <a:endParaRPr lang="en-US" sz="800" b="1" strike="noStrike" spc="-1">
              <a:solidFill>
                <a:srgbClr val="928B81"/>
              </a:solidFill>
              <a:latin typeface="Arial"/>
              <a:ea typeface="ＭＳ Ｐゴシック"/>
            </a:endParaRPr>
          </a:p>
        </p:txBody>
      </p:sp>
      <p:sp>
        <p:nvSpPr>
          <p:cNvPr id="4" name="TextShape 3">
            <a:extLst>
              <a:ext uri="{FF2B5EF4-FFF2-40B4-BE49-F238E27FC236}">
                <a16:creationId xmlns:a16="http://schemas.microsoft.com/office/drawing/2014/main" id="{951AFE6F-217B-4313-8C8A-A0C3F362782C}"/>
              </a:ext>
            </a:extLst>
          </p:cNvPr>
          <p:cNvSpPr txBox="1"/>
          <p:nvPr/>
        </p:nvSpPr>
        <p:spPr>
          <a:xfrm>
            <a:off x="3429000" y="6273720"/>
            <a:ext cx="1544400" cy="124920"/>
          </a:xfrm>
          <a:prstGeom prst="rect">
            <a:avLst/>
          </a:prstGeom>
          <a:noFill/>
          <a:ln>
            <a:noFill/>
          </a:ln>
        </p:spPr>
        <p:txBody>
          <a:bodyPr lIns="0" tIns="0" rIns="0" bIns="0" anchor="t">
            <a:noAutofit/>
          </a:bodyPr>
          <a:lstStyle/>
          <a:p>
            <a:pPr>
              <a:lnSpc>
                <a:spcPct val="100000"/>
              </a:lnSpc>
            </a:pPr>
            <a:r>
              <a:rPr lang="en-US" sz="800" b="1" spc="-1" dirty="0">
                <a:solidFill>
                  <a:srgbClr val="898989"/>
                </a:solidFill>
                <a:latin typeface="Arial"/>
                <a:ea typeface="ＭＳ Ｐゴシック"/>
              </a:rPr>
              <a:t>09.04.2019</a:t>
            </a:r>
            <a:endParaRPr lang="en-US" sz="800" b="0" strike="noStrike" spc="-1" dirty="0">
              <a:latin typeface="Times New Roman"/>
            </a:endParaRPr>
          </a:p>
        </p:txBody>
      </p:sp>
    </p:spTree>
    <p:extLst>
      <p:ext uri="{BB962C8B-B14F-4D97-AF65-F5344CB8AC3E}">
        <p14:creationId xmlns:p14="http://schemas.microsoft.com/office/powerpoint/2010/main" val="211092345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572400" y="1497600"/>
            <a:ext cx="7988760" cy="4136040"/>
          </a:xfrm>
          <a:prstGeom prst="rect">
            <a:avLst/>
          </a:prstGeom>
          <a:noFill/>
          <a:ln>
            <a:noFill/>
          </a:ln>
        </p:spPr>
        <p:txBody>
          <a:bodyPr lIns="0" tIns="0" rIns="0" bIns="0" anchor="t">
            <a:normAutofit/>
          </a:bodyPr>
          <a:lstStyle/>
          <a:p>
            <a:pPr marL="285750" indent="-285750">
              <a:lnSpc>
                <a:spcPct val="160000"/>
              </a:lnSpc>
              <a:spcBef>
                <a:spcPts val="281"/>
              </a:spcBef>
              <a:buFont typeface="Arial"/>
              <a:buChar char="•"/>
            </a:pPr>
            <a:r>
              <a:rPr lang="en-US" b="1" spc="-1">
                <a:latin typeface="Arial"/>
                <a:ea typeface="ＭＳ Ｐゴシック"/>
                <a:cs typeface="Arial"/>
              </a:rPr>
              <a:t>Introduction: General aspects of voltage in distribution networks</a:t>
            </a:r>
          </a:p>
          <a:p>
            <a:pPr marL="285750" indent="-285750">
              <a:lnSpc>
                <a:spcPct val="160000"/>
              </a:lnSpc>
              <a:spcBef>
                <a:spcPts val="281"/>
              </a:spcBef>
              <a:buFont typeface="Arial"/>
              <a:buChar char="•"/>
            </a:pPr>
            <a:r>
              <a:rPr lang="en-US" b="1" spc="-1">
                <a:latin typeface="Arial"/>
                <a:ea typeface="ＭＳ Ｐゴシック"/>
                <a:cs typeface="Arial"/>
              </a:rPr>
              <a:t>Emerging problems due to increasing amount of distributed generation (DG)</a:t>
            </a:r>
          </a:p>
          <a:p>
            <a:pPr marL="285750" indent="-285750">
              <a:lnSpc>
                <a:spcPct val="160000"/>
              </a:lnSpc>
              <a:spcBef>
                <a:spcPts val="281"/>
              </a:spcBef>
              <a:buFont typeface="Arial"/>
              <a:buChar char="•"/>
            </a:pPr>
            <a:r>
              <a:rPr lang="en-US" b="1" spc="-1">
                <a:latin typeface="Arial"/>
                <a:ea typeface="ＭＳ Ｐゴシック"/>
                <a:cs typeface="Arial"/>
              </a:rPr>
              <a:t>Methods for controlling the voltage: passive and active</a:t>
            </a:r>
          </a:p>
          <a:p>
            <a:pPr marL="285750" indent="-285750">
              <a:lnSpc>
                <a:spcPct val="160000"/>
              </a:lnSpc>
              <a:spcBef>
                <a:spcPts val="281"/>
              </a:spcBef>
              <a:buFont typeface="Arial"/>
              <a:buChar char="•"/>
            </a:pPr>
            <a:r>
              <a:rPr lang="en-US" b="1" spc="-1">
                <a:ea typeface="ＭＳ Ｐゴシック"/>
                <a:cs typeface="Arial"/>
              </a:rPr>
              <a:t>Voltage control architectures (VCAs)</a:t>
            </a:r>
            <a:endParaRPr lang="en-US" b="1" spc="-1" err="1">
              <a:ea typeface="ＭＳ Ｐゴシック"/>
              <a:cs typeface="Arial"/>
            </a:endParaRPr>
          </a:p>
          <a:p>
            <a:pPr marL="285750" indent="-285750">
              <a:lnSpc>
                <a:spcPct val="160000"/>
              </a:lnSpc>
              <a:spcBef>
                <a:spcPts val="281"/>
              </a:spcBef>
              <a:buFont typeface="Arial"/>
              <a:buChar char="•"/>
            </a:pPr>
            <a:r>
              <a:rPr lang="en-US" b="1" spc="-1">
                <a:ea typeface="ＭＳ Ｐゴシック"/>
                <a:cs typeface="Arial"/>
              </a:rPr>
              <a:t>Different time scales of active voltage control (AVC)</a:t>
            </a:r>
          </a:p>
          <a:p>
            <a:pPr marL="285750" indent="-285750">
              <a:lnSpc>
                <a:spcPct val="160000"/>
              </a:lnSpc>
              <a:spcBef>
                <a:spcPts val="281"/>
              </a:spcBef>
              <a:buFont typeface="Arial"/>
              <a:buChar char="•"/>
            </a:pPr>
            <a:r>
              <a:rPr lang="en-US" b="1" spc="-1">
                <a:latin typeface="Arial"/>
                <a:ea typeface="ＭＳ Ｐゴシック"/>
                <a:cs typeface="Arial"/>
              </a:rPr>
              <a:t>Barriers and challenges for AVC in current systems</a:t>
            </a:r>
          </a:p>
          <a:p>
            <a:pPr marL="285750" indent="-285750">
              <a:lnSpc>
                <a:spcPct val="160000"/>
              </a:lnSpc>
              <a:spcBef>
                <a:spcPts val="281"/>
              </a:spcBef>
              <a:buFont typeface="Arial"/>
              <a:buChar char="•"/>
            </a:pPr>
            <a:r>
              <a:rPr lang="en-US" b="1" spc="-1">
                <a:ea typeface="ＭＳ Ｐゴシック"/>
                <a:cs typeface="Arial"/>
              </a:rPr>
              <a:t>Conclusions</a:t>
            </a:r>
            <a:endParaRPr lang="en-US" sz="1400" b="1" spc="-1">
              <a:ea typeface="ＭＳ Ｐゴシック"/>
              <a:cs typeface="Arial"/>
            </a:endParaRPr>
          </a:p>
          <a:p>
            <a:endParaRPr lang="en-US" sz="1400" spc="-1">
              <a:ea typeface="ＭＳ Ｐゴシック"/>
              <a:cs typeface="Arial"/>
            </a:endParaRPr>
          </a:p>
          <a:p>
            <a:pPr>
              <a:lnSpc>
                <a:spcPct val="160000"/>
              </a:lnSpc>
              <a:spcBef>
                <a:spcPts val="281"/>
              </a:spcBef>
            </a:pPr>
            <a:endParaRPr lang="en-US" sz="1400" b="1" strike="noStrike" spc="-1">
              <a:solidFill>
                <a:srgbClr val="000000"/>
              </a:solidFill>
              <a:latin typeface="Arial"/>
              <a:ea typeface="ＭＳ Ｐゴシック"/>
            </a:endParaRPr>
          </a:p>
        </p:txBody>
      </p:sp>
      <p:sp>
        <p:nvSpPr>
          <p:cNvPr id="95" name="TextShape 2"/>
          <p:cNvSpPr txBox="1"/>
          <p:nvPr/>
        </p:nvSpPr>
        <p:spPr>
          <a:xfrm>
            <a:off x="572400" y="487800"/>
            <a:ext cx="7772040" cy="899640"/>
          </a:xfrm>
          <a:prstGeom prst="rect">
            <a:avLst/>
          </a:prstGeom>
          <a:noFill/>
          <a:ln>
            <a:noFill/>
          </a:ln>
        </p:spPr>
        <p:txBody>
          <a:bodyPr lIns="0" tIns="0" rIns="0" bIns="0" anchor="t">
            <a:noAutofit/>
          </a:bodyPr>
          <a:lstStyle/>
          <a:p>
            <a:pPr>
              <a:lnSpc>
                <a:spcPct val="100000"/>
              </a:lnSpc>
            </a:pPr>
            <a:r>
              <a:rPr lang="en-US" sz="2700" b="1" spc="-1">
                <a:solidFill>
                  <a:srgbClr val="0065BD"/>
                </a:solidFill>
                <a:latin typeface="Arial"/>
                <a:ea typeface="ＭＳ Ｐゴシック"/>
              </a:rPr>
              <a:t>Contents</a:t>
            </a:r>
            <a:endParaRPr lang="en-US" sz="2700" b="0" strike="noStrike" spc="-1">
              <a:solidFill>
                <a:srgbClr val="000000"/>
              </a:solidFill>
              <a:latin typeface="Arial"/>
            </a:endParaRPr>
          </a:p>
        </p:txBody>
      </p:sp>
      <p:sp>
        <p:nvSpPr>
          <p:cNvPr id="96" name="TextShape 3"/>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a:solidFill>
                  <a:srgbClr val="928B81"/>
                </a:solidFill>
                <a:latin typeface="Arial"/>
              </a:rPr>
              <a:t>Active voltage control in SG</a:t>
            </a:r>
            <a:endParaRPr lang="en-US" sz="800" b="1" strike="noStrike" spc="-1">
              <a:solidFill>
                <a:srgbClr val="928B81"/>
              </a:solidFill>
              <a:latin typeface="Arial"/>
              <a:ea typeface="ＭＳ Ｐゴシック"/>
            </a:endParaRPr>
          </a:p>
        </p:txBody>
      </p:sp>
      <p:sp>
        <p:nvSpPr>
          <p:cNvPr id="97" name="TextShape 4"/>
          <p:cNvSpPr txBox="1"/>
          <p:nvPr/>
        </p:nvSpPr>
        <p:spPr>
          <a:xfrm>
            <a:off x="3429000" y="6273720"/>
            <a:ext cx="1544400" cy="309960"/>
          </a:xfrm>
          <a:prstGeom prst="rect">
            <a:avLst/>
          </a:prstGeom>
          <a:noFill/>
          <a:ln>
            <a:noFill/>
          </a:ln>
        </p:spPr>
        <p:txBody>
          <a:bodyPr lIns="0" tIns="0" rIns="0" bIns="0" anchor="t">
            <a:noAutofit/>
          </a:bodyPr>
          <a:lstStyle/>
          <a:p>
            <a:pPr>
              <a:lnSpc>
                <a:spcPct val="100000"/>
              </a:lnSpc>
            </a:pPr>
            <a:r>
              <a:rPr lang="en-US" sz="800" b="1" strike="noStrike" spc="-1">
                <a:solidFill>
                  <a:srgbClr val="898989"/>
                </a:solidFill>
                <a:latin typeface="Arial"/>
                <a:ea typeface="ＭＳ Ｐゴシック"/>
              </a:rPr>
              <a:t>09.04.2019</a:t>
            </a:r>
            <a:endParaRPr lang="en-US" sz="800" b="0" strike="noStrike" spc="-1">
              <a:latin typeface="Times New Roman"/>
            </a:endParaRPr>
          </a:p>
          <a:p>
            <a:pPr>
              <a:lnSpc>
                <a:spcPct val="100000"/>
              </a:lnSpc>
            </a:pPr>
            <a:r>
              <a:rPr lang="en-US" sz="800" b="1" strike="noStrike" spc="-1">
                <a:solidFill>
                  <a:srgbClr val="898989"/>
                </a:solidFill>
                <a:latin typeface="Arial"/>
                <a:ea typeface="ＭＳ Ｐゴシック"/>
              </a:rPr>
              <a:t>Page 2 / </a:t>
            </a:r>
            <a:r>
              <a:rPr lang="en-US" sz="800" b="1" spc="-1">
                <a:solidFill>
                  <a:srgbClr val="898989"/>
                </a:solidFill>
                <a:latin typeface="Arial"/>
                <a:ea typeface="ＭＳ Ｐゴシック"/>
              </a:rPr>
              <a:t>11</a:t>
            </a:r>
            <a:endParaRPr lang="en-US" sz="800" b="0" strike="noStrike" spc="-1">
              <a:latin typeface="Times New Roman"/>
            </a:endParaRPr>
          </a:p>
          <a:p>
            <a:pPr>
              <a:lnSpc>
                <a:spcPct val="100000"/>
              </a:lnSpc>
            </a:pPr>
            <a:endParaRPr lang="en-US" sz="800" b="0" strike="noStrike" spc="-1">
              <a:latin typeface="Times New Roman"/>
            </a:endParaRPr>
          </a:p>
        </p:txBody>
      </p:sp>
    </p:spTree>
    <p:extLst>
      <p:ext uri="{BB962C8B-B14F-4D97-AF65-F5344CB8AC3E}">
        <p14:creationId xmlns:p14="http://schemas.microsoft.com/office/powerpoint/2010/main" val="76695022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572400" y="1333583"/>
            <a:ext cx="4828954" cy="4505079"/>
          </a:xfrm>
          <a:prstGeom prst="rect">
            <a:avLst/>
          </a:prstGeom>
          <a:noFill/>
          <a:ln>
            <a:noFill/>
          </a:ln>
        </p:spPr>
        <p:txBody>
          <a:bodyPr lIns="0" tIns="0" rIns="0" bIns="0" anchor="t">
            <a:normAutofit fontScale="85000" lnSpcReduction="20000"/>
          </a:bodyPr>
          <a:lstStyle/>
          <a:p>
            <a:pPr>
              <a:spcBef>
                <a:spcPts val="281"/>
              </a:spcBef>
            </a:pPr>
            <a:r>
              <a:rPr lang="en-US" b="1" spc="-1">
                <a:solidFill>
                  <a:srgbClr val="0065BD"/>
                </a:solidFill>
                <a:latin typeface="Arial"/>
                <a:ea typeface="ＭＳ Ｐゴシック"/>
                <a:cs typeface="Arial"/>
              </a:rPr>
              <a:t>Voltage quality</a:t>
            </a:r>
            <a:endParaRPr lang="en-US">
              <a:solidFill>
                <a:srgbClr val="000000"/>
              </a:solidFill>
              <a:latin typeface="Arial"/>
              <a:ea typeface="ＭＳ Ｐゴシック"/>
              <a:cs typeface="Arial"/>
            </a:endParaRPr>
          </a:p>
          <a:p>
            <a:pPr>
              <a:spcBef>
                <a:spcPts val="281"/>
              </a:spcBef>
            </a:pPr>
            <a:endParaRPr lang="en-US" b="1" spc="-1">
              <a:solidFill>
                <a:srgbClr val="0065BD"/>
              </a:solidFill>
              <a:latin typeface="Arial"/>
              <a:ea typeface="ＭＳ Ｐゴシック"/>
              <a:cs typeface="Arial"/>
            </a:endParaRPr>
          </a:p>
          <a:p>
            <a:pPr marL="285750" indent="-285750">
              <a:spcBef>
                <a:spcPts val="281"/>
              </a:spcBef>
              <a:buFont typeface="Arial"/>
              <a:buChar char="•"/>
            </a:pPr>
            <a:r>
              <a:rPr lang="en-US" b="1" spc="-1">
                <a:solidFill>
                  <a:srgbClr val="000000"/>
                </a:solidFill>
                <a:latin typeface="Arial"/>
                <a:ea typeface="ＭＳ Ｐゴシック"/>
                <a:cs typeface="Arial"/>
              </a:rPr>
              <a:t>Voltage</a:t>
            </a:r>
            <a:r>
              <a:rPr lang="en-US" b="1" spc="-1">
                <a:latin typeface="Arial"/>
                <a:ea typeface="ＭＳ Ｐゴシック"/>
                <a:cs typeface="Arial"/>
              </a:rPr>
              <a:t> quality standards in distribution networks: EN 50160 sets the minimum requirements, but DNOs often apply stricter limits</a:t>
            </a:r>
          </a:p>
          <a:p>
            <a:pPr marL="285750" indent="-285750">
              <a:spcBef>
                <a:spcPts val="281"/>
              </a:spcBef>
              <a:buFont typeface="Arial"/>
              <a:buChar char="•"/>
            </a:pPr>
            <a:r>
              <a:rPr lang="en-US" b="1" spc="-1">
                <a:latin typeface="Arial"/>
                <a:ea typeface="ＭＳ Ｐゴシック"/>
                <a:cs typeface="Arial"/>
              </a:rPr>
              <a:t>EN 50160: Voltage level deviations </a:t>
            </a:r>
            <a:r>
              <a:rPr lang="en-US" b="1" spc="-1" err="1">
                <a:latin typeface="Arial"/>
                <a:ea typeface="ＭＳ Ｐゴシック"/>
                <a:cs typeface="Arial"/>
              </a:rPr>
              <a:t>Un,rms</a:t>
            </a:r>
            <a:r>
              <a:rPr lang="en-US" b="1" spc="-1">
                <a:latin typeface="Arial"/>
                <a:ea typeface="ＭＳ Ｐゴシック"/>
                <a:cs typeface="Arial"/>
              </a:rPr>
              <a:t> ± 10 %, 95 % of the time, 10-minute periods</a:t>
            </a:r>
            <a:endParaRPr lang="en-US"/>
          </a:p>
          <a:p>
            <a:pPr marL="285750" indent="-285750">
              <a:buFont typeface="Arial"/>
              <a:buChar char="•"/>
            </a:pPr>
            <a:r>
              <a:rPr lang="en-US" b="1" spc="-1">
                <a:latin typeface="Arial"/>
                <a:ea typeface="ＭＳ Ｐゴシック"/>
                <a:cs typeface="Arial"/>
              </a:rPr>
              <a:t>Voltage quality covers also rapid voltage changes (flicker), voltage dips, interruptions, phase unbalance and harmonics</a:t>
            </a:r>
            <a:br>
              <a:rPr lang="en-US" b="1" spc="-1">
                <a:latin typeface="Arial"/>
                <a:ea typeface="ＭＳ Ｐゴシック"/>
                <a:cs typeface="Arial"/>
              </a:rPr>
            </a:br>
            <a:endParaRPr lang="en-US" b="1" spc="-1">
              <a:ea typeface="ＭＳ Ｐゴシック"/>
              <a:cs typeface="Arial"/>
            </a:endParaRPr>
          </a:p>
          <a:p>
            <a:r>
              <a:rPr lang="en-US" b="1" spc="-1">
                <a:solidFill>
                  <a:srgbClr val="0065BD"/>
                </a:solidFill>
                <a:latin typeface="Arial"/>
                <a:ea typeface="ＭＳ Ｐゴシック"/>
                <a:cs typeface="Arial"/>
              </a:rPr>
              <a:t>Voltage drop</a:t>
            </a:r>
            <a:endParaRPr lang="en-US" b="1" spc="-1">
              <a:ea typeface="ＭＳ Ｐゴシック"/>
              <a:cs typeface="Arial"/>
            </a:endParaRPr>
          </a:p>
          <a:p>
            <a:endParaRPr lang="en-US" b="1" spc="-1">
              <a:solidFill>
                <a:srgbClr val="0065BD"/>
              </a:solidFill>
              <a:latin typeface="Arial"/>
              <a:ea typeface="ＭＳ Ｐゴシック"/>
              <a:cs typeface="Arial"/>
            </a:endParaRPr>
          </a:p>
          <a:p>
            <a:pPr marL="285750" indent="-285750">
              <a:buFont typeface="Arial"/>
              <a:buChar char="•"/>
            </a:pPr>
            <a:r>
              <a:rPr lang="en-US" b="1" spc="-1">
                <a:latin typeface="Arial"/>
                <a:ea typeface="ＭＳ Ｐゴシック"/>
                <a:cs typeface="Arial"/>
              </a:rPr>
              <a:t>Especially in rural areas with long OHL feeders, capacity of the grid is limited by voltage drop</a:t>
            </a:r>
            <a:endParaRPr lang="en-US">
              <a:latin typeface="Arial"/>
              <a:ea typeface="ＭＳ Ｐゴシック"/>
              <a:cs typeface="Arial"/>
            </a:endParaRPr>
          </a:p>
          <a:p>
            <a:pPr marL="285750" indent="-285750">
              <a:buFont typeface="Arial"/>
              <a:buChar char="•"/>
            </a:pPr>
            <a:r>
              <a:rPr lang="en-US" b="1" spc="-1">
                <a:ea typeface="ＭＳ Ｐゴシック"/>
                <a:cs typeface="Arial"/>
              </a:rPr>
              <a:t>Function of R, X, P and Q</a:t>
            </a:r>
          </a:p>
          <a:p>
            <a:pPr marL="285750" indent="-285750">
              <a:buFont typeface="Arial"/>
              <a:buChar char="•"/>
            </a:pPr>
            <a:r>
              <a:rPr lang="en-US" b="1" spc="-1">
                <a:ea typeface="ＭＳ Ｐゴシック"/>
                <a:cs typeface="Arial"/>
              </a:rPr>
              <a:t>If the voltages are near their nominal value and the angle between voltage phasors is small, voltage drop can be approximated using only the longitudinal component</a:t>
            </a:r>
          </a:p>
          <a:p>
            <a:pPr marL="285750" indent="-285750">
              <a:buFont typeface="Arial"/>
              <a:buChar char="•"/>
            </a:pPr>
            <a:r>
              <a:rPr lang="en-US" b="1" spc="-1">
                <a:ea typeface="ＭＳ Ｐゴシック"/>
                <a:cs typeface="Arial"/>
              </a:rPr>
              <a:t>In MV networks, R and X are usually of the same magnitude. Thus, both real and reactive power flows affect network voltages</a:t>
            </a:r>
            <a:endParaRPr lang="en-US" sz="1400" b="1" spc="-1">
              <a:ea typeface="ＭＳ Ｐゴシック"/>
              <a:cs typeface="Arial"/>
            </a:endParaRPr>
          </a:p>
          <a:p>
            <a:pPr>
              <a:lnSpc>
                <a:spcPct val="160000"/>
              </a:lnSpc>
              <a:spcBef>
                <a:spcPts val="281"/>
              </a:spcBef>
            </a:pPr>
            <a:endParaRPr lang="en-US" sz="1400" b="1" spc="-1">
              <a:solidFill>
                <a:srgbClr val="000000"/>
              </a:solidFill>
              <a:latin typeface="Arial"/>
              <a:ea typeface="ＭＳ Ｐゴシック"/>
            </a:endParaRPr>
          </a:p>
        </p:txBody>
      </p:sp>
      <p:sp>
        <p:nvSpPr>
          <p:cNvPr id="95" name="TextShape 2"/>
          <p:cNvSpPr txBox="1"/>
          <p:nvPr/>
        </p:nvSpPr>
        <p:spPr>
          <a:xfrm>
            <a:off x="572400" y="231522"/>
            <a:ext cx="8007815" cy="755868"/>
          </a:xfrm>
          <a:prstGeom prst="rect">
            <a:avLst/>
          </a:prstGeom>
          <a:noFill/>
          <a:ln>
            <a:noFill/>
          </a:ln>
        </p:spPr>
        <p:txBody>
          <a:bodyPr lIns="0" tIns="0" rIns="0" bIns="0" anchor="t">
            <a:noAutofit/>
          </a:bodyPr>
          <a:lstStyle/>
          <a:p>
            <a:r>
              <a:rPr lang="en-US" sz="2400" b="1" strike="noStrike" spc="-1">
                <a:solidFill>
                  <a:srgbClr val="0065BD"/>
                </a:solidFill>
                <a:latin typeface="Arial"/>
                <a:ea typeface="ＭＳ Ｐゴシック"/>
              </a:rPr>
              <a:t>Introduction</a:t>
            </a:r>
            <a:r>
              <a:rPr lang="en-US" sz="2400" b="1" spc="-1">
                <a:solidFill>
                  <a:srgbClr val="0065BD"/>
                </a:solidFill>
                <a:latin typeface="Arial"/>
                <a:ea typeface="ＭＳ Ｐゴシック"/>
              </a:rPr>
              <a:t>: </a:t>
            </a:r>
            <a:endParaRPr lang="en-US" sz="2400" spc="-1">
              <a:solidFill>
                <a:srgbClr val="000000"/>
              </a:solidFill>
              <a:latin typeface="Arial"/>
              <a:ea typeface="ＭＳ Ｐゴシック"/>
            </a:endParaRPr>
          </a:p>
          <a:p>
            <a:r>
              <a:rPr lang="en-US" sz="2400" b="1" spc="-1">
                <a:solidFill>
                  <a:srgbClr val="0065BD"/>
                </a:solidFill>
                <a:latin typeface="Arial"/>
                <a:ea typeface="ＭＳ Ｐゴシック"/>
              </a:rPr>
              <a:t>General aspect of voltage in distribution networks</a:t>
            </a:r>
            <a:endParaRPr lang="en-US" sz="2400" b="0" strike="noStrike" spc="-1">
              <a:solidFill>
                <a:srgbClr val="000000"/>
              </a:solidFill>
              <a:latin typeface="Arial"/>
            </a:endParaRPr>
          </a:p>
        </p:txBody>
      </p:sp>
      <p:sp>
        <p:nvSpPr>
          <p:cNvPr id="96" name="TextShape 3"/>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a:solidFill>
                  <a:srgbClr val="928B81"/>
                </a:solidFill>
                <a:latin typeface="Arial"/>
              </a:rPr>
              <a:t>Active voltage control in SG</a:t>
            </a:r>
            <a:endParaRPr lang="en-US" sz="800" b="1" strike="noStrike" spc="-1">
              <a:solidFill>
                <a:srgbClr val="928B81"/>
              </a:solidFill>
              <a:latin typeface="Arial"/>
              <a:ea typeface="ＭＳ Ｐゴシック"/>
            </a:endParaRPr>
          </a:p>
        </p:txBody>
      </p:sp>
      <p:sp>
        <p:nvSpPr>
          <p:cNvPr id="97" name="TextShape 4"/>
          <p:cNvSpPr txBox="1"/>
          <p:nvPr/>
        </p:nvSpPr>
        <p:spPr>
          <a:xfrm>
            <a:off x="3429000" y="6273720"/>
            <a:ext cx="1544400" cy="309960"/>
          </a:xfrm>
          <a:prstGeom prst="rect">
            <a:avLst/>
          </a:prstGeom>
          <a:noFill/>
          <a:ln>
            <a:noFill/>
          </a:ln>
        </p:spPr>
        <p:txBody>
          <a:bodyPr lIns="0" tIns="0" rIns="0" bIns="0" anchor="t">
            <a:noAutofit/>
          </a:bodyPr>
          <a:lstStyle/>
          <a:p>
            <a:pPr>
              <a:lnSpc>
                <a:spcPct val="100000"/>
              </a:lnSpc>
            </a:pPr>
            <a:r>
              <a:rPr lang="en-US" sz="800" b="1" strike="noStrike" spc="-1">
                <a:solidFill>
                  <a:srgbClr val="898989"/>
                </a:solidFill>
                <a:latin typeface="Arial"/>
                <a:ea typeface="ＭＳ Ｐゴシック"/>
              </a:rPr>
              <a:t>09.04.2019</a:t>
            </a:r>
            <a:endParaRPr lang="en-US" sz="800" b="0" strike="noStrike" spc="-1">
              <a:latin typeface="Times New Roman"/>
            </a:endParaRPr>
          </a:p>
          <a:p>
            <a:pPr>
              <a:lnSpc>
                <a:spcPct val="100000"/>
              </a:lnSpc>
            </a:pPr>
            <a:r>
              <a:rPr lang="en-US" sz="800" b="1" strike="noStrike" spc="-1">
                <a:solidFill>
                  <a:srgbClr val="898989"/>
                </a:solidFill>
                <a:latin typeface="Arial"/>
                <a:ea typeface="ＭＳ Ｐゴシック"/>
              </a:rPr>
              <a:t>Page </a:t>
            </a:r>
            <a:r>
              <a:rPr lang="en-US" sz="800" b="1" spc="-1">
                <a:solidFill>
                  <a:srgbClr val="898989"/>
                </a:solidFill>
                <a:latin typeface="Arial"/>
                <a:ea typeface="ＭＳ Ｐゴシック"/>
              </a:rPr>
              <a:t>3</a:t>
            </a:r>
            <a:r>
              <a:rPr lang="en-US" sz="800" b="1" strike="noStrike" spc="-1">
                <a:solidFill>
                  <a:srgbClr val="898989"/>
                </a:solidFill>
                <a:latin typeface="Arial"/>
                <a:ea typeface="ＭＳ Ｐゴシック"/>
              </a:rPr>
              <a:t> / </a:t>
            </a:r>
            <a:r>
              <a:rPr lang="en-US" sz="800" b="1" spc="-1">
                <a:solidFill>
                  <a:srgbClr val="898989"/>
                </a:solidFill>
                <a:latin typeface="Arial"/>
                <a:ea typeface="ＭＳ Ｐゴシック"/>
              </a:rPr>
              <a:t>11</a:t>
            </a:r>
            <a:endParaRPr lang="en-US" sz="800" b="0" strike="noStrike" spc="-1">
              <a:latin typeface="Times New Roman"/>
            </a:endParaRPr>
          </a:p>
          <a:p>
            <a:pPr>
              <a:lnSpc>
                <a:spcPct val="100000"/>
              </a:lnSpc>
            </a:pPr>
            <a:endParaRPr lang="en-US" sz="800" b="0" strike="noStrike" spc="-1">
              <a:latin typeface="Times New Roman"/>
            </a:endParaRPr>
          </a:p>
        </p:txBody>
      </p:sp>
      <p:pic>
        <p:nvPicPr>
          <p:cNvPr id="4" name="Picture 4" descr="A close up of a clock&#10;&#10;Description generated with high confidence">
            <a:extLst>
              <a:ext uri="{FF2B5EF4-FFF2-40B4-BE49-F238E27FC236}">
                <a16:creationId xmlns:a16="http://schemas.microsoft.com/office/drawing/2014/main" id="{C210AAA2-2A68-4DC9-B7C0-65B05BB51A7F}"/>
              </a:ext>
            </a:extLst>
          </p:cNvPr>
          <p:cNvPicPr>
            <a:picLocks noChangeAspect="1"/>
          </p:cNvPicPr>
          <p:nvPr/>
        </p:nvPicPr>
        <p:blipFill>
          <a:blip r:embed="rId2"/>
          <a:stretch>
            <a:fillRect/>
          </a:stretch>
        </p:blipFill>
        <p:spPr>
          <a:xfrm>
            <a:off x="5845447" y="1868847"/>
            <a:ext cx="2743200" cy="987172"/>
          </a:xfrm>
          <a:prstGeom prst="rect">
            <a:avLst/>
          </a:prstGeom>
        </p:spPr>
      </p:pic>
      <p:pic>
        <p:nvPicPr>
          <p:cNvPr id="6" name="Picture 6" descr="A close up of a logo&#10;&#10;Description generated with very high confidence">
            <a:extLst>
              <a:ext uri="{FF2B5EF4-FFF2-40B4-BE49-F238E27FC236}">
                <a16:creationId xmlns:a16="http://schemas.microsoft.com/office/drawing/2014/main" id="{4380132E-24C0-4CBD-B54B-CDE6DF78C7AF}"/>
              </a:ext>
            </a:extLst>
          </p:cNvPr>
          <p:cNvPicPr>
            <a:picLocks noChangeAspect="1"/>
          </p:cNvPicPr>
          <p:nvPr/>
        </p:nvPicPr>
        <p:blipFill>
          <a:blip r:embed="rId3"/>
          <a:stretch>
            <a:fillRect/>
          </a:stretch>
        </p:blipFill>
        <p:spPr>
          <a:xfrm>
            <a:off x="5845060" y="3188204"/>
            <a:ext cx="2743200" cy="952500"/>
          </a:xfrm>
          <a:prstGeom prst="rect">
            <a:avLst/>
          </a:prstGeom>
        </p:spPr>
      </p:pic>
      <p:pic>
        <p:nvPicPr>
          <p:cNvPr id="10" name="Picture 10" descr="A picture containing object&#10;&#10;Description generated with very high confidence">
            <a:extLst>
              <a:ext uri="{FF2B5EF4-FFF2-40B4-BE49-F238E27FC236}">
                <a16:creationId xmlns:a16="http://schemas.microsoft.com/office/drawing/2014/main" id="{0394761E-E177-497B-BBCB-7B5EBA7DECCB}"/>
              </a:ext>
            </a:extLst>
          </p:cNvPr>
          <p:cNvPicPr>
            <a:picLocks noChangeAspect="1"/>
          </p:cNvPicPr>
          <p:nvPr/>
        </p:nvPicPr>
        <p:blipFill>
          <a:blip r:embed="rId4"/>
          <a:stretch>
            <a:fillRect/>
          </a:stretch>
        </p:blipFill>
        <p:spPr>
          <a:xfrm>
            <a:off x="6396134" y="4575925"/>
            <a:ext cx="1716551" cy="496197"/>
          </a:xfrm>
          <a:prstGeom prst="rect">
            <a:avLst/>
          </a:prstGeom>
        </p:spPr>
      </p:pic>
      <p:sp>
        <p:nvSpPr>
          <p:cNvPr id="2" name="TextBox 1">
            <a:extLst>
              <a:ext uri="{FF2B5EF4-FFF2-40B4-BE49-F238E27FC236}">
                <a16:creationId xmlns:a16="http://schemas.microsoft.com/office/drawing/2014/main" id="{F47E7285-B17A-44A9-B5BF-0F180954CB8F}"/>
              </a:ext>
            </a:extLst>
          </p:cNvPr>
          <p:cNvSpPr txBox="1"/>
          <p:nvPr/>
        </p:nvSpPr>
        <p:spPr>
          <a:xfrm>
            <a:off x="6788292" y="2595583"/>
            <a:ext cx="2015371"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t>From [1]</a:t>
            </a:r>
          </a:p>
        </p:txBody>
      </p:sp>
      <p:sp>
        <p:nvSpPr>
          <p:cNvPr id="3" name="TextBox 2">
            <a:extLst>
              <a:ext uri="{FF2B5EF4-FFF2-40B4-BE49-F238E27FC236}">
                <a16:creationId xmlns:a16="http://schemas.microsoft.com/office/drawing/2014/main" id="{38B7DEAA-D319-4288-99C9-249A7F17A21D}"/>
              </a:ext>
            </a:extLst>
          </p:cNvPr>
          <p:cNvSpPr txBox="1"/>
          <p:nvPr/>
        </p:nvSpPr>
        <p:spPr>
          <a:xfrm>
            <a:off x="6398749" y="3723206"/>
            <a:ext cx="2015371"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t>From [1]</a:t>
            </a:r>
          </a:p>
        </p:txBody>
      </p:sp>
    </p:spTree>
    <p:extLst>
      <p:ext uri="{BB962C8B-B14F-4D97-AF65-F5344CB8AC3E}">
        <p14:creationId xmlns:p14="http://schemas.microsoft.com/office/powerpoint/2010/main" val="189880826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close up of a map&#10;&#10;Description generated with high confidence">
            <a:extLst>
              <a:ext uri="{FF2B5EF4-FFF2-40B4-BE49-F238E27FC236}">
                <a16:creationId xmlns:a16="http://schemas.microsoft.com/office/drawing/2014/main" id="{0ACA2EDA-C7F0-4A1A-BDE3-4A45FED22BE8}"/>
              </a:ext>
            </a:extLst>
          </p:cNvPr>
          <p:cNvPicPr>
            <a:picLocks noChangeAspect="1"/>
          </p:cNvPicPr>
          <p:nvPr/>
        </p:nvPicPr>
        <p:blipFill>
          <a:blip r:embed="rId2"/>
          <a:stretch>
            <a:fillRect/>
          </a:stretch>
        </p:blipFill>
        <p:spPr>
          <a:xfrm>
            <a:off x="4410032" y="1619008"/>
            <a:ext cx="4629405" cy="3537973"/>
          </a:xfrm>
          <a:prstGeom prst="rect">
            <a:avLst/>
          </a:prstGeom>
        </p:spPr>
      </p:pic>
      <p:sp>
        <p:nvSpPr>
          <p:cNvPr id="94" name="TextShape 1"/>
          <p:cNvSpPr txBox="1"/>
          <p:nvPr/>
        </p:nvSpPr>
        <p:spPr>
          <a:xfrm>
            <a:off x="572400" y="1497600"/>
            <a:ext cx="3790032" cy="4136040"/>
          </a:xfrm>
          <a:prstGeom prst="rect">
            <a:avLst/>
          </a:prstGeom>
          <a:noFill/>
          <a:ln>
            <a:noFill/>
          </a:ln>
        </p:spPr>
        <p:txBody>
          <a:bodyPr lIns="0" tIns="0" rIns="0" bIns="0" anchor="t">
            <a:normAutofit lnSpcReduction="10000"/>
          </a:bodyPr>
          <a:lstStyle/>
          <a:p>
            <a:pPr marL="285750" indent="-285750">
              <a:spcBef>
                <a:spcPts val="281"/>
              </a:spcBef>
              <a:buFont typeface="Arial"/>
              <a:buChar char="•"/>
            </a:pPr>
            <a:r>
              <a:rPr lang="en-US" sz="1400" b="1" spc="-1">
                <a:latin typeface="Arial"/>
                <a:ea typeface="ＭＳ Ｐゴシック"/>
                <a:cs typeface="Arial"/>
              </a:rPr>
              <a:t>Traditionally, planning of MV and LV grids has been based on </a:t>
            </a:r>
            <a:br>
              <a:rPr lang="en-US" sz="1400" b="1" spc="-1">
                <a:latin typeface="Arial"/>
                <a:ea typeface="ＭＳ Ｐゴシック"/>
                <a:cs typeface="Arial"/>
              </a:rPr>
            </a:br>
            <a:r>
              <a:rPr lang="en-US" sz="1400" b="1" spc="-1">
                <a:latin typeface="Arial"/>
                <a:ea typeface="ＭＳ Ｐゴシック"/>
                <a:cs typeface="Arial"/>
              </a:rPr>
              <a:t>max. demand / min. production &amp; </a:t>
            </a:r>
            <a:br>
              <a:rPr lang="en-US" sz="1400" b="1" spc="-1">
                <a:latin typeface="Arial"/>
                <a:ea typeface="ＭＳ Ｐゴシック"/>
                <a:cs typeface="Arial"/>
              </a:rPr>
            </a:br>
            <a:r>
              <a:rPr lang="en-US" sz="1400" b="1" spc="-1">
                <a:latin typeface="Arial"/>
                <a:ea typeface="ＭＳ Ｐゴシック"/>
                <a:cs typeface="Arial"/>
              </a:rPr>
              <a:t>min. demand / max. production</a:t>
            </a:r>
            <a:endParaRPr lang="en-US" b="1">
              <a:latin typeface="Arial"/>
              <a:ea typeface="ＭＳ Ｐゴシック"/>
              <a:cs typeface="Arial"/>
            </a:endParaRPr>
          </a:p>
          <a:p>
            <a:pPr marL="285750" indent="-285750">
              <a:spcBef>
                <a:spcPts val="281"/>
              </a:spcBef>
              <a:buFont typeface="Arial"/>
              <a:buChar char="•"/>
            </a:pPr>
            <a:r>
              <a:rPr lang="en-US" sz="1400" b="1" spc="-1">
                <a:latin typeface="Arial"/>
                <a:ea typeface="ＭＳ Ｐゴシック"/>
                <a:cs typeface="Arial"/>
              </a:rPr>
              <a:t>DG almost always increases the voltage level in the network because the generated real power is usually significantly larger than the possibly consumed reactive power</a:t>
            </a:r>
            <a:endParaRPr lang="en-US" sz="1400" b="1" spc="-1">
              <a:ea typeface="ＭＳ Ｐゴシック"/>
              <a:cs typeface="Arial"/>
            </a:endParaRPr>
          </a:p>
          <a:p>
            <a:pPr marL="285750" indent="-285750">
              <a:spcBef>
                <a:spcPts val="281"/>
              </a:spcBef>
              <a:buFont typeface="Arial"/>
              <a:buChar char="•"/>
            </a:pPr>
            <a:r>
              <a:rPr lang="en-US" sz="1400" b="1" spc="-1">
                <a:latin typeface="Arial"/>
                <a:ea typeface="ＭＳ Ｐゴシック"/>
                <a:cs typeface="Arial"/>
              </a:rPr>
              <a:t>In weak networks, hosting capacity for DG is often limited by the voltage rise effect</a:t>
            </a:r>
          </a:p>
          <a:p>
            <a:pPr marL="285750" indent="-285750">
              <a:spcBef>
                <a:spcPct val="20000"/>
              </a:spcBef>
              <a:spcAft>
                <a:spcPct val="0"/>
              </a:spcAft>
              <a:buFont typeface="Arial,Sans-Serif"/>
              <a:buChar char="•"/>
            </a:pPr>
            <a:r>
              <a:rPr lang="en-US" sz="1400" b="1" spc="-1">
                <a:latin typeface="Arial"/>
                <a:ea typeface="ＭＳ Ｐゴシック"/>
                <a:cs typeface="Arial"/>
              </a:rPr>
              <a:t>Flicker due to intermittency of renewable energy sources (RES) like photovoltaics (PV)</a:t>
            </a:r>
          </a:p>
          <a:p>
            <a:pPr marL="285750" indent="-285750">
              <a:spcBef>
                <a:spcPct val="20000"/>
              </a:spcBef>
              <a:spcAft>
                <a:spcPct val="0"/>
              </a:spcAft>
              <a:buFont typeface="Arial,Sans-Serif"/>
              <a:buChar char="•"/>
            </a:pPr>
            <a:r>
              <a:rPr lang="en-US" sz="1400" b="1" spc="-1">
                <a:latin typeface="Arial"/>
                <a:ea typeface="ＭＳ Ｐゴシック"/>
                <a:cs typeface="Arial"/>
              </a:rPr>
              <a:t>Motivation for AVC is to increase the hosting capacity of distribution networks for DG while maintaining reasonable connection costs</a:t>
            </a:r>
          </a:p>
          <a:p>
            <a:pPr marL="285750" indent="-285750">
              <a:spcBef>
                <a:spcPts val="281"/>
              </a:spcBef>
              <a:buFont typeface="Arial"/>
              <a:buChar char="•"/>
            </a:pPr>
            <a:endParaRPr lang="en-US" sz="1400" b="1" spc="-1">
              <a:latin typeface="Arial"/>
              <a:ea typeface="ＭＳ Ｐゴシック"/>
              <a:cs typeface="Arial"/>
            </a:endParaRPr>
          </a:p>
          <a:p>
            <a:pPr>
              <a:lnSpc>
                <a:spcPct val="160000"/>
              </a:lnSpc>
              <a:spcBef>
                <a:spcPts val="281"/>
              </a:spcBef>
            </a:pPr>
            <a:endParaRPr lang="en-US" sz="1400" b="1" spc="-1">
              <a:latin typeface="Arial"/>
              <a:ea typeface="ＭＳ Ｐゴシック"/>
              <a:cs typeface="Arial"/>
            </a:endParaRPr>
          </a:p>
        </p:txBody>
      </p:sp>
      <p:sp>
        <p:nvSpPr>
          <p:cNvPr id="95" name="TextShape 2"/>
          <p:cNvSpPr txBox="1"/>
          <p:nvPr/>
        </p:nvSpPr>
        <p:spPr>
          <a:xfrm>
            <a:off x="572400" y="231522"/>
            <a:ext cx="8028318" cy="1155918"/>
          </a:xfrm>
          <a:prstGeom prst="rect">
            <a:avLst/>
          </a:prstGeom>
          <a:noFill/>
          <a:ln>
            <a:noFill/>
          </a:ln>
        </p:spPr>
        <p:txBody>
          <a:bodyPr lIns="0" tIns="0" rIns="0" bIns="0" anchor="t">
            <a:noAutofit/>
          </a:bodyPr>
          <a:lstStyle/>
          <a:p>
            <a:r>
              <a:rPr lang="en-US" sz="2400" b="1" spc="-1">
                <a:solidFill>
                  <a:srgbClr val="0065BD"/>
                </a:solidFill>
                <a:latin typeface="Arial"/>
                <a:ea typeface="ＭＳ Ｐゴシック"/>
              </a:rPr>
              <a:t>Emerging problems due to increasing amount of distributed generation (DG)</a:t>
            </a:r>
            <a:endParaRPr lang="en-US" sz="2400" b="1" strike="noStrike" spc="-1">
              <a:solidFill>
                <a:srgbClr val="0065BD"/>
              </a:solidFill>
              <a:latin typeface="Arial"/>
              <a:ea typeface="ＭＳ Ｐゴシック"/>
            </a:endParaRPr>
          </a:p>
        </p:txBody>
      </p:sp>
      <p:sp>
        <p:nvSpPr>
          <p:cNvPr id="96" name="TextShape 3"/>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a:solidFill>
                  <a:srgbClr val="928B81"/>
                </a:solidFill>
                <a:latin typeface="Arial"/>
              </a:rPr>
              <a:t>Active voltage control in SG</a:t>
            </a:r>
            <a:endParaRPr lang="en-US" sz="800" b="1" strike="noStrike" spc="-1">
              <a:solidFill>
                <a:srgbClr val="928B81"/>
              </a:solidFill>
              <a:latin typeface="Arial"/>
              <a:ea typeface="ＭＳ Ｐゴシック"/>
            </a:endParaRPr>
          </a:p>
        </p:txBody>
      </p:sp>
      <p:sp>
        <p:nvSpPr>
          <p:cNvPr id="97" name="TextShape 4"/>
          <p:cNvSpPr txBox="1"/>
          <p:nvPr/>
        </p:nvSpPr>
        <p:spPr>
          <a:xfrm>
            <a:off x="3429000" y="6273720"/>
            <a:ext cx="1544400" cy="309960"/>
          </a:xfrm>
          <a:prstGeom prst="rect">
            <a:avLst/>
          </a:prstGeom>
          <a:noFill/>
          <a:ln>
            <a:noFill/>
          </a:ln>
        </p:spPr>
        <p:txBody>
          <a:bodyPr lIns="0" tIns="0" rIns="0" bIns="0" anchor="t">
            <a:noAutofit/>
          </a:bodyPr>
          <a:lstStyle/>
          <a:p>
            <a:pPr>
              <a:lnSpc>
                <a:spcPct val="100000"/>
              </a:lnSpc>
            </a:pPr>
            <a:r>
              <a:rPr lang="en-US" sz="800" b="1" strike="noStrike" spc="-1">
                <a:solidFill>
                  <a:srgbClr val="898989"/>
                </a:solidFill>
                <a:latin typeface="Arial"/>
                <a:ea typeface="ＭＳ Ｐゴシック"/>
              </a:rPr>
              <a:t>09.04.2019</a:t>
            </a:r>
            <a:endParaRPr lang="en-US" sz="800" b="0" strike="noStrike" spc="-1">
              <a:latin typeface="Times New Roman"/>
            </a:endParaRPr>
          </a:p>
          <a:p>
            <a:pPr>
              <a:lnSpc>
                <a:spcPct val="100000"/>
              </a:lnSpc>
            </a:pPr>
            <a:r>
              <a:rPr lang="en-US" sz="800" b="1" strike="noStrike" spc="-1">
                <a:solidFill>
                  <a:srgbClr val="898989"/>
                </a:solidFill>
                <a:latin typeface="Arial"/>
                <a:ea typeface="ＭＳ Ｐゴシック"/>
              </a:rPr>
              <a:t>Page </a:t>
            </a:r>
            <a:r>
              <a:rPr lang="en-US" sz="800" b="1" spc="-1">
                <a:solidFill>
                  <a:srgbClr val="898989"/>
                </a:solidFill>
                <a:latin typeface="Arial"/>
                <a:ea typeface="ＭＳ Ｐゴシック"/>
              </a:rPr>
              <a:t>4</a:t>
            </a:r>
            <a:r>
              <a:rPr lang="en-US" sz="800" b="1" strike="noStrike" spc="-1">
                <a:solidFill>
                  <a:srgbClr val="898989"/>
                </a:solidFill>
                <a:latin typeface="Arial"/>
                <a:ea typeface="ＭＳ Ｐゴシック"/>
              </a:rPr>
              <a:t> / </a:t>
            </a:r>
            <a:r>
              <a:rPr lang="en-US" sz="800" b="1" spc="-1">
                <a:solidFill>
                  <a:srgbClr val="898989"/>
                </a:solidFill>
                <a:latin typeface="Arial"/>
                <a:ea typeface="ＭＳ Ｐゴシック"/>
              </a:rPr>
              <a:t>11</a:t>
            </a:r>
            <a:endParaRPr lang="en-US" sz="800" b="0" strike="noStrike" spc="-1">
              <a:latin typeface="Times New Roman"/>
            </a:endParaRPr>
          </a:p>
          <a:p>
            <a:pPr>
              <a:lnSpc>
                <a:spcPct val="100000"/>
              </a:lnSpc>
            </a:pPr>
            <a:endParaRPr lang="en-US" sz="800" b="0" strike="noStrike" spc="-1">
              <a:latin typeface="Times New Roman"/>
            </a:endParaRPr>
          </a:p>
        </p:txBody>
      </p:sp>
      <p:pic>
        <p:nvPicPr>
          <p:cNvPr id="6" name="Picture 10" descr="A picture containing object&#10;&#10;Description generated with very high confidence">
            <a:extLst>
              <a:ext uri="{FF2B5EF4-FFF2-40B4-BE49-F238E27FC236}">
                <a16:creationId xmlns:a16="http://schemas.microsoft.com/office/drawing/2014/main" id="{885115D2-EDDA-47FE-BBA8-B68F9E839689}"/>
              </a:ext>
            </a:extLst>
          </p:cNvPr>
          <p:cNvPicPr>
            <a:picLocks noChangeAspect="1"/>
          </p:cNvPicPr>
          <p:nvPr/>
        </p:nvPicPr>
        <p:blipFill>
          <a:blip r:embed="rId3"/>
          <a:stretch>
            <a:fillRect/>
          </a:stretch>
        </p:blipFill>
        <p:spPr>
          <a:xfrm>
            <a:off x="6968456" y="5297758"/>
            <a:ext cx="1542282" cy="444942"/>
          </a:xfrm>
          <a:prstGeom prst="rect">
            <a:avLst/>
          </a:prstGeom>
        </p:spPr>
      </p:pic>
      <p:sp>
        <p:nvSpPr>
          <p:cNvPr id="2" name="TextBox 1">
            <a:extLst>
              <a:ext uri="{FF2B5EF4-FFF2-40B4-BE49-F238E27FC236}">
                <a16:creationId xmlns:a16="http://schemas.microsoft.com/office/drawing/2014/main" id="{8D55C4D3-6BDB-4D98-9EAF-BA7B2BA938D0}"/>
              </a:ext>
            </a:extLst>
          </p:cNvPr>
          <p:cNvSpPr txBox="1"/>
          <p:nvPr/>
        </p:nvSpPr>
        <p:spPr>
          <a:xfrm>
            <a:off x="4625305" y="5096856"/>
            <a:ext cx="2015371"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t>Adapted from [1]</a:t>
            </a:r>
          </a:p>
        </p:txBody>
      </p:sp>
    </p:spTree>
    <p:extLst>
      <p:ext uri="{BB962C8B-B14F-4D97-AF65-F5344CB8AC3E}">
        <p14:creationId xmlns:p14="http://schemas.microsoft.com/office/powerpoint/2010/main" val="138765964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A close up of a clock&#10;&#10;Description generated with high confidence">
            <a:extLst>
              <a:ext uri="{FF2B5EF4-FFF2-40B4-BE49-F238E27FC236}">
                <a16:creationId xmlns:a16="http://schemas.microsoft.com/office/drawing/2014/main" id="{A0EF59C1-B90C-4BCB-B0FA-61B2F0C24ED3}"/>
              </a:ext>
            </a:extLst>
          </p:cNvPr>
          <p:cNvPicPr>
            <a:picLocks noChangeAspect="1"/>
          </p:cNvPicPr>
          <p:nvPr/>
        </p:nvPicPr>
        <p:blipFill>
          <a:blip r:embed="rId2"/>
          <a:stretch>
            <a:fillRect/>
          </a:stretch>
        </p:blipFill>
        <p:spPr>
          <a:xfrm>
            <a:off x="6460341" y="1255549"/>
            <a:ext cx="1994698" cy="2378688"/>
          </a:xfrm>
          <a:prstGeom prst="rect">
            <a:avLst/>
          </a:prstGeom>
        </p:spPr>
      </p:pic>
      <p:sp>
        <p:nvSpPr>
          <p:cNvPr id="99" name="TextShape 2"/>
          <p:cNvSpPr txBox="1"/>
          <p:nvPr/>
        </p:nvSpPr>
        <p:spPr>
          <a:xfrm>
            <a:off x="572400" y="231522"/>
            <a:ext cx="7772040" cy="1155918"/>
          </a:xfrm>
          <a:prstGeom prst="rect">
            <a:avLst/>
          </a:prstGeom>
          <a:noFill/>
          <a:ln>
            <a:noFill/>
          </a:ln>
        </p:spPr>
        <p:txBody>
          <a:bodyPr lIns="0" tIns="0" rIns="0" bIns="0" anchor="t">
            <a:noAutofit/>
          </a:bodyPr>
          <a:lstStyle/>
          <a:p>
            <a:r>
              <a:rPr lang="en-US" sz="2400" b="1" spc="-1">
                <a:solidFill>
                  <a:srgbClr val="0065BD"/>
                </a:solidFill>
                <a:latin typeface="Arial"/>
                <a:ea typeface="ＭＳ Ｐゴシック"/>
                <a:cs typeface="Arial"/>
              </a:rPr>
              <a:t>Methods for controlling the voltage: </a:t>
            </a:r>
            <a:endParaRPr lang="en-US"/>
          </a:p>
          <a:p>
            <a:r>
              <a:rPr lang="en-US" sz="2400" b="1" spc="-1">
                <a:solidFill>
                  <a:srgbClr val="0065BD"/>
                </a:solidFill>
                <a:latin typeface="Arial"/>
                <a:ea typeface="ＭＳ Ｐゴシック"/>
                <a:cs typeface="Arial"/>
              </a:rPr>
              <a:t>passive and active</a:t>
            </a:r>
            <a:endParaRPr lang="en-US"/>
          </a:p>
        </p:txBody>
      </p:sp>
      <p:sp>
        <p:nvSpPr>
          <p:cNvPr id="100" name="TextShape 3"/>
          <p:cNvSpPr txBox="1"/>
          <p:nvPr/>
        </p:nvSpPr>
        <p:spPr>
          <a:xfrm>
            <a:off x="3429000" y="6273720"/>
            <a:ext cx="1544400" cy="309960"/>
          </a:xfrm>
          <a:prstGeom prst="rect">
            <a:avLst/>
          </a:prstGeom>
          <a:noFill/>
          <a:ln>
            <a:noFill/>
          </a:ln>
        </p:spPr>
        <p:txBody>
          <a:bodyPr lIns="0" tIns="0" rIns="0" bIns="0" anchor="t">
            <a:noAutofit/>
          </a:bodyPr>
          <a:lstStyle/>
          <a:p>
            <a:pPr>
              <a:lnSpc>
                <a:spcPct val="100000"/>
              </a:lnSpc>
            </a:pPr>
            <a:r>
              <a:rPr lang="en-US" sz="800" b="1" strike="noStrike" spc="-1">
                <a:solidFill>
                  <a:srgbClr val="898989"/>
                </a:solidFill>
                <a:latin typeface="Arial"/>
                <a:ea typeface="ＭＳ Ｐゴシック"/>
              </a:rPr>
              <a:t>09.04.2019</a:t>
            </a:r>
            <a:endParaRPr lang="en-US" sz="800" b="0" strike="noStrike" spc="-1">
              <a:latin typeface="Times New Roman"/>
            </a:endParaRPr>
          </a:p>
          <a:p>
            <a:pPr>
              <a:lnSpc>
                <a:spcPct val="100000"/>
              </a:lnSpc>
            </a:pPr>
            <a:r>
              <a:rPr lang="en-US" sz="800" b="1" strike="noStrike" spc="-1">
                <a:solidFill>
                  <a:srgbClr val="898989"/>
                </a:solidFill>
                <a:latin typeface="Arial"/>
                <a:ea typeface="ＭＳ Ｐゴシック"/>
              </a:rPr>
              <a:t>Page </a:t>
            </a:r>
            <a:r>
              <a:rPr lang="en-US" sz="800" b="1" spc="-1">
                <a:solidFill>
                  <a:srgbClr val="898989"/>
                </a:solidFill>
                <a:latin typeface="Arial"/>
                <a:ea typeface="ＭＳ Ｐゴシック"/>
              </a:rPr>
              <a:t>5</a:t>
            </a:r>
            <a:r>
              <a:rPr lang="en-US" sz="800" b="1" strike="noStrike" spc="-1">
                <a:solidFill>
                  <a:srgbClr val="898989"/>
                </a:solidFill>
                <a:latin typeface="Arial"/>
                <a:ea typeface="ＭＳ Ｐゴシック"/>
              </a:rPr>
              <a:t> / </a:t>
            </a:r>
            <a:r>
              <a:rPr lang="en-US" sz="800" b="1" spc="-1">
                <a:solidFill>
                  <a:srgbClr val="898989"/>
                </a:solidFill>
                <a:latin typeface="Arial"/>
                <a:ea typeface="ＭＳ Ｐゴシック"/>
              </a:rPr>
              <a:t>11</a:t>
            </a:r>
            <a:endParaRPr lang="en-US" sz="800" b="0" strike="noStrike" spc="-1">
              <a:latin typeface="Times New Roman"/>
            </a:endParaRPr>
          </a:p>
        </p:txBody>
      </p:sp>
      <p:sp>
        <p:nvSpPr>
          <p:cNvPr id="101" name="TextShape 4"/>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a:solidFill>
                  <a:srgbClr val="928B81"/>
                </a:solidFill>
                <a:latin typeface="Arial"/>
              </a:rPr>
              <a:t>Active voltage control in SG</a:t>
            </a:r>
            <a:endParaRPr lang="en-US" sz="800" b="1" strike="noStrike" spc="-1">
              <a:solidFill>
                <a:srgbClr val="928B81"/>
              </a:solidFill>
              <a:latin typeface="Arial"/>
              <a:ea typeface="ＭＳ Ｐゴシック"/>
            </a:endParaRPr>
          </a:p>
        </p:txBody>
      </p:sp>
      <p:sp>
        <p:nvSpPr>
          <p:cNvPr id="2" name="TextShape 1">
            <a:extLst>
              <a:ext uri="{FF2B5EF4-FFF2-40B4-BE49-F238E27FC236}">
                <a16:creationId xmlns:a16="http://schemas.microsoft.com/office/drawing/2014/main" id="{25B51AAB-2596-4EBF-9B87-48140CB35266}"/>
              </a:ext>
            </a:extLst>
          </p:cNvPr>
          <p:cNvSpPr txBox="1"/>
          <p:nvPr/>
        </p:nvSpPr>
        <p:spPr>
          <a:xfrm>
            <a:off x="572400" y="1343834"/>
            <a:ext cx="4989671" cy="4404824"/>
          </a:xfrm>
          <a:prstGeom prst="rect">
            <a:avLst/>
          </a:prstGeom>
          <a:noFill/>
          <a:ln>
            <a:noFill/>
          </a:ln>
        </p:spPr>
        <p:txBody>
          <a:bodyPr lIns="0" tIns="0" rIns="0" bIns="0" anchor="t">
            <a:normAutofit fontScale="92500" lnSpcReduction="20000"/>
          </a:bodyPr>
          <a:lstStyle/>
          <a:p>
            <a:pPr>
              <a:lnSpc>
                <a:spcPct val="110000"/>
              </a:lnSpc>
              <a:spcBef>
                <a:spcPts val="281"/>
              </a:spcBef>
            </a:pPr>
            <a:r>
              <a:rPr lang="en-US" sz="1400" b="1" spc="-1">
                <a:solidFill>
                  <a:srgbClr val="0065BD"/>
                </a:solidFill>
                <a:latin typeface="Arial"/>
                <a:ea typeface="ＭＳ Ｐゴシック"/>
                <a:cs typeface="Arial"/>
              </a:rPr>
              <a:t>Passive methods ("Passive" - no way of controlling)</a:t>
            </a:r>
            <a:endParaRPr lang="en-US"/>
          </a:p>
          <a:p>
            <a:pPr marL="285750" indent="-285750">
              <a:lnSpc>
                <a:spcPct val="110000"/>
              </a:lnSpc>
              <a:spcBef>
                <a:spcPts val="281"/>
              </a:spcBef>
              <a:buFont typeface="Arial"/>
              <a:buChar char="•"/>
            </a:pPr>
            <a:r>
              <a:rPr lang="en-US" sz="1400" b="1" spc="-1">
                <a:latin typeface="Arial"/>
                <a:ea typeface="ＭＳ Ｐゴシック"/>
                <a:cs typeface="Arial"/>
              </a:rPr>
              <a:t>Grid impedance: stronger lines (increased conductor size) and/or shunt capacitors</a:t>
            </a:r>
            <a:endParaRPr lang="en-US" b="1">
              <a:latin typeface="Arial"/>
              <a:ea typeface="ＭＳ Ｐゴシック"/>
              <a:cs typeface="Arial"/>
            </a:endParaRPr>
          </a:p>
          <a:p>
            <a:pPr marL="285750" indent="-285750">
              <a:lnSpc>
                <a:spcPct val="110000"/>
              </a:lnSpc>
              <a:spcBef>
                <a:spcPts val="281"/>
              </a:spcBef>
              <a:buFont typeface="Arial"/>
              <a:buChar char="•"/>
            </a:pPr>
            <a:r>
              <a:rPr lang="en-US" sz="1400" b="1" spc="-1">
                <a:latin typeface="Arial"/>
                <a:ea typeface="ＭＳ Ｐゴシック"/>
                <a:cs typeface="Arial"/>
              </a:rPr>
              <a:t>MV/LV transformers may have fixed off-circuit taps</a:t>
            </a:r>
            <a:endParaRPr lang="en-US" sz="1400" b="1" spc="-1">
              <a:solidFill>
                <a:srgbClr val="000000"/>
              </a:solidFill>
              <a:latin typeface="Arial"/>
              <a:ea typeface="ＭＳ Ｐゴシック"/>
              <a:cs typeface="Arial"/>
            </a:endParaRPr>
          </a:p>
          <a:p>
            <a:pPr marL="285750" indent="-285750">
              <a:lnSpc>
                <a:spcPct val="110000"/>
              </a:lnSpc>
              <a:spcBef>
                <a:spcPts val="281"/>
              </a:spcBef>
              <a:buFont typeface="Arial"/>
              <a:buChar char="•"/>
            </a:pPr>
            <a:r>
              <a:rPr lang="en-US" sz="1400" b="1" spc="-1">
                <a:solidFill>
                  <a:srgbClr val="000000"/>
                </a:solidFill>
                <a:latin typeface="Arial"/>
                <a:ea typeface="ＭＳ Ｐゴシック"/>
                <a:cs typeface="Arial"/>
              </a:rPr>
              <a:t>Connecting DG on a dedicated feeder</a:t>
            </a:r>
          </a:p>
          <a:p>
            <a:pPr>
              <a:lnSpc>
                <a:spcPct val="110000"/>
              </a:lnSpc>
              <a:spcBef>
                <a:spcPts val="281"/>
              </a:spcBef>
            </a:pPr>
            <a:r>
              <a:rPr lang="en-US" sz="1400" b="1" spc="-1">
                <a:solidFill>
                  <a:srgbClr val="0065BD"/>
                </a:solidFill>
                <a:latin typeface="Arial"/>
                <a:ea typeface="ＭＳ Ｐゴシック"/>
                <a:cs typeface="Arial"/>
              </a:rPr>
              <a:t>Active methods ("Active" - operation based on network's state)</a:t>
            </a:r>
          </a:p>
          <a:p>
            <a:pPr marL="285750" indent="-285750">
              <a:lnSpc>
                <a:spcPct val="110000"/>
              </a:lnSpc>
              <a:spcBef>
                <a:spcPts val="281"/>
              </a:spcBef>
              <a:buFont typeface="Arial"/>
              <a:buChar char="•"/>
            </a:pPr>
            <a:r>
              <a:rPr lang="en-US" sz="1400" b="1" spc="-1">
                <a:solidFill>
                  <a:srgbClr val="000000"/>
                </a:solidFill>
                <a:latin typeface="Arial"/>
                <a:ea typeface="ＭＳ Ｐゴシック"/>
                <a:cs typeface="Arial"/>
              </a:rPr>
              <a:t>On-load tap-changers (OLTCs) at the primary substation HV/MV transformers</a:t>
            </a:r>
            <a:endParaRPr lang="en-US" sz="1400" b="1" spc="-1">
              <a:ea typeface="ＭＳ Ｐゴシック"/>
              <a:cs typeface="Arial"/>
            </a:endParaRPr>
          </a:p>
          <a:p>
            <a:pPr marL="285750" indent="-285750">
              <a:lnSpc>
                <a:spcPct val="110000"/>
              </a:lnSpc>
              <a:spcBef>
                <a:spcPct val="20000"/>
              </a:spcBef>
              <a:spcAft>
                <a:spcPct val="0"/>
              </a:spcAft>
              <a:buFont typeface="Arial,Sans-Serif"/>
              <a:buChar char="•"/>
            </a:pPr>
            <a:r>
              <a:rPr lang="en-US" sz="1400" b="1" spc="-1">
                <a:latin typeface="Arial"/>
                <a:ea typeface="ＭＳ Ｐゴシック"/>
                <a:cs typeface="Arial"/>
              </a:rPr>
              <a:t>Grid-tied inverters (GTIs) used along DG can support the voltage by</a:t>
            </a:r>
          </a:p>
          <a:p>
            <a:pPr marL="742950" lvl="1" indent="-285750">
              <a:lnSpc>
                <a:spcPct val="110000"/>
              </a:lnSpc>
              <a:spcBef>
                <a:spcPct val="20000"/>
              </a:spcBef>
              <a:spcAft>
                <a:spcPct val="0"/>
              </a:spcAft>
              <a:buFont typeface="Arial,Sans-Serif"/>
              <a:buChar char="•"/>
            </a:pPr>
            <a:r>
              <a:rPr lang="en-US" sz="1400" b="1" spc="-1">
                <a:solidFill>
                  <a:srgbClr val="000000"/>
                </a:solidFill>
                <a:latin typeface="Arial"/>
                <a:ea typeface="ＭＳ Ｐゴシック"/>
                <a:cs typeface="Arial"/>
              </a:rPr>
              <a:t>Reactive power control (RPC) (Q(V) droop control)</a:t>
            </a:r>
            <a:endParaRPr lang="en-US" sz="1400" spc="-1">
              <a:latin typeface="Arial"/>
              <a:ea typeface="ＭＳ Ｐゴシック"/>
              <a:cs typeface="Arial"/>
            </a:endParaRPr>
          </a:p>
          <a:p>
            <a:pPr marL="742950" lvl="1" indent="-285750">
              <a:lnSpc>
                <a:spcPct val="110000"/>
              </a:lnSpc>
              <a:spcBef>
                <a:spcPct val="20000"/>
              </a:spcBef>
              <a:spcAft>
                <a:spcPct val="0"/>
              </a:spcAft>
              <a:buFont typeface="Arial,Sans-Serif"/>
              <a:buChar char="•"/>
            </a:pPr>
            <a:r>
              <a:rPr lang="en-US" sz="1400" b="1" spc="-1">
                <a:solidFill>
                  <a:srgbClr val="000000"/>
                </a:solidFill>
                <a:latin typeface="Arial"/>
                <a:ea typeface="ＭＳ Ｐゴシック"/>
                <a:cs typeface="Arial"/>
              </a:rPr>
              <a:t>Active power curtailment (APC)</a:t>
            </a:r>
            <a:endParaRPr lang="en-US"/>
          </a:p>
          <a:p>
            <a:pPr marL="285750" indent="-285750">
              <a:lnSpc>
                <a:spcPct val="110000"/>
              </a:lnSpc>
              <a:spcBef>
                <a:spcPct val="20000"/>
              </a:spcBef>
              <a:spcAft>
                <a:spcPct val="0"/>
              </a:spcAft>
              <a:buFont typeface="Arial"/>
              <a:buChar char="•"/>
            </a:pPr>
            <a:r>
              <a:rPr lang="en-US" sz="1400" b="1" spc="-1">
                <a:latin typeface="Arial"/>
                <a:ea typeface="ＭＳ Ｐゴシック"/>
                <a:cs typeface="Arial"/>
              </a:rPr>
              <a:t>Line voltage regulators (LVRs): active voltage regulation anywhere along the line by feeder transformer</a:t>
            </a:r>
          </a:p>
          <a:p>
            <a:pPr marL="285750" indent="-285750">
              <a:lnSpc>
                <a:spcPct val="110000"/>
              </a:lnSpc>
              <a:spcBef>
                <a:spcPct val="20000"/>
              </a:spcBef>
              <a:spcAft>
                <a:spcPct val="0"/>
              </a:spcAft>
              <a:buFont typeface="Arial"/>
              <a:buChar char="•"/>
            </a:pPr>
            <a:r>
              <a:rPr lang="en-US" sz="1400" b="1" spc="-1">
                <a:latin typeface="Arial"/>
                <a:ea typeface="ＭＳ Ｐゴシック"/>
                <a:cs typeface="Arial"/>
              </a:rPr>
              <a:t>Static VAR compensators (SVCs): continuous VAR support by thyristor-controlled reactors (TCRs), capacitor banks and/or inductors</a:t>
            </a:r>
            <a:endParaRPr lang="en-US" sz="1400" b="1" spc="-1">
              <a:solidFill>
                <a:srgbClr val="000000"/>
              </a:solidFill>
              <a:latin typeface="Arial"/>
              <a:ea typeface="ＭＳ Ｐゴシック"/>
              <a:cs typeface="Arial"/>
            </a:endParaRPr>
          </a:p>
          <a:p>
            <a:pPr marL="285750" indent="-285750">
              <a:lnSpc>
                <a:spcPct val="110000"/>
              </a:lnSpc>
              <a:spcBef>
                <a:spcPct val="20000"/>
              </a:spcBef>
              <a:spcAft>
                <a:spcPct val="0"/>
              </a:spcAft>
              <a:buFont typeface="Arial"/>
              <a:buChar char="•"/>
            </a:pPr>
            <a:r>
              <a:rPr lang="en-US" sz="1400" b="1" spc="-1">
                <a:solidFill>
                  <a:srgbClr val="000000"/>
                </a:solidFill>
                <a:latin typeface="Arial"/>
                <a:ea typeface="ＭＳ Ｐゴシック"/>
                <a:cs typeface="Arial"/>
              </a:rPr>
              <a:t>Static synchronous compensators (STATCOMs): Voltage-source converters, inject grid supporting voltages to the grid</a:t>
            </a:r>
          </a:p>
          <a:p>
            <a:pPr marL="285750" indent="-285750">
              <a:lnSpc>
                <a:spcPct val="110000"/>
              </a:lnSpc>
              <a:spcBef>
                <a:spcPct val="20000"/>
              </a:spcBef>
              <a:spcAft>
                <a:spcPct val="0"/>
              </a:spcAft>
              <a:buFont typeface="Arial"/>
              <a:buChar char="•"/>
            </a:pPr>
            <a:r>
              <a:rPr lang="en-US" sz="1400" b="1" spc="-1">
                <a:solidFill>
                  <a:srgbClr val="000000"/>
                </a:solidFill>
                <a:latin typeface="Arial"/>
                <a:ea typeface="ＭＳ Ｐゴシック"/>
                <a:cs typeface="Arial"/>
              </a:rPr>
              <a:t>Distributed energy resources (DERs), e.g. </a:t>
            </a:r>
            <a:r>
              <a:rPr lang="en-US" sz="1400" b="1" spc="-1">
                <a:latin typeface="Arial"/>
                <a:ea typeface="ＭＳ Ｐゴシック"/>
                <a:cs typeface="Arial"/>
              </a:rPr>
              <a:t>controllable loads, EVs, energy storages</a:t>
            </a:r>
            <a:endParaRPr lang="en-US" sz="1400" b="1" spc="-1">
              <a:solidFill>
                <a:srgbClr val="000000"/>
              </a:solidFill>
              <a:latin typeface="Arial"/>
              <a:ea typeface="ＭＳ Ｐゴシック"/>
              <a:cs typeface="Arial"/>
            </a:endParaRPr>
          </a:p>
        </p:txBody>
      </p:sp>
      <p:sp>
        <p:nvSpPr>
          <p:cNvPr id="4" name="TextBox 3">
            <a:extLst>
              <a:ext uri="{FF2B5EF4-FFF2-40B4-BE49-F238E27FC236}">
                <a16:creationId xmlns:a16="http://schemas.microsoft.com/office/drawing/2014/main" id="{A46753B9-1803-40D4-8429-D4A072254695}"/>
              </a:ext>
            </a:extLst>
          </p:cNvPr>
          <p:cNvSpPr txBox="1"/>
          <p:nvPr/>
        </p:nvSpPr>
        <p:spPr>
          <a:xfrm>
            <a:off x="5640168" y="3415673"/>
            <a:ext cx="2015371"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t>From [2]</a:t>
            </a:r>
          </a:p>
        </p:txBody>
      </p:sp>
      <p:pic>
        <p:nvPicPr>
          <p:cNvPr id="6" name="Picture 6" descr="A close up of a map&#10;&#10;Description generated with high confidence">
            <a:extLst>
              <a:ext uri="{FF2B5EF4-FFF2-40B4-BE49-F238E27FC236}">
                <a16:creationId xmlns:a16="http://schemas.microsoft.com/office/drawing/2014/main" id="{9F40B066-6008-47C1-9950-32A501C9CFAC}"/>
              </a:ext>
            </a:extLst>
          </p:cNvPr>
          <p:cNvPicPr>
            <a:picLocks noChangeAspect="1"/>
          </p:cNvPicPr>
          <p:nvPr/>
        </p:nvPicPr>
        <p:blipFill>
          <a:blip r:embed="rId3"/>
          <a:stretch>
            <a:fillRect/>
          </a:stretch>
        </p:blipFill>
        <p:spPr>
          <a:xfrm>
            <a:off x="5568409" y="3640700"/>
            <a:ext cx="3512033" cy="2108628"/>
          </a:xfrm>
          <a:prstGeom prst="rect">
            <a:avLst/>
          </a:prstGeom>
        </p:spPr>
      </p:pic>
      <p:sp>
        <p:nvSpPr>
          <p:cNvPr id="12" name="TextBox 11">
            <a:extLst>
              <a:ext uri="{FF2B5EF4-FFF2-40B4-BE49-F238E27FC236}">
                <a16:creationId xmlns:a16="http://schemas.microsoft.com/office/drawing/2014/main" id="{D55787F6-87AA-4EF7-95DB-E0690A5397DD}"/>
              </a:ext>
            </a:extLst>
          </p:cNvPr>
          <p:cNvSpPr txBox="1"/>
          <p:nvPr/>
        </p:nvSpPr>
        <p:spPr>
          <a:xfrm>
            <a:off x="5568409" y="5527404"/>
            <a:ext cx="2015371"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t>From [3]</a:t>
            </a:r>
          </a:p>
        </p:txBody>
      </p:sp>
    </p:spTree>
    <p:extLst>
      <p:ext uri="{BB962C8B-B14F-4D97-AF65-F5344CB8AC3E}">
        <p14:creationId xmlns:p14="http://schemas.microsoft.com/office/powerpoint/2010/main" val="14651299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A close up of a logo&#10;&#10;Description generated with very high confidence">
            <a:extLst>
              <a:ext uri="{FF2B5EF4-FFF2-40B4-BE49-F238E27FC236}">
                <a16:creationId xmlns:a16="http://schemas.microsoft.com/office/drawing/2014/main" id="{CEB231D5-DE09-4590-BA2B-5B1E7E161024}"/>
              </a:ext>
            </a:extLst>
          </p:cNvPr>
          <p:cNvPicPr>
            <a:picLocks noChangeAspect="1"/>
          </p:cNvPicPr>
          <p:nvPr/>
        </p:nvPicPr>
        <p:blipFill>
          <a:blip r:embed="rId2"/>
          <a:stretch>
            <a:fillRect/>
          </a:stretch>
        </p:blipFill>
        <p:spPr>
          <a:xfrm>
            <a:off x="5123418" y="1372484"/>
            <a:ext cx="3973335" cy="1384237"/>
          </a:xfrm>
          <a:prstGeom prst="rect">
            <a:avLst/>
          </a:prstGeom>
        </p:spPr>
      </p:pic>
      <p:pic>
        <p:nvPicPr>
          <p:cNvPr id="8" name="Picture 7" descr="A close up of a map&#10;&#10;Description generated with very high confidence">
            <a:extLst>
              <a:ext uri="{FF2B5EF4-FFF2-40B4-BE49-F238E27FC236}">
                <a16:creationId xmlns:a16="http://schemas.microsoft.com/office/drawing/2014/main" id="{EC8C259C-E8E1-486A-A366-724F6C9FC3ED}"/>
              </a:ext>
            </a:extLst>
          </p:cNvPr>
          <p:cNvPicPr>
            <a:picLocks noChangeAspect="1"/>
          </p:cNvPicPr>
          <p:nvPr/>
        </p:nvPicPr>
        <p:blipFill>
          <a:blip r:embed="rId3"/>
          <a:stretch>
            <a:fillRect/>
          </a:stretch>
        </p:blipFill>
        <p:spPr>
          <a:xfrm>
            <a:off x="5947701" y="3305624"/>
            <a:ext cx="2743200" cy="1948441"/>
          </a:xfrm>
          <a:prstGeom prst="rect">
            <a:avLst/>
          </a:prstGeom>
        </p:spPr>
      </p:pic>
      <p:sp>
        <p:nvSpPr>
          <p:cNvPr id="99" name="TextShape 2"/>
          <p:cNvSpPr txBox="1"/>
          <p:nvPr/>
        </p:nvSpPr>
        <p:spPr>
          <a:xfrm>
            <a:off x="654409" y="436544"/>
            <a:ext cx="7772040" cy="715120"/>
          </a:xfrm>
          <a:prstGeom prst="rect">
            <a:avLst/>
          </a:prstGeom>
          <a:noFill/>
          <a:ln>
            <a:noFill/>
          </a:ln>
        </p:spPr>
        <p:txBody>
          <a:bodyPr lIns="0" tIns="0" rIns="0" bIns="0" anchor="t">
            <a:noAutofit/>
          </a:bodyPr>
          <a:lstStyle/>
          <a:p>
            <a:r>
              <a:rPr lang="en-US" sz="2400" b="1" spc="-1">
                <a:solidFill>
                  <a:srgbClr val="0065BD"/>
                </a:solidFill>
                <a:ea typeface="ＭＳ Ｐゴシック"/>
                <a:cs typeface="Arial"/>
              </a:rPr>
              <a:t>Voltage control architectures (VCAs)</a:t>
            </a:r>
          </a:p>
        </p:txBody>
      </p:sp>
      <p:sp>
        <p:nvSpPr>
          <p:cNvPr id="100" name="TextShape 3"/>
          <p:cNvSpPr txBox="1"/>
          <p:nvPr/>
        </p:nvSpPr>
        <p:spPr>
          <a:xfrm>
            <a:off x="3429000" y="6273720"/>
            <a:ext cx="1544400" cy="309960"/>
          </a:xfrm>
          <a:prstGeom prst="rect">
            <a:avLst/>
          </a:prstGeom>
          <a:noFill/>
          <a:ln>
            <a:noFill/>
          </a:ln>
        </p:spPr>
        <p:txBody>
          <a:bodyPr lIns="0" tIns="0" rIns="0" bIns="0" anchor="t">
            <a:noAutofit/>
          </a:bodyPr>
          <a:lstStyle/>
          <a:p>
            <a:pPr>
              <a:lnSpc>
                <a:spcPct val="100000"/>
              </a:lnSpc>
            </a:pPr>
            <a:r>
              <a:rPr lang="en-US" sz="800" b="1" strike="noStrike" spc="-1">
                <a:solidFill>
                  <a:srgbClr val="898989"/>
                </a:solidFill>
                <a:latin typeface="Arial"/>
                <a:ea typeface="ＭＳ Ｐゴシック"/>
              </a:rPr>
              <a:t>09.04.2019</a:t>
            </a:r>
            <a:endParaRPr lang="en-US" sz="800" b="0" strike="noStrike" spc="-1">
              <a:latin typeface="Times New Roman"/>
            </a:endParaRPr>
          </a:p>
          <a:p>
            <a:pPr>
              <a:lnSpc>
                <a:spcPct val="100000"/>
              </a:lnSpc>
            </a:pPr>
            <a:r>
              <a:rPr lang="en-US" sz="800" b="1" strike="noStrike" spc="-1">
                <a:solidFill>
                  <a:srgbClr val="898989"/>
                </a:solidFill>
                <a:latin typeface="Arial"/>
                <a:ea typeface="ＭＳ Ｐゴシック"/>
              </a:rPr>
              <a:t>Page </a:t>
            </a:r>
            <a:r>
              <a:rPr lang="en-US" sz="800" b="1" spc="-1">
                <a:solidFill>
                  <a:srgbClr val="898989"/>
                </a:solidFill>
                <a:latin typeface="Arial"/>
                <a:ea typeface="ＭＳ Ｐゴシック"/>
              </a:rPr>
              <a:t>6</a:t>
            </a:r>
            <a:r>
              <a:rPr lang="en-US" sz="800" b="1" strike="noStrike" spc="-1">
                <a:solidFill>
                  <a:srgbClr val="898989"/>
                </a:solidFill>
                <a:latin typeface="Arial"/>
                <a:ea typeface="ＭＳ Ｐゴシック"/>
              </a:rPr>
              <a:t> / </a:t>
            </a:r>
            <a:r>
              <a:rPr lang="en-US" sz="800" b="1" spc="-1">
                <a:solidFill>
                  <a:srgbClr val="898989"/>
                </a:solidFill>
                <a:latin typeface="Arial"/>
                <a:ea typeface="ＭＳ Ｐゴシック"/>
              </a:rPr>
              <a:t>11</a:t>
            </a:r>
            <a:endParaRPr lang="en-US" sz="800" b="0" strike="noStrike" spc="-1">
              <a:latin typeface="Times New Roman"/>
            </a:endParaRPr>
          </a:p>
        </p:txBody>
      </p:sp>
      <p:sp>
        <p:nvSpPr>
          <p:cNvPr id="101" name="TextShape 4"/>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a:solidFill>
                  <a:srgbClr val="928B81"/>
                </a:solidFill>
                <a:latin typeface="Arial"/>
              </a:rPr>
              <a:t>Active voltage control in SG</a:t>
            </a:r>
            <a:endParaRPr lang="en-US" sz="800" b="1" strike="noStrike" spc="-1">
              <a:solidFill>
                <a:srgbClr val="928B81"/>
              </a:solidFill>
              <a:latin typeface="Arial"/>
              <a:ea typeface="ＭＳ Ｐゴシック"/>
            </a:endParaRPr>
          </a:p>
        </p:txBody>
      </p:sp>
      <p:sp>
        <p:nvSpPr>
          <p:cNvPr id="2" name="TextShape 1">
            <a:extLst>
              <a:ext uri="{FF2B5EF4-FFF2-40B4-BE49-F238E27FC236}">
                <a16:creationId xmlns:a16="http://schemas.microsoft.com/office/drawing/2014/main" id="{25B51AAB-2596-4EBF-9B87-48140CB35266}"/>
              </a:ext>
            </a:extLst>
          </p:cNvPr>
          <p:cNvSpPr txBox="1"/>
          <p:nvPr/>
        </p:nvSpPr>
        <p:spPr>
          <a:xfrm>
            <a:off x="428885" y="1282328"/>
            <a:ext cx="4846561" cy="4509542"/>
          </a:xfrm>
          <a:prstGeom prst="rect">
            <a:avLst/>
          </a:prstGeom>
          <a:noFill/>
          <a:ln>
            <a:noFill/>
          </a:ln>
        </p:spPr>
        <p:txBody>
          <a:bodyPr lIns="0" tIns="0" rIns="0" bIns="0" anchor="t">
            <a:noAutofit/>
          </a:bodyPr>
          <a:lstStyle/>
          <a:p>
            <a:pPr marL="285750" indent="-285750">
              <a:lnSpc>
                <a:spcPct val="110000"/>
              </a:lnSpc>
              <a:buFont typeface="Arial"/>
              <a:buChar char="•"/>
            </a:pPr>
            <a:r>
              <a:rPr lang="en-US" sz="1400" b="1" spc="-1">
                <a:solidFill>
                  <a:srgbClr val="0065BD"/>
                </a:solidFill>
                <a:latin typeface="Arial"/>
                <a:ea typeface="ＭＳ Ｐゴシック"/>
                <a:cs typeface="Arial"/>
              </a:rPr>
              <a:t>Distributed / Local Voltage Control (LVC)</a:t>
            </a:r>
            <a:endParaRPr lang="en-US" sz="1400">
              <a:solidFill>
                <a:srgbClr val="000000"/>
              </a:solidFill>
              <a:latin typeface="Arial"/>
              <a:ea typeface="ＭＳ Ｐゴシック"/>
              <a:cs typeface="Arial"/>
            </a:endParaRPr>
          </a:p>
          <a:p>
            <a:pPr marL="742950" lvl="1" indent="-285750">
              <a:lnSpc>
                <a:spcPct val="110000"/>
              </a:lnSpc>
              <a:buFont typeface="Arial"/>
              <a:buChar char="•"/>
            </a:pPr>
            <a:r>
              <a:rPr lang="en-US" sz="1300" b="1" spc="-1">
                <a:solidFill>
                  <a:srgbClr val="000000"/>
                </a:solidFill>
                <a:latin typeface="Arial"/>
                <a:ea typeface="ＭＳ Ｐゴシック"/>
                <a:cs typeface="Arial"/>
              </a:rPr>
              <a:t>At</a:t>
            </a:r>
            <a:r>
              <a:rPr lang="en-US" sz="1300" b="1" spc="-1">
                <a:latin typeface="Arial"/>
                <a:ea typeface="ＭＳ Ｐゴシック"/>
                <a:cs typeface="Arial"/>
              </a:rPr>
              <a:t> the point of DG integration </a:t>
            </a:r>
            <a:endParaRPr lang="en-US" sz="1400">
              <a:latin typeface="Arial"/>
              <a:ea typeface="ＭＳ Ｐゴシック"/>
              <a:cs typeface="Arial"/>
            </a:endParaRPr>
          </a:p>
          <a:p>
            <a:pPr marL="742950" lvl="1" indent="-285750">
              <a:lnSpc>
                <a:spcPct val="110000"/>
              </a:lnSpc>
              <a:buFont typeface="Arial"/>
              <a:buChar char="•"/>
            </a:pPr>
            <a:r>
              <a:rPr lang="en-US" sz="1300" b="1" spc="-1">
                <a:latin typeface="Arial"/>
                <a:ea typeface="ＭＳ Ｐゴシック"/>
                <a:cs typeface="Arial"/>
              </a:rPr>
              <a:t>The simplest approach, minimum data needed, least computational time, no communication needed</a:t>
            </a:r>
            <a:endParaRPr lang="en-US" sz="1300" b="1" spc="-1">
              <a:ea typeface="ＭＳ Ｐゴシック"/>
              <a:cs typeface="Arial"/>
            </a:endParaRPr>
          </a:p>
          <a:p>
            <a:pPr marL="742950" lvl="1" indent="-285750">
              <a:lnSpc>
                <a:spcPct val="110000"/>
              </a:lnSpc>
              <a:buFont typeface="Arial"/>
              <a:buChar char="•"/>
            </a:pPr>
            <a:r>
              <a:rPr lang="en-US" sz="1300" b="1" spc="-1">
                <a:latin typeface="Arial"/>
                <a:ea typeface="ＭＳ Ｐゴシック"/>
                <a:cs typeface="Arial"/>
              </a:rPr>
              <a:t>Mitigating both fast and slow voltage deviations</a:t>
            </a:r>
          </a:p>
          <a:p>
            <a:pPr marL="742950" lvl="1" indent="-285750">
              <a:lnSpc>
                <a:spcPct val="110000"/>
              </a:lnSpc>
              <a:buFont typeface="Arial"/>
              <a:buChar char="•"/>
            </a:pPr>
            <a:r>
              <a:rPr lang="en-US" sz="1300" b="1" spc="-1">
                <a:latin typeface="Arial"/>
                <a:ea typeface="ＭＳ Ｐゴシック"/>
                <a:cs typeface="Arial"/>
              </a:rPr>
              <a:t>RPC using Q(V) droop control, APC, possibly DERs</a:t>
            </a:r>
          </a:p>
          <a:p>
            <a:pPr marL="285750" indent="-285750">
              <a:lnSpc>
                <a:spcPct val="110000"/>
              </a:lnSpc>
              <a:buFont typeface="Arial"/>
              <a:buChar char="•"/>
            </a:pPr>
            <a:r>
              <a:rPr lang="en-US" sz="1400" b="1" spc="-1">
                <a:solidFill>
                  <a:srgbClr val="0065BD"/>
                </a:solidFill>
                <a:latin typeface="Arial"/>
                <a:ea typeface="ＭＳ Ｐゴシック"/>
                <a:cs typeface="Arial"/>
              </a:rPr>
              <a:t>Centralized / Coordinated voltage control (CVC)</a:t>
            </a:r>
            <a:endParaRPr lang="en-US" sz="1400" b="1" spc="-1">
              <a:solidFill>
                <a:srgbClr val="0065BD"/>
              </a:solidFill>
              <a:ea typeface="ＭＳ Ｐゴシック"/>
              <a:cs typeface="Arial"/>
            </a:endParaRPr>
          </a:p>
          <a:p>
            <a:pPr marL="742950" lvl="1" indent="-285750">
              <a:lnSpc>
                <a:spcPct val="110000"/>
              </a:lnSpc>
              <a:buFont typeface="Arial"/>
              <a:buChar char="•"/>
            </a:pPr>
            <a:r>
              <a:rPr lang="en-US" sz="1300" b="1" spc="-1">
                <a:latin typeface="Arial"/>
                <a:ea typeface="ＭＳ Ｐゴシック"/>
                <a:cs typeface="Arial"/>
              </a:rPr>
              <a:t>Number of controllable components vary</a:t>
            </a:r>
            <a:endParaRPr lang="en-US" sz="1300"/>
          </a:p>
          <a:p>
            <a:pPr marL="742950" lvl="1" indent="-285750">
              <a:lnSpc>
                <a:spcPct val="110000"/>
              </a:lnSpc>
              <a:buFont typeface="Arial"/>
              <a:buChar char="•"/>
            </a:pPr>
            <a:r>
              <a:rPr lang="en-US" sz="1300" b="1" spc="-1">
                <a:latin typeface="Arial"/>
                <a:ea typeface="ＭＳ Ｐゴシック"/>
                <a:cs typeface="Arial"/>
              </a:rPr>
              <a:t>Strong communication infrastructure often needed</a:t>
            </a:r>
            <a:endParaRPr lang="en-US" sz="1300" b="1">
              <a:latin typeface="Arial"/>
              <a:ea typeface="ＭＳ Ｐゴシック"/>
              <a:cs typeface="Arial"/>
            </a:endParaRPr>
          </a:p>
          <a:p>
            <a:pPr marL="742950" lvl="1" indent="-285750">
              <a:lnSpc>
                <a:spcPct val="110000"/>
              </a:lnSpc>
              <a:buFont typeface="Arial"/>
              <a:buChar char="•"/>
            </a:pPr>
            <a:r>
              <a:rPr lang="en-US" sz="1300" b="1" spc="-1">
                <a:latin typeface="Arial"/>
                <a:ea typeface="ＭＳ Ｐゴシック"/>
                <a:cs typeface="Arial"/>
              </a:rPr>
              <a:t>State-estimation, load-forecasting and sophisticated optimization tools like (non-)linear programming, metaheuristics (genetic algorithms, particle swarms), neural networks etc.</a:t>
            </a:r>
          </a:p>
          <a:p>
            <a:pPr marL="742950" lvl="1" indent="-285750">
              <a:lnSpc>
                <a:spcPct val="110000"/>
              </a:lnSpc>
              <a:buFont typeface="Arial"/>
              <a:buChar char="•"/>
            </a:pPr>
            <a:r>
              <a:rPr lang="en-US" sz="1300" b="1" spc="-1">
                <a:latin typeface="Arial"/>
                <a:ea typeface="ＭＳ Ｐゴシック"/>
                <a:cs typeface="Arial"/>
              </a:rPr>
              <a:t>Often computationally costly, tend to become slow</a:t>
            </a:r>
            <a:endParaRPr lang="en-US" sz="1300" b="1" spc="-1">
              <a:ea typeface="ＭＳ Ｐゴシック"/>
              <a:cs typeface="Arial"/>
            </a:endParaRPr>
          </a:p>
          <a:p>
            <a:pPr marL="285750" indent="-285750">
              <a:lnSpc>
                <a:spcPct val="110000"/>
              </a:lnSpc>
              <a:buFont typeface="Arial"/>
              <a:buChar char="•"/>
            </a:pPr>
            <a:r>
              <a:rPr lang="en-US" sz="1400" b="1" spc="-1">
                <a:solidFill>
                  <a:srgbClr val="0065BD"/>
                </a:solidFill>
                <a:latin typeface="Arial"/>
                <a:ea typeface="ＭＳ Ｐゴシック"/>
                <a:cs typeface="Arial"/>
              </a:rPr>
              <a:t>Hybrid: combination of LVC &amp; CVC</a:t>
            </a:r>
            <a:endParaRPr lang="en-US" sz="1400" b="1" spc="-1">
              <a:solidFill>
                <a:srgbClr val="0065BD"/>
              </a:solidFill>
              <a:ea typeface="ＭＳ Ｐゴシック"/>
              <a:cs typeface="Arial"/>
            </a:endParaRPr>
          </a:p>
          <a:p>
            <a:pPr marL="742950" lvl="1" indent="-285750">
              <a:lnSpc>
                <a:spcPct val="110000"/>
              </a:lnSpc>
              <a:buFont typeface="Arial"/>
              <a:buChar char="•"/>
            </a:pPr>
            <a:r>
              <a:rPr lang="en-US" sz="1300" b="1" spc="-1">
                <a:solidFill>
                  <a:srgbClr val="000000"/>
                </a:solidFill>
                <a:latin typeface="Arial"/>
                <a:ea typeface="ＭＳ Ｐゴシック"/>
                <a:cs typeface="Arial"/>
              </a:rPr>
              <a:t>Multilevel VCA, e.g. combination of local flicker control, local voltage deviation control and higher-level coordination of GTI droops, DERs and substation OLTC</a:t>
            </a:r>
            <a:endParaRPr lang="en-US" sz="1300" b="1" spc="-1">
              <a:ea typeface="ＭＳ Ｐゴシック"/>
              <a:cs typeface="Arial"/>
            </a:endParaRPr>
          </a:p>
        </p:txBody>
      </p:sp>
      <p:sp>
        <p:nvSpPr>
          <p:cNvPr id="5" name="TextBox 4">
            <a:extLst>
              <a:ext uri="{FF2B5EF4-FFF2-40B4-BE49-F238E27FC236}">
                <a16:creationId xmlns:a16="http://schemas.microsoft.com/office/drawing/2014/main" id="{035811DE-BB7C-486B-BEE7-91E154A16BE7}"/>
              </a:ext>
            </a:extLst>
          </p:cNvPr>
          <p:cNvSpPr txBox="1"/>
          <p:nvPr/>
        </p:nvSpPr>
        <p:spPr>
          <a:xfrm>
            <a:off x="5332632" y="2698094"/>
            <a:ext cx="2015371"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t>From [2]</a:t>
            </a:r>
          </a:p>
        </p:txBody>
      </p:sp>
      <p:sp>
        <p:nvSpPr>
          <p:cNvPr id="9" name="TextBox 2">
            <a:extLst>
              <a:ext uri="{FF2B5EF4-FFF2-40B4-BE49-F238E27FC236}">
                <a16:creationId xmlns:a16="http://schemas.microsoft.com/office/drawing/2014/main" id="{F0B1721C-17DA-4A23-8CB3-34D0A7D66ACA}"/>
              </a:ext>
            </a:extLst>
          </p:cNvPr>
          <p:cNvSpPr txBox="1"/>
          <p:nvPr/>
        </p:nvSpPr>
        <p:spPr>
          <a:xfrm>
            <a:off x="5998956" y="5260873"/>
            <a:ext cx="2015371" cy="26161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a:t>From [2]</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Shape 1"/>
          <p:cNvSpPr txBox="1"/>
          <p:nvPr/>
        </p:nvSpPr>
        <p:spPr>
          <a:xfrm>
            <a:off x="572400" y="1241323"/>
            <a:ext cx="8192335" cy="312372"/>
          </a:xfrm>
          <a:prstGeom prst="rect">
            <a:avLst/>
          </a:prstGeom>
          <a:noFill/>
          <a:ln>
            <a:noFill/>
          </a:ln>
        </p:spPr>
        <p:txBody>
          <a:bodyPr lIns="0" tIns="0" rIns="0" bIns="0" anchor="t">
            <a:noAutofit/>
          </a:bodyPr>
          <a:lstStyle/>
          <a:p>
            <a:pPr>
              <a:lnSpc>
                <a:spcPct val="150000"/>
              </a:lnSpc>
              <a:spcBef>
                <a:spcPts val="400"/>
              </a:spcBef>
              <a:buClr>
                <a:srgbClr val="000000"/>
              </a:buClr>
            </a:pPr>
            <a:r>
              <a:rPr lang="en-US" sz="1400" b="1" spc="-1">
                <a:latin typeface="Arial"/>
                <a:ea typeface="ＭＳ Ｐゴシック"/>
                <a:cs typeface="Arial"/>
              </a:rPr>
              <a:t>A voltage control architecture (VCA) for high PV penetration, introduced in [2]:</a:t>
            </a:r>
            <a:endParaRPr lang="en-US" sz="1400" b="1" spc="-1">
              <a:solidFill>
                <a:srgbClr val="000000"/>
              </a:solidFill>
              <a:latin typeface="Arial"/>
              <a:ea typeface="ＭＳ Ｐゴシック"/>
            </a:endParaRPr>
          </a:p>
        </p:txBody>
      </p:sp>
      <p:sp>
        <p:nvSpPr>
          <p:cNvPr id="103" name="TextShape 2"/>
          <p:cNvSpPr txBox="1"/>
          <p:nvPr/>
        </p:nvSpPr>
        <p:spPr>
          <a:xfrm>
            <a:off x="572400" y="385289"/>
            <a:ext cx="7772040" cy="479344"/>
          </a:xfrm>
          <a:prstGeom prst="rect">
            <a:avLst/>
          </a:prstGeom>
          <a:noFill/>
          <a:ln>
            <a:noFill/>
          </a:ln>
        </p:spPr>
        <p:txBody>
          <a:bodyPr lIns="0" tIns="0" rIns="0" bIns="0" anchor="t">
            <a:noAutofit/>
          </a:bodyPr>
          <a:lstStyle/>
          <a:p>
            <a:r>
              <a:rPr lang="en-US" sz="2400" b="1" spc="-1">
                <a:solidFill>
                  <a:srgbClr val="0065BD"/>
                </a:solidFill>
                <a:latin typeface="Arial"/>
                <a:ea typeface="ＭＳ Ｐゴシック"/>
                <a:cs typeface="Arial"/>
              </a:rPr>
              <a:t>Different time scales of active voltage control (AVC)</a:t>
            </a:r>
            <a:endParaRPr lang="en-US" sz="2400" b="1" spc="-1">
              <a:latin typeface="Arial"/>
              <a:ea typeface="ＭＳ Ｐゴシック"/>
              <a:cs typeface="Arial"/>
            </a:endParaRPr>
          </a:p>
          <a:p>
            <a:endParaRPr lang="en-US" sz="2700" b="1" spc="-1">
              <a:solidFill>
                <a:srgbClr val="0065BD"/>
              </a:solidFill>
              <a:latin typeface="Arial"/>
              <a:ea typeface="ＭＳ Ｐゴシック"/>
              <a:cs typeface="Arial"/>
            </a:endParaRPr>
          </a:p>
        </p:txBody>
      </p:sp>
      <p:sp>
        <p:nvSpPr>
          <p:cNvPr id="104" name="TextShape 3"/>
          <p:cNvSpPr txBox="1"/>
          <p:nvPr/>
        </p:nvSpPr>
        <p:spPr>
          <a:xfrm>
            <a:off x="3429000" y="6273720"/>
            <a:ext cx="1544400" cy="309960"/>
          </a:xfrm>
          <a:prstGeom prst="rect">
            <a:avLst/>
          </a:prstGeom>
          <a:noFill/>
          <a:ln>
            <a:noFill/>
          </a:ln>
        </p:spPr>
        <p:txBody>
          <a:bodyPr lIns="0" tIns="0" rIns="0" bIns="0" anchor="t">
            <a:noAutofit/>
          </a:bodyPr>
          <a:lstStyle/>
          <a:p>
            <a:pPr>
              <a:lnSpc>
                <a:spcPct val="100000"/>
              </a:lnSpc>
            </a:pPr>
            <a:r>
              <a:rPr lang="en-US" sz="800" b="1" strike="noStrike" spc="-1">
                <a:solidFill>
                  <a:srgbClr val="898989"/>
                </a:solidFill>
                <a:latin typeface="Arial"/>
                <a:ea typeface="ＭＳ Ｐゴシック"/>
              </a:rPr>
              <a:t>09.04.2019</a:t>
            </a:r>
            <a:endParaRPr lang="en-US" sz="800" b="0" strike="noStrike" spc="-1">
              <a:latin typeface="Times New Roman"/>
            </a:endParaRPr>
          </a:p>
          <a:p>
            <a:r>
              <a:rPr lang="en-US" sz="800" b="1" strike="noStrike" spc="-1">
                <a:solidFill>
                  <a:srgbClr val="898989"/>
                </a:solidFill>
                <a:latin typeface="Arial"/>
                <a:ea typeface="ＭＳ Ｐゴシック"/>
              </a:rPr>
              <a:t>Page </a:t>
            </a:r>
            <a:r>
              <a:rPr lang="en-US" sz="800" b="1" spc="-1">
                <a:solidFill>
                  <a:srgbClr val="898989"/>
                </a:solidFill>
                <a:latin typeface="Arial"/>
                <a:ea typeface="ＭＳ Ｐゴシック"/>
              </a:rPr>
              <a:t>7 </a:t>
            </a:r>
            <a:r>
              <a:rPr lang="en-US" sz="800" b="1" strike="noStrike" spc="-1">
                <a:solidFill>
                  <a:srgbClr val="898989"/>
                </a:solidFill>
                <a:latin typeface="Arial"/>
                <a:ea typeface="ＭＳ Ｐゴシック"/>
              </a:rPr>
              <a:t>/ </a:t>
            </a:r>
            <a:r>
              <a:rPr lang="en-US" sz="800" b="1" spc="-1">
                <a:solidFill>
                  <a:srgbClr val="898989"/>
                </a:solidFill>
                <a:latin typeface="Arial"/>
                <a:ea typeface="ＭＳ Ｐゴシック"/>
              </a:rPr>
              <a:t>11</a:t>
            </a:r>
            <a:endParaRPr lang="en-US" sz="800" b="0" strike="noStrike" spc="-1">
              <a:latin typeface="Times New Roman"/>
            </a:endParaRPr>
          </a:p>
        </p:txBody>
      </p:sp>
      <p:sp>
        <p:nvSpPr>
          <p:cNvPr id="105" name="TextShape 4"/>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a:solidFill>
                  <a:srgbClr val="928B81"/>
                </a:solidFill>
                <a:latin typeface="Arial"/>
              </a:rPr>
              <a:t>Active voltage control in SG</a:t>
            </a:r>
            <a:endParaRPr lang="en-US" sz="800" b="1" strike="noStrike" spc="-1">
              <a:solidFill>
                <a:srgbClr val="928B81"/>
              </a:solidFill>
              <a:latin typeface="Arial"/>
              <a:ea typeface="ＭＳ Ｐゴシック"/>
            </a:endParaRPr>
          </a:p>
        </p:txBody>
      </p:sp>
      <p:graphicFrame>
        <p:nvGraphicFramePr>
          <p:cNvPr id="2" name="Table 2">
            <a:extLst>
              <a:ext uri="{FF2B5EF4-FFF2-40B4-BE49-F238E27FC236}">
                <a16:creationId xmlns:a16="http://schemas.microsoft.com/office/drawing/2014/main" id="{CB236C6C-8D43-4340-884A-48B246852D2D}"/>
              </a:ext>
            </a:extLst>
          </p:cNvPr>
          <p:cNvGraphicFramePr>
            <a:graphicFrameLocks noGrp="1"/>
          </p:cNvGraphicFramePr>
          <p:nvPr>
            <p:extLst>
              <p:ext uri="{D42A27DB-BD31-4B8C-83A1-F6EECF244321}">
                <p14:modId xmlns:p14="http://schemas.microsoft.com/office/powerpoint/2010/main" val="1113584923"/>
              </p:ext>
            </p:extLst>
          </p:nvPr>
        </p:nvGraphicFramePr>
        <p:xfrm>
          <a:off x="533058" y="1578672"/>
          <a:ext cx="8093572" cy="2712720"/>
        </p:xfrm>
        <a:graphic>
          <a:graphicData uri="http://schemas.openxmlformats.org/drawingml/2006/table">
            <a:tbl>
              <a:tblPr firstRow="1" bandRow="1">
                <a:tableStyleId>{F5AB1C69-6EDB-4FF4-983F-18BD219EF322}</a:tableStyleId>
              </a:tblPr>
              <a:tblGrid>
                <a:gridCol w="1025111">
                  <a:extLst>
                    <a:ext uri="{9D8B030D-6E8A-4147-A177-3AD203B41FA5}">
                      <a16:colId xmlns:a16="http://schemas.microsoft.com/office/drawing/2014/main" val="3226514865"/>
                    </a:ext>
                  </a:extLst>
                </a:gridCol>
                <a:gridCol w="861094">
                  <a:extLst>
                    <a:ext uri="{9D8B030D-6E8A-4147-A177-3AD203B41FA5}">
                      <a16:colId xmlns:a16="http://schemas.microsoft.com/office/drawing/2014/main" val="551127522"/>
                    </a:ext>
                  </a:extLst>
                </a:gridCol>
                <a:gridCol w="2969935">
                  <a:extLst>
                    <a:ext uri="{9D8B030D-6E8A-4147-A177-3AD203B41FA5}">
                      <a16:colId xmlns:a16="http://schemas.microsoft.com/office/drawing/2014/main" val="4250994344"/>
                    </a:ext>
                  </a:extLst>
                </a:gridCol>
                <a:gridCol w="1618716">
                  <a:extLst>
                    <a:ext uri="{9D8B030D-6E8A-4147-A177-3AD203B41FA5}">
                      <a16:colId xmlns:a16="http://schemas.microsoft.com/office/drawing/2014/main" val="3017655503"/>
                    </a:ext>
                  </a:extLst>
                </a:gridCol>
                <a:gridCol w="1618716">
                  <a:extLst>
                    <a:ext uri="{9D8B030D-6E8A-4147-A177-3AD203B41FA5}">
                      <a16:colId xmlns:a16="http://schemas.microsoft.com/office/drawing/2014/main" val="3964546003"/>
                    </a:ext>
                  </a:extLst>
                </a:gridCol>
              </a:tblGrid>
              <a:tr h="307788">
                <a:tc>
                  <a:txBody>
                    <a:bodyPr/>
                    <a:lstStyle/>
                    <a:p>
                      <a:r>
                        <a:rPr lang="en-US" sz="1400">
                          <a:latin typeface="Arial"/>
                        </a:rPr>
                        <a:t>Method</a:t>
                      </a:r>
                    </a:p>
                  </a:txBody>
                  <a:tcPr/>
                </a:tc>
                <a:tc>
                  <a:txBody>
                    <a:bodyPr/>
                    <a:lstStyle/>
                    <a:p>
                      <a:r>
                        <a:rPr lang="en-US" sz="1100">
                          <a:latin typeface="Arial"/>
                        </a:rPr>
                        <a:t>Operation cycle</a:t>
                      </a:r>
                    </a:p>
                  </a:txBody>
                  <a:tcPr/>
                </a:tc>
                <a:tc>
                  <a:txBody>
                    <a:bodyPr/>
                    <a:lstStyle/>
                    <a:p>
                      <a:r>
                        <a:rPr lang="en-US" sz="1400">
                          <a:latin typeface="Arial"/>
                        </a:rPr>
                        <a:t>Goal</a:t>
                      </a:r>
                    </a:p>
                  </a:txBody>
                  <a:tcPr/>
                </a:tc>
                <a:tc>
                  <a:txBody>
                    <a:bodyPr/>
                    <a:lstStyle/>
                    <a:p>
                      <a:r>
                        <a:rPr lang="en-US" sz="1400">
                          <a:latin typeface="Arial"/>
                        </a:rPr>
                        <a:t>How?</a:t>
                      </a:r>
                    </a:p>
                  </a:txBody>
                  <a:tcPr/>
                </a:tc>
                <a:tc>
                  <a:txBody>
                    <a:bodyPr/>
                    <a:lstStyle/>
                    <a:p>
                      <a:r>
                        <a:rPr lang="en-US" sz="1100">
                          <a:latin typeface="Arial"/>
                        </a:rPr>
                        <a:t>Communication</a:t>
                      </a:r>
                    </a:p>
                    <a:p>
                      <a:pPr lvl="0">
                        <a:buNone/>
                      </a:pPr>
                      <a:r>
                        <a:rPr lang="en-US" sz="1100">
                          <a:latin typeface="Arial"/>
                        </a:rPr>
                        <a:t>needs</a:t>
                      </a:r>
                    </a:p>
                  </a:txBody>
                  <a:tcPr/>
                </a:tc>
                <a:extLst>
                  <a:ext uri="{0D108BD9-81ED-4DB2-BD59-A6C34878D82A}">
                    <a16:rowId xmlns:a16="http://schemas.microsoft.com/office/drawing/2014/main" val="2460014468"/>
                  </a:ext>
                </a:extLst>
              </a:tr>
              <a:tr h="820769">
                <a:tc>
                  <a:txBody>
                    <a:bodyPr/>
                    <a:lstStyle/>
                    <a:p>
                      <a:r>
                        <a:rPr lang="en-US" sz="1100">
                          <a:latin typeface="Arial"/>
                        </a:rPr>
                        <a:t>Fast LVC</a:t>
                      </a:r>
                    </a:p>
                  </a:txBody>
                  <a:tcPr/>
                </a:tc>
                <a:tc>
                  <a:txBody>
                    <a:bodyPr/>
                    <a:lstStyle/>
                    <a:p>
                      <a:r>
                        <a:rPr lang="en-US" sz="1100">
                          <a:latin typeface="Arial"/>
                        </a:rPr>
                        <a:t>100 </a:t>
                      </a:r>
                      <a:r>
                        <a:rPr lang="en-US" sz="1100" err="1">
                          <a:latin typeface="Arial"/>
                        </a:rPr>
                        <a:t>ms</a:t>
                      </a:r>
                    </a:p>
                  </a:txBody>
                  <a:tcPr/>
                </a:tc>
                <a:tc>
                  <a:txBody>
                    <a:bodyPr/>
                    <a:lstStyle/>
                    <a:p>
                      <a:pPr lvl="0" algn="l">
                        <a:lnSpc>
                          <a:spcPct val="100000"/>
                        </a:lnSpc>
                        <a:spcBef>
                          <a:spcPts val="0"/>
                        </a:spcBef>
                        <a:spcAft>
                          <a:spcPts val="0"/>
                        </a:spcAft>
                        <a:buNone/>
                      </a:pPr>
                      <a:r>
                        <a:rPr lang="en-US" sz="1100" b="0" i="0" u="none" strike="noStrike" noProof="0">
                          <a:latin typeface="Arial"/>
                        </a:rPr>
                        <a:t>Mitigate flicker instantaneously (due to irradiation variation caused by cloud movement).</a:t>
                      </a:r>
                    </a:p>
                    <a:p>
                      <a:pPr lvl="0" algn="l">
                        <a:lnSpc>
                          <a:spcPct val="100000"/>
                        </a:lnSpc>
                        <a:spcBef>
                          <a:spcPts val="0"/>
                        </a:spcBef>
                        <a:spcAft>
                          <a:spcPts val="0"/>
                        </a:spcAft>
                        <a:buNone/>
                      </a:pPr>
                      <a:r>
                        <a:rPr lang="en-US" sz="1100" b="0" i="0" u="none" strike="noStrike" noProof="0">
                          <a:latin typeface="Arial"/>
                        </a:rPr>
                        <a:t>Keep voltage at the same level as at the last step.</a:t>
                      </a:r>
                      <a:endParaRPr lang="en-US" sz="1100">
                        <a:latin typeface="Arial"/>
                      </a:endParaRPr>
                    </a:p>
                  </a:txBody>
                  <a:tcPr/>
                </a:tc>
                <a:tc>
                  <a:txBody>
                    <a:bodyPr/>
                    <a:lstStyle/>
                    <a:p>
                      <a:pPr lvl="0" algn="l">
                        <a:lnSpc>
                          <a:spcPct val="100000"/>
                        </a:lnSpc>
                        <a:spcBef>
                          <a:spcPts val="0"/>
                        </a:spcBef>
                        <a:spcAft>
                          <a:spcPts val="0"/>
                        </a:spcAft>
                        <a:buNone/>
                      </a:pPr>
                      <a:r>
                        <a:rPr lang="en-US" sz="1100" b="0" i="0" u="none" strike="noStrike" noProof="0">
                          <a:latin typeface="Arial"/>
                        </a:rPr>
                        <a:t>Inverters (GTI):</a:t>
                      </a:r>
                      <a:endParaRPr lang="en-US" sz="1100">
                        <a:latin typeface="Arial"/>
                      </a:endParaRPr>
                    </a:p>
                    <a:p>
                      <a:pPr lvl="0" algn="l">
                        <a:lnSpc>
                          <a:spcPct val="100000"/>
                        </a:lnSpc>
                        <a:spcBef>
                          <a:spcPts val="0"/>
                        </a:spcBef>
                        <a:spcAft>
                          <a:spcPts val="0"/>
                        </a:spcAft>
                        <a:buNone/>
                      </a:pPr>
                      <a:r>
                        <a:rPr lang="en-US" sz="1100" b="0" i="0" u="none" strike="noStrike" noProof="0">
                          <a:latin typeface="Arial"/>
                        </a:rPr>
                        <a:t>RPC during low</a:t>
                      </a:r>
                      <a:endParaRPr lang="en-US" sz="1100">
                        <a:latin typeface="Arial"/>
                      </a:endParaRPr>
                    </a:p>
                    <a:p>
                      <a:pPr lvl="0" algn="l">
                        <a:lnSpc>
                          <a:spcPct val="100000"/>
                        </a:lnSpc>
                        <a:spcBef>
                          <a:spcPts val="0"/>
                        </a:spcBef>
                        <a:spcAft>
                          <a:spcPts val="0"/>
                        </a:spcAft>
                        <a:buNone/>
                      </a:pPr>
                      <a:r>
                        <a:rPr lang="en-US" sz="1100" b="0" i="0" u="none" strike="noStrike" noProof="0">
                          <a:latin typeface="Arial"/>
                        </a:rPr>
                        <a:t>production</a:t>
                      </a:r>
                      <a:endParaRPr lang="en-US" sz="1100">
                        <a:latin typeface="Arial"/>
                      </a:endParaRPr>
                    </a:p>
                    <a:p>
                      <a:pPr lvl="0" algn="l">
                        <a:lnSpc>
                          <a:spcPct val="100000"/>
                        </a:lnSpc>
                        <a:spcBef>
                          <a:spcPts val="0"/>
                        </a:spcBef>
                        <a:spcAft>
                          <a:spcPts val="0"/>
                        </a:spcAft>
                        <a:buNone/>
                      </a:pPr>
                      <a:r>
                        <a:rPr lang="en-US" sz="1100" b="0" i="0" u="none" strike="noStrike" noProof="0">
                          <a:latin typeface="Arial"/>
                        </a:rPr>
                        <a:t>RPC &amp; APC during high production</a:t>
                      </a:r>
                      <a:endParaRPr lang="en-US" sz="1100">
                        <a:latin typeface="Arial"/>
                      </a:endParaRPr>
                    </a:p>
                  </a:txBody>
                  <a:tcPr/>
                </a:tc>
                <a:tc>
                  <a:txBody>
                    <a:bodyPr/>
                    <a:lstStyle/>
                    <a:p>
                      <a:r>
                        <a:rPr lang="en-US" sz="1100">
                          <a:latin typeface="Arial"/>
                        </a:rPr>
                        <a:t>Local measurements</a:t>
                      </a:r>
                    </a:p>
                    <a:p>
                      <a:pPr lvl="0">
                        <a:buNone/>
                      </a:pPr>
                      <a:r>
                        <a:rPr lang="en-US" sz="1100">
                          <a:latin typeface="Arial"/>
                        </a:rPr>
                        <a:t>only</a:t>
                      </a:r>
                    </a:p>
                  </a:txBody>
                  <a:tcPr/>
                </a:tc>
                <a:extLst>
                  <a:ext uri="{0D108BD9-81ED-4DB2-BD59-A6C34878D82A}">
                    <a16:rowId xmlns:a16="http://schemas.microsoft.com/office/drawing/2014/main" val="1918440531"/>
                  </a:ext>
                </a:extLst>
              </a:tr>
              <a:tr h="219848">
                <a:tc>
                  <a:txBody>
                    <a:bodyPr/>
                    <a:lstStyle/>
                    <a:p>
                      <a:r>
                        <a:rPr lang="en-US" sz="1100">
                          <a:latin typeface="Arial"/>
                        </a:rPr>
                        <a:t>Slow LVC</a:t>
                      </a:r>
                    </a:p>
                  </a:txBody>
                  <a:tcPr/>
                </a:tc>
                <a:tc>
                  <a:txBody>
                    <a:bodyPr/>
                    <a:lstStyle/>
                    <a:p>
                      <a:r>
                        <a:rPr lang="en-US" sz="1100">
                          <a:latin typeface="Arial"/>
                        </a:rPr>
                        <a:t>1 s</a:t>
                      </a:r>
                    </a:p>
                  </a:txBody>
                  <a:tcPr/>
                </a:tc>
                <a:tc>
                  <a:txBody>
                    <a:bodyPr/>
                    <a:lstStyle/>
                    <a:p>
                      <a:pPr lvl="0" algn="l">
                        <a:lnSpc>
                          <a:spcPct val="100000"/>
                        </a:lnSpc>
                        <a:spcBef>
                          <a:spcPts val="0"/>
                        </a:spcBef>
                        <a:spcAft>
                          <a:spcPts val="0"/>
                        </a:spcAft>
                        <a:buNone/>
                      </a:pPr>
                      <a:r>
                        <a:rPr lang="en-US" sz="1100" b="0" i="0" u="none" strike="noStrike" noProof="0">
                          <a:latin typeface="Arial"/>
                        </a:rPr>
                        <a:t>Mitigate voltage level deviations.</a:t>
                      </a:r>
                      <a:endParaRPr lang="en-US" sz="1100">
                        <a:latin typeface="Arial"/>
                      </a:endParaRPr>
                    </a:p>
                    <a:p>
                      <a:pPr lvl="0" algn="l">
                        <a:lnSpc>
                          <a:spcPct val="100000"/>
                        </a:lnSpc>
                        <a:spcBef>
                          <a:spcPts val="0"/>
                        </a:spcBef>
                        <a:spcAft>
                          <a:spcPts val="0"/>
                        </a:spcAft>
                        <a:buNone/>
                      </a:pPr>
                      <a:r>
                        <a:rPr lang="en-US" sz="1100" b="0" i="0" u="none" strike="noStrike" noProof="0">
                          <a:latin typeface="Arial"/>
                        </a:rPr>
                        <a:t>Keep node voltage at 1 </a:t>
                      </a:r>
                      <a:r>
                        <a:rPr lang="en-US" sz="1100" b="0" i="0" u="none" strike="noStrike" noProof="0" err="1">
                          <a:latin typeface="Arial"/>
                        </a:rPr>
                        <a:t>p.u</a:t>
                      </a:r>
                      <a:r>
                        <a:rPr lang="en-US" sz="1100" b="0" i="0" u="none" strike="noStrike" noProof="0">
                          <a:latin typeface="Arial"/>
                        </a:rPr>
                        <a:t>. </a:t>
                      </a:r>
                      <a:br>
                        <a:rPr lang="en-US" sz="1100" b="0" i="0" u="none" strike="noStrike" noProof="0">
                          <a:latin typeface="Arial"/>
                        </a:rPr>
                      </a:br>
                      <a:r>
                        <a:rPr lang="en-US" sz="1100" b="0" i="0" u="none" strike="noStrike" noProof="0">
                          <a:latin typeface="Arial"/>
                        </a:rPr>
                        <a:t>(within the dead band).</a:t>
                      </a:r>
                      <a:endParaRPr lang="en-US" sz="1100">
                        <a:latin typeface="Arial"/>
                      </a:endParaRPr>
                    </a:p>
                  </a:txBody>
                  <a:tcPr/>
                </a:tc>
                <a:tc>
                  <a:txBody>
                    <a:bodyPr/>
                    <a:lstStyle/>
                    <a:p>
                      <a:pPr lvl="0" algn="l">
                        <a:lnSpc>
                          <a:spcPct val="100000"/>
                        </a:lnSpc>
                        <a:spcBef>
                          <a:spcPts val="0"/>
                        </a:spcBef>
                        <a:spcAft>
                          <a:spcPts val="0"/>
                        </a:spcAft>
                        <a:buNone/>
                      </a:pPr>
                      <a:r>
                        <a:rPr lang="en-US" sz="1100" b="0" i="0" u="none" strike="noStrike" noProof="0">
                          <a:latin typeface="Arial"/>
                        </a:rPr>
                        <a:t>Inverters (GTI):</a:t>
                      </a:r>
                      <a:endParaRPr lang="en-US" sz="1100">
                        <a:latin typeface="Arial"/>
                      </a:endParaRPr>
                    </a:p>
                    <a:p>
                      <a:pPr lvl="0" algn="l">
                        <a:lnSpc>
                          <a:spcPct val="100000"/>
                        </a:lnSpc>
                        <a:spcBef>
                          <a:spcPts val="0"/>
                        </a:spcBef>
                        <a:spcAft>
                          <a:spcPts val="0"/>
                        </a:spcAft>
                        <a:buNone/>
                      </a:pPr>
                      <a:r>
                        <a:rPr lang="en-US" sz="1100" b="0" i="0" u="none" strike="noStrike" noProof="0">
                          <a:latin typeface="Arial"/>
                        </a:rPr>
                        <a:t>RPC &amp; APC</a:t>
                      </a:r>
                      <a:endParaRPr lang="en-US" sz="1100">
                        <a:latin typeface="Arial"/>
                      </a:endParaRPr>
                    </a:p>
                    <a:p>
                      <a:pPr lvl="0" algn="l">
                        <a:lnSpc>
                          <a:spcPct val="100000"/>
                        </a:lnSpc>
                        <a:spcBef>
                          <a:spcPts val="0"/>
                        </a:spcBef>
                        <a:spcAft>
                          <a:spcPts val="0"/>
                        </a:spcAft>
                        <a:buNone/>
                      </a:pPr>
                      <a:r>
                        <a:rPr lang="en-US" sz="1100" b="0" i="0" u="none" strike="noStrike" noProof="0">
                          <a:latin typeface="Arial"/>
                        </a:rPr>
                        <a:t>droop control</a:t>
                      </a:r>
                      <a:endParaRPr lang="en-US" sz="1100">
                        <a:latin typeface="Arial"/>
                      </a:endParaRPr>
                    </a:p>
                  </a:txBody>
                  <a:tcPr/>
                </a:tc>
                <a:tc>
                  <a:txBody>
                    <a:bodyPr/>
                    <a:lstStyle/>
                    <a:p>
                      <a:pPr lvl="0">
                        <a:buNone/>
                      </a:pPr>
                      <a:r>
                        <a:rPr lang="en-US" sz="1100" b="0" i="0" u="none" strike="noStrike" noProof="0">
                          <a:latin typeface="Arial"/>
                        </a:rPr>
                        <a:t>Local measurements</a:t>
                      </a:r>
                    </a:p>
                    <a:p>
                      <a:pPr lvl="0">
                        <a:buNone/>
                      </a:pPr>
                      <a:r>
                        <a:rPr lang="en-US" sz="1100" b="0" i="0" u="none" strike="noStrike" noProof="0">
                          <a:latin typeface="Arial"/>
                        </a:rPr>
                        <a:t>only</a:t>
                      </a:r>
                    </a:p>
                  </a:txBody>
                  <a:tcPr/>
                </a:tc>
                <a:extLst>
                  <a:ext uri="{0D108BD9-81ED-4DB2-BD59-A6C34878D82A}">
                    <a16:rowId xmlns:a16="http://schemas.microsoft.com/office/drawing/2014/main" val="1613901401"/>
                  </a:ext>
                </a:extLst>
              </a:tr>
              <a:tr h="666875">
                <a:tc>
                  <a:txBody>
                    <a:bodyPr/>
                    <a:lstStyle/>
                    <a:p>
                      <a:pPr lvl="0">
                        <a:buNone/>
                      </a:pPr>
                      <a:r>
                        <a:rPr lang="en-US" sz="1100">
                          <a:latin typeface="Arial"/>
                        </a:rPr>
                        <a:t>Slow CVC</a:t>
                      </a:r>
                    </a:p>
                  </a:txBody>
                  <a:tcPr/>
                </a:tc>
                <a:tc>
                  <a:txBody>
                    <a:bodyPr/>
                    <a:lstStyle/>
                    <a:p>
                      <a:pPr lvl="0">
                        <a:buNone/>
                      </a:pPr>
                      <a:r>
                        <a:rPr lang="en-US" sz="1100">
                          <a:latin typeface="Arial"/>
                        </a:rPr>
                        <a:t>1 min</a:t>
                      </a:r>
                    </a:p>
                  </a:txBody>
                  <a:tcPr/>
                </a:tc>
                <a:tc>
                  <a:txBody>
                    <a:bodyPr/>
                    <a:lstStyle/>
                    <a:p>
                      <a:pPr lvl="0" algn="l">
                        <a:lnSpc>
                          <a:spcPct val="100000"/>
                        </a:lnSpc>
                        <a:spcBef>
                          <a:spcPts val="0"/>
                        </a:spcBef>
                        <a:spcAft>
                          <a:spcPts val="0"/>
                        </a:spcAft>
                        <a:buNone/>
                      </a:pPr>
                      <a:r>
                        <a:rPr lang="en-US" sz="1100" b="0" i="0" u="none" strike="noStrike" noProof="0">
                          <a:latin typeface="Arial"/>
                        </a:rPr>
                        <a:t>Reduce violations using coordinated control.</a:t>
                      </a:r>
                    </a:p>
                    <a:p>
                      <a:pPr lvl="0" algn="l">
                        <a:lnSpc>
                          <a:spcPct val="100000"/>
                        </a:lnSpc>
                        <a:spcBef>
                          <a:spcPts val="0"/>
                        </a:spcBef>
                        <a:spcAft>
                          <a:spcPts val="0"/>
                        </a:spcAft>
                        <a:buNone/>
                      </a:pPr>
                      <a:r>
                        <a:rPr lang="en-US" sz="1100" b="0" i="0" u="none" strike="noStrike" noProof="0">
                          <a:latin typeface="Arial"/>
                        </a:rPr>
                        <a:t>Keep node voltages at 1 p.u. </a:t>
                      </a:r>
                      <a:br>
                        <a:rPr lang="en-US" sz="1100" b="0" i="0" u="none" strike="noStrike" noProof="0">
                          <a:latin typeface="Arial"/>
                        </a:rPr>
                      </a:br>
                      <a:r>
                        <a:rPr lang="en-US" sz="1100" b="0" i="0" u="none" strike="noStrike" noProof="0">
                          <a:latin typeface="Arial"/>
                        </a:rPr>
                        <a:t>(within the dead band) and avoid APC.</a:t>
                      </a:r>
                      <a:endParaRPr lang="en-US"/>
                    </a:p>
                  </a:txBody>
                  <a:tcPr/>
                </a:tc>
                <a:tc>
                  <a:txBody>
                    <a:bodyPr/>
                    <a:lstStyle/>
                    <a:p>
                      <a:pPr lvl="0" algn="l">
                        <a:lnSpc>
                          <a:spcPct val="100000"/>
                        </a:lnSpc>
                        <a:spcBef>
                          <a:spcPts val="0"/>
                        </a:spcBef>
                        <a:spcAft>
                          <a:spcPts val="0"/>
                        </a:spcAft>
                        <a:buNone/>
                      </a:pPr>
                      <a:r>
                        <a:rPr lang="en-US" sz="1100" b="0" i="0" u="none" strike="noStrike" noProof="0">
                          <a:latin typeface="Arial"/>
                        </a:rPr>
                        <a:t>Utilize full potential of Q-support of all GTIs,</a:t>
                      </a:r>
                      <a:endParaRPr lang="en-US" sz="1100">
                        <a:latin typeface="Arial"/>
                      </a:endParaRPr>
                    </a:p>
                    <a:p>
                      <a:pPr lvl="0" algn="l">
                        <a:lnSpc>
                          <a:spcPct val="100000"/>
                        </a:lnSpc>
                        <a:spcBef>
                          <a:spcPts val="0"/>
                        </a:spcBef>
                        <a:spcAft>
                          <a:spcPts val="0"/>
                        </a:spcAft>
                        <a:buNone/>
                      </a:pPr>
                      <a:r>
                        <a:rPr lang="en-US" sz="1100" b="0" i="0" u="none" strike="noStrike" noProof="0">
                          <a:latin typeface="Arial"/>
                        </a:rPr>
                        <a:t>Accept APC as the last option.</a:t>
                      </a:r>
                    </a:p>
                  </a:txBody>
                  <a:tcPr/>
                </a:tc>
                <a:tc>
                  <a:txBody>
                    <a:bodyPr/>
                    <a:lstStyle/>
                    <a:p>
                      <a:pPr lvl="0" algn="l">
                        <a:lnSpc>
                          <a:spcPct val="100000"/>
                        </a:lnSpc>
                        <a:spcBef>
                          <a:spcPts val="0"/>
                        </a:spcBef>
                        <a:spcAft>
                          <a:spcPts val="0"/>
                        </a:spcAft>
                        <a:buNone/>
                      </a:pPr>
                      <a:r>
                        <a:rPr lang="en-US" sz="1100" b="0" i="0" u="none" strike="noStrike" noProof="0">
                          <a:latin typeface="Arial"/>
                        </a:rPr>
                        <a:t>Data share between PV nodes and primary substation control agent</a:t>
                      </a:r>
                      <a:endParaRPr lang="en-US" sz="1100">
                        <a:latin typeface="Arial"/>
                      </a:endParaRPr>
                    </a:p>
                  </a:txBody>
                  <a:tcPr/>
                </a:tc>
                <a:extLst>
                  <a:ext uri="{0D108BD9-81ED-4DB2-BD59-A6C34878D82A}">
                    <a16:rowId xmlns:a16="http://schemas.microsoft.com/office/drawing/2014/main" val="1633190626"/>
                  </a:ext>
                </a:extLst>
              </a:tr>
            </a:tbl>
          </a:graphicData>
        </a:graphic>
      </p:graphicFrame>
      <p:sp>
        <p:nvSpPr>
          <p:cNvPr id="8" name="TextShape 1">
            <a:extLst>
              <a:ext uri="{FF2B5EF4-FFF2-40B4-BE49-F238E27FC236}">
                <a16:creationId xmlns:a16="http://schemas.microsoft.com/office/drawing/2014/main" id="{32E5B4FF-8F94-45D8-9E2E-C0FB0167CAF6}"/>
              </a:ext>
            </a:extLst>
          </p:cNvPr>
          <p:cNvSpPr txBox="1"/>
          <p:nvPr/>
        </p:nvSpPr>
        <p:spPr>
          <a:xfrm>
            <a:off x="531395" y="4736955"/>
            <a:ext cx="1139563" cy="701915"/>
          </a:xfrm>
          <a:prstGeom prst="rect">
            <a:avLst/>
          </a:prstGeom>
          <a:noFill/>
          <a:ln>
            <a:noFill/>
          </a:ln>
        </p:spPr>
        <p:txBody>
          <a:bodyPr lIns="0" tIns="0" rIns="0" bIns="0" anchor="t">
            <a:noAutofit/>
          </a:bodyPr>
          <a:lstStyle/>
          <a:p>
            <a:pPr>
              <a:buClr>
                <a:srgbClr val="000000"/>
              </a:buClr>
            </a:pPr>
            <a:r>
              <a:rPr lang="en-US" sz="1200" b="1" spc="-1">
                <a:latin typeface="Arial"/>
                <a:ea typeface="ＭＳ Ｐゴシック"/>
                <a:cs typeface="Arial"/>
              </a:rPr>
              <a:t>Results from simulations [2]:</a:t>
            </a:r>
            <a:endParaRPr lang="en-US" sz="1200" b="1"/>
          </a:p>
          <a:p>
            <a:pPr>
              <a:lnSpc>
                <a:spcPct val="150000"/>
              </a:lnSpc>
              <a:spcBef>
                <a:spcPts val="400"/>
              </a:spcBef>
              <a:buClr>
                <a:srgbClr val="000000"/>
              </a:buClr>
            </a:pPr>
            <a:endParaRPr lang="en-US" sz="2000" b="1" strike="noStrike" spc="-1">
              <a:solidFill>
                <a:srgbClr val="000000"/>
              </a:solidFill>
              <a:latin typeface="Arial"/>
              <a:ea typeface="ＭＳ Ｐゴシック"/>
              <a:cs typeface="Arial"/>
            </a:endParaRPr>
          </a:p>
        </p:txBody>
      </p:sp>
      <p:graphicFrame>
        <p:nvGraphicFramePr>
          <p:cNvPr id="4" name="Table 4">
            <a:extLst>
              <a:ext uri="{FF2B5EF4-FFF2-40B4-BE49-F238E27FC236}">
                <a16:creationId xmlns:a16="http://schemas.microsoft.com/office/drawing/2014/main" id="{4C9BB913-BC38-4404-B307-BB00E4F72A28}"/>
              </a:ext>
            </a:extLst>
          </p:cNvPr>
          <p:cNvGraphicFramePr>
            <a:graphicFrameLocks noGrp="1"/>
          </p:cNvGraphicFramePr>
          <p:nvPr>
            <p:extLst>
              <p:ext uri="{D42A27DB-BD31-4B8C-83A1-F6EECF244321}">
                <p14:modId xmlns:p14="http://schemas.microsoft.com/office/powerpoint/2010/main" val="585873974"/>
              </p:ext>
            </p:extLst>
          </p:nvPr>
        </p:nvGraphicFramePr>
        <p:xfrm>
          <a:off x="1681184" y="4428483"/>
          <a:ext cx="6935056" cy="1280160"/>
        </p:xfrm>
        <a:graphic>
          <a:graphicData uri="http://schemas.openxmlformats.org/drawingml/2006/table">
            <a:tbl>
              <a:tblPr firstRow="1" bandRow="1">
                <a:tableStyleId>{F5AB1C69-6EDB-4FF4-983F-18BD219EF322}</a:tableStyleId>
              </a:tblPr>
              <a:tblGrid>
                <a:gridCol w="2265291">
                  <a:extLst>
                    <a:ext uri="{9D8B030D-6E8A-4147-A177-3AD203B41FA5}">
                      <a16:colId xmlns:a16="http://schemas.microsoft.com/office/drawing/2014/main" val="1435640108"/>
                    </a:ext>
                  </a:extLst>
                </a:gridCol>
                <a:gridCol w="1425881">
                  <a:extLst>
                    <a:ext uri="{9D8B030D-6E8A-4147-A177-3AD203B41FA5}">
                      <a16:colId xmlns:a16="http://schemas.microsoft.com/office/drawing/2014/main" val="3504270533"/>
                    </a:ext>
                  </a:extLst>
                </a:gridCol>
                <a:gridCol w="1510120">
                  <a:extLst>
                    <a:ext uri="{9D8B030D-6E8A-4147-A177-3AD203B41FA5}">
                      <a16:colId xmlns:a16="http://schemas.microsoft.com/office/drawing/2014/main" val="1965538290"/>
                    </a:ext>
                  </a:extLst>
                </a:gridCol>
                <a:gridCol w="1733764">
                  <a:extLst>
                    <a:ext uri="{9D8B030D-6E8A-4147-A177-3AD203B41FA5}">
                      <a16:colId xmlns:a16="http://schemas.microsoft.com/office/drawing/2014/main" val="2986580978"/>
                    </a:ext>
                  </a:extLst>
                </a:gridCol>
              </a:tblGrid>
              <a:tr h="229487">
                <a:tc>
                  <a:txBody>
                    <a:bodyPr/>
                    <a:lstStyle/>
                    <a:p>
                      <a:endParaRPr lang="en-US" sz="1200"/>
                    </a:p>
                  </a:txBody>
                  <a:tcPr/>
                </a:tc>
                <a:tc>
                  <a:txBody>
                    <a:bodyPr/>
                    <a:lstStyle/>
                    <a:p>
                      <a:r>
                        <a:rPr lang="en-US" sz="1200"/>
                        <a:t>Voltage deviation (%)</a:t>
                      </a:r>
                    </a:p>
                  </a:txBody>
                  <a:tcPr/>
                </a:tc>
                <a:tc>
                  <a:txBody>
                    <a:bodyPr/>
                    <a:lstStyle/>
                    <a:p>
                      <a:r>
                        <a:rPr lang="en-US" sz="1200"/>
                        <a:t>Active power curtailed</a:t>
                      </a:r>
                    </a:p>
                  </a:txBody>
                  <a:tcPr/>
                </a:tc>
                <a:tc>
                  <a:txBody>
                    <a:bodyPr/>
                    <a:lstStyle/>
                    <a:p>
                      <a:pPr lvl="0">
                        <a:buNone/>
                      </a:pPr>
                      <a:r>
                        <a:rPr lang="en-US" sz="1200"/>
                        <a:t>Max. Flicker index at the weakest node</a:t>
                      </a:r>
                    </a:p>
                  </a:txBody>
                  <a:tcPr/>
                </a:tc>
                <a:extLst>
                  <a:ext uri="{0D108BD9-81ED-4DB2-BD59-A6C34878D82A}">
                    <a16:rowId xmlns:a16="http://schemas.microsoft.com/office/drawing/2014/main" val="2752868726"/>
                  </a:ext>
                </a:extLst>
              </a:tr>
              <a:tr h="229487">
                <a:tc>
                  <a:txBody>
                    <a:bodyPr/>
                    <a:lstStyle/>
                    <a:p>
                      <a:r>
                        <a:rPr lang="en-US" sz="1200"/>
                        <a:t>No control</a:t>
                      </a:r>
                    </a:p>
                  </a:txBody>
                  <a:tcPr/>
                </a:tc>
                <a:tc>
                  <a:txBody>
                    <a:bodyPr/>
                    <a:lstStyle/>
                    <a:p>
                      <a:r>
                        <a:rPr lang="en-US" sz="1200"/>
                        <a:t>8.59</a:t>
                      </a:r>
                    </a:p>
                  </a:txBody>
                  <a:tcPr/>
                </a:tc>
                <a:tc>
                  <a:txBody>
                    <a:bodyPr/>
                    <a:lstStyle/>
                    <a:p>
                      <a:r>
                        <a:rPr lang="en-US" sz="1200"/>
                        <a:t>0 MW</a:t>
                      </a:r>
                    </a:p>
                  </a:txBody>
                  <a:tcPr/>
                </a:tc>
                <a:tc>
                  <a:txBody>
                    <a:bodyPr/>
                    <a:lstStyle/>
                    <a:p>
                      <a:pPr lvl="0" algn="l">
                        <a:lnSpc>
                          <a:spcPct val="100000"/>
                        </a:lnSpc>
                        <a:spcBef>
                          <a:spcPts val="0"/>
                        </a:spcBef>
                        <a:spcAft>
                          <a:spcPts val="0"/>
                        </a:spcAft>
                        <a:buNone/>
                      </a:pPr>
                      <a:r>
                        <a:rPr lang="en-US" sz="1200" b="0" i="0" u="none" strike="noStrike" noProof="0">
                          <a:latin typeface="Liberation Serif"/>
                        </a:rPr>
                        <a:t>~ 45 % </a:t>
                      </a:r>
                      <a:endParaRPr lang="en-US"/>
                    </a:p>
                  </a:txBody>
                  <a:tcPr/>
                </a:tc>
                <a:extLst>
                  <a:ext uri="{0D108BD9-81ED-4DB2-BD59-A6C34878D82A}">
                    <a16:rowId xmlns:a16="http://schemas.microsoft.com/office/drawing/2014/main" val="1556393855"/>
                  </a:ext>
                </a:extLst>
              </a:tr>
              <a:tr h="229487">
                <a:tc>
                  <a:txBody>
                    <a:bodyPr/>
                    <a:lstStyle/>
                    <a:p>
                      <a:r>
                        <a:rPr lang="en-US" sz="1200"/>
                        <a:t>Fast LVC (flicker control)</a:t>
                      </a:r>
                    </a:p>
                  </a:txBody>
                  <a:tcPr/>
                </a:tc>
                <a:tc>
                  <a:txBody>
                    <a:bodyPr/>
                    <a:lstStyle/>
                    <a:p>
                      <a:r>
                        <a:rPr lang="en-US" sz="1200"/>
                        <a:t>10.05</a:t>
                      </a:r>
                    </a:p>
                  </a:txBody>
                  <a:tcPr/>
                </a:tc>
                <a:tc>
                  <a:txBody>
                    <a:bodyPr/>
                    <a:lstStyle/>
                    <a:p>
                      <a:r>
                        <a:rPr lang="en-US" sz="1200"/>
                        <a:t>11.6291 MW</a:t>
                      </a:r>
                    </a:p>
                  </a:txBody>
                  <a:tcPr/>
                </a:tc>
                <a:tc>
                  <a:txBody>
                    <a:bodyPr/>
                    <a:lstStyle/>
                    <a:p>
                      <a:pPr lvl="0" algn="l">
                        <a:lnSpc>
                          <a:spcPct val="100000"/>
                        </a:lnSpc>
                        <a:spcBef>
                          <a:spcPts val="0"/>
                        </a:spcBef>
                        <a:spcAft>
                          <a:spcPts val="0"/>
                        </a:spcAft>
                        <a:buNone/>
                      </a:pPr>
                      <a:r>
                        <a:rPr lang="en-US" sz="1200" b="0" i="0" u="none" strike="noStrike" noProof="0">
                          <a:latin typeface="Liberation Serif"/>
                        </a:rPr>
                        <a:t>~ 13 % </a:t>
                      </a:r>
                      <a:endParaRPr lang="en-US"/>
                    </a:p>
                  </a:txBody>
                  <a:tcPr/>
                </a:tc>
                <a:extLst>
                  <a:ext uri="{0D108BD9-81ED-4DB2-BD59-A6C34878D82A}">
                    <a16:rowId xmlns:a16="http://schemas.microsoft.com/office/drawing/2014/main" val="842785355"/>
                  </a:ext>
                </a:extLst>
              </a:tr>
              <a:tr h="229487">
                <a:tc>
                  <a:txBody>
                    <a:bodyPr/>
                    <a:lstStyle/>
                    <a:p>
                      <a:r>
                        <a:rPr lang="en-US" sz="1200"/>
                        <a:t>Full hybrid control (LVC+CVC)</a:t>
                      </a:r>
                    </a:p>
                  </a:txBody>
                  <a:tcPr/>
                </a:tc>
                <a:tc>
                  <a:txBody>
                    <a:bodyPr/>
                    <a:lstStyle/>
                    <a:p>
                      <a:r>
                        <a:rPr lang="en-US" sz="1200"/>
                        <a:t>2.0584</a:t>
                      </a:r>
                    </a:p>
                  </a:txBody>
                  <a:tcPr/>
                </a:tc>
                <a:tc>
                  <a:txBody>
                    <a:bodyPr/>
                    <a:lstStyle/>
                    <a:p>
                      <a:r>
                        <a:rPr lang="en-US" sz="1200"/>
                        <a:t>0.0211 MW</a:t>
                      </a:r>
                    </a:p>
                  </a:txBody>
                  <a:tcPr/>
                </a:tc>
                <a:tc>
                  <a:txBody>
                    <a:bodyPr/>
                    <a:lstStyle/>
                    <a:p>
                      <a:pPr lvl="0" algn="l">
                        <a:lnSpc>
                          <a:spcPct val="100000"/>
                        </a:lnSpc>
                        <a:spcBef>
                          <a:spcPts val="0"/>
                        </a:spcBef>
                        <a:spcAft>
                          <a:spcPts val="0"/>
                        </a:spcAft>
                        <a:buNone/>
                      </a:pPr>
                      <a:r>
                        <a:rPr lang="en-US" sz="1200" b="0" i="0" u="none" strike="noStrike" noProof="0">
                          <a:latin typeface="Liberation Serif"/>
                        </a:rPr>
                        <a:t>~ 19 % </a:t>
                      </a:r>
                      <a:endParaRPr lang="en-US"/>
                    </a:p>
                  </a:txBody>
                  <a:tcPr/>
                </a:tc>
                <a:extLst>
                  <a:ext uri="{0D108BD9-81ED-4DB2-BD59-A6C34878D82A}">
                    <a16:rowId xmlns:a16="http://schemas.microsoft.com/office/drawing/2014/main" val="819663925"/>
                  </a:ext>
                </a:extLst>
              </a:tr>
            </a:tbl>
          </a:graphicData>
        </a:graphic>
      </p:graphicFrame>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572400" y="1497600"/>
            <a:ext cx="7772040" cy="4136040"/>
          </a:xfrm>
          <a:prstGeom prst="rect">
            <a:avLst/>
          </a:prstGeom>
          <a:noFill/>
          <a:ln>
            <a:noFill/>
          </a:ln>
        </p:spPr>
        <p:txBody>
          <a:bodyPr lIns="0" tIns="0" rIns="0" bIns="0" anchor="t">
            <a:normAutofit lnSpcReduction="10000"/>
          </a:bodyPr>
          <a:lstStyle/>
          <a:p>
            <a:pPr>
              <a:buClr>
                <a:srgbClr val="000000"/>
              </a:buClr>
            </a:pPr>
            <a:r>
              <a:rPr lang="en-US" sz="1500" b="1" spc="-1">
                <a:solidFill>
                  <a:srgbClr val="0065BD"/>
                </a:solidFill>
                <a:latin typeface="Arial"/>
                <a:ea typeface="ＭＳ Ｐゴシック"/>
                <a:cs typeface="Arial"/>
              </a:rPr>
              <a:t>The number of real world AVC implementations is still low due to following reasons:</a:t>
            </a:r>
            <a:endParaRPr lang="en-US" sz="1500"/>
          </a:p>
          <a:p>
            <a:pPr>
              <a:buClr>
                <a:srgbClr val="000000"/>
              </a:buClr>
            </a:pPr>
            <a:endParaRPr lang="en-US" sz="1300" b="1" spc="-1">
              <a:solidFill>
                <a:srgbClr val="0065BD"/>
              </a:solidFill>
              <a:latin typeface="Arial"/>
              <a:ea typeface="ＭＳ Ｐゴシック"/>
              <a:cs typeface="Arial"/>
            </a:endParaRPr>
          </a:p>
          <a:p>
            <a:pPr marL="285750" indent="-285750">
              <a:buClr>
                <a:srgbClr val="000000"/>
              </a:buClr>
              <a:buFont typeface="Arial"/>
              <a:buChar char="•"/>
            </a:pPr>
            <a:r>
              <a:rPr lang="en-US" sz="1500" b="1" spc="-1">
                <a:latin typeface="Arial"/>
                <a:ea typeface="ＭＳ Ｐゴシック"/>
                <a:cs typeface="Arial"/>
              </a:rPr>
              <a:t>AVC radically changes the operational and planning principles of distribution networks; DNOs should trust the control capability of privately-owned resources</a:t>
            </a:r>
            <a:endParaRPr lang="en-US" sz="1500" b="1">
              <a:latin typeface="Arial"/>
              <a:ea typeface="ＭＳ Ｐゴシック"/>
              <a:cs typeface="Arial"/>
            </a:endParaRPr>
          </a:p>
          <a:p>
            <a:pPr marL="285750" indent="-285750">
              <a:buClr>
                <a:srgbClr val="000000"/>
              </a:buClr>
              <a:buFont typeface="Arial"/>
              <a:buChar char="•"/>
            </a:pPr>
            <a:endParaRPr lang="en-US" sz="1500" b="1" spc="-1">
              <a:latin typeface="Arial"/>
              <a:ea typeface="ＭＳ Ｐゴシック"/>
              <a:cs typeface="Arial"/>
            </a:endParaRPr>
          </a:p>
          <a:p>
            <a:pPr marL="285750" indent="-285750">
              <a:buClr>
                <a:srgbClr val="000000"/>
              </a:buClr>
              <a:buFont typeface="Arial"/>
              <a:buChar char="•"/>
            </a:pPr>
            <a:r>
              <a:rPr lang="en-US" sz="1500" b="1" spc="-1">
                <a:latin typeface="Arial"/>
                <a:ea typeface="ＭＳ Ｐゴシック"/>
                <a:cs typeface="Arial"/>
              </a:rPr>
              <a:t>Majority of AVC research is academically oriented and it focuses on control principles, not that much on the real-life implementations</a:t>
            </a:r>
            <a:endParaRPr lang="en-US" sz="1500" b="1">
              <a:latin typeface="Arial"/>
              <a:ea typeface="ＭＳ Ｐゴシック"/>
              <a:cs typeface="Arial"/>
            </a:endParaRPr>
          </a:p>
          <a:p>
            <a:pPr marL="285750" indent="-285750">
              <a:buClr>
                <a:srgbClr val="000000"/>
              </a:buClr>
              <a:buFont typeface="Arial"/>
              <a:buChar char="•"/>
            </a:pPr>
            <a:endParaRPr lang="en-US" sz="1500" b="1" spc="-1">
              <a:latin typeface="Arial"/>
              <a:ea typeface="ＭＳ Ｐゴシック"/>
              <a:cs typeface="Arial"/>
            </a:endParaRPr>
          </a:p>
          <a:p>
            <a:pPr marL="285750" indent="-285750">
              <a:buClr>
                <a:srgbClr val="000000"/>
              </a:buClr>
              <a:buFont typeface="Arial"/>
              <a:buChar char="•"/>
            </a:pPr>
            <a:r>
              <a:rPr lang="en-US" sz="1500" b="1" spc="-1">
                <a:latin typeface="Arial"/>
                <a:ea typeface="ＭＳ Ｐゴシック"/>
                <a:cs typeface="Arial"/>
              </a:rPr>
              <a:t>Currently, network planning tools are not capable of taking AVC into account. The planning procedures need to be developed to enable comparison of the total costs of alternative voltage control strategies</a:t>
            </a:r>
          </a:p>
          <a:p>
            <a:pPr>
              <a:buClr>
                <a:srgbClr val="000000"/>
              </a:buClr>
            </a:pPr>
            <a:endParaRPr lang="en-US" sz="1500" b="1" spc="-1">
              <a:latin typeface="Arial"/>
              <a:ea typeface="ＭＳ Ｐゴシック"/>
              <a:cs typeface="Arial"/>
            </a:endParaRPr>
          </a:p>
          <a:p>
            <a:pPr marL="285750" indent="-285750">
              <a:buClr>
                <a:srgbClr val="000000"/>
              </a:buClr>
              <a:buFont typeface="Arial"/>
              <a:buChar char="•"/>
            </a:pPr>
            <a:r>
              <a:rPr lang="en-US" sz="1500" b="1">
                <a:latin typeface="Arial"/>
                <a:ea typeface="ＭＳ Ｐゴシック"/>
                <a:cs typeface="Arial"/>
              </a:rPr>
              <a:t>The current regulative environment in Finland does not provide additional value to the network for grid automation. Therefore, there is no economic incentive that promotes grid automation in comparison to stronger connections</a:t>
            </a:r>
          </a:p>
          <a:p>
            <a:pPr marL="285750" indent="-285750">
              <a:buClr>
                <a:srgbClr val="000000"/>
              </a:buClr>
              <a:buFont typeface="Arial"/>
              <a:buChar char="•"/>
            </a:pPr>
            <a:endParaRPr lang="en-US" sz="1500" b="1" spc="-1">
              <a:latin typeface="Arial"/>
              <a:ea typeface="ＭＳ Ｐゴシック"/>
              <a:cs typeface="Arial"/>
            </a:endParaRPr>
          </a:p>
          <a:p>
            <a:pPr marL="285750" indent="-285750">
              <a:buClr>
                <a:srgbClr val="000000"/>
              </a:buClr>
              <a:buFont typeface="Arial"/>
              <a:buChar char="•"/>
            </a:pPr>
            <a:r>
              <a:rPr lang="en-US" sz="1500" b="1" spc="-1">
                <a:latin typeface="Arial"/>
                <a:ea typeface="ＭＳ Ｐゴシック"/>
                <a:cs typeface="Arial"/>
              </a:rPr>
              <a:t>Some active voltage control methods require information on the state of the whole distribution network which is not, at present, usually available. However, AMRs could provide more data in the future</a:t>
            </a:r>
            <a:endParaRPr lang="en-US" sz="1300" b="1" spc="-1">
              <a:ea typeface="ＭＳ Ｐゴシック"/>
              <a:cs typeface="Arial"/>
            </a:endParaRPr>
          </a:p>
          <a:p>
            <a:pPr marL="291465" indent="-291465">
              <a:lnSpc>
                <a:spcPct val="150000"/>
              </a:lnSpc>
              <a:spcBef>
                <a:spcPts val="400"/>
              </a:spcBef>
              <a:buClr>
                <a:srgbClr val="000000"/>
              </a:buClr>
              <a:buFont typeface="Arial"/>
              <a:buChar char="•"/>
            </a:pPr>
            <a:endParaRPr lang="en-US" sz="2000" b="1" strike="noStrike" spc="-1">
              <a:solidFill>
                <a:srgbClr val="000000"/>
              </a:solidFill>
              <a:latin typeface="Arial"/>
              <a:ea typeface="ＭＳ Ｐゴシック"/>
            </a:endParaRPr>
          </a:p>
        </p:txBody>
      </p:sp>
      <p:sp>
        <p:nvSpPr>
          <p:cNvPr id="119" name="TextShape 2"/>
          <p:cNvSpPr txBox="1"/>
          <p:nvPr/>
        </p:nvSpPr>
        <p:spPr>
          <a:xfrm>
            <a:off x="572400" y="405791"/>
            <a:ext cx="7772040" cy="981649"/>
          </a:xfrm>
          <a:prstGeom prst="rect">
            <a:avLst/>
          </a:prstGeom>
          <a:noFill/>
          <a:ln>
            <a:noFill/>
          </a:ln>
        </p:spPr>
        <p:txBody>
          <a:bodyPr lIns="0" tIns="0" rIns="0" bIns="0" anchor="t">
            <a:noAutofit/>
          </a:bodyPr>
          <a:lstStyle/>
          <a:p>
            <a:r>
              <a:rPr lang="en-US" sz="2400" b="1" spc="-1">
                <a:solidFill>
                  <a:srgbClr val="0065BD"/>
                </a:solidFill>
                <a:latin typeface="Arial"/>
                <a:ea typeface="ＭＳ Ｐゴシック"/>
                <a:cs typeface="Arial"/>
              </a:rPr>
              <a:t>Barriers and challenges for AVC in current systems</a:t>
            </a:r>
            <a:endParaRPr lang="en-US" sz="2400" b="1" strike="noStrike" spc="-1">
              <a:solidFill>
                <a:srgbClr val="0065BD"/>
              </a:solidFill>
              <a:latin typeface="Arial"/>
              <a:ea typeface="ＭＳ Ｐゴシック"/>
              <a:cs typeface="Arial"/>
            </a:endParaRPr>
          </a:p>
        </p:txBody>
      </p:sp>
      <p:sp>
        <p:nvSpPr>
          <p:cNvPr id="120" name="TextShape 3"/>
          <p:cNvSpPr txBox="1"/>
          <p:nvPr/>
        </p:nvSpPr>
        <p:spPr>
          <a:xfrm>
            <a:off x="3429000" y="6273720"/>
            <a:ext cx="1544400" cy="309960"/>
          </a:xfrm>
          <a:prstGeom prst="rect">
            <a:avLst/>
          </a:prstGeom>
          <a:noFill/>
          <a:ln>
            <a:noFill/>
          </a:ln>
        </p:spPr>
        <p:txBody>
          <a:bodyPr lIns="0" tIns="0" rIns="0" bIns="0" anchor="t">
            <a:noAutofit/>
          </a:bodyPr>
          <a:lstStyle/>
          <a:p>
            <a:pPr>
              <a:lnSpc>
                <a:spcPct val="100000"/>
              </a:lnSpc>
            </a:pPr>
            <a:r>
              <a:rPr lang="en-US" sz="800" b="1" strike="noStrike" spc="-1">
                <a:solidFill>
                  <a:srgbClr val="898989"/>
                </a:solidFill>
                <a:latin typeface="Arial"/>
                <a:ea typeface="ＭＳ Ｐゴシック"/>
              </a:rPr>
              <a:t>09.04.2019</a:t>
            </a:r>
            <a:endParaRPr lang="en-US" sz="800" b="0" strike="noStrike" spc="-1">
              <a:latin typeface="Times New Roman"/>
            </a:endParaRPr>
          </a:p>
          <a:p>
            <a:pPr>
              <a:lnSpc>
                <a:spcPct val="100000"/>
              </a:lnSpc>
            </a:pPr>
            <a:r>
              <a:rPr lang="en-US" sz="800" b="1" strike="noStrike" spc="-1">
                <a:solidFill>
                  <a:srgbClr val="898989"/>
                </a:solidFill>
                <a:latin typeface="Arial"/>
                <a:ea typeface="ＭＳ Ｐゴシック"/>
              </a:rPr>
              <a:t>Page 8 / </a:t>
            </a:r>
            <a:r>
              <a:rPr lang="en-US" sz="800" b="1" spc="-1">
                <a:solidFill>
                  <a:srgbClr val="898989"/>
                </a:solidFill>
                <a:latin typeface="Arial"/>
                <a:ea typeface="ＭＳ Ｐゴシック"/>
              </a:rPr>
              <a:t>11</a:t>
            </a:r>
            <a:endParaRPr lang="en-US" sz="800" b="0" strike="noStrike" spc="-1">
              <a:latin typeface="Times New Roman"/>
            </a:endParaRPr>
          </a:p>
        </p:txBody>
      </p:sp>
      <p:sp>
        <p:nvSpPr>
          <p:cNvPr id="121" name="TextShape 4"/>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a:solidFill>
                  <a:srgbClr val="928B81"/>
                </a:solidFill>
                <a:latin typeface="Arial"/>
              </a:rPr>
              <a:t>Active voltage control in SG</a:t>
            </a:r>
            <a:endParaRPr lang="en-US" sz="800" b="1" strike="noStrike" spc="-1">
              <a:solidFill>
                <a:srgbClr val="928B81"/>
              </a:solidFill>
              <a:latin typeface="Arial"/>
              <a:ea typeface="ＭＳ Ｐゴシック"/>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572400" y="1497600"/>
            <a:ext cx="8133840" cy="4136040"/>
          </a:xfrm>
          <a:prstGeom prst="rect">
            <a:avLst/>
          </a:prstGeom>
          <a:noFill/>
          <a:ln>
            <a:noFill/>
          </a:ln>
        </p:spPr>
        <p:txBody>
          <a:bodyPr lIns="0" tIns="0" rIns="0" bIns="0" anchor="t">
            <a:normAutofit/>
          </a:bodyPr>
          <a:lstStyle/>
          <a:p>
            <a:pPr marL="342900" indent="-342900">
              <a:buFont typeface="Arial"/>
              <a:buChar char="•"/>
            </a:pPr>
            <a:r>
              <a:rPr lang="en-US" sz="2000" b="1" spc="-1">
                <a:latin typeface="Arial"/>
                <a:ea typeface="ＭＳ Ｐゴシック"/>
                <a:cs typeface="Arial"/>
              </a:rPr>
              <a:t>Coordinated voltage control (CVC) yields better results than local voltage control (LVC) alone, but needs more computation and communication infrastructure</a:t>
            </a:r>
            <a:r>
              <a:rPr lang="en-US"/>
              <a:t/>
            </a:r>
            <a:br>
              <a:rPr lang="en-US"/>
            </a:br>
            <a:endParaRPr lang="en-US" b="1"/>
          </a:p>
          <a:p>
            <a:pPr marL="342900" indent="-342900">
              <a:buFont typeface="Arial"/>
              <a:buChar char="•"/>
            </a:pPr>
            <a:r>
              <a:rPr lang="en-US" sz="2000" b="1" spc="-1">
                <a:latin typeface="Arial"/>
                <a:ea typeface="ＭＳ Ｐゴシック"/>
                <a:cs typeface="Arial"/>
              </a:rPr>
              <a:t>Some active power curtailment (APC) is inevitable with high PV penetration in order to meet the voltage standards (without DERs)</a:t>
            </a:r>
            <a:r>
              <a:rPr lang="en-US"/>
              <a:t/>
            </a:r>
            <a:br>
              <a:rPr lang="en-US"/>
            </a:br>
            <a:endParaRPr lang="en-US" b="1"/>
          </a:p>
          <a:p>
            <a:pPr marL="342900" indent="-342900">
              <a:buFont typeface="Arial"/>
              <a:buChar char="•"/>
            </a:pPr>
            <a:r>
              <a:rPr lang="en-US" sz="2000" b="1" spc="-1">
                <a:latin typeface="Arial"/>
                <a:ea typeface="ＭＳ Ｐゴシック"/>
                <a:cs typeface="Arial"/>
              </a:rPr>
              <a:t>Integration of AVC should be integrated to planning procedures and control software (SCADA, DMS) </a:t>
            </a:r>
            <a:r>
              <a:rPr lang="en-US" sz="2000" b="1" strike="noStrike" spc="-1">
                <a:latin typeface="Arial"/>
                <a:ea typeface="ＭＳ Ｐゴシック"/>
                <a:cs typeface="Arial"/>
              </a:rPr>
              <a:t>of </a:t>
            </a:r>
            <a:r>
              <a:rPr lang="en-US" sz="2000" b="1" spc="-1">
                <a:latin typeface="Arial"/>
                <a:ea typeface="ＭＳ Ｐゴシック"/>
                <a:cs typeface="Arial"/>
              </a:rPr>
              <a:t>DNOs and regulation should somehow encourage DNOs to make smart investments</a:t>
            </a:r>
            <a:endParaRPr lang="en-US" sz="2000" b="1" strike="noStrike" spc="-1">
              <a:latin typeface="Arial"/>
              <a:ea typeface="ＭＳ Ｐゴシック"/>
              <a:cs typeface="Arial"/>
            </a:endParaRPr>
          </a:p>
          <a:p>
            <a:pPr marL="342900" indent="-342900">
              <a:lnSpc>
                <a:spcPct val="150000"/>
              </a:lnSpc>
              <a:spcBef>
                <a:spcPts val="400"/>
              </a:spcBef>
              <a:buFont typeface="Arial"/>
              <a:buChar char="•"/>
            </a:pPr>
            <a:endParaRPr lang="en-US" sz="2000" b="1" strike="noStrike" spc="-1">
              <a:solidFill>
                <a:srgbClr val="000000"/>
              </a:solidFill>
              <a:latin typeface="Arial"/>
            </a:endParaRPr>
          </a:p>
        </p:txBody>
      </p:sp>
      <p:sp>
        <p:nvSpPr>
          <p:cNvPr id="123" name="TextShape 2"/>
          <p:cNvSpPr txBox="1"/>
          <p:nvPr/>
        </p:nvSpPr>
        <p:spPr>
          <a:xfrm>
            <a:off x="572400" y="487800"/>
            <a:ext cx="7772040" cy="899640"/>
          </a:xfrm>
          <a:prstGeom prst="rect">
            <a:avLst/>
          </a:prstGeom>
          <a:noFill/>
          <a:ln>
            <a:noFill/>
          </a:ln>
        </p:spPr>
        <p:txBody>
          <a:bodyPr lIns="0" tIns="0" rIns="0" bIns="0">
            <a:noAutofit/>
          </a:bodyPr>
          <a:lstStyle/>
          <a:p>
            <a:pPr>
              <a:lnSpc>
                <a:spcPct val="100000"/>
              </a:lnSpc>
            </a:pPr>
            <a:r>
              <a:rPr lang="en-US" sz="2700" b="1" strike="noStrike" spc="-1">
                <a:solidFill>
                  <a:srgbClr val="0065BD"/>
                </a:solidFill>
                <a:latin typeface="Arial"/>
                <a:ea typeface="ＭＳ Ｐゴシック"/>
              </a:rPr>
              <a:t>Conclusions</a:t>
            </a:r>
            <a:endParaRPr lang="en-US" sz="2700" b="0" strike="noStrike" spc="-1">
              <a:solidFill>
                <a:srgbClr val="000000"/>
              </a:solidFill>
              <a:latin typeface="Arial"/>
            </a:endParaRPr>
          </a:p>
        </p:txBody>
      </p:sp>
      <p:sp>
        <p:nvSpPr>
          <p:cNvPr id="124" name="TextShape 3"/>
          <p:cNvSpPr txBox="1"/>
          <p:nvPr/>
        </p:nvSpPr>
        <p:spPr>
          <a:xfrm>
            <a:off x="3429000" y="6273720"/>
            <a:ext cx="1544400" cy="124920"/>
          </a:xfrm>
          <a:prstGeom prst="rect">
            <a:avLst/>
          </a:prstGeom>
          <a:noFill/>
          <a:ln>
            <a:noFill/>
          </a:ln>
        </p:spPr>
        <p:txBody>
          <a:bodyPr lIns="0" tIns="0" rIns="0" bIns="0" anchor="t">
            <a:noAutofit/>
          </a:bodyPr>
          <a:lstStyle/>
          <a:p>
            <a:pPr>
              <a:lnSpc>
                <a:spcPct val="100000"/>
              </a:lnSpc>
            </a:pPr>
            <a:r>
              <a:rPr lang="en-US" sz="800" b="1" strike="noStrike" spc="-1">
                <a:solidFill>
                  <a:srgbClr val="898989"/>
                </a:solidFill>
                <a:latin typeface="Arial"/>
                <a:ea typeface="ＭＳ Ｐゴシック"/>
              </a:rPr>
              <a:t>09.04.2019</a:t>
            </a:r>
            <a:endParaRPr lang="en-US" sz="800" b="0" strike="noStrike" spc="-1">
              <a:latin typeface="Times New Roman"/>
            </a:endParaRPr>
          </a:p>
          <a:p>
            <a:pPr>
              <a:lnSpc>
                <a:spcPct val="100000"/>
              </a:lnSpc>
            </a:pPr>
            <a:r>
              <a:rPr lang="en-US" sz="800" b="1" strike="noStrike" spc="-1">
                <a:solidFill>
                  <a:srgbClr val="898989"/>
                </a:solidFill>
                <a:latin typeface="Arial"/>
                <a:ea typeface="ＭＳ Ｐゴシック"/>
              </a:rPr>
              <a:t>Page 9 / </a:t>
            </a:r>
            <a:r>
              <a:rPr lang="en-US" sz="800" b="1" spc="-1">
                <a:solidFill>
                  <a:srgbClr val="898989"/>
                </a:solidFill>
                <a:latin typeface="Arial"/>
                <a:ea typeface="ＭＳ Ｐゴシック"/>
              </a:rPr>
              <a:t>11</a:t>
            </a:r>
            <a:endParaRPr lang="en-US" sz="800" b="0" strike="noStrike" spc="-1">
              <a:latin typeface="Times New Roman"/>
            </a:endParaRPr>
          </a:p>
        </p:txBody>
      </p:sp>
      <p:sp>
        <p:nvSpPr>
          <p:cNvPr id="125" name="TextShape 4"/>
          <p:cNvSpPr txBox="1"/>
          <p:nvPr/>
        </p:nvSpPr>
        <p:spPr>
          <a:xfrm>
            <a:off x="5120640" y="6274080"/>
            <a:ext cx="1536480" cy="218160"/>
          </a:xfrm>
          <a:prstGeom prst="rect">
            <a:avLst/>
          </a:prstGeom>
          <a:noFill/>
          <a:ln>
            <a:noFill/>
          </a:ln>
        </p:spPr>
        <p:txBody>
          <a:bodyPr lIns="0" tIns="0" rIns="0" bIns="0">
            <a:noAutofit/>
          </a:bodyPr>
          <a:lstStyle/>
          <a:p>
            <a:pPr indent="-324000">
              <a:lnSpc>
                <a:spcPts val="811"/>
              </a:lnSpc>
            </a:pPr>
            <a:r>
              <a:rPr lang="en-US" sz="800" b="1" strike="noStrike" spc="-1">
                <a:solidFill>
                  <a:srgbClr val="928B81"/>
                </a:solidFill>
                <a:latin typeface="Arial"/>
              </a:rPr>
              <a:t>Active voltage control in SG</a:t>
            </a:r>
            <a:endParaRPr lang="en-US" sz="800" b="1" strike="noStrike" spc="-1">
              <a:solidFill>
                <a:srgbClr val="928B81"/>
              </a:solidFill>
              <a:latin typeface="Arial"/>
              <a:ea typeface="ＭＳ Ｐゴシック"/>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0</TotalTime>
  <Words>752</Words>
  <Application>Microsoft Office PowerPoint</Application>
  <PresentationFormat>On-screen Show (4:3)</PresentationFormat>
  <Paragraphs>168</Paragraphs>
  <Slides>11</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ＭＳ Ｐゴシック</vt:lpstr>
      <vt:lpstr>Arial</vt:lpstr>
      <vt:lpstr>Arial,Sans-Serif</vt:lpstr>
      <vt:lpstr>DejaVu Sans</vt:lpstr>
      <vt:lpstr>Liberation Serif</vt:lpstr>
      <vt:lpstr>Times New Roman</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subject/>
  <dc:creator>atammine</dc:creator>
  <dc:description/>
  <cp:lastModifiedBy>Lehtonen Matti</cp:lastModifiedBy>
  <cp:revision>22</cp:revision>
  <dcterms:created xsi:type="dcterms:W3CDTF">2010-03-23T14:57:30Z</dcterms:created>
  <dcterms:modified xsi:type="dcterms:W3CDTF">2019-04-08T10:41:43Z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mpany">
    <vt:lpwstr>TKK</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6</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6</vt:i4>
  </property>
</Properties>
</file>