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2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731" r:id="rId1"/>
    <p:sldMasterId id="2147483671" r:id="rId2"/>
  </p:sldMasterIdLst>
  <p:notesMasterIdLst>
    <p:notesMasterId r:id="rId11"/>
  </p:notesMasterIdLst>
  <p:handoutMasterIdLst>
    <p:handoutMasterId r:id="rId12"/>
  </p:handoutMasterIdLst>
  <p:sldIdLst>
    <p:sldId id="339" r:id="rId3"/>
    <p:sldId id="366" r:id="rId4"/>
    <p:sldId id="367" r:id="rId5"/>
    <p:sldId id="368" r:id="rId6"/>
    <p:sldId id="369" r:id="rId7"/>
    <p:sldId id="370" r:id="rId8"/>
    <p:sldId id="352" r:id="rId9"/>
    <p:sldId id="362" r:id="rId10"/>
  </p:sldIdLst>
  <p:sldSz cx="9144000" cy="6858000" type="screen4x3"/>
  <p:notesSz cx="6797675" cy="9874250"/>
  <p:defaultTextStyle>
    <a:defPPr>
      <a:defRPr lang="en-US"/>
    </a:defPPr>
    <a:lvl1pPr algn="l" defTabSz="388938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388938" indent="68263" algn="l" defTabSz="388938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777875" indent="136525" algn="l" defTabSz="388938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168400" indent="203200" algn="l" defTabSz="388938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557338" indent="271463" algn="l" defTabSz="388938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10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FDE876F-0398-4D63-B2CE-479198D88454}" v="2" dt="2019-04-15T12:39:53.844"/>
    <p1510:client id="{ECC881EA-A7AB-468A-A5B7-8AAB2AFD3C2F}" v="336" dt="2019-04-15T13:14:07.107"/>
    <p1510:client id="{21FA22E8-D1D9-3FCD-358B-6226801A3F9C}" v="8" dt="2019-04-15T18:00:07.73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55" d="100"/>
          <a:sy n="155" d="100"/>
        </p:scale>
        <p:origin x="1974" y="13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>
        <p:guide orient="horz" pos="3110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handoutMaster" Target="handoutMasters/handoutMaster1.xml"/><Relationship Id="rId17" Type="http://schemas.microsoft.com/office/2015/10/relationships/revisionInfo" Target="revisionInfo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3">
  <dgm:title val=""/>
  <dgm:desc val=""/>
  <dgm:catLst>
    <dgm:cat type="accent3" pri="11300"/>
  </dgm:catLst>
  <dgm:styleLbl name="node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shade val="80000"/>
      </a:schemeClr>
      <a:schemeClr val="accent3">
        <a:tint val="7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/>
    <dgm:txEffectClrLst/>
  </dgm:styleLbl>
  <dgm:styleLbl name="ln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9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8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3_4">
  <dgm:title val=""/>
  <dgm:desc val=""/>
  <dgm:catLst>
    <dgm:cat type="accent3" pri="11400"/>
  </dgm:catLst>
  <dgm:styleLbl name="node0">
    <dgm:fillClrLst meth="cycle">
      <a:schemeClr val="accent3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3">
        <a:shade val="50000"/>
      </a:schemeClr>
      <a:schemeClr val="accent3">
        <a:tint val="55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3">
        <a:shade val="80000"/>
        <a:alpha val="50000"/>
      </a:schemeClr>
      <a:schemeClr val="accent3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55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4D7B117-403C-4DBB-AE8D-0A0DB21AA296}" type="doc">
      <dgm:prSet loTypeId="urn:microsoft.com/office/officeart/2011/layout/HexagonRadial" loCatId="cycle" qsTypeId="urn:microsoft.com/office/officeart/2005/8/quickstyle/simple1" qsCatId="simple" csTypeId="urn:microsoft.com/office/officeart/2005/8/colors/accent3_3" csCatId="accent3" phldr="1"/>
      <dgm:spPr/>
      <dgm:t>
        <a:bodyPr/>
        <a:lstStyle/>
        <a:p>
          <a:endParaRPr lang="en-US"/>
        </a:p>
      </dgm:t>
    </dgm:pt>
    <dgm:pt modelId="{1E995C94-08FF-4B75-B575-E832CD4B7A5C}">
      <dgm:prSet phldrT="[Text]"/>
      <dgm:spPr/>
      <dgm:t>
        <a:bodyPr/>
        <a:lstStyle/>
        <a:p>
          <a:r>
            <a:rPr lang="en-US" b="1" dirty="0"/>
            <a:t>Reliability</a:t>
          </a:r>
        </a:p>
      </dgm:t>
    </dgm:pt>
    <dgm:pt modelId="{90A33922-2605-4A3D-8601-BDD1E5633F07}" type="parTrans" cxnId="{CFFCE67C-141D-447C-9892-BD7F96B4AC9F}">
      <dgm:prSet/>
      <dgm:spPr/>
      <dgm:t>
        <a:bodyPr/>
        <a:lstStyle/>
        <a:p>
          <a:endParaRPr lang="en-US"/>
        </a:p>
      </dgm:t>
    </dgm:pt>
    <dgm:pt modelId="{BAB9CC89-F4DB-4304-952D-A23CC310666F}" type="sibTrans" cxnId="{CFFCE67C-141D-447C-9892-BD7F96B4AC9F}">
      <dgm:prSet/>
      <dgm:spPr/>
      <dgm:t>
        <a:bodyPr/>
        <a:lstStyle/>
        <a:p>
          <a:endParaRPr lang="en-US"/>
        </a:p>
      </dgm:t>
    </dgm:pt>
    <dgm:pt modelId="{6D4AB176-B7C9-45EE-B5A1-868E0F0F6FC4}">
      <dgm:prSet phldrT="[Text]"/>
      <dgm:spPr/>
      <dgm:t>
        <a:bodyPr/>
        <a:lstStyle/>
        <a:p>
          <a:r>
            <a:rPr lang="en-US" dirty="0"/>
            <a:t>Fault detection</a:t>
          </a:r>
        </a:p>
      </dgm:t>
    </dgm:pt>
    <dgm:pt modelId="{B19CE41D-1D82-46E3-ACA1-28D0FBC0CB0D}" type="parTrans" cxnId="{E83D4399-0C4F-4678-ADA8-EB0F4156B29A}">
      <dgm:prSet/>
      <dgm:spPr/>
      <dgm:t>
        <a:bodyPr/>
        <a:lstStyle/>
        <a:p>
          <a:endParaRPr lang="en-US"/>
        </a:p>
      </dgm:t>
    </dgm:pt>
    <dgm:pt modelId="{D8B3897F-3A6F-4042-A630-90CE435880D0}" type="sibTrans" cxnId="{E83D4399-0C4F-4678-ADA8-EB0F4156B29A}">
      <dgm:prSet/>
      <dgm:spPr/>
      <dgm:t>
        <a:bodyPr/>
        <a:lstStyle/>
        <a:p>
          <a:endParaRPr lang="en-US"/>
        </a:p>
      </dgm:t>
    </dgm:pt>
    <dgm:pt modelId="{B3A161E0-1F1A-49FE-BC80-CB47F7F00878}">
      <dgm:prSet phldrT="[Text]"/>
      <dgm:spPr/>
      <dgm:t>
        <a:bodyPr/>
        <a:lstStyle/>
        <a:p>
          <a:r>
            <a:rPr lang="en-US" dirty="0"/>
            <a:t>Transformer condition monitoring</a:t>
          </a:r>
        </a:p>
      </dgm:t>
    </dgm:pt>
    <dgm:pt modelId="{B1D32B7A-4B86-4110-8719-AA8AFC71E412}" type="parTrans" cxnId="{B4B6E8DA-C414-4013-ACE7-74CA051341DF}">
      <dgm:prSet/>
      <dgm:spPr/>
      <dgm:t>
        <a:bodyPr/>
        <a:lstStyle/>
        <a:p>
          <a:endParaRPr lang="en-US"/>
        </a:p>
      </dgm:t>
    </dgm:pt>
    <dgm:pt modelId="{88701D91-52AA-4F92-AF08-4659918DA7AE}" type="sibTrans" cxnId="{B4B6E8DA-C414-4013-ACE7-74CA051341DF}">
      <dgm:prSet/>
      <dgm:spPr/>
      <dgm:t>
        <a:bodyPr/>
        <a:lstStyle/>
        <a:p>
          <a:endParaRPr lang="en-US"/>
        </a:p>
      </dgm:t>
    </dgm:pt>
    <dgm:pt modelId="{43673650-746D-471E-99F4-81DCD86CFFE1}">
      <dgm:prSet phldrT="[Text]"/>
      <dgm:spPr/>
      <dgm:t>
        <a:bodyPr/>
        <a:lstStyle/>
        <a:p>
          <a:r>
            <a:rPr lang="en-US" dirty="0"/>
            <a:t>Power quality</a:t>
          </a:r>
        </a:p>
      </dgm:t>
    </dgm:pt>
    <dgm:pt modelId="{569036E3-CD68-4D9E-98A9-698CE1E307D0}" type="parTrans" cxnId="{E6D13729-7630-4EA0-A3F2-6C5692786C8F}">
      <dgm:prSet/>
      <dgm:spPr/>
      <dgm:t>
        <a:bodyPr/>
        <a:lstStyle/>
        <a:p>
          <a:endParaRPr lang="en-US"/>
        </a:p>
      </dgm:t>
    </dgm:pt>
    <dgm:pt modelId="{42224CEC-B21D-48C7-A31F-5C633CF6C476}" type="sibTrans" cxnId="{E6D13729-7630-4EA0-A3F2-6C5692786C8F}">
      <dgm:prSet/>
      <dgm:spPr/>
      <dgm:t>
        <a:bodyPr/>
        <a:lstStyle/>
        <a:p>
          <a:endParaRPr lang="en-US"/>
        </a:p>
      </dgm:t>
    </dgm:pt>
    <dgm:pt modelId="{DD7C247E-099F-4A9E-A994-C3F065661471}">
      <dgm:prSet phldrT="[Text]"/>
      <dgm:spPr/>
      <dgm:t>
        <a:bodyPr/>
        <a:lstStyle/>
        <a:p>
          <a:r>
            <a:rPr lang="en-US" dirty="0"/>
            <a:t>Energy flow analysis</a:t>
          </a:r>
        </a:p>
      </dgm:t>
    </dgm:pt>
    <dgm:pt modelId="{B9527D39-39ED-4D63-8912-A3ACB3C8FA23}" type="parTrans" cxnId="{E4187F91-565B-4CCE-B46E-32C00F5BA4AA}">
      <dgm:prSet/>
      <dgm:spPr/>
      <dgm:t>
        <a:bodyPr/>
        <a:lstStyle/>
        <a:p>
          <a:endParaRPr lang="en-US"/>
        </a:p>
      </dgm:t>
    </dgm:pt>
    <dgm:pt modelId="{5EF761AF-1AA3-4F8E-999F-7620C1D4551D}" type="sibTrans" cxnId="{E4187F91-565B-4CCE-B46E-32C00F5BA4AA}">
      <dgm:prSet/>
      <dgm:spPr/>
      <dgm:t>
        <a:bodyPr/>
        <a:lstStyle/>
        <a:p>
          <a:endParaRPr lang="en-US"/>
        </a:p>
      </dgm:t>
    </dgm:pt>
    <dgm:pt modelId="{A531CE22-0086-450D-B3E4-92FE8F7CEE2D}">
      <dgm:prSet phldrT="[Text]"/>
      <dgm:spPr/>
      <dgm:t>
        <a:bodyPr/>
        <a:lstStyle/>
        <a:p>
          <a:r>
            <a:rPr lang="en-US" dirty="0"/>
            <a:t>Voltage profile</a:t>
          </a:r>
        </a:p>
      </dgm:t>
    </dgm:pt>
    <dgm:pt modelId="{6DF5430F-6623-4512-A1F7-40AC902A3D4F}" type="parTrans" cxnId="{9727EF75-A1D6-49FC-AB65-80F78B849693}">
      <dgm:prSet/>
      <dgm:spPr/>
      <dgm:t>
        <a:bodyPr/>
        <a:lstStyle/>
        <a:p>
          <a:endParaRPr lang="en-US"/>
        </a:p>
      </dgm:t>
    </dgm:pt>
    <dgm:pt modelId="{1A905F17-DCE6-4879-8AB2-F4B28C6175E8}" type="sibTrans" cxnId="{9727EF75-A1D6-49FC-AB65-80F78B849693}">
      <dgm:prSet/>
      <dgm:spPr/>
      <dgm:t>
        <a:bodyPr/>
        <a:lstStyle/>
        <a:p>
          <a:endParaRPr lang="en-US"/>
        </a:p>
      </dgm:t>
    </dgm:pt>
    <dgm:pt modelId="{11AFBDA2-1755-43D0-B590-3DCD3589B4F0}">
      <dgm:prSet phldrT="[Text]"/>
      <dgm:spPr/>
      <dgm:t>
        <a:bodyPr/>
        <a:lstStyle/>
        <a:p>
          <a:r>
            <a:rPr lang="en-US" dirty="0"/>
            <a:t>Remote control</a:t>
          </a:r>
        </a:p>
      </dgm:t>
    </dgm:pt>
    <dgm:pt modelId="{0FB2BFB9-142D-4002-976F-A09332ED5EBA}" type="parTrans" cxnId="{F7801AE7-1D46-4565-A9A2-065B6B5789C5}">
      <dgm:prSet/>
      <dgm:spPr/>
      <dgm:t>
        <a:bodyPr/>
        <a:lstStyle/>
        <a:p>
          <a:endParaRPr lang="en-US"/>
        </a:p>
      </dgm:t>
    </dgm:pt>
    <dgm:pt modelId="{5F0DE3BF-90A1-47B0-A8B9-5E3296F3D3AA}" type="sibTrans" cxnId="{F7801AE7-1D46-4565-A9A2-065B6B5789C5}">
      <dgm:prSet/>
      <dgm:spPr/>
      <dgm:t>
        <a:bodyPr/>
        <a:lstStyle/>
        <a:p>
          <a:endParaRPr lang="en-US"/>
        </a:p>
      </dgm:t>
    </dgm:pt>
    <dgm:pt modelId="{CE703AB5-A5A4-412E-98B2-A420C875EC7B}" type="pres">
      <dgm:prSet presAssocID="{C4D7B117-403C-4DBB-AE8D-0A0DB21AA296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50CB8CFA-2685-4A74-834A-5AB6331E2996}" type="pres">
      <dgm:prSet presAssocID="{1E995C94-08FF-4B75-B575-E832CD4B7A5C}" presName="Parent" presStyleLbl="node0" presStyleIdx="0" presStyleCnt="1">
        <dgm:presLayoutVars>
          <dgm:chMax val="6"/>
          <dgm:chPref val="6"/>
        </dgm:presLayoutVars>
      </dgm:prSet>
      <dgm:spPr/>
      <dgm:t>
        <a:bodyPr/>
        <a:lstStyle/>
        <a:p>
          <a:endParaRPr lang="en-US"/>
        </a:p>
      </dgm:t>
    </dgm:pt>
    <dgm:pt modelId="{F0E4AEAA-86BB-4E70-BCE3-11D732A5C1C9}" type="pres">
      <dgm:prSet presAssocID="{6D4AB176-B7C9-45EE-B5A1-868E0F0F6FC4}" presName="Accent1" presStyleCnt="0"/>
      <dgm:spPr/>
    </dgm:pt>
    <dgm:pt modelId="{88B35D7F-B4EE-4014-8C0E-AA16B8048CE6}" type="pres">
      <dgm:prSet presAssocID="{6D4AB176-B7C9-45EE-B5A1-868E0F0F6FC4}" presName="Accent" presStyleLbl="bgShp" presStyleIdx="0" presStyleCnt="6"/>
      <dgm:spPr/>
    </dgm:pt>
    <dgm:pt modelId="{A66BAB2D-E566-4F92-B4C2-4FF1A74DC008}" type="pres">
      <dgm:prSet presAssocID="{6D4AB176-B7C9-45EE-B5A1-868E0F0F6FC4}" presName="Child1" presStyleLbl="node1" presStyleIdx="0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80E4665-823E-439A-B3F1-D28FC40AFE8D}" type="pres">
      <dgm:prSet presAssocID="{B3A161E0-1F1A-49FE-BC80-CB47F7F00878}" presName="Accent2" presStyleCnt="0"/>
      <dgm:spPr/>
    </dgm:pt>
    <dgm:pt modelId="{5475BADD-91A4-45B5-8A90-CC96D25CC861}" type="pres">
      <dgm:prSet presAssocID="{B3A161E0-1F1A-49FE-BC80-CB47F7F00878}" presName="Accent" presStyleLbl="bgShp" presStyleIdx="1" presStyleCnt="6"/>
      <dgm:spPr/>
    </dgm:pt>
    <dgm:pt modelId="{5336F577-D004-4EC9-A4F0-2640D2C47A69}" type="pres">
      <dgm:prSet presAssocID="{B3A161E0-1F1A-49FE-BC80-CB47F7F00878}" presName="Child2" presStyleLbl="node1" presStyleIdx="1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BB747B1-B287-458D-AAAA-F61CE2E75140}" type="pres">
      <dgm:prSet presAssocID="{43673650-746D-471E-99F4-81DCD86CFFE1}" presName="Accent3" presStyleCnt="0"/>
      <dgm:spPr/>
    </dgm:pt>
    <dgm:pt modelId="{569D7893-A863-42AD-897C-18004D753B74}" type="pres">
      <dgm:prSet presAssocID="{43673650-746D-471E-99F4-81DCD86CFFE1}" presName="Accent" presStyleLbl="bgShp" presStyleIdx="2" presStyleCnt="6"/>
      <dgm:spPr/>
    </dgm:pt>
    <dgm:pt modelId="{82E02BA7-FA53-41A9-A8C6-F3AFBA5ADC25}" type="pres">
      <dgm:prSet presAssocID="{43673650-746D-471E-99F4-81DCD86CFFE1}" presName="Child3" presStyleLbl="node1" presStyleIdx="2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512F76A-3928-4CF8-9F56-D77B7231BB07}" type="pres">
      <dgm:prSet presAssocID="{DD7C247E-099F-4A9E-A994-C3F065661471}" presName="Accent4" presStyleCnt="0"/>
      <dgm:spPr/>
    </dgm:pt>
    <dgm:pt modelId="{04C2B8C2-AEB6-4678-B2C6-ECCF67076A45}" type="pres">
      <dgm:prSet presAssocID="{DD7C247E-099F-4A9E-A994-C3F065661471}" presName="Accent" presStyleLbl="bgShp" presStyleIdx="3" presStyleCnt="6"/>
      <dgm:spPr/>
    </dgm:pt>
    <dgm:pt modelId="{78669F5C-8AB5-4DB7-8E8B-1453AC74810E}" type="pres">
      <dgm:prSet presAssocID="{DD7C247E-099F-4A9E-A994-C3F065661471}" presName="Child4" presStyleLbl="node1" presStyleIdx="3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67C84F9-D97E-473E-8037-88138B93F56A}" type="pres">
      <dgm:prSet presAssocID="{A531CE22-0086-450D-B3E4-92FE8F7CEE2D}" presName="Accent5" presStyleCnt="0"/>
      <dgm:spPr/>
    </dgm:pt>
    <dgm:pt modelId="{260441B3-7806-42F3-B60E-614EC84C18BB}" type="pres">
      <dgm:prSet presAssocID="{A531CE22-0086-450D-B3E4-92FE8F7CEE2D}" presName="Accent" presStyleLbl="bgShp" presStyleIdx="4" presStyleCnt="6"/>
      <dgm:spPr/>
    </dgm:pt>
    <dgm:pt modelId="{595DDBD0-677F-4ADD-8459-57C288F95DD3}" type="pres">
      <dgm:prSet presAssocID="{A531CE22-0086-450D-B3E4-92FE8F7CEE2D}" presName="Child5" presStyleLbl="node1" presStyleIdx="4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A6A1D51-A5C9-4ABD-9B10-0C5DECC63DB8}" type="pres">
      <dgm:prSet presAssocID="{11AFBDA2-1755-43D0-B590-3DCD3589B4F0}" presName="Accent6" presStyleCnt="0"/>
      <dgm:spPr/>
    </dgm:pt>
    <dgm:pt modelId="{28EC586B-CB04-42D6-BCF9-664DAA7844F3}" type="pres">
      <dgm:prSet presAssocID="{11AFBDA2-1755-43D0-B590-3DCD3589B4F0}" presName="Accent" presStyleLbl="bgShp" presStyleIdx="5" presStyleCnt="6"/>
      <dgm:spPr/>
    </dgm:pt>
    <dgm:pt modelId="{C557388C-F321-41FD-8482-5E09B3BBC673}" type="pres">
      <dgm:prSet presAssocID="{11AFBDA2-1755-43D0-B590-3DCD3589B4F0}" presName="Child6" presStyleLbl="node1" presStyleIdx="5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E60CA7C-8F46-4282-AAC2-164685545959}" type="presOf" srcId="{1E995C94-08FF-4B75-B575-E832CD4B7A5C}" destId="{50CB8CFA-2685-4A74-834A-5AB6331E2996}" srcOrd="0" destOrd="0" presId="urn:microsoft.com/office/officeart/2011/layout/HexagonRadial"/>
    <dgm:cxn modelId="{E6D13729-7630-4EA0-A3F2-6C5692786C8F}" srcId="{1E995C94-08FF-4B75-B575-E832CD4B7A5C}" destId="{43673650-746D-471E-99F4-81DCD86CFFE1}" srcOrd="2" destOrd="0" parTransId="{569036E3-CD68-4D9E-98A9-698CE1E307D0}" sibTransId="{42224CEC-B21D-48C7-A31F-5C633CF6C476}"/>
    <dgm:cxn modelId="{F7801AE7-1D46-4565-A9A2-065B6B5789C5}" srcId="{1E995C94-08FF-4B75-B575-E832CD4B7A5C}" destId="{11AFBDA2-1755-43D0-B590-3DCD3589B4F0}" srcOrd="5" destOrd="0" parTransId="{0FB2BFB9-142D-4002-976F-A09332ED5EBA}" sibTransId="{5F0DE3BF-90A1-47B0-A8B9-5E3296F3D3AA}"/>
    <dgm:cxn modelId="{CFFCE67C-141D-447C-9892-BD7F96B4AC9F}" srcId="{C4D7B117-403C-4DBB-AE8D-0A0DB21AA296}" destId="{1E995C94-08FF-4B75-B575-E832CD4B7A5C}" srcOrd="0" destOrd="0" parTransId="{90A33922-2605-4A3D-8601-BDD1E5633F07}" sibTransId="{BAB9CC89-F4DB-4304-952D-A23CC310666F}"/>
    <dgm:cxn modelId="{9727EF75-A1D6-49FC-AB65-80F78B849693}" srcId="{1E995C94-08FF-4B75-B575-E832CD4B7A5C}" destId="{A531CE22-0086-450D-B3E4-92FE8F7CEE2D}" srcOrd="4" destOrd="0" parTransId="{6DF5430F-6623-4512-A1F7-40AC902A3D4F}" sibTransId="{1A905F17-DCE6-4879-8AB2-F4B28C6175E8}"/>
    <dgm:cxn modelId="{E4187F91-565B-4CCE-B46E-32C00F5BA4AA}" srcId="{1E995C94-08FF-4B75-B575-E832CD4B7A5C}" destId="{DD7C247E-099F-4A9E-A994-C3F065661471}" srcOrd="3" destOrd="0" parTransId="{B9527D39-39ED-4D63-8912-A3ACB3C8FA23}" sibTransId="{5EF761AF-1AA3-4F8E-999F-7620C1D4551D}"/>
    <dgm:cxn modelId="{3D007CC1-EA6A-4B16-BF47-1FAC31596D4F}" type="presOf" srcId="{DD7C247E-099F-4A9E-A994-C3F065661471}" destId="{78669F5C-8AB5-4DB7-8E8B-1453AC74810E}" srcOrd="0" destOrd="0" presId="urn:microsoft.com/office/officeart/2011/layout/HexagonRadial"/>
    <dgm:cxn modelId="{FFA0B243-2677-4C44-A7E4-FD6338C961E1}" type="presOf" srcId="{C4D7B117-403C-4DBB-AE8D-0A0DB21AA296}" destId="{CE703AB5-A5A4-412E-98B2-A420C875EC7B}" srcOrd="0" destOrd="0" presId="urn:microsoft.com/office/officeart/2011/layout/HexagonRadial"/>
    <dgm:cxn modelId="{B4B6E8DA-C414-4013-ACE7-74CA051341DF}" srcId="{1E995C94-08FF-4B75-B575-E832CD4B7A5C}" destId="{B3A161E0-1F1A-49FE-BC80-CB47F7F00878}" srcOrd="1" destOrd="0" parTransId="{B1D32B7A-4B86-4110-8719-AA8AFC71E412}" sibTransId="{88701D91-52AA-4F92-AF08-4659918DA7AE}"/>
    <dgm:cxn modelId="{737E5ECE-BF8E-4C75-96DE-FECC62D7F7D9}" type="presOf" srcId="{B3A161E0-1F1A-49FE-BC80-CB47F7F00878}" destId="{5336F577-D004-4EC9-A4F0-2640D2C47A69}" srcOrd="0" destOrd="0" presId="urn:microsoft.com/office/officeart/2011/layout/HexagonRadial"/>
    <dgm:cxn modelId="{21648828-8414-4D38-98E4-0C20B1709470}" type="presOf" srcId="{6D4AB176-B7C9-45EE-B5A1-868E0F0F6FC4}" destId="{A66BAB2D-E566-4F92-B4C2-4FF1A74DC008}" srcOrd="0" destOrd="0" presId="urn:microsoft.com/office/officeart/2011/layout/HexagonRadial"/>
    <dgm:cxn modelId="{9CF24211-13C8-4AD7-BDE3-3C8B371D3E74}" type="presOf" srcId="{11AFBDA2-1755-43D0-B590-3DCD3589B4F0}" destId="{C557388C-F321-41FD-8482-5E09B3BBC673}" srcOrd="0" destOrd="0" presId="urn:microsoft.com/office/officeart/2011/layout/HexagonRadial"/>
    <dgm:cxn modelId="{50E852D8-C710-4BBB-9D6D-C2EE4ECB21F7}" type="presOf" srcId="{43673650-746D-471E-99F4-81DCD86CFFE1}" destId="{82E02BA7-FA53-41A9-A8C6-F3AFBA5ADC25}" srcOrd="0" destOrd="0" presId="urn:microsoft.com/office/officeart/2011/layout/HexagonRadial"/>
    <dgm:cxn modelId="{E83D4399-0C4F-4678-ADA8-EB0F4156B29A}" srcId="{1E995C94-08FF-4B75-B575-E832CD4B7A5C}" destId="{6D4AB176-B7C9-45EE-B5A1-868E0F0F6FC4}" srcOrd="0" destOrd="0" parTransId="{B19CE41D-1D82-46E3-ACA1-28D0FBC0CB0D}" sibTransId="{D8B3897F-3A6F-4042-A630-90CE435880D0}"/>
    <dgm:cxn modelId="{60B983F5-3BE6-430B-A149-026FAA506846}" type="presOf" srcId="{A531CE22-0086-450D-B3E4-92FE8F7CEE2D}" destId="{595DDBD0-677F-4ADD-8459-57C288F95DD3}" srcOrd="0" destOrd="0" presId="urn:microsoft.com/office/officeart/2011/layout/HexagonRadial"/>
    <dgm:cxn modelId="{390DA071-591A-4750-81DA-252AC47BC102}" type="presParOf" srcId="{CE703AB5-A5A4-412E-98B2-A420C875EC7B}" destId="{50CB8CFA-2685-4A74-834A-5AB6331E2996}" srcOrd="0" destOrd="0" presId="urn:microsoft.com/office/officeart/2011/layout/HexagonRadial"/>
    <dgm:cxn modelId="{1E7DBCA6-1A7A-43FD-8199-7A43E15FF273}" type="presParOf" srcId="{CE703AB5-A5A4-412E-98B2-A420C875EC7B}" destId="{F0E4AEAA-86BB-4E70-BCE3-11D732A5C1C9}" srcOrd="1" destOrd="0" presId="urn:microsoft.com/office/officeart/2011/layout/HexagonRadial"/>
    <dgm:cxn modelId="{503280BC-31C1-4474-9868-D810FABD1B38}" type="presParOf" srcId="{F0E4AEAA-86BB-4E70-BCE3-11D732A5C1C9}" destId="{88B35D7F-B4EE-4014-8C0E-AA16B8048CE6}" srcOrd="0" destOrd="0" presId="urn:microsoft.com/office/officeart/2011/layout/HexagonRadial"/>
    <dgm:cxn modelId="{9B99D154-CC7A-4115-9B50-5EFE038B028A}" type="presParOf" srcId="{CE703AB5-A5A4-412E-98B2-A420C875EC7B}" destId="{A66BAB2D-E566-4F92-B4C2-4FF1A74DC008}" srcOrd="2" destOrd="0" presId="urn:microsoft.com/office/officeart/2011/layout/HexagonRadial"/>
    <dgm:cxn modelId="{3457E6E1-0A56-463D-A0C8-DC843CD34073}" type="presParOf" srcId="{CE703AB5-A5A4-412E-98B2-A420C875EC7B}" destId="{880E4665-823E-439A-B3F1-D28FC40AFE8D}" srcOrd="3" destOrd="0" presId="urn:microsoft.com/office/officeart/2011/layout/HexagonRadial"/>
    <dgm:cxn modelId="{23A096C5-A682-4EEA-A17B-77814C1D97AD}" type="presParOf" srcId="{880E4665-823E-439A-B3F1-D28FC40AFE8D}" destId="{5475BADD-91A4-45B5-8A90-CC96D25CC861}" srcOrd="0" destOrd="0" presId="urn:microsoft.com/office/officeart/2011/layout/HexagonRadial"/>
    <dgm:cxn modelId="{DE331B92-6264-470E-B8CE-5E6483292C78}" type="presParOf" srcId="{CE703AB5-A5A4-412E-98B2-A420C875EC7B}" destId="{5336F577-D004-4EC9-A4F0-2640D2C47A69}" srcOrd="4" destOrd="0" presId="urn:microsoft.com/office/officeart/2011/layout/HexagonRadial"/>
    <dgm:cxn modelId="{71CA82DC-ED56-4917-994C-3BFE7DF68F8C}" type="presParOf" srcId="{CE703AB5-A5A4-412E-98B2-A420C875EC7B}" destId="{6BB747B1-B287-458D-AAAA-F61CE2E75140}" srcOrd="5" destOrd="0" presId="urn:microsoft.com/office/officeart/2011/layout/HexagonRadial"/>
    <dgm:cxn modelId="{A0818F26-86AC-4135-8E4D-D2A743ED4CA7}" type="presParOf" srcId="{6BB747B1-B287-458D-AAAA-F61CE2E75140}" destId="{569D7893-A863-42AD-897C-18004D753B74}" srcOrd="0" destOrd="0" presId="urn:microsoft.com/office/officeart/2011/layout/HexagonRadial"/>
    <dgm:cxn modelId="{BF69FEBF-5614-4BFD-82FD-76FFCD2F7827}" type="presParOf" srcId="{CE703AB5-A5A4-412E-98B2-A420C875EC7B}" destId="{82E02BA7-FA53-41A9-A8C6-F3AFBA5ADC25}" srcOrd="6" destOrd="0" presId="urn:microsoft.com/office/officeart/2011/layout/HexagonRadial"/>
    <dgm:cxn modelId="{97FD6780-A25D-4FC8-972A-44B9DE710DB2}" type="presParOf" srcId="{CE703AB5-A5A4-412E-98B2-A420C875EC7B}" destId="{E512F76A-3928-4CF8-9F56-D77B7231BB07}" srcOrd="7" destOrd="0" presId="urn:microsoft.com/office/officeart/2011/layout/HexagonRadial"/>
    <dgm:cxn modelId="{C7949BB7-3100-4F23-842B-BAAC409BAED8}" type="presParOf" srcId="{E512F76A-3928-4CF8-9F56-D77B7231BB07}" destId="{04C2B8C2-AEB6-4678-B2C6-ECCF67076A45}" srcOrd="0" destOrd="0" presId="urn:microsoft.com/office/officeart/2011/layout/HexagonRadial"/>
    <dgm:cxn modelId="{B68C67EA-0734-4459-9AD9-70C4447D3671}" type="presParOf" srcId="{CE703AB5-A5A4-412E-98B2-A420C875EC7B}" destId="{78669F5C-8AB5-4DB7-8E8B-1453AC74810E}" srcOrd="8" destOrd="0" presId="urn:microsoft.com/office/officeart/2011/layout/HexagonRadial"/>
    <dgm:cxn modelId="{2BA562B7-11A0-4510-9BF3-5D8F11888C5E}" type="presParOf" srcId="{CE703AB5-A5A4-412E-98B2-A420C875EC7B}" destId="{C67C84F9-D97E-473E-8037-88138B93F56A}" srcOrd="9" destOrd="0" presId="urn:microsoft.com/office/officeart/2011/layout/HexagonRadial"/>
    <dgm:cxn modelId="{80BA5195-F5BF-49D6-B14C-1A085150C3E5}" type="presParOf" srcId="{C67C84F9-D97E-473E-8037-88138B93F56A}" destId="{260441B3-7806-42F3-B60E-614EC84C18BB}" srcOrd="0" destOrd="0" presId="urn:microsoft.com/office/officeart/2011/layout/HexagonRadial"/>
    <dgm:cxn modelId="{46BB2D5A-6E94-4EC7-A8F2-C8E9069B6C4F}" type="presParOf" srcId="{CE703AB5-A5A4-412E-98B2-A420C875EC7B}" destId="{595DDBD0-677F-4ADD-8459-57C288F95DD3}" srcOrd="10" destOrd="0" presId="urn:microsoft.com/office/officeart/2011/layout/HexagonRadial"/>
    <dgm:cxn modelId="{21694198-E3AD-4DCC-BE48-337B24E0A95F}" type="presParOf" srcId="{CE703AB5-A5A4-412E-98B2-A420C875EC7B}" destId="{CA6A1D51-A5C9-4ABD-9B10-0C5DECC63DB8}" srcOrd="11" destOrd="0" presId="urn:microsoft.com/office/officeart/2011/layout/HexagonRadial"/>
    <dgm:cxn modelId="{ABD32256-4A05-4BD5-B0C7-462BEF72025F}" type="presParOf" srcId="{CA6A1D51-A5C9-4ABD-9B10-0C5DECC63DB8}" destId="{28EC586B-CB04-42D6-BCF9-664DAA7844F3}" srcOrd="0" destOrd="0" presId="urn:microsoft.com/office/officeart/2011/layout/HexagonRadial"/>
    <dgm:cxn modelId="{FAF06411-0894-4911-BC22-5B26CFF8F0EF}" type="presParOf" srcId="{CE703AB5-A5A4-412E-98B2-A420C875EC7B}" destId="{C557388C-F321-41FD-8482-5E09B3BBC673}" srcOrd="12" destOrd="0" presId="urn:microsoft.com/office/officeart/2011/layout/HexagonRadial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4949812-9C3A-499F-AC7E-FCAD6990BD2B}" type="doc">
      <dgm:prSet loTypeId="urn:microsoft.com/office/officeart/2005/8/layout/funnel1" loCatId="process" qsTypeId="urn:microsoft.com/office/officeart/2005/8/quickstyle/simple1" qsCatId="simple" csTypeId="urn:microsoft.com/office/officeart/2005/8/colors/accent3_2" csCatId="accent3" phldr="1"/>
      <dgm:spPr/>
      <dgm:t>
        <a:bodyPr/>
        <a:lstStyle/>
        <a:p>
          <a:endParaRPr lang="en-US"/>
        </a:p>
      </dgm:t>
    </dgm:pt>
    <dgm:pt modelId="{E2A81A55-AA7F-4201-935E-577955A1DB7F}">
      <dgm:prSet phldrT="[Text]"/>
      <dgm:spPr/>
      <dgm:t>
        <a:bodyPr/>
        <a:lstStyle/>
        <a:p>
          <a:r>
            <a:rPr lang="en-US" dirty="0"/>
            <a:t>Node 1 load</a:t>
          </a:r>
        </a:p>
      </dgm:t>
    </dgm:pt>
    <dgm:pt modelId="{948B6B97-D76F-44BF-B6DB-B1893D6976FB}" type="parTrans" cxnId="{0AF07140-2EAE-4127-B7A3-9005A6C3EF8A}">
      <dgm:prSet/>
      <dgm:spPr/>
      <dgm:t>
        <a:bodyPr/>
        <a:lstStyle/>
        <a:p>
          <a:endParaRPr lang="en-US"/>
        </a:p>
      </dgm:t>
    </dgm:pt>
    <dgm:pt modelId="{E5B6247E-35F7-4B40-B0AF-7FDBA666598D}" type="sibTrans" cxnId="{0AF07140-2EAE-4127-B7A3-9005A6C3EF8A}">
      <dgm:prSet/>
      <dgm:spPr/>
      <dgm:t>
        <a:bodyPr/>
        <a:lstStyle/>
        <a:p>
          <a:endParaRPr lang="en-US"/>
        </a:p>
      </dgm:t>
    </dgm:pt>
    <dgm:pt modelId="{C431983B-D060-4546-A29F-643D56C6E32D}">
      <dgm:prSet phldrT="[Text]"/>
      <dgm:spPr/>
      <dgm:t>
        <a:bodyPr/>
        <a:lstStyle/>
        <a:p>
          <a:r>
            <a:rPr lang="en-US" dirty="0"/>
            <a:t>Node 2 load</a:t>
          </a:r>
        </a:p>
      </dgm:t>
    </dgm:pt>
    <dgm:pt modelId="{5239C44A-1B8A-4BA8-BA01-4B4CB2A00F11}" type="parTrans" cxnId="{A3E9E66A-C133-483B-BC6F-B1AC9C29F0D3}">
      <dgm:prSet/>
      <dgm:spPr/>
      <dgm:t>
        <a:bodyPr/>
        <a:lstStyle/>
        <a:p>
          <a:endParaRPr lang="en-US"/>
        </a:p>
      </dgm:t>
    </dgm:pt>
    <dgm:pt modelId="{9292C22E-81B4-4B0E-AD0C-EF6E027CCD20}" type="sibTrans" cxnId="{A3E9E66A-C133-483B-BC6F-B1AC9C29F0D3}">
      <dgm:prSet/>
      <dgm:spPr/>
      <dgm:t>
        <a:bodyPr/>
        <a:lstStyle/>
        <a:p>
          <a:endParaRPr lang="en-US"/>
        </a:p>
      </dgm:t>
    </dgm:pt>
    <dgm:pt modelId="{59A299C4-0463-477D-8949-6F57EDB2D4B7}">
      <dgm:prSet phldrT="[Text]"/>
      <dgm:spPr/>
      <dgm:t>
        <a:bodyPr/>
        <a:lstStyle/>
        <a:p>
          <a:r>
            <a:rPr lang="en-US" dirty="0"/>
            <a:t>Node 3 load</a:t>
          </a:r>
        </a:p>
      </dgm:t>
    </dgm:pt>
    <dgm:pt modelId="{4FD767DC-AE83-414A-9634-EC7186CDA1BE}" type="parTrans" cxnId="{867E423F-C159-400D-BCDB-492E71A64667}">
      <dgm:prSet/>
      <dgm:spPr/>
      <dgm:t>
        <a:bodyPr/>
        <a:lstStyle/>
        <a:p>
          <a:endParaRPr lang="en-US"/>
        </a:p>
      </dgm:t>
    </dgm:pt>
    <dgm:pt modelId="{358AFC39-14A6-44F6-B54E-B20716AB69C3}" type="sibTrans" cxnId="{867E423F-C159-400D-BCDB-492E71A64667}">
      <dgm:prSet/>
      <dgm:spPr/>
      <dgm:t>
        <a:bodyPr/>
        <a:lstStyle/>
        <a:p>
          <a:endParaRPr lang="en-US"/>
        </a:p>
      </dgm:t>
    </dgm:pt>
    <dgm:pt modelId="{DC54567D-968E-48B6-B55A-EC012A9065E3}">
      <dgm:prSet phldrT="[Text]"/>
      <dgm:spPr/>
      <dgm:t>
        <a:bodyPr/>
        <a:lstStyle/>
        <a:p>
          <a:r>
            <a:rPr lang="en-US" dirty="0"/>
            <a:t>Total load of transformer</a:t>
          </a:r>
        </a:p>
      </dgm:t>
    </dgm:pt>
    <dgm:pt modelId="{D47DD447-8D65-41DB-94D8-B039E0072C74}" type="parTrans" cxnId="{850E8787-6A12-4599-8AF9-B66CD8779911}">
      <dgm:prSet/>
      <dgm:spPr/>
      <dgm:t>
        <a:bodyPr/>
        <a:lstStyle/>
        <a:p>
          <a:endParaRPr lang="en-US"/>
        </a:p>
      </dgm:t>
    </dgm:pt>
    <dgm:pt modelId="{E4CCD472-F1A9-407F-8E52-808D42A84D48}" type="sibTrans" cxnId="{850E8787-6A12-4599-8AF9-B66CD8779911}">
      <dgm:prSet/>
      <dgm:spPr/>
      <dgm:t>
        <a:bodyPr/>
        <a:lstStyle/>
        <a:p>
          <a:endParaRPr lang="en-US"/>
        </a:p>
      </dgm:t>
    </dgm:pt>
    <dgm:pt modelId="{37744437-B92E-40AE-843B-519465869E09}" type="pres">
      <dgm:prSet presAssocID="{B4949812-9C3A-499F-AC7E-FCAD6990BD2B}" presName="Name0" presStyleCnt="0">
        <dgm:presLayoutVars>
          <dgm:chMax val="4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F207E5D0-5C5D-4551-B668-35DF6A74AE97}" type="pres">
      <dgm:prSet presAssocID="{B4949812-9C3A-499F-AC7E-FCAD6990BD2B}" presName="ellipse" presStyleLbl="trBgShp" presStyleIdx="0" presStyleCnt="1"/>
      <dgm:spPr/>
    </dgm:pt>
    <dgm:pt modelId="{F449628A-B7F1-42F8-8A12-2E02466FAC63}" type="pres">
      <dgm:prSet presAssocID="{B4949812-9C3A-499F-AC7E-FCAD6990BD2B}" presName="arrow1" presStyleLbl="fgShp" presStyleIdx="0" presStyleCnt="1"/>
      <dgm:spPr/>
    </dgm:pt>
    <dgm:pt modelId="{0D46A792-7E23-47EC-8331-8C6FC0C19507}" type="pres">
      <dgm:prSet presAssocID="{B4949812-9C3A-499F-AC7E-FCAD6990BD2B}" presName="rectangle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17BB2C9-9817-4526-8B31-3ABA44F83959}" type="pres">
      <dgm:prSet presAssocID="{C431983B-D060-4546-A29F-643D56C6E32D}" presName="item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02553F3-E48C-445C-8174-ED248794AE6C}" type="pres">
      <dgm:prSet presAssocID="{59A299C4-0463-477D-8949-6F57EDB2D4B7}" presName="item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2206EEE-088A-4325-AB65-70C94F05D7A5}" type="pres">
      <dgm:prSet presAssocID="{DC54567D-968E-48B6-B55A-EC012A9065E3}" presName="item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0148419-52C1-4B0E-A5AC-3633C0AC15A0}" type="pres">
      <dgm:prSet presAssocID="{B4949812-9C3A-499F-AC7E-FCAD6990BD2B}" presName="funnel" presStyleLbl="trAlignAcc1" presStyleIdx="0" presStyleCnt="1"/>
      <dgm:spPr/>
    </dgm:pt>
  </dgm:ptLst>
  <dgm:cxnLst>
    <dgm:cxn modelId="{72A0A8DA-55A5-4416-9D62-D1716F2BC5D7}" type="presOf" srcId="{C431983B-D060-4546-A29F-643D56C6E32D}" destId="{202553F3-E48C-445C-8174-ED248794AE6C}" srcOrd="0" destOrd="0" presId="urn:microsoft.com/office/officeart/2005/8/layout/funnel1"/>
    <dgm:cxn modelId="{850E8787-6A12-4599-8AF9-B66CD8779911}" srcId="{B4949812-9C3A-499F-AC7E-FCAD6990BD2B}" destId="{DC54567D-968E-48B6-B55A-EC012A9065E3}" srcOrd="3" destOrd="0" parTransId="{D47DD447-8D65-41DB-94D8-B039E0072C74}" sibTransId="{E4CCD472-F1A9-407F-8E52-808D42A84D48}"/>
    <dgm:cxn modelId="{358EA6E4-CA68-458A-AC33-473BE48162F4}" type="presOf" srcId="{E2A81A55-AA7F-4201-935E-577955A1DB7F}" destId="{A2206EEE-088A-4325-AB65-70C94F05D7A5}" srcOrd="0" destOrd="0" presId="urn:microsoft.com/office/officeart/2005/8/layout/funnel1"/>
    <dgm:cxn modelId="{A3E9E66A-C133-483B-BC6F-B1AC9C29F0D3}" srcId="{B4949812-9C3A-499F-AC7E-FCAD6990BD2B}" destId="{C431983B-D060-4546-A29F-643D56C6E32D}" srcOrd="1" destOrd="0" parTransId="{5239C44A-1B8A-4BA8-BA01-4B4CB2A00F11}" sibTransId="{9292C22E-81B4-4B0E-AD0C-EF6E027CCD20}"/>
    <dgm:cxn modelId="{C599A005-4A22-4D6A-83DC-072448050851}" type="presOf" srcId="{59A299C4-0463-477D-8949-6F57EDB2D4B7}" destId="{417BB2C9-9817-4526-8B31-3ABA44F83959}" srcOrd="0" destOrd="0" presId="urn:microsoft.com/office/officeart/2005/8/layout/funnel1"/>
    <dgm:cxn modelId="{0AF07140-2EAE-4127-B7A3-9005A6C3EF8A}" srcId="{B4949812-9C3A-499F-AC7E-FCAD6990BD2B}" destId="{E2A81A55-AA7F-4201-935E-577955A1DB7F}" srcOrd="0" destOrd="0" parTransId="{948B6B97-D76F-44BF-B6DB-B1893D6976FB}" sibTransId="{E5B6247E-35F7-4B40-B0AF-7FDBA666598D}"/>
    <dgm:cxn modelId="{4EAE3DF4-EBEF-42E3-A6C4-CAC0A87FFD70}" type="presOf" srcId="{DC54567D-968E-48B6-B55A-EC012A9065E3}" destId="{0D46A792-7E23-47EC-8331-8C6FC0C19507}" srcOrd="0" destOrd="0" presId="urn:microsoft.com/office/officeart/2005/8/layout/funnel1"/>
    <dgm:cxn modelId="{6B09DB37-D370-43D5-8C69-7B79F6FE0E10}" type="presOf" srcId="{B4949812-9C3A-499F-AC7E-FCAD6990BD2B}" destId="{37744437-B92E-40AE-843B-519465869E09}" srcOrd="0" destOrd="0" presId="urn:microsoft.com/office/officeart/2005/8/layout/funnel1"/>
    <dgm:cxn modelId="{867E423F-C159-400D-BCDB-492E71A64667}" srcId="{B4949812-9C3A-499F-AC7E-FCAD6990BD2B}" destId="{59A299C4-0463-477D-8949-6F57EDB2D4B7}" srcOrd="2" destOrd="0" parTransId="{4FD767DC-AE83-414A-9634-EC7186CDA1BE}" sibTransId="{358AFC39-14A6-44F6-B54E-B20716AB69C3}"/>
    <dgm:cxn modelId="{325F2F9A-60BB-4D64-9495-6272D6D3C0F6}" type="presParOf" srcId="{37744437-B92E-40AE-843B-519465869E09}" destId="{F207E5D0-5C5D-4551-B668-35DF6A74AE97}" srcOrd="0" destOrd="0" presId="urn:microsoft.com/office/officeart/2005/8/layout/funnel1"/>
    <dgm:cxn modelId="{C9237C02-D2B7-418D-B299-4C988A7EE557}" type="presParOf" srcId="{37744437-B92E-40AE-843B-519465869E09}" destId="{F449628A-B7F1-42F8-8A12-2E02466FAC63}" srcOrd="1" destOrd="0" presId="urn:microsoft.com/office/officeart/2005/8/layout/funnel1"/>
    <dgm:cxn modelId="{4915C051-75F5-48EE-BAE1-5A896402B83B}" type="presParOf" srcId="{37744437-B92E-40AE-843B-519465869E09}" destId="{0D46A792-7E23-47EC-8331-8C6FC0C19507}" srcOrd="2" destOrd="0" presId="urn:microsoft.com/office/officeart/2005/8/layout/funnel1"/>
    <dgm:cxn modelId="{AC54764A-492E-4C18-9E7E-4E6CDF053676}" type="presParOf" srcId="{37744437-B92E-40AE-843B-519465869E09}" destId="{417BB2C9-9817-4526-8B31-3ABA44F83959}" srcOrd="3" destOrd="0" presId="urn:microsoft.com/office/officeart/2005/8/layout/funnel1"/>
    <dgm:cxn modelId="{EE29B4E5-F518-4567-8B68-F92A1DE7DC8B}" type="presParOf" srcId="{37744437-B92E-40AE-843B-519465869E09}" destId="{202553F3-E48C-445C-8174-ED248794AE6C}" srcOrd="4" destOrd="0" presId="urn:microsoft.com/office/officeart/2005/8/layout/funnel1"/>
    <dgm:cxn modelId="{9B2BF7E4-793F-4E03-B9A2-D828754794F6}" type="presParOf" srcId="{37744437-B92E-40AE-843B-519465869E09}" destId="{A2206EEE-088A-4325-AB65-70C94F05D7A5}" srcOrd="5" destOrd="0" presId="urn:microsoft.com/office/officeart/2005/8/layout/funnel1"/>
    <dgm:cxn modelId="{ABDB35D7-20D8-4782-948F-E1A8BB86CFF6}" type="presParOf" srcId="{37744437-B92E-40AE-843B-519465869E09}" destId="{E0148419-52C1-4B0E-A5AC-3633C0AC15A0}" srcOrd="6" destOrd="0" presId="urn:microsoft.com/office/officeart/2005/8/layout/funne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62A03D5-0E09-44CC-A141-E4394A5B1896}" type="doc">
      <dgm:prSet loTypeId="urn:microsoft.com/office/officeart/2005/8/layout/radial4" loCatId="relationship" qsTypeId="urn:microsoft.com/office/officeart/2005/8/quickstyle/simple1" qsCatId="simple" csTypeId="urn:microsoft.com/office/officeart/2005/8/colors/accent3_2" csCatId="accent3" phldr="1"/>
      <dgm:spPr/>
      <dgm:t>
        <a:bodyPr/>
        <a:lstStyle/>
        <a:p>
          <a:endParaRPr lang="en-US"/>
        </a:p>
      </dgm:t>
    </dgm:pt>
    <dgm:pt modelId="{C035C532-25FA-45CD-B84E-B28B3414A651}">
      <dgm:prSet phldrT="[Text]"/>
      <dgm:spPr/>
      <dgm:t>
        <a:bodyPr/>
        <a:lstStyle/>
        <a:p>
          <a:r>
            <a:rPr lang="en-US" dirty="0"/>
            <a:t>SCADA</a:t>
          </a:r>
        </a:p>
      </dgm:t>
    </dgm:pt>
    <dgm:pt modelId="{00B4454E-923B-4450-98B1-257F5068D201}" type="parTrans" cxnId="{B7AD2A5C-CFBB-440B-8129-BC8867D69382}">
      <dgm:prSet/>
      <dgm:spPr/>
      <dgm:t>
        <a:bodyPr/>
        <a:lstStyle/>
        <a:p>
          <a:endParaRPr lang="en-US"/>
        </a:p>
      </dgm:t>
    </dgm:pt>
    <dgm:pt modelId="{8795FE0E-87E8-49AA-B227-C4656D7E2530}" type="sibTrans" cxnId="{B7AD2A5C-CFBB-440B-8129-BC8867D69382}">
      <dgm:prSet/>
      <dgm:spPr/>
      <dgm:t>
        <a:bodyPr/>
        <a:lstStyle/>
        <a:p>
          <a:endParaRPr lang="en-US"/>
        </a:p>
      </dgm:t>
    </dgm:pt>
    <dgm:pt modelId="{F8E8D948-4C31-4C00-B627-7794A7508A63}">
      <dgm:prSet phldrT="[Text]"/>
      <dgm:spPr/>
      <dgm:t>
        <a:bodyPr/>
        <a:lstStyle/>
        <a:p>
          <a:r>
            <a:rPr lang="en-US" dirty="0"/>
            <a:t>Data acquisition</a:t>
          </a:r>
        </a:p>
      </dgm:t>
    </dgm:pt>
    <dgm:pt modelId="{A575156B-6390-4616-86F6-C7D31349EFE5}" type="parTrans" cxnId="{5F2A7F38-17B7-4ECB-AC58-57809F73CA66}">
      <dgm:prSet/>
      <dgm:spPr/>
      <dgm:t>
        <a:bodyPr/>
        <a:lstStyle/>
        <a:p>
          <a:endParaRPr lang="en-US"/>
        </a:p>
      </dgm:t>
    </dgm:pt>
    <dgm:pt modelId="{8B6297C4-F8BA-4E9F-8E32-942D9BA99A9E}" type="sibTrans" cxnId="{5F2A7F38-17B7-4ECB-AC58-57809F73CA66}">
      <dgm:prSet/>
      <dgm:spPr/>
      <dgm:t>
        <a:bodyPr/>
        <a:lstStyle/>
        <a:p>
          <a:endParaRPr lang="en-US"/>
        </a:p>
      </dgm:t>
    </dgm:pt>
    <dgm:pt modelId="{DF9A5FF8-E052-41C8-BB38-EA757B958ECA}">
      <dgm:prSet phldrT="[Text]"/>
      <dgm:spPr/>
      <dgm:t>
        <a:bodyPr/>
        <a:lstStyle/>
        <a:p>
          <a:r>
            <a:rPr lang="en-US" dirty="0"/>
            <a:t>Data communication</a:t>
          </a:r>
        </a:p>
      </dgm:t>
    </dgm:pt>
    <dgm:pt modelId="{639CF3EC-6F28-4837-9873-E2096EFFEC43}" type="parTrans" cxnId="{8EF78F2B-AB63-4E22-ACC9-868C2E1528B5}">
      <dgm:prSet/>
      <dgm:spPr/>
      <dgm:t>
        <a:bodyPr/>
        <a:lstStyle/>
        <a:p>
          <a:endParaRPr lang="en-US"/>
        </a:p>
      </dgm:t>
    </dgm:pt>
    <dgm:pt modelId="{C002DF0D-0938-4E32-ADFC-F3661891C04E}" type="sibTrans" cxnId="{8EF78F2B-AB63-4E22-ACC9-868C2E1528B5}">
      <dgm:prSet/>
      <dgm:spPr/>
      <dgm:t>
        <a:bodyPr/>
        <a:lstStyle/>
        <a:p>
          <a:endParaRPr lang="en-US"/>
        </a:p>
      </dgm:t>
    </dgm:pt>
    <dgm:pt modelId="{EC61F302-6620-4EE0-AA9C-9AA50C922B82}">
      <dgm:prSet phldrT="[Text]"/>
      <dgm:spPr/>
      <dgm:t>
        <a:bodyPr/>
        <a:lstStyle/>
        <a:p>
          <a:r>
            <a:rPr lang="en-US" dirty="0"/>
            <a:t>Information or data presentation</a:t>
          </a:r>
        </a:p>
      </dgm:t>
    </dgm:pt>
    <dgm:pt modelId="{FF9E8B15-7B9C-4CEC-B2F3-4C8B97B7E042}" type="parTrans" cxnId="{89591AB5-BECE-4932-AA6D-6F0D61B7ABD6}">
      <dgm:prSet/>
      <dgm:spPr/>
      <dgm:t>
        <a:bodyPr/>
        <a:lstStyle/>
        <a:p>
          <a:endParaRPr lang="en-US"/>
        </a:p>
      </dgm:t>
    </dgm:pt>
    <dgm:pt modelId="{3B22BB4A-22BC-4F87-B3B8-A9A4749F89D1}" type="sibTrans" cxnId="{89591AB5-BECE-4932-AA6D-6F0D61B7ABD6}">
      <dgm:prSet/>
      <dgm:spPr/>
      <dgm:t>
        <a:bodyPr/>
        <a:lstStyle/>
        <a:p>
          <a:endParaRPr lang="en-US"/>
        </a:p>
      </dgm:t>
    </dgm:pt>
    <dgm:pt modelId="{6DA5198B-C5D1-4485-A255-DF42291E26B0}">
      <dgm:prSet phldrT="[Text]"/>
      <dgm:spPr/>
      <dgm:t>
        <a:bodyPr/>
        <a:lstStyle/>
        <a:p>
          <a:r>
            <a:rPr lang="en-US" dirty="0"/>
            <a:t>Monitoring and control</a:t>
          </a:r>
        </a:p>
      </dgm:t>
    </dgm:pt>
    <dgm:pt modelId="{57710A80-307E-4B25-8964-2FB22B6192DA}" type="parTrans" cxnId="{5802782E-43C9-471B-A1B2-8D3B6479E3D9}">
      <dgm:prSet/>
      <dgm:spPr/>
      <dgm:t>
        <a:bodyPr/>
        <a:lstStyle/>
        <a:p>
          <a:endParaRPr lang="en-US"/>
        </a:p>
      </dgm:t>
    </dgm:pt>
    <dgm:pt modelId="{F0F95207-8FDF-49FE-90D4-4ABCC2D911EE}" type="sibTrans" cxnId="{5802782E-43C9-471B-A1B2-8D3B6479E3D9}">
      <dgm:prSet/>
      <dgm:spPr/>
      <dgm:t>
        <a:bodyPr/>
        <a:lstStyle/>
        <a:p>
          <a:endParaRPr lang="en-US"/>
        </a:p>
      </dgm:t>
    </dgm:pt>
    <dgm:pt modelId="{374560BE-CBE1-47C9-B431-34ECA974C1CE}" type="pres">
      <dgm:prSet presAssocID="{362A03D5-0E09-44CC-A141-E4394A5B1896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C582087-8A85-4867-B85C-5D30E6F28D93}" type="pres">
      <dgm:prSet presAssocID="{C035C532-25FA-45CD-B84E-B28B3414A651}" presName="centerShape" presStyleLbl="node0" presStyleIdx="0" presStyleCnt="1"/>
      <dgm:spPr/>
      <dgm:t>
        <a:bodyPr/>
        <a:lstStyle/>
        <a:p>
          <a:endParaRPr lang="en-US"/>
        </a:p>
      </dgm:t>
    </dgm:pt>
    <dgm:pt modelId="{BA569157-4847-4AC4-A7F2-A7889CBD1105}" type="pres">
      <dgm:prSet presAssocID="{A575156B-6390-4616-86F6-C7D31349EFE5}" presName="parTrans" presStyleLbl="bgSibTrans2D1" presStyleIdx="0" presStyleCnt="4"/>
      <dgm:spPr/>
      <dgm:t>
        <a:bodyPr/>
        <a:lstStyle/>
        <a:p>
          <a:endParaRPr lang="en-US"/>
        </a:p>
      </dgm:t>
    </dgm:pt>
    <dgm:pt modelId="{510F26EA-A0C0-46E5-9B8C-FD00FA7CF413}" type="pres">
      <dgm:prSet presAssocID="{F8E8D948-4C31-4C00-B627-7794A7508A63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F470621-60DA-48D5-A7E4-4734DB06367E}" type="pres">
      <dgm:prSet presAssocID="{639CF3EC-6F28-4837-9873-E2096EFFEC43}" presName="parTrans" presStyleLbl="bgSibTrans2D1" presStyleIdx="1" presStyleCnt="4"/>
      <dgm:spPr/>
      <dgm:t>
        <a:bodyPr/>
        <a:lstStyle/>
        <a:p>
          <a:endParaRPr lang="en-US"/>
        </a:p>
      </dgm:t>
    </dgm:pt>
    <dgm:pt modelId="{EB963CD6-9A3F-4298-8491-F66F1F1B12E1}" type="pres">
      <dgm:prSet presAssocID="{DF9A5FF8-E052-41C8-BB38-EA757B958ECA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9BFF320-DEF7-4A24-BA75-6726E192118A}" type="pres">
      <dgm:prSet presAssocID="{FF9E8B15-7B9C-4CEC-B2F3-4C8B97B7E042}" presName="parTrans" presStyleLbl="bgSibTrans2D1" presStyleIdx="2" presStyleCnt="4"/>
      <dgm:spPr/>
      <dgm:t>
        <a:bodyPr/>
        <a:lstStyle/>
        <a:p>
          <a:endParaRPr lang="en-US"/>
        </a:p>
      </dgm:t>
    </dgm:pt>
    <dgm:pt modelId="{8A7A4473-F12C-4004-9710-25B9A8B91FC8}" type="pres">
      <dgm:prSet presAssocID="{EC61F302-6620-4EE0-AA9C-9AA50C922B82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A79C78D-1B0B-4D02-948E-6586A662A44E}" type="pres">
      <dgm:prSet presAssocID="{57710A80-307E-4B25-8964-2FB22B6192DA}" presName="parTrans" presStyleLbl="bgSibTrans2D1" presStyleIdx="3" presStyleCnt="4"/>
      <dgm:spPr/>
      <dgm:t>
        <a:bodyPr/>
        <a:lstStyle/>
        <a:p>
          <a:endParaRPr lang="en-US"/>
        </a:p>
      </dgm:t>
    </dgm:pt>
    <dgm:pt modelId="{1D067E26-C696-4452-A40F-7137926416D1}" type="pres">
      <dgm:prSet presAssocID="{6DA5198B-C5D1-4485-A255-DF42291E26B0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0C22C19-631A-4AC1-92EE-99824FA82E63}" type="presOf" srcId="{57710A80-307E-4B25-8964-2FB22B6192DA}" destId="{2A79C78D-1B0B-4D02-948E-6586A662A44E}" srcOrd="0" destOrd="0" presId="urn:microsoft.com/office/officeart/2005/8/layout/radial4"/>
    <dgm:cxn modelId="{DED44B94-1496-4E38-ADFD-B5D7E982CF34}" type="presOf" srcId="{DF9A5FF8-E052-41C8-BB38-EA757B958ECA}" destId="{EB963CD6-9A3F-4298-8491-F66F1F1B12E1}" srcOrd="0" destOrd="0" presId="urn:microsoft.com/office/officeart/2005/8/layout/radial4"/>
    <dgm:cxn modelId="{BFB2D674-3B9F-42C8-8CB0-23A09F538ADF}" type="presOf" srcId="{639CF3EC-6F28-4837-9873-E2096EFFEC43}" destId="{2F470621-60DA-48D5-A7E4-4734DB06367E}" srcOrd="0" destOrd="0" presId="urn:microsoft.com/office/officeart/2005/8/layout/radial4"/>
    <dgm:cxn modelId="{B7AD2A5C-CFBB-440B-8129-BC8867D69382}" srcId="{362A03D5-0E09-44CC-A141-E4394A5B1896}" destId="{C035C532-25FA-45CD-B84E-B28B3414A651}" srcOrd="0" destOrd="0" parTransId="{00B4454E-923B-4450-98B1-257F5068D201}" sibTransId="{8795FE0E-87E8-49AA-B227-C4656D7E2530}"/>
    <dgm:cxn modelId="{EC6D4E00-469D-4F67-AF5C-79E920F6D3F7}" type="presOf" srcId="{362A03D5-0E09-44CC-A141-E4394A5B1896}" destId="{374560BE-CBE1-47C9-B431-34ECA974C1CE}" srcOrd="0" destOrd="0" presId="urn:microsoft.com/office/officeart/2005/8/layout/radial4"/>
    <dgm:cxn modelId="{5802782E-43C9-471B-A1B2-8D3B6479E3D9}" srcId="{C035C532-25FA-45CD-B84E-B28B3414A651}" destId="{6DA5198B-C5D1-4485-A255-DF42291E26B0}" srcOrd="3" destOrd="0" parTransId="{57710A80-307E-4B25-8964-2FB22B6192DA}" sibTransId="{F0F95207-8FDF-49FE-90D4-4ABCC2D911EE}"/>
    <dgm:cxn modelId="{92599360-E192-482A-B886-C9D310DE0841}" type="presOf" srcId="{6DA5198B-C5D1-4485-A255-DF42291E26B0}" destId="{1D067E26-C696-4452-A40F-7137926416D1}" srcOrd="0" destOrd="0" presId="urn:microsoft.com/office/officeart/2005/8/layout/radial4"/>
    <dgm:cxn modelId="{A79A4374-669D-4E8D-BE78-9DCBDCEB87E9}" type="presOf" srcId="{F8E8D948-4C31-4C00-B627-7794A7508A63}" destId="{510F26EA-A0C0-46E5-9B8C-FD00FA7CF413}" srcOrd="0" destOrd="0" presId="urn:microsoft.com/office/officeart/2005/8/layout/radial4"/>
    <dgm:cxn modelId="{10660C86-5C5C-4766-BB2D-B9DB6E52EF2B}" type="presOf" srcId="{C035C532-25FA-45CD-B84E-B28B3414A651}" destId="{1C582087-8A85-4867-B85C-5D30E6F28D93}" srcOrd="0" destOrd="0" presId="urn:microsoft.com/office/officeart/2005/8/layout/radial4"/>
    <dgm:cxn modelId="{8EF78F2B-AB63-4E22-ACC9-868C2E1528B5}" srcId="{C035C532-25FA-45CD-B84E-B28B3414A651}" destId="{DF9A5FF8-E052-41C8-BB38-EA757B958ECA}" srcOrd="1" destOrd="0" parTransId="{639CF3EC-6F28-4837-9873-E2096EFFEC43}" sibTransId="{C002DF0D-0938-4E32-ADFC-F3661891C04E}"/>
    <dgm:cxn modelId="{C22D33C9-7D64-4786-B8BC-E5532E18B7A6}" type="presOf" srcId="{FF9E8B15-7B9C-4CEC-B2F3-4C8B97B7E042}" destId="{09BFF320-DEF7-4A24-BA75-6726E192118A}" srcOrd="0" destOrd="0" presId="urn:microsoft.com/office/officeart/2005/8/layout/radial4"/>
    <dgm:cxn modelId="{5F2A7F38-17B7-4ECB-AC58-57809F73CA66}" srcId="{C035C532-25FA-45CD-B84E-B28B3414A651}" destId="{F8E8D948-4C31-4C00-B627-7794A7508A63}" srcOrd="0" destOrd="0" parTransId="{A575156B-6390-4616-86F6-C7D31349EFE5}" sibTransId="{8B6297C4-F8BA-4E9F-8E32-942D9BA99A9E}"/>
    <dgm:cxn modelId="{C9EE817B-4BE6-4804-8932-3F6336394555}" type="presOf" srcId="{EC61F302-6620-4EE0-AA9C-9AA50C922B82}" destId="{8A7A4473-F12C-4004-9710-25B9A8B91FC8}" srcOrd="0" destOrd="0" presId="urn:microsoft.com/office/officeart/2005/8/layout/radial4"/>
    <dgm:cxn modelId="{D4F22E1E-EB49-47B4-AD2E-41D30D631C43}" type="presOf" srcId="{A575156B-6390-4616-86F6-C7D31349EFE5}" destId="{BA569157-4847-4AC4-A7F2-A7889CBD1105}" srcOrd="0" destOrd="0" presId="urn:microsoft.com/office/officeart/2005/8/layout/radial4"/>
    <dgm:cxn modelId="{89591AB5-BECE-4932-AA6D-6F0D61B7ABD6}" srcId="{C035C532-25FA-45CD-B84E-B28B3414A651}" destId="{EC61F302-6620-4EE0-AA9C-9AA50C922B82}" srcOrd="2" destOrd="0" parTransId="{FF9E8B15-7B9C-4CEC-B2F3-4C8B97B7E042}" sibTransId="{3B22BB4A-22BC-4F87-B3B8-A9A4749F89D1}"/>
    <dgm:cxn modelId="{2F7E6DCC-7DE1-48B3-A858-176DB6093405}" type="presParOf" srcId="{374560BE-CBE1-47C9-B431-34ECA974C1CE}" destId="{1C582087-8A85-4867-B85C-5D30E6F28D93}" srcOrd="0" destOrd="0" presId="urn:microsoft.com/office/officeart/2005/8/layout/radial4"/>
    <dgm:cxn modelId="{BB6E75A5-A766-4748-9575-7826999993F4}" type="presParOf" srcId="{374560BE-CBE1-47C9-B431-34ECA974C1CE}" destId="{BA569157-4847-4AC4-A7F2-A7889CBD1105}" srcOrd="1" destOrd="0" presId="urn:microsoft.com/office/officeart/2005/8/layout/radial4"/>
    <dgm:cxn modelId="{E5664BA4-AC8E-4F86-A20E-FE78D067DB8B}" type="presParOf" srcId="{374560BE-CBE1-47C9-B431-34ECA974C1CE}" destId="{510F26EA-A0C0-46E5-9B8C-FD00FA7CF413}" srcOrd="2" destOrd="0" presId="urn:microsoft.com/office/officeart/2005/8/layout/radial4"/>
    <dgm:cxn modelId="{0965E9D6-F908-4381-B12B-641DA9E8DDBB}" type="presParOf" srcId="{374560BE-CBE1-47C9-B431-34ECA974C1CE}" destId="{2F470621-60DA-48D5-A7E4-4734DB06367E}" srcOrd="3" destOrd="0" presId="urn:microsoft.com/office/officeart/2005/8/layout/radial4"/>
    <dgm:cxn modelId="{A2292DA1-32A8-4312-B4EF-56611B1C38D6}" type="presParOf" srcId="{374560BE-CBE1-47C9-B431-34ECA974C1CE}" destId="{EB963CD6-9A3F-4298-8491-F66F1F1B12E1}" srcOrd="4" destOrd="0" presId="urn:microsoft.com/office/officeart/2005/8/layout/radial4"/>
    <dgm:cxn modelId="{3E77E072-3C87-4ED2-A563-FDAB6D5E7D53}" type="presParOf" srcId="{374560BE-CBE1-47C9-B431-34ECA974C1CE}" destId="{09BFF320-DEF7-4A24-BA75-6726E192118A}" srcOrd="5" destOrd="0" presId="urn:microsoft.com/office/officeart/2005/8/layout/radial4"/>
    <dgm:cxn modelId="{59CA717B-0924-47E0-B5A0-356839D53148}" type="presParOf" srcId="{374560BE-CBE1-47C9-B431-34ECA974C1CE}" destId="{8A7A4473-F12C-4004-9710-25B9A8B91FC8}" srcOrd="6" destOrd="0" presId="urn:microsoft.com/office/officeart/2005/8/layout/radial4"/>
    <dgm:cxn modelId="{13BFE5C8-65CB-4216-AA98-9B6ECC03D3CA}" type="presParOf" srcId="{374560BE-CBE1-47C9-B431-34ECA974C1CE}" destId="{2A79C78D-1B0B-4D02-948E-6586A662A44E}" srcOrd="7" destOrd="0" presId="urn:microsoft.com/office/officeart/2005/8/layout/radial4"/>
    <dgm:cxn modelId="{95D55B11-1A81-4D11-B466-A8D3609BBB9A}" type="presParOf" srcId="{374560BE-CBE1-47C9-B431-34ECA974C1CE}" destId="{1D067E26-C696-4452-A40F-7137926416D1}" srcOrd="8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2524AFF6-FC10-4EFA-ACC1-E997EC7ECD31}" type="doc">
      <dgm:prSet loTypeId="urn:microsoft.com/office/officeart/2005/8/layout/list1" loCatId="list" qsTypeId="urn:microsoft.com/office/officeart/2005/8/quickstyle/simple1" qsCatId="simple" csTypeId="urn:microsoft.com/office/officeart/2005/8/colors/accent3_4" csCatId="accent3" phldr="1"/>
      <dgm:spPr/>
      <dgm:t>
        <a:bodyPr/>
        <a:lstStyle/>
        <a:p>
          <a:endParaRPr lang="en-US"/>
        </a:p>
      </dgm:t>
    </dgm:pt>
    <dgm:pt modelId="{42F0604B-D2B8-465D-B4C1-79BB246F8447}">
      <dgm:prSet phldrT="[Text]"/>
      <dgm:spPr/>
      <dgm:t>
        <a:bodyPr/>
        <a:lstStyle/>
        <a:p>
          <a:r>
            <a:rPr lang="en-US" dirty="0"/>
            <a:t>Real-time time control of distribution network enables optimal power flow in all situations</a:t>
          </a:r>
        </a:p>
      </dgm:t>
    </dgm:pt>
    <dgm:pt modelId="{1445FCA0-CB9B-424E-B7B5-0C6005066835}" type="parTrans" cxnId="{1147C47C-7CD9-4CD3-9951-CE6993F3E8E8}">
      <dgm:prSet/>
      <dgm:spPr/>
      <dgm:t>
        <a:bodyPr/>
        <a:lstStyle/>
        <a:p>
          <a:endParaRPr lang="en-US"/>
        </a:p>
      </dgm:t>
    </dgm:pt>
    <dgm:pt modelId="{A098606A-2DA4-4671-9690-F728EE44C94D}" type="sibTrans" cxnId="{1147C47C-7CD9-4CD3-9951-CE6993F3E8E8}">
      <dgm:prSet/>
      <dgm:spPr/>
      <dgm:t>
        <a:bodyPr/>
        <a:lstStyle/>
        <a:p>
          <a:endParaRPr lang="en-US"/>
        </a:p>
      </dgm:t>
    </dgm:pt>
    <dgm:pt modelId="{34D1F901-F359-4F78-92E3-6DD0513FCF2E}">
      <dgm:prSet phldrT="[Text]"/>
      <dgm:spPr/>
      <dgm:t>
        <a:bodyPr/>
        <a:lstStyle/>
        <a:p>
          <a:r>
            <a:rPr lang="en-US" dirty="0"/>
            <a:t>Monitoring will improve reliability and power quality</a:t>
          </a:r>
        </a:p>
      </dgm:t>
    </dgm:pt>
    <dgm:pt modelId="{DBB88078-362D-4835-9D03-1BDB8EA7D4F9}" type="parTrans" cxnId="{3754EC12-A4F4-43CB-A114-631165D0ADB7}">
      <dgm:prSet/>
      <dgm:spPr/>
      <dgm:t>
        <a:bodyPr/>
        <a:lstStyle/>
        <a:p>
          <a:endParaRPr lang="en-US"/>
        </a:p>
      </dgm:t>
    </dgm:pt>
    <dgm:pt modelId="{FB724C41-BD11-4AC9-917E-59912CC4FA05}" type="sibTrans" cxnId="{3754EC12-A4F4-43CB-A114-631165D0ADB7}">
      <dgm:prSet/>
      <dgm:spPr/>
      <dgm:t>
        <a:bodyPr/>
        <a:lstStyle/>
        <a:p>
          <a:endParaRPr lang="en-US"/>
        </a:p>
      </dgm:t>
    </dgm:pt>
    <dgm:pt modelId="{0355F14A-4DE5-4E2D-A12E-7C248DB8AC16}">
      <dgm:prSet phldrT="[Text]"/>
      <dgm:spPr/>
      <dgm:t>
        <a:bodyPr/>
        <a:lstStyle/>
        <a:p>
          <a:r>
            <a:rPr lang="en-US" dirty="0"/>
            <a:t>Very large investments for distribution network are mandatory in future</a:t>
          </a:r>
        </a:p>
      </dgm:t>
    </dgm:pt>
    <dgm:pt modelId="{6CE57185-F326-477B-99F4-A60A18651DC2}" type="parTrans" cxnId="{786F5189-C246-4118-B79A-A824E12F7D10}">
      <dgm:prSet/>
      <dgm:spPr/>
      <dgm:t>
        <a:bodyPr/>
        <a:lstStyle/>
        <a:p>
          <a:endParaRPr lang="en-US"/>
        </a:p>
      </dgm:t>
    </dgm:pt>
    <dgm:pt modelId="{1E2223AF-35EF-4DCB-B900-0F90956CDEA8}" type="sibTrans" cxnId="{786F5189-C246-4118-B79A-A824E12F7D10}">
      <dgm:prSet/>
      <dgm:spPr/>
      <dgm:t>
        <a:bodyPr/>
        <a:lstStyle/>
        <a:p>
          <a:endParaRPr lang="en-US"/>
        </a:p>
      </dgm:t>
    </dgm:pt>
    <dgm:pt modelId="{B6C09E7D-E549-4654-B27C-14DB89EC4D2A}" type="pres">
      <dgm:prSet presAssocID="{2524AFF6-FC10-4EFA-ACC1-E997EC7ECD31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DCA5C398-3282-41AB-B384-4245252DC481}" type="pres">
      <dgm:prSet presAssocID="{42F0604B-D2B8-465D-B4C1-79BB246F8447}" presName="parentLin" presStyleCnt="0"/>
      <dgm:spPr/>
    </dgm:pt>
    <dgm:pt modelId="{01ADC051-D56F-446D-9A8E-D8F48A60157F}" type="pres">
      <dgm:prSet presAssocID="{42F0604B-D2B8-465D-B4C1-79BB246F8447}" presName="parentLeftMargin" presStyleLbl="node1" presStyleIdx="0" presStyleCnt="3"/>
      <dgm:spPr/>
      <dgm:t>
        <a:bodyPr/>
        <a:lstStyle/>
        <a:p>
          <a:endParaRPr lang="en-US"/>
        </a:p>
      </dgm:t>
    </dgm:pt>
    <dgm:pt modelId="{364AEB3A-102E-44E3-BDEC-F099503CCF9F}" type="pres">
      <dgm:prSet presAssocID="{42F0604B-D2B8-465D-B4C1-79BB246F8447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2351665-6FFD-4D6B-834B-834414C9BEBB}" type="pres">
      <dgm:prSet presAssocID="{42F0604B-D2B8-465D-B4C1-79BB246F8447}" presName="negativeSpace" presStyleCnt="0"/>
      <dgm:spPr/>
    </dgm:pt>
    <dgm:pt modelId="{61611B3D-5195-403F-A399-B965C720DFF8}" type="pres">
      <dgm:prSet presAssocID="{42F0604B-D2B8-465D-B4C1-79BB246F8447}" presName="childText" presStyleLbl="conFgAcc1" presStyleIdx="0" presStyleCnt="3">
        <dgm:presLayoutVars>
          <dgm:bulletEnabled val="1"/>
        </dgm:presLayoutVars>
      </dgm:prSet>
      <dgm:spPr/>
    </dgm:pt>
    <dgm:pt modelId="{DDC2D408-7E2C-436D-AAFC-068DE0687F04}" type="pres">
      <dgm:prSet presAssocID="{A098606A-2DA4-4671-9690-F728EE44C94D}" presName="spaceBetweenRectangles" presStyleCnt="0"/>
      <dgm:spPr/>
    </dgm:pt>
    <dgm:pt modelId="{8BF18816-3B7E-46D5-9979-F728527607C5}" type="pres">
      <dgm:prSet presAssocID="{34D1F901-F359-4F78-92E3-6DD0513FCF2E}" presName="parentLin" presStyleCnt="0"/>
      <dgm:spPr/>
    </dgm:pt>
    <dgm:pt modelId="{03A911A0-46BC-4689-9102-093E2D4B6B24}" type="pres">
      <dgm:prSet presAssocID="{34D1F901-F359-4F78-92E3-6DD0513FCF2E}" presName="parentLeftMargin" presStyleLbl="node1" presStyleIdx="0" presStyleCnt="3"/>
      <dgm:spPr/>
      <dgm:t>
        <a:bodyPr/>
        <a:lstStyle/>
        <a:p>
          <a:endParaRPr lang="en-US"/>
        </a:p>
      </dgm:t>
    </dgm:pt>
    <dgm:pt modelId="{FE9E6490-1839-4265-B20D-B050B638147B}" type="pres">
      <dgm:prSet presAssocID="{34D1F901-F359-4F78-92E3-6DD0513FCF2E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67F0048-C015-475F-A062-E97F02FBF8B6}" type="pres">
      <dgm:prSet presAssocID="{34D1F901-F359-4F78-92E3-6DD0513FCF2E}" presName="negativeSpace" presStyleCnt="0"/>
      <dgm:spPr/>
    </dgm:pt>
    <dgm:pt modelId="{B1E653D9-F435-4FB5-A329-48D4AF55DD3D}" type="pres">
      <dgm:prSet presAssocID="{34D1F901-F359-4F78-92E3-6DD0513FCF2E}" presName="childText" presStyleLbl="conFgAcc1" presStyleIdx="1" presStyleCnt="3">
        <dgm:presLayoutVars>
          <dgm:bulletEnabled val="1"/>
        </dgm:presLayoutVars>
      </dgm:prSet>
      <dgm:spPr/>
    </dgm:pt>
    <dgm:pt modelId="{2C266AE3-D066-4E23-A0F7-164F5B12215F}" type="pres">
      <dgm:prSet presAssocID="{FB724C41-BD11-4AC9-917E-59912CC4FA05}" presName="spaceBetweenRectangles" presStyleCnt="0"/>
      <dgm:spPr/>
    </dgm:pt>
    <dgm:pt modelId="{061ADE14-A7B7-4ED5-82B2-8DEA9626D340}" type="pres">
      <dgm:prSet presAssocID="{0355F14A-4DE5-4E2D-A12E-7C248DB8AC16}" presName="parentLin" presStyleCnt="0"/>
      <dgm:spPr/>
    </dgm:pt>
    <dgm:pt modelId="{AB44429D-330C-44D6-A7B2-A9BF58016BDE}" type="pres">
      <dgm:prSet presAssocID="{0355F14A-4DE5-4E2D-A12E-7C248DB8AC16}" presName="parentLeftMargin" presStyleLbl="node1" presStyleIdx="1" presStyleCnt="3"/>
      <dgm:spPr/>
      <dgm:t>
        <a:bodyPr/>
        <a:lstStyle/>
        <a:p>
          <a:endParaRPr lang="en-US"/>
        </a:p>
      </dgm:t>
    </dgm:pt>
    <dgm:pt modelId="{FA05F284-99CD-4748-8F57-F9D313F6B1F1}" type="pres">
      <dgm:prSet presAssocID="{0355F14A-4DE5-4E2D-A12E-7C248DB8AC16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1F01B80-DC3D-47A0-AE87-ADC2CC633EA8}" type="pres">
      <dgm:prSet presAssocID="{0355F14A-4DE5-4E2D-A12E-7C248DB8AC16}" presName="negativeSpace" presStyleCnt="0"/>
      <dgm:spPr/>
    </dgm:pt>
    <dgm:pt modelId="{4B769558-5595-47F4-8D88-E3D02874E6BD}" type="pres">
      <dgm:prSet presAssocID="{0355F14A-4DE5-4E2D-A12E-7C248DB8AC16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3754EC12-A4F4-43CB-A114-631165D0ADB7}" srcId="{2524AFF6-FC10-4EFA-ACC1-E997EC7ECD31}" destId="{34D1F901-F359-4F78-92E3-6DD0513FCF2E}" srcOrd="1" destOrd="0" parTransId="{DBB88078-362D-4835-9D03-1BDB8EA7D4F9}" sibTransId="{FB724C41-BD11-4AC9-917E-59912CC4FA05}"/>
    <dgm:cxn modelId="{BE1E6107-CA8D-49CD-B4B8-46ECB4387E4B}" type="presOf" srcId="{42F0604B-D2B8-465D-B4C1-79BB246F8447}" destId="{364AEB3A-102E-44E3-BDEC-F099503CCF9F}" srcOrd="1" destOrd="0" presId="urn:microsoft.com/office/officeart/2005/8/layout/list1"/>
    <dgm:cxn modelId="{692A4FEB-9BDB-4906-8BAF-C4C6F1A62EAD}" type="presOf" srcId="{42F0604B-D2B8-465D-B4C1-79BB246F8447}" destId="{01ADC051-D56F-446D-9A8E-D8F48A60157F}" srcOrd="0" destOrd="0" presId="urn:microsoft.com/office/officeart/2005/8/layout/list1"/>
    <dgm:cxn modelId="{1147C47C-7CD9-4CD3-9951-CE6993F3E8E8}" srcId="{2524AFF6-FC10-4EFA-ACC1-E997EC7ECD31}" destId="{42F0604B-D2B8-465D-B4C1-79BB246F8447}" srcOrd="0" destOrd="0" parTransId="{1445FCA0-CB9B-424E-B7B5-0C6005066835}" sibTransId="{A098606A-2DA4-4671-9690-F728EE44C94D}"/>
    <dgm:cxn modelId="{8535107E-EECF-4B36-AC8F-3D0704608D25}" type="presOf" srcId="{34D1F901-F359-4F78-92E3-6DD0513FCF2E}" destId="{FE9E6490-1839-4265-B20D-B050B638147B}" srcOrd="1" destOrd="0" presId="urn:microsoft.com/office/officeart/2005/8/layout/list1"/>
    <dgm:cxn modelId="{AC3661A7-244B-4927-90E4-655562472B7F}" type="presOf" srcId="{0355F14A-4DE5-4E2D-A12E-7C248DB8AC16}" destId="{FA05F284-99CD-4748-8F57-F9D313F6B1F1}" srcOrd="1" destOrd="0" presId="urn:microsoft.com/office/officeart/2005/8/layout/list1"/>
    <dgm:cxn modelId="{786F5189-C246-4118-B79A-A824E12F7D10}" srcId="{2524AFF6-FC10-4EFA-ACC1-E997EC7ECD31}" destId="{0355F14A-4DE5-4E2D-A12E-7C248DB8AC16}" srcOrd="2" destOrd="0" parTransId="{6CE57185-F326-477B-99F4-A60A18651DC2}" sibTransId="{1E2223AF-35EF-4DCB-B900-0F90956CDEA8}"/>
    <dgm:cxn modelId="{3D8DC9DB-1878-4B4D-8EAD-3E8442E67507}" type="presOf" srcId="{0355F14A-4DE5-4E2D-A12E-7C248DB8AC16}" destId="{AB44429D-330C-44D6-A7B2-A9BF58016BDE}" srcOrd="0" destOrd="0" presId="urn:microsoft.com/office/officeart/2005/8/layout/list1"/>
    <dgm:cxn modelId="{90249D6E-CA6C-4114-8606-AA08761905A2}" type="presOf" srcId="{2524AFF6-FC10-4EFA-ACC1-E997EC7ECD31}" destId="{B6C09E7D-E549-4654-B27C-14DB89EC4D2A}" srcOrd="0" destOrd="0" presId="urn:microsoft.com/office/officeart/2005/8/layout/list1"/>
    <dgm:cxn modelId="{49C05419-7D56-4167-B25B-0C343AE0A1DA}" type="presOf" srcId="{34D1F901-F359-4F78-92E3-6DD0513FCF2E}" destId="{03A911A0-46BC-4689-9102-093E2D4B6B24}" srcOrd="0" destOrd="0" presId="urn:microsoft.com/office/officeart/2005/8/layout/list1"/>
    <dgm:cxn modelId="{04E966F8-F221-4A83-A765-BEBB7099BDC0}" type="presParOf" srcId="{B6C09E7D-E549-4654-B27C-14DB89EC4D2A}" destId="{DCA5C398-3282-41AB-B384-4245252DC481}" srcOrd="0" destOrd="0" presId="urn:microsoft.com/office/officeart/2005/8/layout/list1"/>
    <dgm:cxn modelId="{AAD56C2A-075B-43E6-9A62-FEFF31A65F4F}" type="presParOf" srcId="{DCA5C398-3282-41AB-B384-4245252DC481}" destId="{01ADC051-D56F-446D-9A8E-D8F48A60157F}" srcOrd="0" destOrd="0" presId="urn:microsoft.com/office/officeart/2005/8/layout/list1"/>
    <dgm:cxn modelId="{F705FB77-1555-4C7E-8912-E7FC42FE2108}" type="presParOf" srcId="{DCA5C398-3282-41AB-B384-4245252DC481}" destId="{364AEB3A-102E-44E3-BDEC-F099503CCF9F}" srcOrd="1" destOrd="0" presId="urn:microsoft.com/office/officeart/2005/8/layout/list1"/>
    <dgm:cxn modelId="{3D5AE113-6819-4F67-A180-C752A905E743}" type="presParOf" srcId="{B6C09E7D-E549-4654-B27C-14DB89EC4D2A}" destId="{42351665-6FFD-4D6B-834B-834414C9BEBB}" srcOrd="1" destOrd="0" presId="urn:microsoft.com/office/officeart/2005/8/layout/list1"/>
    <dgm:cxn modelId="{7B127C97-315C-4277-96CC-AC1D8F051E3C}" type="presParOf" srcId="{B6C09E7D-E549-4654-B27C-14DB89EC4D2A}" destId="{61611B3D-5195-403F-A399-B965C720DFF8}" srcOrd="2" destOrd="0" presId="urn:microsoft.com/office/officeart/2005/8/layout/list1"/>
    <dgm:cxn modelId="{AA0B50B5-4315-40B3-B035-71293F764F59}" type="presParOf" srcId="{B6C09E7D-E549-4654-B27C-14DB89EC4D2A}" destId="{DDC2D408-7E2C-436D-AAFC-068DE0687F04}" srcOrd="3" destOrd="0" presId="urn:microsoft.com/office/officeart/2005/8/layout/list1"/>
    <dgm:cxn modelId="{CEE144D4-C8E8-4C96-B50C-40DE49FFC870}" type="presParOf" srcId="{B6C09E7D-E549-4654-B27C-14DB89EC4D2A}" destId="{8BF18816-3B7E-46D5-9979-F728527607C5}" srcOrd="4" destOrd="0" presId="urn:microsoft.com/office/officeart/2005/8/layout/list1"/>
    <dgm:cxn modelId="{26C680F7-8987-401D-9902-859593C73F3C}" type="presParOf" srcId="{8BF18816-3B7E-46D5-9979-F728527607C5}" destId="{03A911A0-46BC-4689-9102-093E2D4B6B24}" srcOrd="0" destOrd="0" presId="urn:microsoft.com/office/officeart/2005/8/layout/list1"/>
    <dgm:cxn modelId="{A6718A9B-12BC-4A17-950A-61131EBABE95}" type="presParOf" srcId="{8BF18816-3B7E-46D5-9979-F728527607C5}" destId="{FE9E6490-1839-4265-B20D-B050B638147B}" srcOrd="1" destOrd="0" presId="urn:microsoft.com/office/officeart/2005/8/layout/list1"/>
    <dgm:cxn modelId="{20224D4F-A671-4161-B413-3C29888CBA36}" type="presParOf" srcId="{B6C09E7D-E549-4654-B27C-14DB89EC4D2A}" destId="{767F0048-C015-475F-A062-E97F02FBF8B6}" srcOrd="5" destOrd="0" presId="urn:microsoft.com/office/officeart/2005/8/layout/list1"/>
    <dgm:cxn modelId="{612DB3B3-05BF-4B75-B560-1D1ABB3A1908}" type="presParOf" srcId="{B6C09E7D-E549-4654-B27C-14DB89EC4D2A}" destId="{B1E653D9-F435-4FB5-A329-48D4AF55DD3D}" srcOrd="6" destOrd="0" presId="urn:microsoft.com/office/officeart/2005/8/layout/list1"/>
    <dgm:cxn modelId="{04CEF150-D5ED-4DAD-8A51-733384E9AEDC}" type="presParOf" srcId="{B6C09E7D-E549-4654-B27C-14DB89EC4D2A}" destId="{2C266AE3-D066-4E23-A0F7-164F5B12215F}" srcOrd="7" destOrd="0" presId="urn:microsoft.com/office/officeart/2005/8/layout/list1"/>
    <dgm:cxn modelId="{4DB477E3-FD2F-4470-954E-F0C8916AF14E}" type="presParOf" srcId="{B6C09E7D-E549-4654-B27C-14DB89EC4D2A}" destId="{061ADE14-A7B7-4ED5-82B2-8DEA9626D340}" srcOrd="8" destOrd="0" presId="urn:microsoft.com/office/officeart/2005/8/layout/list1"/>
    <dgm:cxn modelId="{9C9D88C6-575B-4413-A76E-E22769EAB6FD}" type="presParOf" srcId="{061ADE14-A7B7-4ED5-82B2-8DEA9626D340}" destId="{AB44429D-330C-44D6-A7B2-A9BF58016BDE}" srcOrd="0" destOrd="0" presId="urn:microsoft.com/office/officeart/2005/8/layout/list1"/>
    <dgm:cxn modelId="{A3CB7AF8-C2F2-4E4F-87B3-85DD50E0A1C8}" type="presParOf" srcId="{061ADE14-A7B7-4ED5-82B2-8DEA9626D340}" destId="{FA05F284-99CD-4748-8F57-F9D313F6B1F1}" srcOrd="1" destOrd="0" presId="urn:microsoft.com/office/officeart/2005/8/layout/list1"/>
    <dgm:cxn modelId="{CB9B6074-7FE9-4023-A45C-CD8A21F18BDC}" type="presParOf" srcId="{B6C09E7D-E549-4654-B27C-14DB89EC4D2A}" destId="{B1F01B80-DC3D-47A0-AE87-ADC2CC633EA8}" srcOrd="9" destOrd="0" presId="urn:microsoft.com/office/officeart/2005/8/layout/list1"/>
    <dgm:cxn modelId="{119D8505-FE22-47F6-A0F6-8E11E9AFB165}" type="presParOf" srcId="{B6C09E7D-E549-4654-B27C-14DB89EC4D2A}" destId="{4B769558-5595-47F4-8D88-E3D02874E6BD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0CB8CFA-2685-4A74-834A-5AB6331E2996}">
      <dsp:nvSpPr>
        <dsp:cNvPr id="0" name=""/>
        <dsp:cNvSpPr/>
      </dsp:nvSpPr>
      <dsp:spPr>
        <a:xfrm>
          <a:off x="2214607" y="1311046"/>
          <a:ext cx="1666396" cy="1441500"/>
        </a:xfrm>
        <a:prstGeom prst="hexagon">
          <a:avLst>
            <a:gd name="adj" fmla="val 28570"/>
            <a:gd name="vf" fmla="val 115470"/>
          </a:avLst>
        </a:prstGeom>
        <a:solidFill>
          <a:schemeClr val="accent3">
            <a:shade val="8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dirty="0"/>
            <a:t>Reliability</a:t>
          </a:r>
        </a:p>
      </dsp:txBody>
      <dsp:txXfrm>
        <a:off x="2490752" y="1549923"/>
        <a:ext cx="1114106" cy="963746"/>
      </dsp:txXfrm>
    </dsp:sp>
    <dsp:sp modelId="{5475BADD-91A4-45B5-8A90-CC96D25CC861}">
      <dsp:nvSpPr>
        <dsp:cNvPr id="0" name=""/>
        <dsp:cNvSpPr/>
      </dsp:nvSpPr>
      <dsp:spPr>
        <a:xfrm>
          <a:off x="3258092" y="621385"/>
          <a:ext cx="628726" cy="541731"/>
        </a:xfrm>
        <a:prstGeom prst="hexagon">
          <a:avLst>
            <a:gd name="adj" fmla="val 28900"/>
            <a:gd name="vf" fmla="val 115470"/>
          </a:avLst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66BAB2D-E566-4F92-B4C2-4FF1A74DC008}">
      <dsp:nvSpPr>
        <dsp:cNvPr id="0" name=""/>
        <dsp:cNvSpPr/>
      </dsp:nvSpPr>
      <dsp:spPr>
        <a:xfrm>
          <a:off x="2368106" y="0"/>
          <a:ext cx="1365600" cy="1181404"/>
        </a:xfrm>
        <a:prstGeom prst="hexagon">
          <a:avLst>
            <a:gd name="adj" fmla="val 28570"/>
            <a:gd name="vf" fmla="val 115470"/>
          </a:avLst>
        </a:prstGeom>
        <a:solidFill>
          <a:schemeClr val="accent3">
            <a:shade val="8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/>
            <a:t>Fault detection</a:t>
          </a:r>
        </a:p>
      </dsp:txBody>
      <dsp:txXfrm>
        <a:off x="2594415" y="195784"/>
        <a:ext cx="912982" cy="789836"/>
      </dsp:txXfrm>
    </dsp:sp>
    <dsp:sp modelId="{569D7893-A863-42AD-897C-18004D753B74}">
      <dsp:nvSpPr>
        <dsp:cNvPr id="0" name=""/>
        <dsp:cNvSpPr/>
      </dsp:nvSpPr>
      <dsp:spPr>
        <a:xfrm>
          <a:off x="3991865" y="1634134"/>
          <a:ext cx="628726" cy="541731"/>
        </a:xfrm>
        <a:prstGeom prst="hexagon">
          <a:avLst>
            <a:gd name="adj" fmla="val 28900"/>
            <a:gd name="vf" fmla="val 115470"/>
          </a:avLst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336F577-D004-4EC9-A4F0-2640D2C47A69}">
      <dsp:nvSpPr>
        <dsp:cNvPr id="0" name=""/>
        <dsp:cNvSpPr/>
      </dsp:nvSpPr>
      <dsp:spPr>
        <a:xfrm>
          <a:off x="3620521" y="726643"/>
          <a:ext cx="1365600" cy="1181404"/>
        </a:xfrm>
        <a:prstGeom prst="hexagon">
          <a:avLst>
            <a:gd name="adj" fmla="val 28570"/>
            <a:gd name="vf" fmla="val 115470"/>
          </a:avLst>
        </a:prstGeom>
        <a:solidFill>
          <a:schemeClr val="accent3">
            <a:shade val="80000"/>
            <a:hueOff val="164180"/>
            <a:satOff val="-11593"/>
            <a:lumOff val="743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/>
            <a:t>Transformer condition monitoring</a:t>
          </a:r>
        </a:p>
      </dsp:txBody>
      <dsp:txXfrm>
        <a:off x="3846830" y="922427"/>
        <a:ext cx="912982" cy="789836"/>
      </dsp:txXfrm>
    </dsp:sp>
    <dsp:sp modelId="{04C2B8C2-AEB6-4678-B2C6-ECCF67076A45}">
      <dsp:nvSpPr>
        <dsp:cNvPr id="0" name=""/>
        <dsp:cNvSpPr/>
      </dsp:nvSpPr>
      <dsp:spPr>
        <a:xfrm>
          <a:off x="3482139" y="2777337"/>
          <a:ext cx="628726" cy="541731"/>
        </a:xfrm>
        <a:prstGeom prst="hexagon">
          <a:avLst>
            <a:gd name="adj" fmla="val 28900"/>
            <a:gd name="vf" fmla="val 115470"/>
          </a:avLst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2E02BA7-FA53-41A9-A8C6-F3AFBA5ADC25}">
      <dsp:nvSpPr>
        <dsp:cNvPr id="0" name=""/>
        <dsp:cNvSpPr/>
      </dsp:nvSpPr>
      <dsp:spPr>
        <a:xfrm>
          <a:off x="3620521" y="2155139"/>
          <a:ext cx="1365600" cy="1181404"/>
        </a:xfrm>
        <a:prstGeom prst="hexagon">
          <a:avLst>
            <a:gd name="adj" fmla="val 28570"/>
            <a:gd name="vf" fmla="val 115470"/>
          </a:avLst>
        </a:prstGeom>
        <a:solidFill>
          <a:schemeClr val="accent3">
            <a:shade val="80000"/>
            <a:hueOff val="328360"/>
            <a:satOff val="-23186"/>
            <a:lumOff val="1487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/>
            <a:t>Power quality</a:t>
          </a:r>
        </a:p>
      </dsp:txBody>
      <dsp:txXfrm>
        <a:off x="3846830" y="2350923"/>
        <a:ext cx="912982" cy="789836"/>
      </dsp:txXfrm>
    </dsp:sp>
    <dsp:sp modelId="{260441B3-7806-42F3-B60E-614EC84C18BB}">
      <dsp:nvSpPr>
        <dsp:cNvPr id="0" name=""/>
        <dsp:cNvSpPr/>
      </dsp:nvSpPr>
      <dsp:spPr>
        <a:xfrm>
          <a:off x="2217708" y="2896006"/>
          <a:ext cx="628726" cy="541731"/>
        </a:xfrm>
        <a:prstGeom prst="hexagon">
          <a:avLst>
            <a:gd name="adj" fmla="val 28900"/>
            <a:gd name="vf" fmla="val 115470"/>
          </a:avLst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8669F5C-8AB5-4DB7-8E8B-1453AC74810E}">
      <dsp:nvSpPr>
        <dsp:cNvPr id="0" name=""/>
        <dsp:cNvSpPr/>
      </dsp:nvSpPr>
      <dsp:spPr>
        <a:xfrm>
          <a:off x="2368106" y="2882595"/>
          <a:ext cx="1365600" cy="1181404"/>
        </a:xfrm>
        <a:prstGeom prst="hexagon">
          <a:avLst>
            <a:gd name="adj" fmla="val 28570"/>
            <a:gd name="vf" fmla="val 115470"/>
          </a:avLst>
        </a:prstGeom>
        <a:solidFill>
          <a:schemeClr val="accent3">
            <a:shade val="80000"/>
            <a:hueOff val="492540"/>
            <a:satOff val="-34778"/>
            <a:lumOff val="2230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/>
            <a:t>Energy flow analysis</a:t>
          </a:r>
        </a:p>
      </dsp:txBody>
      <dsp:txXfrm>
        <a:off x="2594415" y="3078379"/>
        <a:ext cx="912982" cy="789836"/>
      </dsp:txXfrm>
    </dsp:sp>
    <dsp:sp modelId="{28EC586B-CB04-42D6-BCF9-664DAA7844F3}">
      <dsp:nvSpPr>
        <dsp:cNvPr id="0" name=""/>
        <dsp:cNvSpPr/>
      </dsp:nvSpPr>
      <dsp:spPr>
        <a:xfrm>
          <a:off x="1471919" y="1883664"/>
          <a:ext cx="628726" cy="541731"/>
        </a:xfrm>
        <a:prstGeom prst="hexagon">
          <a:avLst>
            <a:gd name="adj" fmla="val 28900"/>
            <a:gd name="vf" fmla="val 115470"/>
          </a:avLst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95DDBD0-677F-4ADD-8459-57C288F95DD3}">
      <dsp:nvSpPr>
        <dsp:cNvPr id="0" name=""/>
        <dsp:cNvSpPr/>
      </dsp:nvSpPr>
      <dsp:spPr>
        <a:xfrm>
          <a:off x="1109878" y="2155952"/>
          <a:ext cx="1365600" cy="1181404"/>
        </a:xfrm>
        <a:prstGeom prst="hexagon">
          <a:avLst>
            <a:gd name="adj" fmla="val 28570"/>
            <a:gd name="vf" fmla="val 115470"/>
          </a:avLst>
        </a:prstGeom>
        <a:solidFill>
          <a:schemeClr val="accent3">
            <a:shade val="80000"/>
            <a:hueOff val="656719"/>
            <a:satOff val="-46371"/>
            <a:lumOff val="2974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/>
            <a:t>Voltage profile</a:t>
          </a:r>
        </a:p>
      </dsp:txBody>
      <dsp:txXfrm>
        <a:off x="1336187" y="2351736"/>
        <a:ext cx="912982" cy="789836"/>
      </dsp:txXfrm>
    </dsp:sp>
    <dsp:sp modelId="{C557388C-F321-41FD-8482-5E09B3BBC673}">
      <dsp:nvSpPr>
        <dsp:cNvPr id="0" name=""/>
        <dsp:cNvSpPr/>
      </dsp:nvSpPr>
      <dsp:spPr>
        <a:xfrm>
          <a:off x="1109878" y="725017"/>
          <a:ext cx="1365600" cy="1181404"/>
        </a:xfrm>
        <a:prstGeom prst="hexagon">
          <a:avLst>
            <a:gd name="adj" fmla="val 28570"/>
            <a:gd name="vf" fmla="val 115470"/>
          </a:avLst>
        </a:prstGeom>
        <a:solidFill>
          <a:schemeClr val="accent3">
            <a:shade val="80000"/>
            <a:hueOff val="820899"/>
            <a:satOff val="-57964"/>
            <a:lumOff val="3717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/>
            <a:t>Remote control</a:t>
          </a:r>
        </a:p>
      </dsp:txBody>
      <dsp:txXfrm>
        <a:off x="1336187" y="920801"/>
        <a:ext cx="912982" cy="78983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207E5D0-5C5D-4551-B668-35DF6A74AE97}">
      <dsp:nvSpPr>
        <dsp:cNvPr id="0" name=""/>
        <dsp:cNvSpPr/>
      </dsp:nvSpPr>
      <dsp:spPr>
        <a:xfrm>
          <a:off x="1114081" y="104338"/>
          <a:ext cx="2070716" cy="719132"/>
        </a:xfrm>
        <a:prstGeom prst="ellipse">
          <a:avLst/>
        </a:prstGeom>
        <a:solidFill>
          <a:schemeClr val="accent3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449628A-B7F1-42F8-8A12-2E02466FAC63}">
      <dsp:nvSpPr>
        <dsp:cNvPr id="0" name=""/>
        <dsp:cNvSpPr/>
      </dsp:nvSpPr>
      <dsp:spPr>
        <a:xfrm>
          <a:off x="1951999" y="1865250"/>
          <a:ext cx="401301" cy="256833"/>
        </a:xfrm>
        <a:prstGeom prst="downArrow">
          <a:avLst/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D46A792-7E23-47EC-8331-8C6FC0C19507}">
      <dsp:nvSpPr>
        <dsp:cNvPr id="0" name=""/>
        <dsp:cNvSpPr/>
      </dsp:nvSpPr>
      <dsp:spPr>
        <a:xfrm>
          <a:off x="1189525" y="2070716"/>
          <a:ext cx="1926248" cy="48156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/>
            <a:t>Total load of transformer</a:t>
          </a:r>
        </a:p>
      </dsp:txBody>
      <dsp:txXfrm>
        <a:off x="1189525" y="2070716"/>
        <a:ext cx="1926248" cy="481562"/>
      </dsp:txXfrm>
    </dsp:sp>
    <dsp:sp modelId="{417BB2C9-9817-4526-8B31-3ABA44F83959}">
      <dsp:nvSpPr>
        <dsp:cNvPr id="0" name=""/>
        <dsp:cNvSpPr/>
      </dsp:nvSpPr>
      <dsp:spPr>
        <a:xfrm>
          <a:off x="1866923" y="879011"/>
          <a:ext cx="722343" cy="722343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/>
            <a:t>Node 3 load</a:t>
          </a:r>
        </a:p>
      </dsp:txBody>
      <dsp:txXfrm>
        <a:off x="1972708" y="984796"/>
        <a:ext cx="510773" cy="510773"/>
      </dsp:txXfrm>
    </dsp:sp>
    <dsp:sp modelId="{202553F3-E48C-445C-8174-ED248794AE6C}">
      <dsp:nvSpPr>
        <dsp:cNvPr id="0" name=""/>
        <dsp:cNvSpPr/>
      </dsp:nvSpPr>
      <dsp:spPr>
        <a:xfrm>
          <a:off x="1350046" y="337093"/>
          <a:ext cx="722343" cy="722343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/>
            <a:t>Node 2 load</a:t>
          </a:r>
        </a:p>
      </dsp:txBody>
      <dsp:txXfrm>
        <a:off x="1455831" y="442878"/>
        <a:ext cx="510773" cy="510773"/>
      </dsp:txXfrm>
    </dsp:sp>
    <dsp:sp modelId="{A2206EEE-088A-4325-AB65-70C94F05D7A5}">
      <dsp:nvSpPr>
        <dsp:cNvPr id="0" name=""/>
        <dsp:cNvSpPr/>
      </dsp:nvSpPr>
      <dsp:spPr>
        <a:xfrm>
          <a:off x="2088441" y="162446"/>
          <a:ext cx="722343" cy="722343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/>
            <a:t>Node 1 load</a:t>
          </a:r>
        </a:p>
      </dsp:txBody>
      <dsp:txXfrm>
        <a:off x="2194226" y="268231"/>
        <a:ext cx="510773" cy="510773"/>
      </dsp:txXfrm>
    </dsp:sp>
    <dsp:sp modelId="{E0148419-52C1-4B0E-A5AC-3633C0AC15A0}">
      <dsp:nvSpPr>
        <dsp:cNvPr id="0" name=""/>
        <dsp:cNvSpPr/>
      </dsp:nvSpPr>
      <dsp:spPr>
        <a:xfrm>
          <a:off x="1029005" y="16052"/>
          <a:ext cx="2247289" cy="1797831"/>
        </a:xfrm>
        <a:prstGeom prst="funnel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C582087-8A85-4867-B85C-5D30E6F28D93}">
      <dsp:nvSpPr>
        <dsp:cNvPr id="0" name=""/>
        <dsp:cNvSpPr/>
      </dsp:nvSpPr>
      <dsp:spPr>
        <a:xfrm>
          <a:off x="1340586" y="1382869"/>
          <a:ext cx="991666" cy="991666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/>
            <a:t>SCADA</a:t>
          </a:r>
        </a:p>
      </dsp:txBody>
      <dsp:txXfrm>
        <a:off x="1485812" y="1528095"/>
        <a:ext cx="701214" cy="701214"/>
      </dsp:txXfrm>
    </dsp:sp>
    <dsp:sp modelId="{BA569157-4847-4AC4-A7F2-A7889CBD1105}">
      <dsp:nvSpPr>
        <dsp:cNvPr id="0" name=""/>
        <dsp:cNvSpPr/>
      </dsp:nvSpPr>
      <dsp:spPr>
        <a:xfrm rot="11700000">
          <a:off x="456893" y="1483854"/>
          <a:ext cx="866632" cy="282625"/>
        </a:xfrm>
        <a:prstGeom prst="leftArrow">
          <a:avLst>
            <a:gd name="adj1" fmla="val 60000"/>
            <a:gd name="adj2" fmla="val 50000"/>
          </a:avLst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10F26EA-A0C0-46E5-9B8C-FD00FA7CF413}">
      <dsp:nvSpPr>
        <dsp:cNvPr id="0" name=""/>
        <dsp:cNvSpPr/>
      </dsp:nvSpPr>
      <dsp:spPr>
        <a:xfrm>
          <a:off x="616" y="1136183"/>
          <a:ext cx="942083" cy="753666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/>
            <a:t>Data acquisition</a:t>
          </a:r>
        </a:p>
      </dsp:txBody>
      <dsp:txXfrm>
        <a:off x="22690" y="1158257"/>
        <a:ext cx="897935" cy="709518"/>
      </dsp:txXfrm>
    </dsp:sp>
    <dsp:sp modelId="{2F470621-60DA-48D5-A7E4-4734DB06367E}">
      <dsp:nvSpPr>
        <dsp:cNvPr id="0" name=""/>
        <dsp:cNvSpPr/>
      </dsp:nvSpPr>
      <dsp:spPr>
        <a:xfrm rot="14700000">
          <a:off x="989111" y="849582"/>
          <a:ext cx="866632" cy="282625"/>
        </a:xfrm>
        <a:prstGeom prst="leftArrow">
          <a:avLst>
            <a:gd name="adj1" fmla="val 60000"/>
            <a:gd name="adj2" fmla="val 50000"/>
          </a:avLst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B963CD6-9A3F-4298-8491-F66F1F1B12E1}">
      <dsp:nvSpPr>
        <dsp:cNvPr id="0" name=""/>
        <dsp:cNvSpPr/>
      </dsp:nvSpPr>
      <dsp:spPr>
        <a:xfrm>
          <a:off x="768258" y="221343"/>
          <a:ext cx="942083" cy="753666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/>
            <a:t>Data communication</a:t>
          </a:r>
        </a:p>
      </dsp:txBody>
      <dsp:txXfrm>
        <a:off x="790332" y="243417"/>
        <a:ext cx="897935" cy="709518"/>
      </dsp:txXfrm>
    </dsp:sp>
    <dsp:sp modelId="{09BFF320-DEF7-4A24-BA75-6726E192118A}">
      <dsp:nvSpPr>
        <dsp:cNvPr id="0" name=""/>
        <dsp:cNvSpPr/>
      </dsp:nvSpPr>
      <dsp:spPr>
        <a:xfrm rot="17700000">
          <a:off x="1817095" y="849582"/>
          <a:ext cx="866632" cy="282625"/>
        </a:xfrm>
        <a:prstGeom prst="leftArrow">
          <a:avLst>
            <a:gd name="adj1" fmla="val 60000"/>
            <a:gd name="adj2" fmla="val 50000"/>
          </a:avLst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A7A4473-F12C-4004-9710-25B9A8B91FC8}">
      <dsp:nvSpPr>
        <dsp:cNvPr id="0" name=""/>
        <dsp:cNvSpPr/>
      </dsp:nvSpPr>
      <dsp:spPr>
        <a:xfrm>
          <a:off x="1962497" y="221343"/>
          <a:ext cx="942083" cy="753666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/>
            <a:t>Information or data presentation</a:t>
          </a:r>
        </a:p>
      </dsp:txBody>
      <dsp:txXfrm>
        <a:off x="1984571" y="243417"/>
        <a:ext cx="897935" cy="709518"/>
      </dsp:txXfrm>
    </dsp:sp>
    <dsp:sp modelId="{2A79C78D-1B0B-4D02-948E-6586A662A44E}">
      <dsp:nvSpPr>
        <dsp:cNvPr id="0" name=""/>
        <dsp:cNvSpPr/>
      </dsp:nvSpPr>
      <dsp:spPr>
        <a:xfrm rot="20700000">
          <a:off x="2349313" y="1483854"/>
          <a:ext cx="866632" cy="282625"/>
        </a:xfrm>
        <a:prstGeom prst="leftArrow">
          <a:avLst>
            <a:gd name="adj1" fmla="val 60000"/>
            <a:gd name="adj2" fmla="val 50000"/>
          </a:avLst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D067E26-C696-4452-A40F-7137926416D1}">
      <dsp:nvSpPr>
        <dsp:cNvPr id="0" name=""/>
        <dsp:cNvSpPr/>
      </dsp:nvSpPr>
      <dsp:spPr>
        <a:xfrm>
          <a:off x="2730139" y="1136183"/>
          <a:ext cx="942083" cy="753666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/>
            <a:t>Monitoring and control</a:t>
          </a:r>
        </a:p>
      </dsp:txBody>
      <dsp:txXfrm>
        <a:off x="2752213" y="1158257"/>
        <a:ext cx="897935" cy="709518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1611B3D-5195-403F-A399-B965C720DFF8}">
      <dsp:nvSpPr>
        <dsp:cNvPr id="0" name=""/>
        <dsp:cNvSpPr/>
      </dsp:nvSpPr>
      <dsp:spPr>
        <a:xfrm>
          <a:off x="0" y="2360250"/>
          <a:ext cx="7836591" cy="504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64AEB3A-102E-44E3-BDEC-F099503CCF9F}">
      <dsp:nvSpPr>
        <dsp:cNvPr id="0" name=""/>
        <dsp:cNvSpPr/>
      </dsp:nvSpPr>
      <dsp:spPr>
        <a:xfrm>
          <a:off x="391829" y="2065049"/>
          <a:ext cx="5485613" cy="590400"/>
        </a:xfrm>
        <a:prstGeom prst="roundRect">
          <a:avLst/>
        </a:prstGeom>
        <a:solidFill>
          <a:schemeClr val="accent3">
            <a:shade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7343" tIns="0" rIns="207343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/>
            <a:t>Real-time time control of distribution network enables optimal power flow in all situations</a:t>
          </a:r>
        </a:p>
      </dsp:txBody>
      <dsp:txXfrm>
        <a:off x="420650" y="2093870"/>
        <a:ext cx="5427971" cy="532758"/>
      </dsp:txXfrm>
    </dsp:sp>
    <dsp:sp modelId="{B1E653D9-F435-4FB5-A329-48D4AF55DD3D}">
      <dsp:nvSpPr>
        <dsp:cNvPr id="0" name=""/>
        <dsp:cNvSpPr/>
      </dsp:nvSpPr>
      <dsp:spPr>
        <a:xfrm>
          <a:off x="0" y="3267449"/>
          <a:ext cx="7836591" cy="504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50000"/>
              <a:hueOff val="572126"/>
              <a:satOff val="-40382"/>
              <a:lumOff val="3434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E9E6490-1839-4265-B20D-B050B638147B}">
      <dsp:nvSpPr>
        <dsp:cNvPr id="0" name=""/>
        <dsp:cNvSpPr/>
      </dsp:nvSpPr>
      <dsp:spPr>
        <a:xfrm>
          <a:off x="391829" y="2972250"/>
          <a:ext cx="5485613" cy="590400"/>
        </a:xfrm>
        <a:prstGeom prst="roundRect">
          <a:avLst/>
        </a:prstGeom>
        <a:solidFill>
          <a:schemeClr val="accent3">
            <a:shade val="50000"/>
            <a:hueOff val="572126"/>
            <a:satOff val="-40382"/>
            <a:lumOff val="3434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7343" tIns="0" rIns="207343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/>
            <a:t>Monitoring will improve reliability and power quality</a:t>
          </a:r>
        </a:p>
      </dsp:txBody>
      <dsp:txXfrm>
        <a:off x="420650" y="3001071"/>
        <a:ext cx="5427971" cy="532758"/>
      </dsp:txXfrm>
    </dsp:sp>
    <dsp:sp modelId="{4B769558-5595-47F4-8D88-E3D02874E6BD}">
      <dsp:nvSpPr>
        <dsp:cNvPr id="0" name=""/>
        <dsp:cNvSpPr/>
      </dsp:nvSpPr>
      <dsp:spPr>
        <a:xfrm>
          <a:off x="0" y="4174650"/>
          <a:ext cx="7836591" cy="504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50000"/>
              <a:hueOff val="572126"/>
              <a:satOff val="-40382"/>
              <a:lumOff val="3434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A05F284-99CD-4748-8F57-F9D313F6B1F1}">
      <dsp:nvSpPr>
        <dsp:cNvPr id="0" name=""/>
        <dsp:cNvSpPr/>
      </dsp:nvSpPr>
      <dsp:spPr>
        <a:xfrm>
          <a:off x="391829" y="3879449"/>
          <a:ext cx="5485613" cy="590400"/>
        </a:xfrm>
        <a:prstGeom prst="roundRect">
          <a:avLst/>
        </a:prstGeom>
        <a:solidFill>
          <a:schemeClr val="accent3">
            <a:shade val="50000"/>
            <a:hueOff val="572126"/>
            <a:satOff val="-40382"/>
            <a:lumOff val="3434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7343" tIns="0" rIns="207343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/>
            <a:t>Very large investments for distribution network are mandatory in future</a:t>
          </a:r>
        </a:p>
      </dsp:txBody>
      <dsp:txXfrm>
        <a:off x="420650" y="3908270"/>
        <a:ext cx="5427971" cy="53275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1/layout/HexagonRadial">
  <dgm:title val="Hexagon Radial"/>
  <dgm:desc val="Use to show a sequential process that relates to a central idea or theme. Limited to six Level 2 shapes. Works best with small amounts of text. Unused text does not appear, but remains available if you switch layouts."/>
  <dgm:catLst>
    <dgm:cat type="cycle" pri="8500"/>
    <dgm:cat type="officeonline" pri="9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  <dgm:pt modelId="15">
          <dgm:prSet phldr="1"/>
        </dgm:pt>
        <dgm:pt modelId="16">
          <dgm:prSet phldr="1"/>
        </dgm:pt>
      </dgm:ptLst>
      <dgm:cxnLst>
        <dgm:cxn modelId="40" srcId="0" destId="10" srcOrd="0" destOrd="0"/>
        <dgm:cxn modelId="50" srcId="10" destId="11" srcOrd="0" destOrd="0"/>
        <dgm:cxn modelId="60" srcId="10" destId="12" srcOrd="0" destOrd="0"/>
        <dgm:cxn modelId="70" srcId="10" destId="13" srcOrd="0" destOrd="0"/>
        <dgm:cxn modelId="80" srcId="10" destId="14" srcOrd="0" destOrd="0"/>
        <dgm:cxn modelId="90" srcId="10" destId="15" srcOrd="0" destOrd="0"/>
        <dgm:cxn modelId="100" srcId="10" destId="16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40" srcId="0" destId="10" srcOrd="0" destOrd="0"/>
        <dgm:cxn modelId="50" srcId="10" destId="11" srcOrd="0" destOrd="0"/>
        <dgm:cxn modelId="60" srcId="10" destId="12" srcOrd="0" destOrd="0"/>
        <dgm:cxn modelId="70" srcId="10" destId="13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  <dgm:pt modelId="15">
          <dgm:prSet phldr="1"/>
        </dgm:pt>
        <dgm:pt modelId="16">
          <dgm:prSet phldr="1"/>
        </dgm:pt>
      </dgm:ptLst>
      <dgm:cxnLst>
        <dgm:cxn modelId="40" srcId="0" destId="10" srcOrd="0" destOrd="0"/>
        <dgm:cxn modelId="50" srcId="10" destId="11" srcOrd="0" destOrd="0"/>
        <dgm:cxn modelId="60" srcId="10" destId="12" srcOrd="0" destOrd="0"/>
        <dgm:cxn modelId="70" srcId="10" destId="13" srcOrd="0" destOrd="0"/>
        <dgm:cxn modelId="80" srcId="10" destId="14" srcOrd="0" destOrd="0"/>
        <dgm:cxn modelId="90" srcId="10" destId="15" srcOrd="0" destOrd="0"/>
        <dgm:cxn modelId="100" srcId="10" destId="16" srcOrd="0" destOrd="0"/>
      </dgm:cxnLst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st="1 1" cnt="1 0" func="cnt" op="equ" val="0">
            <dgm:alg type="composite">
              <dgm:param type="ar" val="1.1561"/>
            </dgm:alg>
            <dgm:constrLst>
              <dgm:constr type="primFontSz" for="des" forName="Parent" val="65"/>
              <dgm:constr type="l" for="ch" forName="Parent" refType="w" fact="0"/>
              <dgm:constr type="t" for="ch" forName="Parent" refType="h" fact="0"/>
              <dgm:constr type="w" for="ch" forName="Parent" refType="w"/>
              <dgm:constr type="h" for="ch" forName="Parent" refType="h"/>
            </dgm:constrLst>
          </dgm:if>
          <dgm:if name="Name5" axis="ch ch" ptType="node node" st="1 1" cnt="1 0" func="cnt" op="lte" val="1">
            <dgm:alg type="composite">
              <dgm:param type="ar" val="1.36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l" for="ch" forName="Accent1" refType="w" fact="0.1685"/>
              <dgm:constr type="t" for="ch" forName="Accent1" refType="h" fact="0.2946"/>
              <dgm:constr type="w" for="ch" forName="Accent1" refType="w" fact="0.462"/>
              <dgm:constr type="h" for="ch" forName="Accent1" refType="h" fact="0.5472"/>
              <dgm:constr type="l" for="ch" forName="Parent" refType="w" fact="0"/>
              <dgm:constr type="t" for="ch" forName="Parent" refType="h" fact="0.2885"/>
              <dgm:constr type="w" for="ch" forName="Parent" refType="w" fact="0.6013"/>
              <dgm:constr type="h" for="ch" forName="Parent" refType="h" fact="0.7115"/>
              <dgm:constr type="l" for="ch" forName="Child1" refType="w" fact="0.5073"/>
              <dgm:constr type="t" for="ch" forName="Child1" refType="h" fact="0"/>
              <dgm:constr type="w" for="ch" forName="Child1" refType="w" fact="0.4927"/>
              <dgm:constr type="h" for="ch" forName="Child1" refType="h" fact="0.5831"/>
            </dgm:constrLst>
          </dgm:if>
          <dgm:if name="Name6" axis="ch ch" ptType="node node" st="1 1" cnt="1 0" func="cnt" op="equ" val="2">
            <dgm:alg type="composite">
              <dgm:param type="ar" val="1.0619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2" refType="primFontSz" refFor="des" refForName="Child1" op="equ"/>
              <dgm:constr type="l" for="ch" forName="Accent2" refType="w" fact="0.6413"/>
              <dgm:constr type="t" for="ch" forName="Accent2" refType="h" fact="0.3477"/>
              <dgm:constr type="w" for="ch" forName="Accent2" refType="w" fact="0.2269"/>
              <dgm:constr type="h" for="ch" forName="Accent2" refType="h" fact="0.2076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Parent" refType="w" fact="0"/>
              <dgm:constr type="t" for="ch" forName="Parent" refType="h" fact="0.2239"/>
              <dgm:constr type="w" for="ch" forName="Parent" refType="w" fact="0.6013"/>
              <dgm:constr type="h" for="ch" forName="Parent" refType="h" fact="0.5523"/>
              <dgm:constr type="l" for="ch" forName="Child1" refType="w" fact="0.5073"/>
              <dgm:constr type="t" for="ch" forName="Child1" refType="h" fact="0"/>
              <dgm:constr type="w" for="ch" forName="Child1" refType="w" fact="0.4927"/>
              <dgm:constr type="h" for="ch" forName="Child1" refType="h" fact="0.4527"/>
              <dgm:constr type="l" for="ch" forName="Child2" refType="w" fact="0.5073"/>
              <dgm:constr type="t" for="ch" forName="Child2" refType="h" fact="0.5473"/>
              <dgm:constr type="w" for="ch" forName="Child2" refType="w" fact="0.4927"/>
              <dgm:constr type="h" for="ch" forName="Child2" refType="h" fact="0.4527"/>
            </dgm:constrLst>
          </dgm:if>
          <dgm:if name="Name7" axis="ch ch" ptType="node node" st="1 1" cnt="1 0" func="cnt" op="equ" val="3">
            <dgm:alg type="composite">
              <dgm:param type="ar" val="0.8305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3" refType="w" fact="0.4573"/>
              <dgm:constr type="t" for="ch" forName="Accent3" refType="h" fact="0.6145"/>
              <dgm:constr type="w" for="ch" forName="Accent3" refType="w" fact="0.2269"/>
              <dgm:constr type="h" for="ch" forName="Accent3" refType="h" fact="0.1623"/>
              <dgm:constr type="l" for="ch" forName="Accent2" refType="w" fact="0.6413"/>
              <dgm:constr type="t" for="ch" forName="Accent2" refType="h" fact="0.2719"/>
              <dgm:constr type="w" for="ch" forName="Accent2" refType="w" fact="0.2269"/>
              <dgm:constr type="h" for="ch" forName="Accent2" refType="h" fact="0.162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3" refType="w" fact="0.0554"/>
              <dgm:constr type="t" for="ch" forName="Child3" refType="h" fact="0.646"/>
              <dgm:constr type="w" for="ch" forName="Child3" refType="w" fact="0.4927"/>
              <dgm:constr type="h" for="ch" forName="Child3" refType="h" fact="0.354"/>
              <dgm:constr type="l" for="ch" forName="Parent" refType="w" fact="0"/>
              <dgm:constr type="t" for="ch" forName="Parent" refType="h" fact="0.1751"/>
              <dgm:constr type="w" for="ch" forName="Parent" refType="w" fact="0.6013"/>
              <dgm:constr type="h" for="ch" forName="Parent" refType="h" fact="0.4319"/>
              <dgm:constr type="l" for="ch" forName="Child1" refType="w" fact="0.5073"/>
              <dgm:constr type="t" for="ch" forName="Child1" refType="h" fact="0"/>
              <dgm:constr type="w" for="ch" forName="Child1" refType="w" fact="0.4927"/>
              <dgm:constr type="h" for="ch" forName="Child1" refType="h" fact="0.354"/>
              <dgm:constr type="l" for="ch" forName="Child2" refType="w" fact="0.5073"/>
              <dgm:constr type="t" for="ch" forName="Child2" refType="h" fact="0.428"/>
              <dgm:constr type="w" for="ch" forName="Child2" refType="w" fact="0.4927"/>
              <dgm:constr type="h" for="ch" forName="Child2" refType="h" fact="0.354"/>
            </dgm:constrLst>
          </dgm:if>
          <dgm:if name="Name8" axis="ch ch" ptType="node node" st="1 1" cnt="1 0" func="cnt" op="equ" val="4">
            <dgm:alg type="composite">
              <dgm:param type="ar" val="0.682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4" refType="w" fact="0.4573"/>
              <dgm:constr type="t" for="ch" forName="Accent4" refType="h" fact="0.6834"/>
              <dgm:constr type="w" for="ch" forName="Accent4" refType="w" fact="0.2269"/>
              <dgm:constr type="h" for="ch" forName="Accent4" refType="h" fact="0.1333"/>
              <dgm:constr type="l" for="ch" forName="Accent3" refType="w" fact="0.6413"/>
              <dgm:constr type="t" for="ch" forName="Accent3" refType="h" fact="0.4021"/>
              <dgm:constr type="w" for="ch" forName="Accent3" refType="w" fact="0.2269"/>
              <dgm:constr type="h" for="ch" forName="Accent3" refType="h" fact="0.1333"/>
              <dgm:constr type="l" for="ch" forName="Accent2" refType="w" fact="0.3765"/>
              <dgm:constr type="t" for="ch" forName="Accent2" refType="h" fact="0.1529"/>
              <dgm:constr type="w" for="ch" forName="Accent2" refType="w" fact="0.2269"/>
              <dgm:constr type="h" for="ch" forName="Accent2" refType="h" fact="0.133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4" refType="w" fact="0.0554"/>
              <dgm:constr type="t" for="ch" forName="Child4" refType="h" fact="0.7093"/>
              <dgm:constr type="w" for="ch" forName="Child4" refType="w" fact="0.4927"/>
              <dgm:constr type="h" for="ch" forName="Child4" refType="h" fact="0.2907"/>
              <dgm:constr type="l" for="ch" forName="Parent" refType="w" fact="0"/>
              <dgm:constr type="t" for="ch" forName="Parent" refType="h" fact="0.3226"/>
              <dgm:constr type="w" for="ch" forName="Parent" refType="w" fact="0.6013"/>
              <dgm:constr type="h" for="ch" forName="Parent" refType="h" fact="0.3547"/>
              <dgm:constr type="l" for="ch" forName="Child2" refType="w" fact="0.5073"/>
              <dgm:constr type="t" for="ch" forName="Child2" refType="h" fact="0.1788"/>
              <dgm:constr type="w" for="ch" forName="Child2" refType="w" fact="0.4927"/>
              <dgm:constr type="h" for="ch" forName="Child2" refType="h" fact="0.2907"/>
              <dgm:constr type="l" for="ch" forName="Child3" refType="w" fact="0.5073"/>
              <dgm:constr type="t" for="ch" forName="Child3" refType="h" fact="0.5303"/>
              <dgm:constr type="w" for="ch" forName="Child3" refType="w" fact="0.4927"/>
              <dgm:constr type="h" for="ch" forName="Child3" refType="h" fact="0.2907"/>
              <dgm:constr type="l" for="ch" forName="Child1" refType="w" fact="0.0554"/>
              <dgm:constr type="t" for="ch" forName="Child1" refType="h" fact="0"/>
              <dgm:constr type="w" for="ch" forName="Child1" refType="w" fact="0.4927"/>
              <dgm:constr type="h" for="ch" forName="Child1" refType="h" fact="0.2907"/>
            </dgm:constrLst>
          </dgm:if>
          <dgm:if name="Name9" axis="ch ch" ptType="node node" st="1 1" cnt="1 0" func="cnt" op="equ" val="5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5" refType="w" fact="0.2858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l" for="ch" forName="Accent4" refType="w" fact="0.612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l" for="ch" forName="Accent3" refType="w" fact="0.743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l" for="ch" forName="Accent2" refType="w" fact="0.5542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4" refType="w" fact="0.3246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l" for="ch" forName="Parent" refType="w" fact="0.28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l" for="ch" forName="Child2" refType="w" fact="0.6477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l" for="ch" forName="Child3" refType="w" fact="0.6477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l" for="ch" forName="Child5" refType="w" fact="0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l" for="ch" forName="Child1" refType="w" fact="0.3246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if>
          <dgm:else name="Name10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6" refType="primFontSz" refFor="des" refForName="Parent" op="lte"/>
              <dgm:constr type="primFontSz" for="des" forName="Child7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ptType="node" op="equ" val="65"/>
              <dgm:constr type="l" for="ch" forName="Accent6" refType="w" fact="0.0934"/>
              <dgm:constr type="t" for="ch" forName="Accent6" refType="h" fact="0.4635"/>
              <dgm:constr type="w" for="ch" forName="Accent6" refType="w" fact="0.1622"/>
              <dgm:constr type="h" for="ch" forName="Accent6" refType="h" fact="0.1333"/>
              <dgm:constr type="l" for="ch" forName="Accent5" refType="w" fact="0.2858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l" for="ch" forName="Accent4" refType="w" fact="0.612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l" for="ch" forName="Accent3" refType="w" fact="0.743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l" for="ch" forName="Accent2" refType="w" fact="0.5542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4" refType="w" fact="0.3246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l" for="ch" forName="Parent" refType="w" fact="0.28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l" for="ch" forName="Child2" refType="w" fact="0.6477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l" for="ch" forName="Child3" refType="w" fact="0.6477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l" for="ch" forName="Child5" refType="w" fact="0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l" for="ch" forName="Child6" refType="w" fact="0"/>
              <dgm:constr type="t" for="ch" forName="Child6" refType="h" fact="0.1784"/>
              <dgm:constr type="w" for="ch" forName="Child6" refType="w" fact="0.3523"/>
              <dgm:constr type="h" for="ch" forName="Child6" refType="h" fact="0.2907"/>
              <dgm:constr type="l" for="ch" forName="Child1" refType="w" fact="0.3246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else>
        </dgm:choose>
      </dgm:if>
      <dgm:else name="Name11">
        <dgm:choose name="Name12">
          <dgm:if name="Name13" axis="ch ch" ptType="node node" st="1 1" cnt="1 0" func="cnt" op="equ" val="0">
            <dgm:alg type="composite">
              <dgm:param type="ar" val="1.1561"/>
            </dgm:alg>
            <dgm:constrLst>
              <dgm:constr type="primFontSz" for="des" forName="Parent" val="65"/>
              <dgm:constr type="l" for="ch" forName="Parent" refType="w" fact="0"/>
              <dgm:constr type="t" for="ch" forName="Parent" refType="h" fact="0"/>
              <dgm:constr type="w" for="ch" forName="Parent" refType="w"/>
              <dgm:constr type="h" for="ch" forName="Parent" refType="h"/>
            </dgm:constrLst>
          </dgm:if>
          <dgm:if name="Name14" axis="ch ch" ptType="node node" st="1 1" cnt="1 0" func="cnt" op="lte" val="1">
            <dgm:alg type="composite">
              <dgm:param type="ar" val="1.36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r" for="ch" forName="Accent1" refType="w" fact="0.8315"/>
              <dgm:constr type="t" for="ch" forName="Accent1" refType="h" fact="0.2946"/>
              <dgm:constr type="w" for="ch" forName="Accent1" refType="w" fact="0.462"/>
              <dgm:constr type="h" for="ch" forName="Accent1" refType="h" fact="0.5472"/>
              <dgm:constr type="r" for="ch" forName="Parent" refType="w"/>
              <dgm:constr type="t" for="ch" forName="Parent" refType="h" fact="0.2885"/>
              <dgm:constr type="w" for="ch" forName="Parent" refType="w" fact="0.6013"/>
              <dgm:constr type="h" for="ch" forName="Parent" refType="h" fact="0.7115"/>
              <dgm:constr type="r" for="ch" forName="Child1" refType="w" fact="0.4927"/>
              <dgm:constr type="t" for="ch" forName="Child1" refType="h" fact="0"/>
              <dgm:constr type="w" for="ch" forName="Child1" refType="w" fact="0.4927"/>
              <dgm:constr type="h" for="ch" forName="Child1" refType="h" fact="0.5831"/>
            </dgm:constrLst>
          </dgm:if>
          <dgm:if name="Name15" axis="ch ch" ptType="node node" st="1 1" cnt="1 0" func="cnt" op="equ" val="2">
            <dgm:alg type="composite">
              <dgm:param type="ar" val="1.0619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2" refType="primFontSz" refFor="des" refForName="Child1" op="equ"/>
              <dgm:constr type="r" for="ch" forName="Accent2" refType="w" fact="0.3587"/>
              <dgm:constr type="t" for="ch" forName="Accent2" refType="h" fact="0.3477"/>
              <dgm:constr type="w" for="ch" forName="Accent2" refType="w" fact="0.2269"/>
              <dgm:constr type="h" for="ch" forName="Accent2" refType="h" fact="0.2076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Parent" refType="w"/>
              <dgm:constr type="t" for="ch" forName="Parent" refType="h" fact="0.2239"/>
              <dgm:constr type="w" for="ch" forName="Parent" refType="w" fact="0.6013"/>
              <dgm:constr type="h" for="ch" forName="Parent" refType="h" fact="0.5523"/>
              <dgm:constr type="r" for="ch" forName="Child1" refType="w" fact="0.4927"/>
              <dgm:constr type="t" for="ch" forName="Child1" refType="h" fact="0"/>
              <dgm:constr type="w" for="ch" forName="Child1" refType="w" fact="0.4927"/>
              <dgm:constr type="h" for="ch" forName="Child1" refType="h" fact="0.4527"/>
              <dgm:constr type="r" for="ch" forName="Child2" refType="w" fact="0.5073"/>
              <dgm:constr type="t" for="ch" forName="Child2" refType="h" fact="0.5473"/>
              <dgm:constr type="w" for="ch" forName="Child2" refType="w" fact="0.4927"/>
              <dgm:constr type="h" for="ch" forName="Child2" refType="h" fact="0.4527"/>
            </dgm:constrLst>
          </dgm:if>
          <dgm:if name="Name16" axis="ch ch" ptType="node node" st="1 1" cnt="1 0" func="cnt" op="equ" val="3">
            <dgm:alg type="composite">
              <dgm:param type="ar" val="0.8305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r" for="ch" forName="Accent3" refType="w" fact="0.5427"/>
              <dgm:constr type="t" for="ch" forName="Accent3" refType="h" fact="0.6145"/>
              <dgm:constr type="w" for="ch" forName="Accent3" refType="w" fact="0.2269"/>
              <dgm:constr type="h" for="ch" forName="Accent3" refType="h" fact="0.1623"/>
              <dgm:constr type="r" for="ch" forName="Accent2" refType="w" fact="0.3587"/>
              <dgm:constr type="t" for="ch" forName="Accent2" refType="h" fact="0.2719"/>
              <dgm:constr type="w" for="ch" forName="Accent2" refType="w" fact="0.2269"/>
              <dgm:constr type="h" for="ch" forName="Accent2" refType="h" fact="0.162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3" refType="w" fact="0.9446"/>
              <dgm:constr type="t" for="ch" forName="Child3" refType="h" fact="0.646"/>
              <dgm:constr type="w" for="ch" forName="Child3" refType="w" fact="0.4927"/>
              <dgm:constr type="h" for="ch" forName="Child3" refType="h" fact="0.354"/>
              <dgm:constr type="r" for="ch" forName="Parent" refType="w"/>
              <dgm:constr type="t" for="ch" forName="Parent" refType="h" fact="0.1751"/>
              <dgm:constr type="w" for="ch" forName="Parent" refType="w" fact="0.6013"/>
              <dgm:constr type="h" for="ch" forName="Parent" refType="h" fact="0.4319"/>
              <dgm:constr type="r" for="ch" forName="Child1" refType="w" fact="0.4927"/>
              <dgm:constr type="t" for="ch" forName="Child1" refType="h" fact="0"/>
              <dgm:constr type="w" for="ch" forName="Child1" refType="w" fact="0.4927"/>
              <dgm:constr type="h" for="ch" forName="Child1" refType="h" fact="0.354"/>
              <dgm:constr type="r" for="ch" forName="Child2" refType="w" fact="0.4927"/>
              <dgm:constr type="t" for="ch" forName="Child2" refType="h" fact="0.428"/>
              <dgm:constr type="w" for="ch" forName="Child2" refType="w" fact="0.4927"/>
              <dgm:constr type="h" for="ch" forName="Child2" refType="h" fact="0.354"/>
            </dgm:constrLst>
          </dgm:if>
          <dgm:if name="Name17" axis="ch ch" ptType="node node" st="1 1" cnt="1 0" func="cnt" op="equ" val="4">
            <dgm:alg type="composite">
              <dgm:param type="ar" val="0.682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r" for="ch" forName="Accent4" refType="w" fact="0.5427"/>
              <dgm:constr type="t" for="ch" forName="Accent4" refType="h" fact="0.6834"/>
              <dgm:constr type="w" for="ch" forName="Accent4" refType="w" fact="0.2269"/>
              <dgm:constr type="h" for="ch" forName="Accent4" refType="h" fact="0.1333"/>
              <dgm:constr type="r" for="ch" forName="Accent3" refType="w" fact="0.3587"/>
              <dgm:constr type="t" for="ch" forName="Accent3" refType="h" fact="0.4021"/>
              <dgm:constr type="w" for="ch" forName="Accent3" refType="w" fact="0.2269"/>
              <dgm:constr type="h" for="ch" forName="Accent3" refType="h" fact="0.1333"/>
              <dgm:constr type="r" for="ch" forName="Accent2" refType="w" fact="0.6235"/>
              <dgm:constr type="t" for="ch" forName="Accent2" refType="h" fact="0.1529"/>
              <dgm:constr type="w" for="ch" forName="Accent2" refType="w" fact="0.2269"/>
              <dgm:constr type="h" for="ch" forName="Accent2" refType="h" fact="0.133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4" refType="w" fact="0.9446"/>
              <dgm:constr type="t" for="ch" forName="Child4" refType="h" fact="0.7093"/>
              <dgm:constr type="w" for="ch" forName="Child4" refType="w" fact="0.4927"/>
              <dgm:constr type="h" for="ch" forName="Child4" refType="h" fact="0.2907"/>
              <dgm:constr type="r" for="ch" forName="Parent" refType="w"/>
              <dgm:constr type="t" for="ch" forName="Parent" refType="h" fact="0.3226"/>
              <dgm:constr type="w" for="ch" forName="Parent" refType="w" fact="0.6013"/>
              <dgm:constr type="h" for="ch" forName="Parent" refType="h" fact="0.3547"/>
              <dgm:constr type="r" for="ch" forName="Child2" refType="w" fact="0.4927"/>
              <dgm:constr type="t" for="ch" forName="Child2" refType="h" fact="0.1788"/>
              <dgm:constr type="w" for="ch" forName="Child2" refType="w" fact="0.4927"/>
              <dgm:constr type="h" for="ch" forName="Child2" refType="h" fact="0.2907"/>
              <dgm:constr type="r" for="ch" forName="Child3" refType="w" fact="0.4927"/>
              <dgm:constr type="t" for="ch" forName="Child3" refType="h" fact="0.5303"/>
              <dgm:constr type="w" for="ch" forName="Child3" refType="w" fact="0.4927"/>
              <dgm:constr type="h" for="ch" forName="Child3" refType="h" fact="0.2907"/>
              <dgm:constr type="r" for="ch" forName="Child1" refType="w" fact="0.9446"/>
              <dgm:constr type="t" for="ch" forName="Child1" refType="h" fact="0"/>
              <dgm:constr type="w" for="ch" forName="Child1" refType="w" fact="0.4927"/>
              <dgm:constr type="h" for="ch" forName="Child1" refType="h" fact="0.2907"/>
            </dgm:constrLst>
          </dgm:if>
          <dgm:if name="Name18" axis="ch ch" ptType="node node" st="1 1" cnt="1 0" func="cnt" op="equ" val="5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r" for="ch" forName="Accent5" refType="w" fact="0.7142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r" for="ch" forName="Accent4" refType="w" fact="0.388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r" for="ch" forName="Accent3" refType="w" fact="0.256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r" for="ch" forName="Accent2" refType="w" fact="0.4458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4" refType="w" fact="0.6754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r" for="ch" forName="Parent" refType="w" fact="0.71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r" for="ch" forName="Child2" refType="w" fact="0.3523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r" for="ch" forName="Child3" refType="w" fact="0.3523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r" for="ch" forName="Child5" refType="w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r" for="ch" forName="Child1" refType="w" fact="0.6754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if>
          <dgm:else name="Name19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6" refType="primFontSz" refFor="des" refForName="Parent" op="lte"/>
              <dgm:constr type="primFontSz" for="des" forName="Child7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ptType="node" op="equ" val="65"/>
              <dgm:constr type="r" for="ch" forName="Accent6" refType="w" fact="0.9066"/>
              <dgm:constr type="t" for="ch" forName="Accent6" refType="h" fact="0.4635"/>
              <dgm:constr type="w" for="ch" forName="Accent6" refType="w" fact="0.1622"/>
              <dgm:constr type="h" for="ch" forName="Accent6" refType="h" fact="0.1333"/>
              <dgm:constr type="r" for="ch" forName="Accent5" refType="w" fact="0.7142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r" for="ch" forName="Accent4" refType="w" fact="0.388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r" for="ch" forName="Accent3" refType="w" fact="0.256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r" for="ch" forName="Accent2" refType="w" fact="0.4458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4" refType="w" fact="0.6754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r" for="ch" forName="Parent" refType="w" fact="0.71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r" for="ch" forName="Child2" refType="w" fact="0.3523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r" for="ch" forName="Child3" refType="w" fact="0.3523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r" for="ch" forName="Child5" refType="w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r" for="ch" forName="Child6" refType="w"/>
              <dgm:constr type="t" for="ch" forName="Child6" refType="h" fact="0.1784"/>
              <dgm:constr type="w" for="ch" forName="Child6" refType="w" fact="0.3523"/>
              <dgm:constr type="h" for="ch" forName="Child6" refType="h" fact="0.2907"/>
              <dgm:constr type="r" for="ch" forName="Child1" refType="w" fact="0.6754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else>
        </dgm:choose>
      </dgm:else>
    </dgm:choose>
    <dgm:forEach name="wrapper" axis="self" ptType="parTrans">
      <dgm:forEach name="accentRepeat" axis="self">
        <dgm:layoutNode name="Accent" styleLbl="bgShp">
          <dgm:alg type="sp"/>
          <dgm:shape xmlns:r="http://schemas.openxmlformats.org/officeDocument/2006/relationships" type="hexagon" r:blip="" zOrderOff="-2">
            <dgm:adjLst>
              <dgm:adj idx="1" val="0.289"/>
              <dgm:adj idx="2" val="1.1547"/>
            </dgm:adjLst>
          </dgm:shape>
          <dgm:presOf/>
        </dgm:layoutNode>
      </dgm:forEach>
    </dgm:forEach>
    <dgm:forEach name="Name20" axis="ch" ptType="node" cnt="1">
      <dgm:layoutNode name="Parent" styleLbl="node0">
        <dgm:varLst>
          <dgm:chMax val="6"/>
          <dgm:chPref val="6"/>
        </dgm:varLst>
        <dgm:alg type="tx"/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self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1" axis="ch ch" ptType="node node" st="1 1" cnt="1 1">
      <dgm:layoutNode name="Accent1">
        <dgm:alg type="sp"/>
        <dgm:shape xmlns:r="http://schemas.openxmlformats.org/officeDocument/2006/relationships" r:blip="" zOrderOff="-2">
          <dgm:adjLst/>
        </dgm:shape>
        <dgm:presOf/>
        <dgm:constrLst/>
        <dgm:forEach name="Name22" ref="accentRepeat"/>
      </dgm:layoutNode>
      <dgm:layoutNode name="Child1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3" axis="ch ch" ptType="node node" st="1 2" cnt="1 1">
      <dgm:layoutNode name="Accent2">
        <dgm:alg type="sp"/>
        <dgm:shape xmlns:r="http://schemas.openxmlformats.org/officeDocument/2006/relationships" r:blip="" zOrderOff="-2">
          <dgm:adjLst/>
        </dgm:shape>
        <dgm:presOf/>
        <dgm:constrLst/>
        <dgm:forEach name="Name24" ref="accentRepeat"/>
      </dgm:layoutNode>
      <dgm:layoutNode name="Child2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5" axis="ch ch" ptType="node node" st="1 3" cnt="1 1">
      <dgm:layoutNode name="Accent3">
        <dgm:alg type="sp"/>
        <dgm:shape xmlns:r="http://schemas.openxmlformats.org/officeDocument/2006/relationships" r:blip="" zOrderOff="-2">
          <dgm:adjLst/>
        </dgm:shape>
        <dgm:presOf/>
        <dgm:constrLst/>
        <dgm:forEach name="Name26" ref="accentRepeat"/>
      </dgm:layoutNode>
      <dgm:layoutNode name="Child3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7" axis="ch ch" ptType="node node" st="1 4" cnt="1 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28" ref="accentRepeat"/>
      </dgm:layoutNode>
      <dgm:layoutNode name="Child4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9" axis="ch ch" ptType="node node" st="1 5" cnt="1 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30" ref="accentRepeat"/>
      </dgm:layoutNode>
      <dgm:layoutNode name="Child5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31" axis="ch ch" ptType="node node" st="1 6" cnt="1 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32" ref="accentRepeat"/>
      </dgm:layoutNode>
      <dgm:layoutNode name="Child6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funnel1">
  <dgm:title val=""/>
  <dgm:desc val=""/>
  <dgm:catLst>
    <dgm:cat type="relationship" pri="2000"/>
    <dgm:cat type="process" pri="2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4"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1">
      <dgm:if name="Name2" axis="ch" ptType="node" func="cnt" op="equ" val="2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w" for="ch" forName="item1" refType="w" fact="0.35"/>
          <dgm:constr type="h" for="ch" forName="item1" refType="w" fact="0.35"/>
          <dgm:constr type="t" for="ch" forName="item1" refType="h" fact="0.05"/>
          <dgm:constr type="l" for="ch" forName="item1" refType="w" fact="0.125"/>
          <dgm:constr type="primFontSz" for="ch" forName="item1" op="equ" val="65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if>
      <dgm:else name="Name3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primFontSz" for="ch" forName="rectangle" val="65"/>
          <dgm:constr type="w" for="ch" forName="item1" refType="w" fact="0.225"/>
          <dgm:constr type="h" for="ch" forName="item1" refType="w" fact="0.225"/>
          <dgm:constr type="t" for="ch" forName="item1" refType="h" fact="0.336"/>
          <dgm:constr type="l" for="ch" forName="item1" refType="w" fact="0.261"/>
          <dgm:constr type="primFontSz" for="ch" forName="item1" val="65"/>
          <dgm:constr type="w" for="ch" forName="item2" refType="w" fact="0.225"/>
          <dgm:constr type="h" for="ch" forName="item2" refType="w" fact="0.225"/>
          <dgm:constr type="t" for="ch" forName="item2" refType="h" fact="0.125"/>
          <dgm:constr type="l" for="ch" forName="item2" refType="w" fact="0.1"/>
          <dgm:constr type="primFontSz" for="ch" forName="item2" refType="primFontSz" refFor="ch" refForName="item1" op="equ"/>
          <dgm:constr type="w" for="ch" forName="item3" refType="w" fact="0.225"/>
          <dgm:constr type="h" for="ch" forName="item3" refType="w" fact="0.225"/>
          <dgm:constr type="t" for="ch" forName="item3" refType="h" fact="0.057"/>
          <dgm:constr type="l" for="ch" forName="item3" refType="w" fact="0.33"/>
          <dgm:constr type="primFontSz" for="ch" forName="item3" refType="primFontSz" refFor="ch" refForName="item1" op="equ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else>
    </dgm:choose>
    <dgm:ruleLst/>
    <dgm:choose name="Name4">
      <dgm:if name="Name5" axis="ch" ptType="node" func="cnt" op="gte" val="1">
        <dgm:layoutNode name="ellipse" styleLbl="tr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arrow1" styleLbl="fgShp">
          <dgm:alg type="sp"/>
          <dgm:shape xmlns:r="http://schemas.openxmlformats.org/officeDocument/2006/relationships" type="downArrow" r:blip="">
            <dgm:adjLst/>
          </dgm:shape>
          <dgm:presOf/>
          <dgm:constrLst/>
          <dgm:ruleLst/>
        </dgm:layoutNode>
        <dgm:layoutNode name="rectangle" styleLbl="revTx">
          <dgm:varLst>
            <dgm:bulletEnabled val="1"/>
          </dgm:varLst>
          <dgm:alg type="tx">
            <dgm:param type="txAnchorHorzCh" val="ctr"/>
          </dgm:alg>
          <dgm:shape xmlns:r="http://schemas.openxmlformats.org/officeDocument/2006/relationships" type="rect" r:blip="">
            <dgm:adjLst/>
          </dgm:shape>
          <dgm:choose name="Name6">
            <dgm:if name="Name7" axis="ch" ptType="node" func="cnt" op="equ" val="1">
              <dgm:presOf axis="ch desOrSelf" ptType="node node" st="1 1" cnt="1 0"/>
            </dgm:if>
            <dgm:if name="Name8" axis="ch" ptType="node" func="cnt" op="equ" val="2">
              <dgm:presOf axis="ch desOrSelf" ptType="node node" st="2 1" cnt="1 0"/>
            </dgm:if>
            <dgm:if name="Name9" axis="ch" ptType="node" func="cnt" op="equ" val="3">
              <dgm:presOf axis="ch desOrSelf" ptType="node node" st="3 1" cnt="1 0"/>
            </dgm:if>
            <dgm:else name="Name10">
              <dgm:presOf axis="ch desOrSelf" ptType="node node" st="4 1" cnt="1 0"/>
            </dgm:else>
          </dgm:choose>
          <dgm:constrLst/>
          <dgm:ruleLst>
            <dgm:rule type="primFontSz" val="5" fact="NaN" max="NaN"/>
          </dgm:ruleLst>
        </dgm:layoutNode>
        <dgm:forEach name="Name11" axis="ch" ptType="node" st="2" cnt="1">
          <dgm:layoutNode name="item1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2">
              <dgm:if name="Name13" axis="root ch" ptType="all node" func="cnt" op="equ" val="1">
                <dgm:presOf/>
              </dgm:if>
              <dgm:if name="Name14" axis="root ch" ptType="all node" func="cnt" op="equ" val="2">
                <dgm:presOf axis="root ch desOrSelf" ptType="all node node" st="1 1 1" cnt="0 1 0"/>
              </dgm:if>
              <dgm:if name="Name15" axis="root ch" ptType="all node" func="cnt" op="equ" val="3">
                <dgm:presOf axis="root ch desOrSelf" ptType="all node node" st="1 2 1" cnt="0 1 0"/>
              </dgm:if>
              <dgm:else name="Name16">
                <dgm:presOf axis="root ch desOrSelf" ptType="all node node" st="1 3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17" axis="ch" ptType="node" st="3" cnt="1">
          <dgm:layoutNode name="item2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8">
              <dgm:if name="Name19" axis="root ch" ptType="all node" func="cnt" op="equ" val="1">
                <dgm:presOf/>
              </dgm:if>
              <dgm:if name="Name20" axis="root ch" ptType="all node" func="cnt" op="equ" val="2">
                <dgm:presOf/>
              </dgm:if>
              <dgm:if name="Name21" axis="root ch" ptType="all node" func="cnt" op="equ" val="3">
                <dgm:presOf axis="root ch desOrSelf" ptType="all node node" st="1 1 1" cnt="0 1 0"/>
              </dgm:if>
              <dgm:else name="Name22">
                <dgm:presOf axis="root ch desOrSelf" ptType="all node node" st="1 2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23" axis="ch" ptType="node" st="4" cnt="1">
          <dgm:layoutNode name="item3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4">
              <dgm:if name="Name25" axis="root ch" ptType="all node" func="cnt" op="equ" val="1">
                <dgm:presOf/>
              </dgm:if>
              <dgm:if name="Name26" axis="root ch" ptType="all node" func="cnt" op="equ" val="2">
                <dgm:presOf/>
              </dgm:if>
              <dgm:if name="Name27" axis="root ch" ptType="all node" func="cnt" op="equ" val="3">
                <dgm:presOf/>
              </dgm:if>
              <dgm:else name="Name28">
                <dgm:presOf axis="root ch desOrSelf" ptType="all node node" st="1 1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layoutNode name="funnel" styleLbl="trAlignAcc1">
          <dgm:alg type="sp"/>
          <dgm:shape xmlns:r="http://schemas.openxmlformats.org/officeDocument/2006/relationships" type="funnel" r:blip="">
            <dgm:adjLst/>
          </dgm:shape>
          <dgm:presOf/>
          <dgm:constrLst/>
          <dgm:ruleLst/>
        </dgm:layoutNode>
      </dgm:if>
      <dgm:else name="Name29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t" anchorCtr="0" compatLnSpc="1">
            <a:prstTxWarp prst="textNoShape">
              <a:avLst/>
            </a:prstTxWarp>
          </a:bodyPr>
          <a:lstStyle>
            <a:lvl1pPr defTabSz="388864" eaLnBrk="1" hangingPunct="1">
              <a:defRPr sz="1200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t" anchorCtr="0" compatLnSpc="1">
            <a:prstTxWarp prst="textNoShape">
              <a:avLst/>
            </a:prstTxWarp>
          </a:bodyPr>
          <a:lstStyle>
            <a:lvl1pPr algn="r" defTabSz="388864" eaLnBrk="1" hangingPunct="1">
              <a:defRPr sz="1200"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E6C6C468-002F-4575-A7B2-5116909C25E9}" type="datetime1">
              <a:rPr lang="en-US"/>
              <a:pPr>
                <a:defRPr/>
              </a:pPr>
              <a:t>4/16/2019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895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b" anchorCtr="0" compatLnSpc="1">
            <a:prstTxWarp prst="textNoShape">
              <a:avLst/>
            </a:prstTxWarp>
          </a:bodyPr>
          <a:lstStyle>
            <a:lvl1pPr defTabSz="388864" eaLnBrk="1" hangingPunct="1">
              <a:defRPr sz="1200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37895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b" anchorCtr="0" compatLnSpc="1">
            <a:prstTxWarp prst="textNoShape">
              <a:avLst/>
            </a:prstTxWarp>
          </a:bodyPr>
          <a:lstStyle>
            <a:lvl1pPr algn="r" defTabSz="387350" eaLnBrk="1" hangingPunct="1">
              <a:defRPr sz="1200"/>
            </a:lvl1pPr>
          </a:lstStyle>
          <a:p>
            <a:pPr>
              <a:defRPr/>
            </a:pPr>
            <a:fld id="{87ADF26D-2D02-4B7E-A9F7-BA15724DBCE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54797778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t" anchorCtr="0" compatLnSpc="1">
            <a:prstTxWarp prst="textNoShape">
              <a:avLst/>
            </a:prstTxWarp>
          </a:bodyPr>
          <a:lstStyle>
            <a:lvl1pPr defTabSz="388864" eaLnBrk="1" hangingPunct="1">
              <a:defRPr sz="1200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t" anchorCtr="0" compatLnSpc="1">
            <a:prstTxWarp prst="textNoShape">
              <a:avLst/>
            </a:prstTxWarp>
          </a:bodyPr>
          <a:lstStyle>
            <a:lvl1pPr algn="r" defTabSz="388864" eaLnBrk="1" hangingPunct="1">
              <a:defRPr sz="1200"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0C00A11D-E7F3-4B45-B120-89C62F8E3355}" type="datetime1">
              <a:rPr lang="en-US"/>
              <a:pPr>
                <a:defRPr/>
              </a:pPr>
              <a:t>4/16/2019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2776" tIns="46389" rIns="92776" bIns="46389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689475"/>
            <a:ext cx="5438775" cy="4443413"/>
          </a:xfrm>
          <a:prstGeom prst="rect">
            <a:avLst/>
          </a:prstGeom>
        </p:spPr>
        <p:txBody>
          <a:bodyPr vert="horz" wrap="square" lIns="92776" tIns="46389" rIns="92776" bIns="46389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fi-FI" noProof="0"/>
              <a:t>Click to edit Master text styles</a:t>
            </a:r>
          </a:p>
          <a:p>
            <a:pPr lvl="1"/>
            <a:r>
              <a:rPr lang="fi-FI" noProof="0"/>
              <a:t>Second level</a:t>
            </a:r>
          </a:p>
          <a:p>
            <a:pPr lvl="2"/>
            <a:r>
              <a:rPr lang="fi-FI" noProof="0"/>
              <a:t>Third level</a:t>
            </a:r>
          </a:p>
          <a:p>
            <a:pPr lvl="3"/>
            <a:r>
              <a:rPr lang="fi-FI" noProof="0"/>
              <a:t>Fourth level</a:t>
            </a:r>
          </a:p>
          <a:p>
            <a:pPr lvl="4"/>
            <a:r>
              <a:rPr lang="fi-FI" noProof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895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b" anchorCtr="0" compatLnSpc="1">
            <a:prstTxWarp prst="textNoShape">
              <a:avLst/>
            </a:prstTxWarp>
          </a:bodyPr>
          <a:lstStyle>
            <a:lvl1pPr defTabSz="388864" eaLnBrk="1" hangingPunct="1">
              <a:defRPr sz="1200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37895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b" anchorCtr="0" compatLnSpc="1">
            <a:prstTxWarp prst="textNoShape">
              <a:avLst/>
            </a:prstTxWarp>
          </a:bodyPr>
          <a:lstStyle>
            <a:lvl1pPr algn="r" defTabSz="387350" eaLnBrk="1" hangingPunct="1">
              <a:defRPr sz="1200"/>
            </a:lvl1pPr>
          </a:lstStyle>
          <a:p>
            <a:pPr>
              <a:defRPr/>
            </a:pPr>
            <a:fld id="{87BB9EB4-620A-4C05-A10A-919C6D24120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6805349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defTabSz="388938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65" charset="-128"/>
        <a:cs typeface="ＭＳ Ｐゴシック" pitchFamily="-65" charset="-128"/>
      </a:defRPr>
    </a:lvl1pPr>
    <a:lvl2pPr marL="388938" algn="l" defTabSz="388938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65" charset="-128"/>
        <a:cs typeface="ＭＳ Ｐゴシック"/>
      </a:defRPr>
    </a:lvl2pPr>
    <a:lvl3pPr marL="777875" algn="l" defTabSz="388938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65" charset="-128"/>
        <a:cs typeface="ＭＳ Ｐゴシック"/>
      </a:defRPr>
    </a:lvl3pPr>
    <a:lvl4pPr marL="1168400" algn="l" defTabSz="388938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65" charset="-128"/>
        <a:cs typeface="ＭＳ Ｐゴシック"/>
      </a:defRPr>
    </a:lvl4pPr>
    <a:lvl5pPr marL="1557338" algn="l" defTabSz="388938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65" charset="-128"/>
        <a:cs typeface="ＭＳ Ｐゴシック"/>
      </a:defRPr>
    </a:lvl5pPr>
    <a:lvl6pPr marL="1948129" algn="l" defTabSz="38962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6pPr>
    <a:lvl7pPr marL="2337755" algn="l" defTabSz="38962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7pPr>
    <a:lvl8pPr marL="2727381" algn="l" defTabSz="38962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8pPr>
    <a:lvl9pPr marL="3117007" algn="l" defTabSz="38962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50273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9258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37452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2400" y="1772220"/>
            <a:ext cx="7772400" cy="1086181"/>
          </a:xfrm>
        </p:spPr>
        <p:txBody>
          <a:bodyPr lIns="0" tIns="0" rIns="0" bIns="0" anchor="t">
            <a:normAutofit/>
          </a:bodyPr>
          <a:lstStyle>
            <a:lvl1pPr algn="l">
              <a:defRPr sz="43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2400" y="2858401"/>
            <a:ext cx="6285600" cy="2339529"/>
          </a:xfrm>
        </p:spPr>
        <p:txBody>
          <a:bodyPr lIns="0" tIns="0" rIns="0" bIns="0">
            <a:normAutofit/>
          </a:bodyPr>
          <a:lstStyle>
            <a:lvl1pPr marL="0" indent="0" algn="l">
              <a:lnSpc>
                <a:spcPts val="2216"/>
              </a:lnSpc>
              <a:buNone/>
              <a:defRPr sz="2000">
                <a:solidFill>
                  <a:srgbClr val="FFFFFF"/>
                </a:solidFill>
              </a:defRPr>
            </a:lvl1pPr>
            <a:lvl2pPr marL="3896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792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1688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5585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9481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3377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7273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1170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572401" y="5961599"/>
            <a:ext cx="2049245" cy="177800"/>
          </a:xfrm>
        </p:spPr>
        <p:txBody>
          <a:bodyPr wrap="none" lIns="0" tIns="0" rIns="0" bIns="0"/>
          <a:lstStyle>
            <a:lvl1pPr marL="0">
              <a:spcBef>
                <a:spcPts val="0"/>
              </a:spcBef>
              <a:buNone/>
              <a:defRPr sz="1000" b="1">
                <a:latin typeface="Arial"/>
                <a:cs typeface="Arial"/>
              </a:defRPr>
            </a:lvl1pPr>
            <a:lvl2pPr>
              <a:defRPr sz="1000">
                <a:latin typeface="Arial"/>
                <a:cs typeface="Arial"/>
              </a:defRPr>
            </a:lvl2pPr>
            <a:lvl3pPr>
              <a:defRPr sz="1000">
                <a:latin typeface="Arial"/>
                <a:cs typeface="Arial"/>
              </a:defRPr>
            </a:lvl3pPr>
            <a:lvl4pPr>
              <a:defRPr sz="1000">
                <a:latin typeface="Arial"/>
                <a:cs typeface="Arial"/>
              </a:defRPr>
            </a:lvl4pPr>
            <a:lvl5pPr>
              <a:defRPr sz="10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572400" y="6137467"/>
            <a:ext cx="2049244" cy="457200"/>
          </a:xfrm>
        </p:spPr>
        <p:txBody>
          <a:bodyPr wrap="none" lIns="0" tIns="0" rIns="0" bIns="0"/>
          <a:lstStyle>
            <a:lvl1pPr marL="0">
              <a:spcBef>
                <a:spcPts val="0"/>
              </a:spcBef>
              <a:buNone/>
              <a:defRPr sz="1000" b="1">
                <a:solidFill>
                  <a:schemeClr val="bg2"/>
                </a:solidFill>
                <a:latin typeface="Arial"/>
                <a:cs typeface="Arial"/>
              </a:defRPr>
            </a:lvl1pPr>
            <a:lvl2pPr>
              <a:defRPr sz="1000">
                <a:latin typeface="Arial"/>
                <a:cs typeface="Arial"/>
              </a:defRPr>
            </a:lvl2pPr>
            <a:lvl3pPr>
              <a:defRPr sz="1000">
                <a:latin typeface="Arial"/>
                <a:cs typeface="Arial"/>
              </a:defRPr>
            </a:lvl3pPr>
            <a:lvl4pPr>
              <a:defRPr sz="1000">
                <a:latin typeface="Arial"/>
                <a:cs typeface="Arial"/>
              </a:defRPr>
            </a:lvl4pPr>
            <a:lvl5pPr>
              <a:defRPr sz="10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8"/>
          </p:nvPr>
        </p:nvSpPr>
        <p:spPr>
          <a:xfrm>
            <a:off x="2862387" y="6137467"/>
            <a:ext cx="2027114" cy="457200"/>
          </a:xfrm>
        </p:spPr>
        <p:txBody>
          <a:bodyPr wrap="none" lIns="0" tIns="0" rIns="0" bIns="0"/>
          <a:lstStyle>
            <a:lvl1pPr marL="0">
              <a:spcBef>
                <a:spcPts val="0"/>
              </a:spcBef>
              <a:buNone/>
              <a:defRPr sz="1000" b="1">
                <a:solidFill>
                  <a:schemeClr val="bg2"/>
                </a:solidFill>
                <a:latin typeface="Arial"/>
                <a:cs typeface="Arial"/>
              </a:defRPr>
            </a:lvl1pPr>
            <a:lvl2pPr>
              <a:defRPr sz="1000">
                <a:latin typeface="Arial"/>
                <a:cs typeface="Arial"/>
              </a:defRPr>
            </a:lvl2pPr>
            <a:lvl3pPr>
              <a:defRPr sz="1000">
                <a:latin typeface="Arial"/>
                <a:cs typeface="Arial"/>
              </a:defRPr>
            </a:lvl3pPr>
            <a:lvl4pPr>
              <a:defRPr sz="1000">
                <a:latin typeface="Arial"/>
                <a:cs typeface="Arial"/>
              </a:defRPr>
            </a:lvl4pPr>
            <a:lvl5pPr>
              <a:defRPr sz="10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9"/>
          </p:nvPr>
        </p:nvSpPr>
        <p:spPr>
          <a:xfrm>
            <a:off x="7427603" y="5961599"/>
            <a:ext cx="1132198" cy="633600"/>
          </a:xfrm>
        </p:spPr>
        <p:txBody>
          <a:bodyPr wrap="none" lIns="0" tIns="0" rIns="0" bIns="0"/>
          <a:lstStyle>
            <a:lvl1pPr marL="0">
              <a:spcBef>
                <a:spcPts val="0"/>
              </a:spcBef>
              <a:buNone/>
              <a:defRPr sz="1000" b="1">
                <a:solidFill>
                  <a:schemeClr val="bg2"/>
                </a:solidFill>
                <a:latin typeface="Arial"/>
                <a:cs typeface="Arial"/>
              </a:defRPr>
            </a:lvl1pPr>
            <a:lvl2pPr>
              <a:defRPr sz="1000">
                <a:latin typeface="Arial"/>
                <a:cs typeface="Arial"/>
              </a:defRPr>
            </a:lvl2pPr>
            <a:lvl3pPr>
              <a:defRPr sz="1000">
                <a:latin typeface="Arial"/>
                <a:cs typeface="Arial"/>
              </a:defRPr>
            </a:lvl3pPr>
            <a:lvl4pPr>
              <a:defRPr sz="1000">
                <a:latin typeface="Arial"/>
                <a:cs typeface="Arial"/>
              </a:defRPr>
            </a:lvl4pPr>
            <a:lvl5pPr>
              <a:defRPr sz="10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20"/>
          </p:nvPr>
        </p:nvSpPr>
        <p:spPr>
          <a:xfrm>
            <a:off x="5143295" y="5961067"/>
            <a:ext cx="1962357" cy="634132"/>
          </a:xfrm>
        </p:spPr>
        <p:txBody>
          <a:bodyPr wrap="none" lIns="0" tIns="0" rIns="0" bIns="0"/>
          <a:lstStyle>
            <a:lvl1pPr marL="0">
              <a:spcBef>
                <a:spcPts val="0"/>
              </a:spcBef>
              <a:buNone/>
              <a:defRPr sz="1000" b="1">
                <a:solidFill>
                  <a:schemeClr val="bg2"/>
                </a:solidFill>
                <a:latin typeface="Arial"/>
                <a:cs typeface="Arial"/>
              </a:defRPr>
            </a:lvl1pPr>
            <a:lvl2pPr>
              <a:defRPr sz="1000">
                <a:latin typeface="Arial"/>
                <a:cs typeface="Arial"/>
              </a:defRPr>
            </a:lvl2pPr>
            <a:lvl3pPr>
              <a:defRPr sz="1000">
                <a:latin typeface="Arial"/>
                <a:cs typeface="Arial"/>
              </a:defRPr>
            </a:lvl3pPr>
            <a:lvl4pPr>
              <a:defRPr sz="1000">
                <a:latin typeface="Arial"/>
                <a:cs typeface="Arial"/>
              </a:defRPr>
            </a:lvl4pPr>
            <a:lvl5pPr>
              <a:defRPr sz="10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1"/>
          </p:nvPr>
        </p:nvSpPr>
        <p:spPr>
          <a:xfrm>
            <a:off x="2860675" y="5961063"/>
            <a:ext cx="2027238" cy="177800"/>
          </a:xfrm>
        </p:spPr>
        <p:txBody>
          <a:bodyPr lIns="0" tIns="0" rIns="0" bIns="0" anchor="t"/>
          <a:lstStyle>
            <a:lvl1pPr>
              <a:defRPr b="1"/>
            </a:lvl1pPr>
          </a:lstStyle>
          <a:p>
            <a:pPr>
              <a:defRPr/>
            </a:pPr>
            <a:r>
              <a:rPr lang="fi-FI"/>
              <a:t>07.02.2018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15270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73088" y="5813425"/>
            <a:ext cx="7988300" cy="65088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77925" tIns="38963" rIns="77925" bIns="38963" anchor="ctr"/>
          <a:lstStyle/>
          <a:p>
            <a:pPr algn="ctr" defTabSz="389626" eaLnBrk="1" hangingPunct="1">
              <a:defRPr/>
            </a:pPr>
            <a:r>
              <a:rPr lang="en-US" sz="1500">
                <a:solidFill>
                  <a:schemeClr val="accent2"/>
                </a:solidFill>
                <a:ea typeface="ＭＳ Ｐゴシック" pitchFamily="-106" charset="-128"/>
                <a:cs typeface="ＭＳ Ｐゴシック" pitchFamily="-106" charset="-128"/>
              </a:rPr>
              <a:t>  </a:t>
            </a:r>
          </a:p>
        </p:txBody>
      </p:sp>
      <p:sp>
        <p:nvSpPr>
          <p:cNvPr id="6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6285600" cy="4136400"/>
          </a:xfrm>
        </p:spPr>
        <p:txBody>
          <a:bodyPr lIns="0" tIns="0" rIns="0" bIns="0">
            <a:normAutofit/>
          </a:bodyPr>
          <a:lstStyle>
            <a:lvl1pPr>
              <a:lnSpc>
                <a:spcPts val="1704"/>
              </a:lnSpc>
              <a:buNone/>
              <a:defRPr sz="1400" b="1"/>
            </a:lvl1pPr>
          </a:lstStyle>
          <a:p>
            <a:pPr lvl="0"/>
            <a:r>
              <a:rPr lang="fi-FI" err="1"/>
              <a:t>Click</a:t>
            </a:r>
            <a:r>
              <a:rPr lang="fi-FI"/>
              <a:t> to </a:t>
            </a:r>
            <a:r>
              <a:rPr lang="fi-FI" err="1"/>
              <a:t>edit</a:t>
            </a:r>
            <a:r>
              <a:rPr lang="fi-FI"/>
              <a:t> </a:t>
            </a:r>
            <a:r>
              <a:rPr lang="fi-FI" err="1"/>
              <a:t>Master</a:t>
            </a:r>
            <a:r>
              <a:rPr lang="fi-FI"/>
              <a:t> </a:t>
            </a:r>
            <a:r>
              <a:rPr lang="fi-FI" err="1"/>
              <a:t>text</a:t>
            </a:r>
            <a:r>
              <a:rPr lang="fi-FI"/>
              <a:t> </a:t>
            </a:r>
            <a:r>
              <a:rPr lang="fi-FI" err="1"/>
              <a:t>styles</a:t>
            </a:r>
            <a:endParaRPr lang="fi-FI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</p:spPr>
        <p:txBody>
          <a:bodyPr lIns="0" tIns="0" rIns="0" bIns="0" anchor="t">
            <a:noAutofit/>
          </a:bodyPr>
          <a:lstStyle>
            <a:lvl1pPr algn="l">
              <a:defRPr sz="2700" b="1">
                <a:solidFill>
                  <a:schemeClr val="accent2"/>
                </a:solidFill>
                <a:latin typeface="+mj-lt"/>
              </a:defRPr>
            </a:lvl1pPr>
          </a:lstStyle>
          <a:p>
            <a:r>
              <a:rPr lang="fi-FI" err="1"/>
              <a:t>Click</a:t>
            </a:r>
            <a:r>
              <a:rPr lang="fi-FI"/>
              <a:t> to </a:t>
            </a:r>
            <a:r>
              <a:rPr lang="fi-FI" err="1"/>
              <a:t>edit</a:t>
            </a:r>
            <a:r>
              <a:rPr lang="fi-FI"/>
              <a:t> </a:t>
            </a:r>
            <a:r>
              <a:rPr lang="fi-FI" err="1"/>
              <a:t>Master</a:t>
            </a:r>
            <a:r>
              <a:rPr lang="fi-FI"/>
              <a:t> </a:t>
            </a:r>
            <a:r>
              <a:rPr lang="fi-FI" err="1"/>
              <a:t>title</a:t>
            </a:r>
            <a:r>
              <a:rPr lang="fi-FI"/>
              <a:t> </a:t>
            </a:r>
            <a:r>
              <a:rPr lang="fi-FI" err="1"/>
              <a:t>style</a:t>
            </a:r>
            <a:endParaRPr lang="en-US"/>
          </a:p>
        </p:txBody>
      </p:sp>
      <p:sp>
        <p:nvSpPr>
          <p:cNvPr id="13" name="Text Placeholder 13"/>
          <p:cNvSpPr>
            <a:spLocks noGrp="1"/>
          </p:cNvSpPr>
          <p:nvPr>
            <p:ph type="body" sz="quarter" idx="16"/>
          </p:nvPr>
        </p:nvSpPr>
        <p:spPr>
          <a:xfrm>
            <a:off x="5143500" y="6145215"/>
            <a:ext cx="1536700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7"/>
          </p:nvPr>
        </p:nvSpPr>
        <p:spPr>
          <a:xfrm>
            <a:off x="6859589" y="6145215"/>
            <a:ext cx="1701801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8"/>
          </p:nvPr>
        </p:nvSpPr>
        <p:spPr>
          <a:xfrm>
            <a:off x="3429000" y="6145213"/>
            <a:ext cx="1544638" cy="127000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9"/>
          </p:nvPr>
        </p:nvSpPr>
        <p:spPr>
          <a:xfrm>
            <a:off x="3429000" y="6273800"/>
            <a:ext cx="1544638" cy="125413"/>
          </a:xfrm>
        </p:spPr>
        <p:txBody>
          <a:bodyPr lIns="0" tIns="0" rIns="0" bIns="0" anchor="t"/>
          <a:lstStyle>
            <a:lvl1pPr>
              <a:defRPr sz="800" b="1"/>
            </a:lvl1pPr>
          </a:lstStyle>
          <a:p>
            <a:pPr>
              <a:defRPr/>
            </a:pPr>
            <a:r>
              <a:rPr lang="fi-FI"/>
              <a:t>07.02.2018</a:t>
            </a:r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20"/>
          </p:nvPr>
        </p:nvSpPr>
        <p:spPr>
          <a:xfrm>
            <a:off x="3429000" y="6402388"/>
            <a:ext cx="1544638" cy="125412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fld id="{E17AA3F4-D5E5-4C20-B6A3-9D228DF0888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589006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06400" y="406400"/>
            <a:ext cx="8326438" cy="547211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25" tIns="38963" rIns="77925" bIns="38963" anchor="ctr"/>
          <a:lstStyle/>
          <a:p>
            <a:pPr algn="ctr" defTabSz="389626" eaLnBrk="1" hangingPunct="1">
              <a:defRPr/>
            </a:pPr>
            <a:endParaRPr lang="en-US" sz="1500">
              <a:solidFill>
                <a:srgbClr val="FFFFFF"/>
              </a:solidFill>
              <a:ea typeface="ＭＳ Ｐゴシック" pitchFamily="-106" charset="-128"/>
              <a:cs typeface="ＭＳ Ｐゴシック" pitchFamily="-106" charset="-128"/>
            </a:endParaRPr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572400" y="547000"/>
            <a:ext cx="7772400" cy="2206400"/>
          </a:xfrm>
        </p:spPr>
        <p:txBody>
          <a:bodyPr lIns="0" tIns="0" rIns="0" bIns="0" anchor="t">
            <a:noAutofit/>
          </a:bodyPr>
          <a:lstStyle>
            <a:lvl1pPr algn="l">
              <a:defRPr sz="2700" b="1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fi-FI" err="1"/>
              <a:t>Click</a:t>
            </a:r>
            <a:r>
              <a:rPr lang="fi-FI"/>
              <a:t> to </a:t>
            </a:r>
            <a:r>
              <a:rPr lang="fi-FI" err="1"/>
              <a:t>edit</a:t>
            </a:r>
            <a:r>
              <a:rPr lang="fi-FI"/>
              <a:t> </a:t>
            </a:r>
            <a:r>
              <a:rPr lang="fi-FI" err="1"/>
              <a:t>Master</a:t>
            </a:r>
            <a:r>
              <a:rPr lang="fi-FI"/>
              <a:t> </a:t>
            </a:r>
            <a:r>
              <a:rPr lang="fi-FI" err="1"/>
              <a:t>title</a:t>
            </a:r>
            <a:r>
              <a:rPr lang="fi-FI"/>
              <a:t> </a:t>
            </a:r>
            <a:r>
              <a:rPr lang="fi-FI" err="1"/>
              <a:t>style</a:t>
            </a:r>
            <a:endParaRPr lang="en-US"/>
          </a:p>
        </p:txBody>
      </p:sp>
      <p:sp>
        <p:nvSpPr>
          <p:cNvPr id="10" name="Text Placeholder 13"/>
          <p:cNvSpPr>
            <a:spLocks noGrp="1"/>
          </p:cNvSpPr>
          <p:nvPr>
            <p:ph type="body" sz="quarter" idx="16"/>
          </p:nvPr>
        </p:nvSpPr>
        <p:spPr>
          <a:xfrm>
            <a:off x="5143500" y="6145215"/>
            <a:ext cx="1536700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12" name="Text Placeholder 13"/>
          <p:cNvSpPr>
            <a:spLocks noGrp="1"/>
          </p:cNvSpPr>
          <p:nvPr>
            <p:ph type="body" sz="quarter" idx="17"/>
          </p:nvPr>
        </p:nvSpPr>
        <p:spPr>
          <a:xfrm>
            <a:off x="6859589" y="6145215"/>
            <a:ext cx="1701801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8"/>
          </p:nvPr>
        </p:nvSpPr>
        <p:spPr>
          <a:xfrm>
            <a:off x="3429000" y="6145213"/>
            <a:ext cx="1544638" cy="127000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9"/>
          </p:nvPr>
        </p:nvSpPr>
        <p:spPr>
          <a:xfrm>
            <a:off x="3429000" y="6273800"/>
            <a:ext cx="1544638" cy="125413"/>
          </a:xfrm>
        </p:spPr>
        <p:txBody>
          <a:bodyPr lIns="0" tIns="0" rIns="0" bIns="0" anchor="t"/>
          <a:lstStyle>
            <a:lvl1pPr>
              <a:defRPr sz="800" b="1"/>
            </a:lvl1pPr>
          </a:lstStyle>
          <a:p>
            <a:pPr>
              <a:defRPr/>
            </a:pPr>
            <a:r>
              <a:rPr lang="fi-FI"/>
              <a:t>07.02.2018</a:t>
            </a: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20"/>
          </p:nvPr>
        </p:nvSpPr>
        <p:spPr>
          <a:xfrm>
            <a:off x="3429000" y="6402388"/>
            <a:ext cx="1544638" cy="125412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fld id="{A05597E2-BB32-4F6B-84FE-6C16B84E6FD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779149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73088" y="5813425"/>
            <a:ext cx="7988300" cy="65088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77925" tIns="38963" rIns="77925" bIns="38963" anchor="ctr"/>
          <a:lstStyle/>
          <a:p>
            <a:pPr algn="ctr" defTabSz="389626" eaLnBrk="1" hangingPunct="1">
              <a:defRPr/>
            </a:pPr>
            <a:r>
              <a:rPr lang="en-US" sz="1500">
                <a:solidFill>
                  <a:schemeClr val="accent2"/>
                </a:solidFill>
                <a:ea typeface="ＭＳ Ｐゴシック" pitchFamily="-106" charset="-128"/>
                <a:cs typeface="ＭＳ Ｐゴシック" pitchFamily="-106" charset="-128"/>
              </a:rPr>
              <a:t>  </a:t>
            </a:r>
          </a:p>
        </p:txBody>
      </p:sp>
      <p:sp>
        <p:nvSpPr>
          <p:cNvPr id="9" name="Rectangle 8"/>
          <p:cNvSpPr/>
          <p:nvPr/>
        </p:nvSpPr>
        <p:spPr>
          <a:xfrm>
            <a:off x="573088" y="1138238"/>
            <a:ext cx="7988300" cy="63500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77925" tIns="38963" rIns="77925" bIns="38963" anchor="ctr"/>
          <a:lstStyle/>
          <a:p>
            <a:pPr algn="ctr" defTabSz="389626" eaLnBrk="1" hangingPunct="1">
              <a:defRPr/>
            </a:pPr>
            <a:r>
              <a:rPr lang="en-US" sz="1500">
                <a:solidFill>
                  <a:schemeClr val="accent2"/>
                </a:solidFill>
                <a:ea typeface="ＭＳ Ｐゴシック" pitchFamily="-106" charset="-128"/>
                <a:cs typeface="ＭＳ Ｐゴシック" pitchFamily="-106" charset="-128"/>
              </a:rPr>
              <a:t>  </a:t>
            </a:r>
          </a:p>
        </p:txBody>
      </p:sp>
      <p:sp>
        <p:nvSpPr>
          <p:cNvPr id="6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6285600" cy="4136400"/>
          </a:xfrm>
        </p:spPr>
        <p:txBody>
          <a:bodyPr lIns="0" tIns="0" rIns="0" bIns="0">
            <a:normAutofit/>
          </a:bodyPr>
          <a:lstStyle>
            <a:lvl1pPr>
              <a:lnSpc>
                <a:spcPts val="1704"/>
              </a:lnSpc>
              <a:buNone/>
              <a:defRPr sz="1400" b="1"/>
            </a:lvl1pPr>
          </a:lstStyle>
          <a:p>
            <a:pPr lvl="0"/>
            <a:r>
              <a:rPr lang="fi-FI" err="1"/>
              <a:t>Click</a:t>
            </a:r>
            <a:r>
              <a:rPr lang="fi-FI"/>
              <a:t> to </a:t>
            </a:r>
            <a:r>
              <a:rPr lang="fi-FI" err="1"/>
              <a:t>edit</a:t>
            </a:r>
            <a:r>
              <a:rPr lang="fi-FI"/>
              <a:t> </a:t>
            </a:r>
            <a:r>
              <a:rPr lang="fi-FI" err="1"/>
              <a:t>Master</a:t>
            </a:r>
            <a:r>
              <a:rPr lang="fi-FI"/>
              <a:t> </a:t>
            </a:r>
            <a:r>
              <a:rPr lang="fi-FI" err="1"/>
              <a:t>text</a:t>
            </a:r>
            <a:r>
              <a:rPr lang="fi-FI"/>
              <a:t> </a:t>
            </a:r>
            <a:r>
              <a:rPr lang="fi-FI" err="1"/>
              <a:t>styles</a:t>
            </a:r>
            <a:endParaRPr lang="fi-FI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</p:spPr>
        <p:txBody>
          <a:bodyPr lIns="0" tIns="0" rIns="0" bIns="0" anchor="t">
            <a:noAutofit/>
          </a:bodyPr>
          <a:lstStyle>
            <a:lvl1pPr algn="l">
              <a:defRPr sz="2700" b="1">
                <a:solidFill>
                  <a:schemeClr val="accent3"/>
                </a:solidFill>
                <a:latin typeface="+mj-lt"/>
              </a:defRPr>
            </a:lvl1pPr>
          </a:lstStyle>
          <a:p>
            <a:r>
              <a:rPr lang="fi-FI" err="1"/>
              <a:t>Click</a:t>
            </a:r>
            <a:r>
              <a:rPr lang="fi-FI"/>
              <a:t> to </a:t>
            </a:r>
            <a:r>
              <a:rPr lang="fi-FI" err="1"/>
              <a:t>edit</a:t>
            </a:r>
            <a:r>
              <a:rPr lang="fi-FI"/>
              <a:t> </a:t>
            </a:r>
            <a:r>
              <a:rPr lang="fi-FI" err="1"/>
              <a:t>Master</a:t>
            </a:r>
            <a:r>
              <a:rPr lang="fi-FI"/>
              <a:t> </a:t>
            </a:r>
            <a:r>
              <a:rPr lang="fi-FI" err="1"/>
              <a:t>title</a:t>
            </a:r>
            <a:r>
              <a:rPr lang="fi-FI"/>
              <a:t> </a:t>
            </a:r>
            <a:r>
              <a:rPr lang="fi-FI" err="1"/>
              <a:t>style</a:t>
            </a:r>
            <a:endParaRPr lang="en-US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6"/>
          </p:nvPr>
        </p:nvSpPr>
        <p:spPr>
          <a:xfrm>
            <a:off x="5143500" y="6145215"/>
            <a:ext cx="1536700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15" name="Text Placeholder 13"/>
          <p:cNvSpPr>
            <a:spLocks noGrp="1"/>
          </p:cNvSpPr>
          <p:nvPr>
            <p:ph type="body" sz="quarter" idx="17"/>
          </p:nvPr>
        </p:nvSpPr>
        <p:spPr>
          <a:xfrm>
            <a:off x="6859589" y="6145215"/>
            <a:ext cx="1701801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8"/>
          </p:nvPr>
        </p:nvSpPr>
        <p:spPr>
          <a:xfrm>
            <a:off x="3429000" y="6145213"/>
            <a:ext cx="1544638" cy="127000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9"/>
          </p:nvPr>
        </p:nvSpPr>
        <p:spPr>
          <a:xfrm>
            <a:off x="3429000" y="6273800"/>
            <a:ext cx="1544638" cy="125413"/>
          </a:xfrm>
        </p:spPr>
        <p:txBody>
          <a:bodyPr lIns="0" tIns="0" rIns="0" bIns="0" anchor="t"/>
          <a:lstStyle>
            <a:lvl1pPr>
              <a:defRPr sz="800" b="1"/>
            </a:lvl1pPr>
          </a:lstStyle>
          <a:p>
            <a:pPr>
              <a:defRPr/>
            </a:pPr>
            <a:r>
              <a:rPr lang="fi-FI"/>
              <a:t>07.02.2018</a:t>
            </a:r>
            <a:endParaRPr lang="en-US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20"/>
          </p:nvPr>
        </p:nvSpPr>
        <p:spPr>
          <a:xfrm>
            <a:off x="3429000" y="6402388"/>
            <a:ext cx="1544638" cy="125412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297427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4325" y="119063"/>
            <a:ext cx="8520113" cy="962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23850" y="1268413"/>
            <a:ext cx="4171950" cy="48974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68413"/>
            <a:ext cx="4171950" cy="48974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defTabSz="388938">
              <a:defRPr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</a:lstStyle>
          <a:p>
            <a:pPr>
              <a:defRPr/>
            </a:pPr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1854756007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4" descr="Aalto_EN_Electr-Eng_21_RGB_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30" t="6174"/>
          <a:stretch>
            <a:fillRect/>
          </a:stretch>
        </p:blipFill>
        <p:spPr bwMode="auto">
          <a:xfrm>
            <a:off x="0" y="0"/>
            <a:ext cx="2162175" cy="203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7925" tIns="38963" rIns="77925" bIns="3896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defTabSz="389626" eaLnBrk="1" hangingPunct="1">
              <a:defRPr sz="1000">
                <a:solidFill>
                  <a:srgbClr val="898989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r>
              <a:rPr lang="fi-FI"/>
              <a:t>07.02.2018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algn="ctr" defTabSz="389626" eaLnBrk="1" hangingPunct="1">
              <a:defRPr sz="1000">
                <a:solidFill>
                  <a:srgbClr val="898989"/>
                </a:solidFill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1049652F-9372-4B86-AABD-EF97F90847F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8" name="Rectangle 7"/>
          <p:cNvSpPr/>
          <p:nvPr/>
        </p:nvSpPr>
        <p:spPr>
          <a:xfrm>
            <a:off x="406400" y="1712913"/>
            <a:ext cx="8328025" cy="3921125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25" tIns="38963" rIns="77925" bIns="38963" anchor="ctr"/>
          <a:lstStyle/>
          <a:p>
            <a:pPr algn="ctr" defTabSz="389626" eaLnBrk="1" hangingPunct="1">
              <a:defRPr/>
            </a:pPr>
            <a:endParaRPr lang="en-US" sz="1500">
              <a:solidFill>
                <a:srgbClr val="FFFFFF"/>
              </a:solidFill>
              <a:ea typeface="ＭＳ Ｐゴシック" pitchFamily="-106" charset="-128"/>
              <a:cs typeface="ＭＳ Ｐゴシック" pitchFamily="-106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787" r:id="rId1"/>
  </p:sldLayoutIdLst>
  <p:hf hdr="0" ftr="0"/>
  <p:txStyles>
    <p:titleStyle>
      <a:lvl1pPr algn="ctr" defTabSz="388938" rtl="0" eaLnBrk="0" fontAlgn="base" hangingPunct="0">
        <a:spcBef>
          <a:spcPct val="0"/>
        </a:spcBef>
        <a:spcAft>
          <a:spcPct val="0"/>
        </a:spcAft>
        <a:defRPr sz="3700" kern="1200">
          <a:solidFill>
            <a:schemeClr val="tx1"/>
          </a:solidFill>
          <a:latin typeface="+mj-lt"/>
          <a:ea typeface="ＭＳ Ｐゴシック" pitchFamily="-65" charset="-128"/>
          <a:cs typeface="ＭＳ Ｐゴシック" pitchFamily="-65" charset="-128"/>
        </a:defRPr>
      </a:lvl1pPr>
      <a:lvl2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2pPr>
      <a:lvl3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3pPr>
      <a:lvl4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4pPr>
      <a:lvl5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5pPr>
      <a:lvl6pPr marL="389626" algn="ctr" defTabSz="389626" rtl="0" eaLnBrk="1" fontAlgn="base" hangingPunct="1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6pPr>
      <a:lvl7pPr marL="779252" algn="ctr" defTabSz="389626" rtl="0" eaLnBrk="1" fontAlgn="base" hangingPunct="1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7pPr>
      <a:lvl8pPr marL="1168878" algn="ctr" defTabSz="389626" rtl="0" eaLnBrk="1" fontAlgn="base" hangingPunct="1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8pPr>
      <a:lvl9pPr marL="1558503" algn="ctr" defTabSz="389626" rtl="0" eaLnBrk="1" fontAlgn="base" hangingPunct="1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9pPr>
    </p:titleStyle>
    <p:bodyStyle>
      <a:lvl1pPr marL="292100" indent="-292100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ＭＳ Ｐゴシック" pitchFamily="-65" charset="-128"/>
          <a:cs typeface="ＭＳ Ｐゴシック" pitchFamily="-65" charset="-128"/>
        </a:defRPr>
      </a:lvl1pPr>
      <a:lvl2pPr marL="631825" indent="-242888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400" kern="1200">
          <a:solidFill>
            <a:schemeClr val="tx1"/>
          </a:solidFill>
          <a:latin typeface="+mn-lt"/>
          <a:ea typeface="ＭＳ Ｐゴシック" pitchFamily="-65" charset="-128"/>
          <a:cs typeface="ＭＳ Ｐゴシック"/>
        </a:defRPr>
      </a:lvl2pPr>
      <a:lvl3pPr marL="973138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ＭＳ Ｐゴシック" pitchFamily="-65" charset="-128"/>
          <a:cs typeface="ＭＳ Ｐゴシック"/>
        </a:defRPr>
      </a:lvl3pPr>
      <a:lvl4pPr marL="1363663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700" kern="1200">
          <a:solidFill>
            <a:schemeClr val="tx1"/>
          </a:solidFill>
          <a:latin typeface="+mn-lt"/>
          <a:ea typeface="ＭＳ Ｐゴシック" pitchFamily="-65" charset="-128"/>
          <a:cs typeface="ＭＳ Ｐゴシック"/>
        </a:defRPr>
      </a:lvl4pPr>
      <a:lvl5pPr marL="1752600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700" kern="1200">
          <a:solidFill>
            <a:schemeClr val="tx1"/>
          </a:solidFill>
          <a:latin typeface="+mn-lt"/>
          <a:ea typeface="ＭＳ Ｐゴシック" pitchFamily="-65" charset="-128"/>
          <a:cs typeface="ＭＳ Ｐゴシック"/>
        </a:defRPr>
      </a:lvl5pPr>
      <a:lvl6pPr marL="2142942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532568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2922194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311820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9626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79252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68878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58503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48129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337755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727381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117007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13" descr="Aalto_EN_Electr-Eng_13_RGB_2"/>
          <p:cNvPicPr>
            <a:picLocks noChangeAspect="1" noChangeArrowheads="1"/>
          </p:cNvPicPr>
          <p:nvPr userDrawn="1"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900" y="5815013"/>
            <a:ext cx="2519363" cy="1042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i-FI" altLang="en-US"/>
              <a:t>Click to edit Master title style</a:t>
            </a:r>
            <a:endParaRPr lang="en-US" altLang="en-US"/>
          </a:p>
        </p:txBody>
      </p:sp>
      <p:sp>
        <p:nvSpPr>
          <p:cNvPr id="2052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7925" tIns="38963" rIns="77925" bIns="3896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altLang="en-US"/>
              <a:t>Click to edit Master text styles</a:t>
            </a:r>
          </a:p>
          <a:p>
            <a:pPr lvl="1"/>
            <a:r>
              <a:rPr lang="fi-FI" altLang="en-US"/>
              <a:t>Second level</a:t>
            </a:r>
          </a:p>
          <a:p>
            <a:pPr lvl="2"/>
            <a:r>
              <a:rPr lang="fi-FI" altLang="en-US"/>
              <a:t>Third level</a:t>
            </a:r>
          </a:p>
          <a:p>
            <a:pPr lvl="3"/>
            <a:r>
              <a:rPr lang="fi-FI" altLang="en-US"/>
              <a:t>Fourth level</a:t>
            </a:r>
          </a:p>
          <a:p>
            <a:pPr lvl="4"/>
            <a:r>
              <a:rPr lang="fi-FI" altLang="en-US"/>
              <a:t>Fifth level</a:t>
            </a:r>
            <a:endParaRPr lang="en-US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defTabSz="389626" eaLnBrk="1" hangingPunct="1">
              <a:defRPr sz="1000">
                <a:solidFill>
                  <a:srgbClr val="898989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r>
              <a:rPr lang="fi-FI"/>
              <a:t>07.02.2018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algn="ctr" defTabSz="389626" eaLnBrk="1" hangingPunct="1">
              <a:defRPr sz="1000">
                <a:solidFill>
                  <a:srgbClr val="898989"/>
                </a:solidFill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0E0A0211-A76A-4511-A964-36F8689660B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790" r:id="rId1"/>
    <p:sldLayoutId id="2147484791" r:id="rId2"/>
    <p:sldLayoutId id="2147484792" r:id="rId3"/>
    <p:sldLayoutId id="2147484794" r:id="rId4"/>
  </p:sldLayoutIdLst>
  <p:hf hdr="0" ftr="0"/>
  <p:txStyles>
    <p:titleStyle>
      <a:lvl1pPr algn="ctr" defTabSz="388938" rtl="0" eaLnBrk="0" fontAlgn="base" hangingPunct="0">
        <a:spcBef>
          <a:spcPct val="0"/>
        </a:spcBef>
        <a:spcAft>
          <a:spcPct val="0"/>
        </a:spcAft>
        <a:defRPr sz="3700" kern="1200">
          <a:solidFill>
            <a:schemeClr val="tx1"/>
          </a:solidFill>
          <a:latin typeface="+mj-lt"/>
          <a:ea typeface="ＭＳ Ｐゴシック" pitchFamily="-108" charset="-128"/>
          <a:cs typeface="ＭＳ Ｐゴシック" pitchFamily="-108" charset="-128"/>
        </a:defRPr>
      </a:lvl1pPr>
      <a:lvl2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2pPr>
      <a:lvl3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3pPr>
      <a:lvl4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4pPr>
      <a:lvl5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5pPr>
      <a:lvl6pPr marL="389626" algn="ctr" defTabSz="389626" rtl="0" fontAlgn="base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6pPr>
      <a:lvl7pPr marL="779252" algn="ctr" defTabSz="389626" rtl="0" fontAlgn="base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7pPr>
      <a:lvl8pPr marL="1168878" algn="ctr" defTabSz="389626" rtl="0" fontAlgn="base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8pPr>
      <a:lvl9pPr marL="1558503" algn="ctr" defTabSz="389626" rtl="0" fontAlgn="base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9pPr>
    </p:titleStyle>
    <p:bodyStyle>
      <a:lvl1pPr marL="292100" indent="-292100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ＭＳ Ｐゴシック" pitchFamily="-108" charset="-128"/>
          <a:cs typeface="ＭＳ Ｐゴシック" pitchFamily="-108" charset="-128"/>
        </a:defRPr>
      </a:lvl1pPr>
      <a:lvl2pPr marL="631825" indent="-242888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400" kern="1200">
          <a:solidFill>
            <a:schemeClr val="tx1"/>
          </a:solidFill>
          <a:latin typeface="+mn-lt"/>
          <a:ea typeface="ＭＳ Ｐゴシック" pitchFamily="-108" charset="-128"/>
          <a:cs typeface="ＭＳ Ｐゴシック"/>
        </a:defRPr>
      </a:lvl2pPr>
      <a:lvl3pPr marL="973138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ＭＳ Ｐゴシック" pitchFamily="-108" charset="-128"/>
          <a:cs typeface="ＭＳ Ｐゴシック"/>
        </a:defRPr>
      </a:lvl3pPr>
      <a:lvl4pPr marL="1363663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700" kern="1200">
          <a:solidFill>
            <a:schemeClr val="tx1"/>
          </a:solidFill>
          <a:latin typeface="+mn-lt"/>
          <a:ea typeface="ＭＳ Ｐゴシック" pitchFamily="-108" charset="-128"/>
          <a:cs typeface="ＭＳ Ｐゴシック"/>
        </a:defRPr>
      </a:lvl4pPr>
      <a:lvl5pPr marL="1752600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700" kern="1200">
          <a:solidFill>
            <a:schemeClr val="tx1"/>
          </a:solidFill>
          <a:latin typeface="+mn-lt"/>
          <a:ea typeface="ＭＳ Ｐゴシック" pitchFamily="-108" charset="-128"/>
          <a:cs typeface="ＭＳ Ｐゴシック"/>
        </a:defRPr>
      </a:lvl5pPr>
      <a:lvl6pPr marL="2142942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532568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2922194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311820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9626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79252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68878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58503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48129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337755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727381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117007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s://new.abb.com/medium-voltage/modular-systems/compact-secondary-substations/css-applications/css-for-smart-grids" TargetMode="External"/><Relationship Id="rId3" Type="http://schemas.openxmlformats.org/officeDocument/2006/relationships/hyperlink" Target="https://www.researchgate.net/publication/224593600_A_comprehensive_secondary_substation_monitoring_system/download" TargetMode="External"/><Relationship Id="rId7" Type="http://schemas.openxmlformats.org/officeDocument/2006/relationships/hyperlink" Target="https://www.arteche.com/en/products/secondary-substation-monitoring-rtu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www.netcontrol.com/eng/products/substation-automation/secondary-substation-systems/nms-100/" TargetMode="External"/><Relationship Id="rId5" Type="http://schemas.openxmlformats.org/officeDocument/2006/relationships/hyperlink" Target="https://www.netcontrol.com/eng/products/substation-automation/secondary-substation-systems/netcon-100/" TargetMode="External"/><Relationship Id="rId4" Type="http://schemas.openxmlformats.org/officeDocument/2006/relationships/hyperlink" Target="http://www.cired.net/cired-working-groups/smart-secondary-substations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2400" y="1772220"/>
            <a:ext cx="7777274" cy="2410209"/>
          </a:xfrm>
        </p:spPr>
        <p:txBody>
          <a:bodyPr>
            <a:normAutofit/>
          </a:bodyPr>
          <a:lstStyle/>
          <a:p>
            <a:r>
              <a:rPr lang="fi-FI" sz="3200"/>
              <a:t>ELEC-E8423 - Smart Grid</a:t>
            </a:r>
            <a:br>
              <a:rPr lang="fi-FI" sz="3200"/>
            </a:br>
            <a:r>
              <a:rPr lang="fi-FI" sz="3200"/>
              <a:t/>
            </a:r>
            <a:br>
              <a:rPr lang="fi-FI" sz="3200"/>
            </a:br>
            <a:r>
              <a:rPr lang="en-US"/>
              <a:t>Monitoring and control of secondary substations</a:t>
            </a:r>
            <a:r>
              <a:rPr lang="fi-FI" sz="3200"/>
              <a:t> </a:t>
            </a:r>
            <a:endParaRPr lang="en-US" sz="3200" i="1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2401" y="4182429"/>
            <a:ext cx="6285600" cy="1323370"/>
          </a:xfrm>
        </p:spPr>
        <p:txBody>
          <a:bodyPr>
            <a:normAutofit/>
          </a:bodyPr>
          <a:lstStyle/>
          <a:p>
            <a:r>
              <a:rPr lang="en-US" i="1"/>
              <a:t>Pauli Partinen</a:t>
            </a:r>
          </a:p>
          <a:p>
            <a:r>
              <a:rPr lang="en-US" i="1"/>
              <a:t>Mikael </a:t>
            </a:r>
            <a:r>
              <a:rPr lang="en-US" i="1" err="1"/>
              <a:t>Aikio</a:t>
            </a:r>
            <a:endParaRPr lang="en-US" i="1"/>
          </a:p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t-EE" dirty="0" smtClean="0">
                <a:ea typeface="ＭＳ Ｐゴシック"/>
              </a:rPr>
              <a:t>16.04.201</a:t>
            </a:r>
            <a:r>
              <a:rPr lang="fi-FI" dirty="0">
                <a:ea typeface="ＭＳ Ｐゴシック"/>
              </a:rPr>
              <a:t>9</a:t>
            </a:r>
            <a:endParaRPr lang="en-US" dirty="0">
              <a:ea typeface="ＭＳ Ｐゴシック"/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04479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E5B02EB-FAE4-421D-A154-52ADDA72D05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>
                <a:ea typeface="ＭＳ Ｐゴシック"/>
              </a:rPr>
              <a:t>Introduction</a:t>
            </a:r>
            <a:endParaRPr lang="en-US" err="1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AF22690-CF5E-4C38-B6AA-752BA7ED7DCC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31D1BC9-F296-4BD2-90BF-2C6867488270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A927D025-4609-4567-BF89-C10029A0F719}"/>
              </a:ext>
            </a:extLst>
          </p:cNvPr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r>
              <a:rPr lang="et-EE" dirty="0" smtClean="0">
                <a:ea typeface="ＭＳ Ｐゴシック"/>
              </a:rPr>
              <a:t>16.04.201</a:t>
            </a:r>
            <a:r>
              <a:rPr lang="fi-FI" dirty="0" smtClean="0">
                <a:ea typeface="ＭＳ Ｐゴシック"/>
              </a:rPr>
              <a:t>9</a:t>
            </a:r>
            <a:endParaRPr lang="en-US" dirty="0">
              <a:ea typeface="ＭＳ Ｐゴシック"/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BC7DD82-41D9-4062-B25C-90EDDA78FDF9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2</a:t>
            </a:fld>
            <a:endParaRPr lang="en-US" altLang="en-US"/>
          </a:p>
        </p:txBody>
      </p:sp>
      <p:graphicFrame>
        <p:nvGraphicFramePr>
          <p:cNvPr id="9" name="Diagram 8"/>
          <p:cNvGraphicFramePr/>
          <p:nvPr>
            <p:extLst>
              <p:ext uri="{D42A27DB-BD31-4B8C-83A1-F6EECF244321}">
                <p14:modId xmlns:p14="http://schemas.microsoft.com/office/powerpoint/2010/main" val="3990275012"/>
              </p:ext>
            </p:extLst>
          </p:nvPr>
        </p:nvGraphicFramePr>
        <p:xfrm>
          <a:off x="2794236" y="1454171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650631" y="1635369"/>
            <a:ext cx="3165231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400" dirty="0" err="1"/>
              <a:t>Increasing</a:t>
            </a:r>
            <a:r>
              <a:rPr lang="fi-FI" sz="1400" dirty="0"/>
              <a:t> </a:t>
            </a:r>
            <a:r>
              <a:rPr lang="fi-FI" sz="1400" dirty="0" err="1"/>
              <a:t>amount</a:t>
            </a:r>
            <a:r>
              <a:rPr lang="fi-FI" sz="1400" dirty="0"/>
              <a:t> of </a:t>
            </a:r>
            <a:r>
              <a:rPr lang="fi-FI" sz="1400" dirty="0" err="1"/>
              <a:t>renwable</a:t>
            </a:r>
            <a:r>
              <a:rPr lang="fi-FI" sz="1400" dirty="0"/>
              <a:t> </a:t>
            </a:r>
            <a:r>
              <a:rPr lang="fi-FI" sz="1400" b="1" dirty="0" err="1">
                <a:solidFill>
                  <a:schemeClr val="accent3"/>
                </a:solidFill>
              </a:rPr>
              <a:t>microgeneration</a:t>
            </a:r>
            <a:r>
              <a:rPr lang="fi-FI" sz="1400" dirty="0"/>
              <a:t> </a:t>
            </a:r>
            <a:r>
              <a:rPr lang="fi-FI" sz="1400" dirty="0" err="1"/>
              <a:t>will</a:t>
            </a:r>
            <a:r>
              <a:rPr lang="fi-FI" sz="1400" dirty="0"/>
              <a:t> </a:t>
            </a:r>
            <a:r>
              <a:rPr lang="fi-FI" sz="1400" dirty="0" err="1"/>
              <a:t>change</a:t>
            </a:r>
            <a:r>
              <a:rPr lang="fi-FI" sz="1400" dirty="0"/>
              <a:t> </a:t>
            </a:r>
            <a:r>
              <a:rPr lang="fi-FI" sz="1400" dirty="0" err="1"/>
              <a:t>the</a:t>
            </a:r>
            <a:r>
              <a:rPr lang="fi-FI" sz="1400" dirty="0"/>
              <a:t> </a:t>
            </a:r>
            <a:r>
              <a:rPr lang="fi-FI" sz="1400" dirty="0" err="1"/>
              <a:t>analysis</a:t>
            </a:r>
            <a:r>
              <a:rPr lang="fi-FI" sz="1400" dirty="0"/>
              <a:t> of </a:t>
            </a:r>
            <a:r>
              <a:rPr lang="fi-FI" sz="1400" dirty="0" err="1"/>
              <a:t>distribution</a:t>
            </a:r>
            <a:r>
              <a:rPr lang="fi-FI" sz="1400" dirty="0"/>
              <a:t> </a:t>
            </a:r>
            <a:r>
              <a:rPr lang="fi-FI" sz="1400" dirty="0" err="1"/>
              <a:t>network</a:t>
            </a:r>
            <a:r>
              <a:rPr lang="fi-FI" sz="1400" dirty="0"/>
              <a:t>.</a:t>
            </a:r>
          </a:p>
          <a:p>
            <a:endParaRPr lang="fi-FI" sz="1400" dirty="0"/>
          </a:p>
          <a:p>
            <a:r>
              <a:rPr lang="fi-FI" sz="1400" dirty="0" err="1"/>
              <a:t>Distribution</a:t>
            </a:r>
            <a:r>
              <a:rPr lang="fi-FI" sz="1400" dirty="0"/>
              <a:t> </a:t>
            </a:r>
            <a:r>
              <a:rPr lang="fi-FI" sz="1400" dirty="0" err="1"/>
              <a:t>system</a:t>
            </a:r>
            <a:r>
              <a:rPr lang="fi-FI" sz="1400" dirty="0"/>
              <a:t> is </a:t>
            </a:r>
            <a:r>
              <a:rPr lang="fi-FI" sz="1400" dirty="0" err="1"/>
              <a:t>changing</a:t>
            </a:r>
            <a:r>
              <a:rPr lang="fi-FI" sz="1400" dirty="0"/>
              <a:t> </a:t>
            </a:r>
            <a:r>
              <a:rPr lang="fi-FI" sz="1400" dirty="0" err="1"/>
              <a:t>from</a:t>
            </a:r>
            <a:r>
              <a:rPr lang="fi-FI" sz="1400" dirty="0"/>
              <a:t> a </a:t>
            </a:r>
            <a:r>
              <a:rPr lang="fi-FI" sz="1400" dirty="0" err="1"/>
              <a:t>static</a:t>
            </a:r>
            <a:r>
              <a:rPr lang="fi-FI" sz="1400" dirty="0"/>
              <a:t> to a </a:t>
            </a:r>
            <a:r>
              <a:rPr lang="fi-FI" sz="1400" b="1" dirty="0" err="1">
                <a:solidFill>
                  <a:schemeClr val="accent3"/>
                </a:solidFill>
              </a:rPr>
              <a:t>dynamic</a:t>
            </a:r>
            <a:r>
              <a:rPr lang="fi-FI" sz="1400" b="1" dirty="0"/>
              <a:t> </a:t>
            </a:r>
            <a:r>
              <a:rPr lang="fi-FI" sz="1400" b="1" dirty="0" err="1">
                <a:solidFill>
                  <a:schemeClr val="accent3"/>
                </a:solidFill>
              </a:rPr>
              <a:t>system</a:t>
            </a:r>
            <a:r>
              <a:rPr lang="fi-FI" sz="1400" dirty="0"/>
              <a:t>. </a:t>
            </a:r>
            <a:r>
              <a:rPr lang="fi-FI" sz="1400" dirty="0" err="1"/>
              <a:t>Fast</a:t>
            </a:r>
            <a:r>
              <a:rPr lang="fi-FI" sz="1400" dirty="0"/>
              <a:t> </a:t>
            </a:r>
            <a:r>
              <a:rPr lang="fi-FI" sz="1400" dirty="0" err="1"/>
              <a:t>topology</a:t>
            </a:r>
            <a:r>
              <a:rPr lang="fi-FI" sz="1400" dirty="0"/>
              <a:t> </a:t>
            </a:r>
            <a:r>
              <a:rPr lang="fi-FI" sz="1400" dirty="0" err="1"/>
              <a:t>changes</a:t>
            </a:r>
            <a:r>
              <a:rPr lang="fi-FI" sz="1400" dirty="0"/>
              <a:t> </a:t>
            </a:r>
            <a:r>
              <a:rPr lang="fi-FI" sz="1400" dirty="0" err="1"/>
              <a:t>are</a:t>
            </a:r>
            <a:r>
              <a:rPr lang="fi-FI" sz="1400" dirty="0"/>
              <a:t> </a:t>
            </a:r>
            <a:r>
              <a:rPr lang="fi-FI" sz="1400" dirty="0" err="1"/>
              <a:t>mandatory</a:t>
            </a:r>
            <a:r>
              <a:rPr lang="fi-FI" sz="1400" dirty="0"/>
              <a:t> for </a:t>
            </a:r>
            <a:r>
              <a:rPr lang="fi-FI" sz="1400" dirty="0" err="1"/>
              <a:t>balancing</a:t>
            </a:r>
            <a:r>
              <a:rPr lang="fi-FI" sz="1400" dirty="0"/>
              <a:t> </a:t>
            </a:r>
            <a:r>
              <a:rPr lang="fi-FI" sz="1400" dirty="0" err="1"/>
              <a:t>the</a:t>
            </a:r>
            <a:r>
              <a:rPr lang="fi-FI" sz="1400" dirty="0"/>
              <a:t> </a:t>
            </a:r>
            <a:r>
              <a:rPr lang="fi-FI" sz="1400" dirty="0" err="1"/>
              <a:t>power</a:t>
            </a:r>
            <a:r>
              <a:rPr lang="fi-FI" sz="1400" dirty="0"/>
              <a:t> </a:t>
            </a:r>
            <a:r>
              <a:rPr lang="fi-FI" sz="1400" dirty="0" err="1"/>
              <a:t>system</a:t>
            </a:r>
            <a:r>
              <a:rPr lang="fi-FI" sz="1400" dirty="0"/>
              <a:t>.</a:t>
            </a:r>
          </a:p>
          <a:p>
            <a:endParaRPr lang="fi-FI" sz="1400" dirty="0"/>
          </a:p>
          <a:p>
            <a:r>
              <a:rPr lang="fi-FI" sz="1400" dirty="0" err="1"/>
              <a:t>This</a:t>
            </a:r>
            <a:r>
              <a:rPr lang="fi-FI" sz="1400" dirty="0"/>
              <a:t> </a:t>
            </a:r>
            <a:r>
              <a:rPr lang="fi-FI" sz="1400" dirty="0" err="1"/>
              <a:t>can</a:t>
            </a:r>
            <a:r>
              <a:rPr lang="fi-FI" sz="1400" dirty="0"/>
              <a:t> </a:t>
            </a:r>
            <a:r>
              <a:rPr lang="fi-FI" sz="1400" dirty="0" err="1"/>
              <a:t>be</a:t>
            </a:r>
            <a:r>
              <a:rPr lang="fi-FI" sz="1400" dirty="0"/>
              <a:t> </a:t>
            </a:r>
            <a:r>
              <a:rPr lang="fi-FI" sz="1400" dirty="0" err="1"/>
              <a:t>achieved</a:t>
            </a:r>
            <a:r>
              <a:rPr lang="fi-FI" sz="1400" dirty="0"/>
              <a:t> </a:t>
            </a:r>
            <a:r>
              <a:rPr lang="fi-FI" sz="1400" dirty="0" err="1"/>
              <a:t>with</a:t>
            </a:r>
            <a:r>
              <a:rPr lang="fi-FI" sz="1400" dirty="0"/>
              <a:t> </a:t>
            </a:r>
            <a:r>
              <a:rPr lang="fi-FI" sz="1400" dirty="0" err="1"/>
              <a:t>large</a:t>
            </a:r>
            <a:r>
              <a:rPr lang="fi-FI" sz="1400" dirty="0"/>
              <a:t> </a:t>
            </a:r>
            <a:r>
              <a:rPr lang="fi-FI" sz="1400" dirty="0" err="1"/>
              <a:t>amount</a:t>
            </a:r>
            <a:r>
              <a:rPr lang="fi-FI" sz="1400" dirty="0"/>
              <a:t> of </a:t>
            </a:r>
            <a:r>
              <a:rPr lang="fi-FI" sz="1400" b="1" dirty="0" err="1">
                <a:solidFill>
                  <a:schemeClr val="accent3"/>
                </a:solidFill>
              </a:rPr>
              <a:t>remote</a:t>
            </a:r>
            <a:r>
              <a:rPr lang="fi-FI" sz="1400" b="1" dirty="0"/>
              <a:t> </a:t>
            </a:r>
            <a:r>
              <a:rPr lang="fi-FI" sz="1400" b="1" dirty="0" err="1">
                <a:solidFill>
                  <a:schemeClr val="accent3"/>
                </a:solidFill>
              </a:rPr>
              <a:t>controllability</a:t>
            </a:r>
            <a:r>
              <a:rPr lang="fi-FI" sz="1400" dirty="0"/>
              <a:t> of </a:t>
            </a:r>
            <a:r>
              <a:rPr lang="fi-FI" sz="1400" dirty="0" err="1"/>
              <a:t>the</a:t>
            </a:r>
            <a:r>
              <a:rPr lang="fi-FI" sz="1400" dirty="0"/>
              <a:t> </a:t>
            </a:r>
            <a:r>
              <a:rPr lang="fi-FI" sz="1400" dirty="0" err="1"/>
              <a:t>network</a:t>
            </a:r>
            <a:r>
              <a:rPr lang="fi-FI" sz="1400" dirty="0"/>
              <a:t>.</a:t>
            </a:r>
          </a:p>
          <a:p>
            <a:endParaRPr lang="fi-FI" sz="1400" dirty="0"/>
          </a:p>
          <a:p>
            <a:r>
              <a:rPr lang="fi-FI" sz="1400" b="1" dirty="0" err="1">
                <a:solidFill>
                  <a:schemeClr val="accent3"/>
                </a:solidFill>
              </a:rPr>
              <a:t>Precise</a:t>
            </a:r>
            <a:r>
              <a:rPr lang="fi-FI" sz="1400" b="1" dirty="0"/>
              <a:t> </a:t>
            </a:r>
            <a:r>
              <a:rPr lang="fi-FI" sz="1400" b="1" dirty="0" err="1">
                <a:solidFill>
                  <a:schemeClr val="accent3"/>
                </a:solidFill>
              </a:rPr>
              <a:t>monitoring</a:t>
            </a:r>
            <a:r>
              <a:rPr lang="fi-FI" sz="1400" dirty="0"/>
              <a:t> of </a:t>
            </a:r>
            <a:r>
              <a:rPr lang="fi-FI" sz="1400" dirty="0" err="1"/>
              <a:t>network</a:t>
            </a:r>
            <a:r>
              <a:rPr lang="fi-FI" sz="1400" dirty="0"/>
              <a:t> and </a:t>
            </a:r>
            <a:r>
              <a:rPr lang="fi-FI" sz="1400" dirty="0" err="1"/>
              <a:t>fast</a:t>
            </a:r>
            <a:r>
              <a:rPr lang="fi-FI" sz="1400" dirty="0"/>
              <a:t> </a:t>
            </a:r>
            <a:r>
              <a:rPr lang="fi-FI" sz="1400" dirty="0" err="1"/>
              <a:t>fault</a:t>
            </a:r>
            <a:r>
              <a:rPr lang="fi-FI" sz="1400" dirty="0"/>
              <a:t> </a:t>
            </a:r>
            <a:r>
              <a:rPr lang="fi-FI" sz="1400" dirty="0" err="1"/>
              <a:t>detection</a:t>
            </a:r>
            <a:r>
              <a:rPr lang="fi-FI" sz="1400" dirty="0"/>
              <a:t> is </a:t>
            </a:r>
            <a:r>
              <a:rPr lang="fi-FI" sz="1400" dirty="0" err="1"/>
              <a:t>mandatory</a:t>
            </a:r>
            <a:r>
              <a:rPr lang="fi-FI" sz="1400" dirty="0"/>
              <a:t> for </a:t>
            </a:r>
            <a:r>
              <a:rPr lang="fi-FI" sz="1400" dirty="0" err="1"/>
              <a:t>minimizing</a:t>
            </a:r>
            <a:r>
              <a:rPr lang="fi-FI" sz="1400" dirty="0"/>
              <a:t> </a:t>
            </a:r>
            <a:r>
              <a:rPr lang="fi-FI" sz="1400" dirty="0" err="1"/>
              <a:t>the</a:t>
            </a:r>
            <a:r>
              <a:rPr lang="fi-FI" sz="1400" dirty="0"/>
              <a:t> </a:t>
            </a:r>
            <a:r>
              <a:rPr lang="fi-FI" sz="1400" dirty="0" err="1"/>
              <a:t>outages</a:t>
            </a:r>
            <a:r>
              <a:rPr lang="fi-FI" sz="14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383935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5423954" cy="4136400"/>
          </a:xfrm>
        </p:spPr>
        <p:txBody>
          <a:bodyPr/>
          <a:lstStyle/>
          <a:p>
            <a:r>
              <a:rPr lang="fi-FI" dirty="0" err="1"/>
              <a:t>Massive</a:t>
            </a:r>
            <a:r>
              <a:rPr lang="fi-FI" dirty="0"/>
              <a:t> </a:t>
            </a:r>
            <a:r>
              <a:rPr lang="fi-FI" dirty="0" err="1"/>
              <a:t>amount</a:t>
            </a:r>
            <a:r>
              <a:rPr lang="fi-FI" dirty="0"/>
              <a:t> of </a:t>
            </a:r>
            <a:r>
              <a:rPr lang="fi-FI" dirty="0" err="1"/>
              <a:t>secondary</a:t>
            </a:r>
            <a:r>
              <a:rPr lang="fi-FI" dirty="0"/>
              <a:t> </a:t>
            </a:r>
            <a:r>
              <a:rPr lang="fi-FI" dirty="0" err="1"/>
              <a:t>substations</a:t>
            </a:r>
            <a:r>
              <a:rPr lang="fi-FI" dirty="0"/>
              <a:t> in Finland. </a:t>
            </a:r>
            <a:r>
              <a:rPr lang="fi-FI" dirty="0" err="1"/>
              <a:t>Most</a:t>
            </a:r>
            <a:r>
              <a:rPr lang="fi-FI" dirty="0"/>
              <a:t> of</a:t>
            </a:r>
          </a:p>
          <a:p>
            <a:r>
              <a:rPr lang="fi-FI" dirty="0" err="1"/>
              <a:t>them</a:t>
            </a:r>
            <a:r>
              <a:rPr lang="fi-FI" dirty="0"/>
              <a:t> </a:t>
            </a:r>
            <a:r>
              <a:rPr lang="fi-FI" dirty="0" err="1"/>
              <a:t>are</a:t>
            </a:r>
            <a:r>
              <a:rPr lang="fi-FI" dirty="0"/>
              <a:t> </a:t>
            </a:r>
            <a:r>
              <a:rPr lang="fi-FI" dirty="0" err="1"/>
              <a:t>manually</a:t>
            </a:r>
            <a:r>
              <a:rPr lang="fi-FI" dirty="0"/>
              <a:t> </a:t>
            </a:r>
            <a:r>
              <a:rPr lang="fi-FI" dirty="0" err="1"/>
              <a:t>operated</a:t>
            </a:r>
            <a:r>
              <a:rPr lang="fi-FI" dirty="0"/>
              <a:t>.</a:t>
            </a:r>
          </a:p>
          <a:p>
            <a:endParaRPr lang="fi-FI" dirty="0"/>
          </a:p>
          <a:p>
            <a:r>
              <a:rPr lang="fi-FI" dirty="0"/>
              <a:t>For </a:t>
            </a:r>
            <a:r>
              <a:rPr lang="fi-FI" dirty="0" err="1"/>
              <a:t>example</a:t>
            </a:r>
            <a:r>
              <a:rPr lang="fi-FI" dirty="0"/>
              <a:t> in </a:t>
            </a:r>
            <a:r>
              <a:rPr lang="fi-FI" dirty="0" err="1"/>
              <a:t>Caruna</a:t>
            </a:r>
            <a:r>
              <a:rPr lang="fi-FI" dirty="0"/>
              <a:t> </a:t>
            </a:r>
            <a:r>
              <a:rPr lang="fi-FI" dirty="0" err="1"/>
              <a:t>network</a:t>
            </a:r>
            <a:r>
              <a:rPr lang="fi-FI" dirty="0"/>
              <a:t> </a:t>
            </a:r>
            <a:r>
              <a:rPr lang="fi-FI" dirty="0" err="1"/>
              <a:t>there</a:t>
            </a:r>
            <a:r>
              <a:rPr lang="fi-FI" dirty="0"/>
              <a:t> is no </a:t>
            </a:r>
            <a:r>
              <a:rPr lang="fi-FI" dirty="0" err="1"/>
              <a:t>real-time</a:t>
            </a:r>
            <a:r>
              <a:rPr lang="fi-FI" dirty="0"/>
              <a:t> </a:t>
            </a:r>
            <a:r>
              <a:rPr lang="fi-FI" dirty="0" err="1"/>
              <a:t>substation</a:t>
            </a:r>
            <a:endParaRPr lang="fi-FI" dirty="0"/>
          </a:p>
          <a:p>
            <a:r>
              <a:rPr lang="fi-FI" dirty="0" err="1"/>
              <a:t>monitoring</a:t>
            </a:r>
            <a:r>
              <a:rPr lang="fi-FI" dirty="0"/>
              <a:t>. </a:t>
            </a:r>
            <a:r>
              <a:rPr lang="fi-FI" dirty="0">
                <a:solidFill>
                  <a:schemeClr val="accent3"/>
                </a:solidFill>
              </a:rPr>
              <a:t>Real-</a:t>
            </a:r>
            <a:r>
              <a:rPr lang="fi-FI" dirty="0" err="1">
                <a:solidFill>
                  <a:schemeClr val="accent3"/>
                </a:solidFill>
              </a:rPr>
              <a:t>time</a:t>
            </a:r>
            <a:r>
              <a:rPr lang="fi-FI" dirty="0">
                <a:solidFill>
                  <a:schemeClr val="accent3"/>
                </a:solidFill>
              </a:rPr>
              <a:t> </a:t>
            </a:r>
            <a:r>
              <a:rPr lang="fi-FI" dirty="0" err="1">
                <a:solidFill>
                  <a:schemeClr val="accent3"/>
                </a:solidFill>
              </a:rPr>
              <a:t>load</a:t>
            </a:r>
            <a:r>
              <a:rPr lang="fi-FI" dirty="0">
                <a:solidFill>
                  <a:schemeClr val="accent3"/>
                </a:solidFill>
              </a:rPr>
              <a:t> </a:t>
            </a:r>
            <a:r>
              <a:rPr lang="fi-FI" dirty="0" err="1">
                <a:solidFill>
                  <a:schemeClr val="accent3"/>
                </a:solidFill>
              </a:rPr>
              <a:t>values</a:t>
            </a:r>
            <a:r>
              <a:rPr lang="fi-FI" dirty="0">
                <a:solidFill>
                  <a:schemeClr val="accent3"/>
                </a:solidFill>
              </a:rPr>
              <a:t> </a:t>
            </a:r>
            <a:r>
              <a:rPr lang="fi-FI" dirty="0" err="1">
                <a:solidFill>
                  <a:schemeClr val="accent3"/>
                </a:solidFill>
              </a:rPr>
              <a:t>are</a:t>
            </a:r>
            <a:r>
              <a:rPr lang="fi-FI" dirty="0">
                <a:solidFill>
                  <a:schemeClr val="accent3"/>
                </a:solidFill>
              </a:rPr>
              <a:t> </a:t>
            </a:r>
            <a:r>
              <a:rPr lang="fi-FI" dirty="0" err="1">
                <a:solidFill>
                  <a:schemeClr val="accent3"/>
                </a:solidFill>
              </a:rPr>
              <a:t>calculated</a:t>
            </a:r>
            <a:r>
              <a:rPr lang="fi-FI" dirty="0">
                <a:solidFill>
                  <a:schemeClr val="accent3"/>
                </a:solidFill>
              </a:rPr>
              <a:t> </a:t>
            </a:r>
            <a:r>
              <a:rPr lang="fi-FI" dirty="0" err="1">
                <a:solidFill>
                  <a:schemeClr val="accent3"/>
                </a:solidFill>
              </a:rPr>
              <a:t>with</a:t>
            </a:r>
            <a:r>
              <a:rPr lang="fi-FI" dirty="0">
                <a:solidFill>
                  <a:schemeClr val="accent3"/>
                </a:solidFill>
              </a:rPr>
              <a:t> </a:t>
            </a:r>
            <a:r>
              <a:rPr lang="fi-FI" dirty="0" err="1">
                <a:solidFill>
                  <a:schemeClr val="accent3"/>
                </a:solidFill>
              </a:rPr>
              <a:t>summing</a:t>
            </a:r>
            <a:endParaRPr lang="fi-FI" dirty="0">
              <a:solidFill>
                <a:schemeClr val="accent3"/>
              </a:solidFill>
            </a:endParaRPr>
          </a:p>
          <a:p>
            <a:r>
              <a:rPr lang="fi-FI" dirty="0" err="1">
                <a:solidFill>
                  <a:schemeClr val="accent3"/>
                </a:solidFill>
              </a:rPr>
              <a:t>the</a:t>
            </a:r>
            <a:r>
              <a:rPr lang="fi-FI" dirty="0">
                <a:solidFill>
                  <a:schemeClr val="accent3"/>
                </a:solidFill>
              </a:rPr>
              <a:t> </a:t>
            </a:r>
            <a:r>
              <a:rPr lang="fi-FI" dirty="0" err="1">
                <a:solidFill>
                  <a:schemeClr val="accent3"/>
                </a:solidFill>
              </a:rPr>
              <a:t>node</a:t>
            </a:r>
            <a:r>
              <a:rPr lang="fi-FI" dirty="0">
                <a:solidFill>
                  <a:schemeClr val="accent3"/>
                </a:solidFill>
              </a:rPr>
              <a:t> </a:t>
            </a:r>
            <a:r>
              <a:rPr lang="fi-FI" dirty="0" err="1">
                <a:solidFill>
                  <a:schemeClr val="accent3"/>
                </a:solidFill>
              </a:rPr>
              <a:t>loads</a:t>
            </a:r>
            <a:r>
              <a:rPr lang="fi-FI" dirty="0">
                <a:solidFill>
                  <a:schemeClr val="accent3"/>
                </a:solidFill>
              </a:rPr>
              <a:t> </a:t>
            </a:r>
            <a:r>
              <a:rPr lang="fi-FI" dirty="0" err="1">
                <a:solidFill>
                  <a:schemeClr val="accent3"/>
                </a:solidFill>
              </a:rPr>
              <a:t>behind</a:t>
            </a:r>
            <a:r>
              <a:rPr lang="fi-FI" dirty="0">
                <a:solidFill>
                  <a:schemeClr val="accent3"/>
                </a:solidFill>
              </a:rPr>
              <a:t> </a:t>
            </a:r>
            <a:r>
              <a:rPr lang="fi-FI" dirty="0" err="1">
                <a:solidFill>
                  <a:schemeClr val="accent3"/>
                </a:solidFill>
              </a:rPr>
              <a:t>the</a:t>
            </a:r>
            <a:r>
              <a:rPr lang="fi-FI" dirty="0">
                <a:solidFill>
                  <a:schemeClr val="accent3"/>
                </a:solidFill>
              </a:rPr>
              <a:t> </a:t>
            </a:r>
            <a:r>
              <a:rPr lang="fi-FI" dirty="0" err="1">
                <a:solidFill>
                  <a:schemeClr val="accent3"/>
                </a:solidFill>
              </a:rPr>
              <a:t>transformer</a:t>
            </a:r>
            <a:r>
              <a:rPr lang="fi-FI" dirty="0">
                <a:solidFill>
                  <a:schemeClr val="accent3"/>
                </a:solidFill>
              </a:rPr>
              <a:t>.</a:t>
            </a:r>
          </a:p>
          <a:p>
            <a:endParaRPr lang="fi-FI" dirty="0"/>
          </a:p>
          <a:p>
            <a:r>
              <a:rPr lang="fi-FI" dirty="0" err="1"/>
              <a:t>Only</a:t>
            </a:r>
            <a:r>
              <a:rPr lang="fi-FI" dirty="0"/>
              <a:t> </a:t>
            </a:r>
            <a:r>
              <a:rPr lang="fi-FI" dirty="0" err="1"/>
              <a:t>small</a:t>
            </a:r>
            <a:r>
              <a:rPr lang="fi-FI" dirty="0"/>
              <a:t> </a:t>
            </a:r>
            <a:r>
              <a:rPr lang="fi-FI" dirty="0" err="1"/>
              <a:t>part</a:t>
            </a:r>
            <a:r>
              <a:rPr lang="fi-FI" dirty="0"/>
              <a:t> of </a:t>
            </a:r>
            <a:r>
              <a:rPr lang="fi-FI" dirty="0" err="1"/>
              <a:t>secondary</a:t>
            </a:r>
            <a:r>
              <a:rPr lang="fi-FI" dirty="0"/>
              <a:t> </a:t>
            </a:r>
            <a:r>
              <a:rPr lang="fi-FI" dirty="0" err="1"/>
              <a:t>substations</a:t>
            </a:r>
            <a:r>
              <a:rPr lang="fi-FI" dirty="0"/>
              <a:t> </a:t>
            </a:r>
            <a:r>
              <a:rPr lang="fi-FI" dirty="0" err="1"/>
              <a:t>are</a:t>
            </a:r>
            <a:r>
              <a:rPr lang="fi-FI" dirty="0"/>
              <a:t> </a:t>
            </a:r>
            <a:r>
              <a:rPr lang="fi-FI" dirty="0" err="1"/>
              <a:t>equipped</a:t>
            </a:r>
            <a:r>
              <a:rPr lang="fi-FI" dirty="0"/>
              <a:t> </a:t>
            </a:r>
            <a:r>
              <a:rPr lang="fi-FI" dirty="0" err="1"/>
              <a:t>with</a:t>
            </a:r>
            <a:endParaRPr lang="fi-FI" dirty="0"/>
          </a:p>
          <a:p>
            <a:r>
              <a:rPr lang="fi-FI" dirty="0" err="1"/>
              <a:t>remote</a:t>
            </a:r>
            <a:r>
              <a:rPr lang="fi-FI" dirty="0"/>
              <a:t> </a:t>
            </a:r>
            <a:r>
              <a:rPr lang="fi-FI" dirty="0" err="1"/>
              <a:t>controlled</a:t>
            </a:r>
            <a:r>
              <a:rPr lang="fi-FI" dirty="0"/>
              <a:t> </a:t>
            </a:r>
            <a:r>
              <a:rPr lang="fi-FI" dirty="0" err="1"/>
              <a:t>switches</a:t>
            </a:r>
            <a:r>
              <a:rPr lang="fi-FI" dirty="0"/>
              <a:t>. In </a:t>
            </a:r>
            <a:r>
              <a:rPr lang="fi-FI" dirty="0" err="1"/>
              <a:t>these</a:t>
            </a:r>
            <a:r>
              <a:rPr lang="fi-FI" dirty="0"/>
              <a:t> </a:t>
            </a:r>
            <a:r>
              <a:rPr lang="fi-FI" dirty="0" err="1"/>
              <a:t>substations</a:t>
            </a:r>
            <a:r>
              <a:rPr lang="fi-FI" dirty="0"/>
              <a:t> </a:t>
            </a:r>
            <a:r>
              <a:rPr lang="fi-FI" dirty="0" err="1"/>
              <a:t>there</a:t>
            </a:r>
            <a:r>
              <a:rPr lang="fi-FI" dirty="0"/>
              <a:t> is</a:t>
            </a:r>
          </a:p>
          <a:p>
            <a:r>
              <a:rPr lang="fi-FI" dirty="0" err="1"/>
              <a:t>possibility</a:t>
            </a:r>
            <a:r>
              <a:rPr lang="fi-FI" dirty="0"/>
              <a:t> to </a:t>
            </a:r>
            <a:r>
              <a:rPr lang="fi-FI" dirty="0" err="1"/>
              <a:t>add</a:t>
            </a:r>
            <a:r>
              <a:rPr lang="fi-FI" dirty="0"/>
              <a:t> </a:t>
            </a:r>
            <a:r>
              <a:rPr lang="fi-FI" dirty="0" err="1"/>
              <a:t>substation</a:t>
            </a:r>
            <a:r>
              <a:rPr lang="fi-FI" dirty="0"/>
              <a:t> </a:t>
            </a:r>
            <a:r>
              <a:rPr lang="fi-FI" dirty="0" err="1"/>
              <a:t>monitoring</a:t>
            </a:r>
            <a:r>
              <a:rPr lang="fi-FI" dirty="0"/>
              <a:t> </a:t>
            </a:r>
            <a:r>
              <a:rPr lang="fi-FI" dirty="0" err="1"/>
              <a:t>sensors</a:t>
            </a:r>
            <a:r>
              <a:rPr lang="fi-FI" dirty="0"/>
              <a:t> </a:t>
            </a:r>
            <a:r>
              <a:rPr lang="fi-FI" dirty="0" err="1"/>
              <a:t>because</a:t>
            </a:r>
            <a:r>
              <a:rPr lang="fi-FI" dirty="0"/>
              <a:t> </a:t>
            </a:r>
            <a:r>
              <a:rPr lang="fi-FI" dirty="0" err="1"/>
              <a:t>they</a:t>
            </a:r>
            <a:endParaRPr lang="fi-FI" dirty="0"/>
          </a:p>
          <a:p>
            <a:r>
              <a:rPr lang="fi-FI" dirty="0" err="1"/>
              <a:t>are</a:t>
            </a:r>
            <a:r>
              <a:rPr lang="fi-FI" dirty="0"/>
              <a:t> </a:t>
            </a:r>
            <a:r>
              <a:rPr lang="fi-FI" dirty="0" err="1"/>
              <a:t>equipped</a:t>
            </a:r>
            <a:r>
              <a:rPr lang="fi-FI" dirty="0"/>
              <a:t> </a:t>
            </a:r>
            <a:r>
              <a:rPr lang="fi-FI" dirty="0" err="1"/>
              <a:t>with</a:t>
            </a:r>
            <a:r>
              <a:rPr lang="fi-FI" dirty="0"/>
              <a:t> Remote Terminal </a:t>
            </a:r>
            <a:r>
              <a:rPr lang="fi-FI" dirty="0" err="1"/>
              <a:t>Unit</a:t>
            </a:r>
            <a:r>
              <a:rPr lang="fi-FI" dirty="0"/>
              <a:t> (RTU).</a:t>
            </a:r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err="1"/>
              <a:t>Current</a:t>
            </a:r>
            <a:r>
              <a:rPr lang="fi-FI" dirty="0"/>
              <a:t> </a:t>
            </a:r>
            <a:r>
              <a:rPr lang="fi-FI" dirty="0" err="1"/>
              <a:t>situation</a:t>
            </a:r>
            <a:endParaRPr lang="fi-FI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et-EE" dirty="0" smtClean="0">
                <a:ea typeface="ＭＳ Ｐゴシック"/>
              </a:rPr>
              <a:t>16.04.201</a:t>
            </a:r>
            <a:r>
              <a:rPr lang="fi-FI" dirty="0" smtClean="0">
                <a:ea typeface="ＭＳ Ｐゴシック"/>
              </a:rPr>
              <a:t>9</a:t>
            </a:r>
            <a:endParaRPr lang="en-US" dirty="0">
              <a:ea typeface="ＭＳ Ｐゴシック"/>
            </a:endParaRPr>
          </a:p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3</a:t>
            </a:fld>
            <a:endParaRPr lang="en-US" altLang="en-US"/>
          </a:p>
        </p:txBody>
      </p:sp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3558161512"/>
              </p:ext>
            </p:extLst>
          </p:nvPr>
        </p:nvGraphicFramePr>
        <p:xfrm>
          <a:off x="5557839" y="2353190"/>
          <a:ext cx="4305300" cy="256833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9095579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72400" y="1646220"/>
            <a:ext cx="3627806" cy="1730026"/>
          </a:xfrm>
        </p:spPr>
        <p:txBody>
          <a:bodyPr>
            <a:normAutofit/>
          </a:bodyPr>
          <a:lstStyle/>
          <a:p>
            <a:r>
              <a:rPr lang="en-US" sz="1200" dirty="0">
                <a:ea typeface="ＭＳ Ｐゴシック"/>
              </a:rPr>
              <a:t>Development began in 2002 by Vamp Ltd</a:t>
            </a:r>
          </a:p>
          <a:p>
            <a:pPr>
              <a:buChar char="•"/>
            </a:pPr>
            <a:r>
              <a:rPr lang="en-US" sz="1200" dirty="0">
                <a:ea typeface="ＭＳ Ｐゴシック"/>
              </a:rPr>
              <a:t>Measured all LV side quantities</a:t>
            </a:r>
          </a:p>
          <a:p>
            <a:pPr>
              <a:buChar char="•"/>
            </a:pPr>
            <a:r>
              <a:rPr lang="en-US" sz="1200" dirty="0">
                <a:ea typeface="ＭＳ Ｐゴシック"/>
              </a:rPr>
              <a:t>Calculated loading of the transformer and registered the abnormalities in power quality</a:t>
            </a:r>
          </a:p>
          <a:p>
            <a:pPr>
              <a:buChar char="•"/>
            </a:pPr>
            <a:r>
              <a:rPr lang="en-US" sz="1200" dirty="0">
                <a:ea typeface="ＭＳ Ｐゴシック"/>
              </a:rPr>
              <a:t>Pilot project was carried out by Helen Sähköverkot Oy in 2008</a:t>
            </a:r>
          </a:p>
          <a:p>
            <a:pPr>
              <a:buChar char="•"/>
            </a:pPr>
            <a:r>
              <a:rPr lang="en-US" sz="1200" dirty="0">
                <a:ea typeface="ＭＳ Ｐゴシック"/>
              </a:rPr>
              <a:t>Today there are many options for monitoring</a:t>
            </a:r>
          </a:p>
          <a:p>
            <a:endParaRPr lang="fi-FI" sz="1200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err="1"/>
              <a:t>Monitoring</a:t>
            </a:r>
            <a:endParaRPr lang="fi-FI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et-EE" dirty="0">
                <a:ea typeface="ＭＳ Ｐゴシック"/>
              </a:rPr>
              <a:t>16.04.201</a:t>
            </a:r>
            <a:r>
              <a:rPr lang="fi-FI" dirty="0">
                <a:ea typeface="ＭＳ Ｐゴシック"/>
              </a:rPr>
              <a:t>9</a:t>
            </a:r>
            <a:endParaRPr lang="en-US" dirty="0">
              <a:ea typeface="ＭＳ Ｐゴシック"/>
            </a:endParaRPr>
          </a:p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4</a:t>
            </a:fld>
            <a:endParaRPr lang="en-US" alt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78926" y="1247687"/>
            <a:ext cx="3719986" cy="2183090"/>
          </a:xfrm>
          <a:prstGeom prst="rect">
            <a:avLst/>
          </a:prstGeom>
        </p:spPr>
      </p:pic>
      <p:sp>
        <p:nvSpPr>
          <p:cNvPr id="12" name="Rounded Rectangle 11"/>
          <p:cNvSpPr/>
          <p:nvPr/>
        </p:nvSpPr>
        <p:spPr>
          <a:xfrm>
            <a:off x="456391" y="1292470"/>
            <a:ext cx="3859823" cy="2083776"/>
          </a:xfrm>
          <a:prstGeom prst="roundRect">
            <a:avLst/>
          </a:prstGeom>
          <a:noFill/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13" name="Rectangle 12"/>
          <p:cNvSpPr/>
          <p:nvPr/>
        </p:nvSpPr>
        <p:spPr>
          <a:xfrm>
            <a:off x="724163" y="1246110"/>
            <a:ext cx="255536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accent3"/>
                </a:solidFill>
                <a:ea typeface="ＭＳ Ｐゴシック"/>
              </a:rPr>
              <a:t>HISTORY</a:t>
            </a:r>
            <a:r>
              <a:rPr lang="en-US" dirty="0">
                <a:solidFill>
                  <a:schemeClr val="accent3"/>
                </a:solidFill>
                <a:ea typeface="ＭＳ Ｐゴシック"/>
              </a:rPr>
              <a:t> </a:t>
            </a:r>
            <a:endParaRPr lang="fi-FI" dirty="0">
              <a:solidFill>
                <a:schemeClr val="accent3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24163" y="3702185"/>
            <a:ext cx="362780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200" b="1" dirty="0"/>
              <a:t>Data </a:t>
            </a:r>
            <a:r>
              <a:rPr lang="fi-FI" sz="1200" b="1" dirty="0" err="1"/>
              <a:t>aquired</a:t>
            </a:r>
            <a:r>
              <a:rPr lang="fi-FI" sz="1200" b="1" dirty="0"/>
              <a:t> </a:t>
            </a:r>
            <a:r>
              <a:rPr lang="fi-FI" sz="1200" b="1" dirty="0" err="1"/>
              <a:t>by</a:t>
            </a:r>
            <a:r>
              <a:rPr lang="fi-FI" sz="1200" b="1" dirty="0"/>
              <a:t> SCADA:</a:t>
            </a:r>
          </a:p>
          <a:p>
            <a:pPr marL="228600" indent="-228600">
              <a:buFont typeface="+mj-lt"/>
              <a:buAutoNum type="arabicPeriod"/>
            </a:pPr>
            <a:r>
              <a:rPr lang="fi-FI" sz="1200" b="1" dirty="0"/>
              <a:t>Power </a:t>
            </a:r>
            <a:r>
              <a:rPr lang="fi-FI" sz="1200" b="1" dirty="0" err="1"/>
              <a:t>quality</a:t>
            </a:r>
            <a:endParaRPr lang="fi-FI" sz="1200" b="1" dirty="0"/>
          </a:p>
          <a:p>
            <a:pPr marL="228600" indent="-228600">
              <a:buFont typeface="+mj-lt"/>
              <a:buAutoNum type="arabicPeriod"/>
            </a:pPr>
            <a:r>
              <a:rPr lang="fi-FI" sz="1200" b="1" dirty="0" err="1"/>
              <a:t>Currents</a:t>
            </a:r>
            <a:endParaRPr lang="fi-FI" sz="1200" b="1" dirty="0"/>
          </a:p>
          <a:p>
            <a:pPr marL="228600" indent="-228600">
              <a:buFont typeface="+mj-lt"/>
              <a:buAutoNum type="arabicPeriod"/>
            </a:pPr>
            <a:r>
              <a:rPr lang="fi-FI" sz="1200" b="1" dirty="0" err="1"/>
              <a:t>Switch</a:t>
            </a:r>
            <a:r>
              <a:rPr lang="fi-FI" sz="1200" b="1" dirty="0"/>
              <a:t> status</a:t>
            </a:r>
          </a:p>
          <a:p>
            <a:pPr marL="228600" indent="-228600">
              <a:buFont typeface="+mj-lt"/>
              <a:buAutoNum type="arabicPeriod"/>
            </a:pPr>
            <a:r>
              <a:rPr lang="fi-FI" sz="1200" b="1" dirty="0"/>
              <a:t>Device </a:t>
            </a:r>
            <a:r>
              <a:rPr lang="fi-FI" sz="1200" b="1" dirty="0" err="1"/>
              <a:t>condition</a:t>
            </a:r>
            <a:r>
              <a:rPr lang="fi-FI" sz="1200" b="1" dirty="0"/>
              <a:t> (</a:t>
            </a:r>
            <a:r>
              <a:rPr lang="fi-FI" sz="1200" b="1" dirty="0" err="1"/>
              <a:t>e.g</a:t>
            </a:r>
            <a:r>
              <a:rPr lang="fi-FI" sz="1200" b="1" dirty="0"/>
              <a:t>. </a:t>
            </a:r>
            <a:r>
              <a:rPr lang="fi-FI" sz="1200" b="1" dirty="0" err="1"/>
              <a:t>gas</a:t>
            </a:r>
            <a:r>
              <a:rPr lang="fi-FI" sz="1200" b="1" dirty="0"/>
              <a:t> </a:t>
            </a:r>
            <a:r>
              <a:rPr lang="fi-FI" sz="1200" b="1" dirty="0" err="1"/>
              <a:t>pressure</a:t>
            </a:r>
            <a:r>
              <a:rPr lang="fi-FI" sz="1200" b="1" dirty="0"/>
              <a:t> &amp; </a:t>
            </a:r>
            <a:r>
              <a:rPr lang="fi-FI" sz="1200" b="1" dirty="0" err="1"/>
              <a:t>temperature</a:t>
            </a:r>
            <a:r>
              <a:rPr lang="fi-FI" sz="1200" b="1" dirty="0"/>
              <a:t>)</a:t>
            </a:r>
          </a:p>
          <a:p>
            <a:pPr marL="228600" indent="-228600">
              <a:buFont typeface="+mj-lt"/>
              <a:buAutoNum type="arabicPeriod"/>
            </a:pPr>
            <a:r>
              <a:rPr lang="fi-FI" sz="1200" b="1" dirty="0" err="1"/>
              <a:t>Fault</a:t>
            </a:r>
            <a:r>
              <a:rPr lang="fi-FI" sz="1200" b="1" dirty="0"/>
              <a:t> </a:t>
            </a:r>
            <a:r>
              <a:rPr lang="fi-FI" sz="1200" b="1" dirty="0" err="1"/>
              <a:t>detection</a:t>
            </a:r>
            <a:endParaRPr lang="fi-FI" sz="1200" b="1" dirty="0"/>
          </a:p>
          <a:p>
            <a:pPr marL="228600" indent="-228600">
              <a:buFont typeface="+mj-lt"/>
              <a:buAutoNum type="arabicPeriod"/>
            </a:pPr>
            <a:endParaRPr lang="fi-FI" sz="1200" dirty="0"/>
          </a:p>
          <a:p>
            <a:r>
              <a:rPr lang="en-US" sz="1200" dirty="0" smtClean="0"/>
              <a:t>SCADA  = Supervisory Control And Data Acquisition</a:t>
            </a:r>
            <a:endParaRPr lang="fi-FI" sz="1200" dirty="0"/>
          </a:p>
          <a:p>
            <a:pPr marL="228600" indent="-228600">
              <a:buFont typeface="+mj-lt"/>
              <a:buAutoNum type="arabicPeriod"/>
            </a:pPr>
            <a:endParaRPr lang="fi-FI" sz="1200" dirty="0"/>
          </a:p>
          <a:p>
            <a:pPr marL="457200" indent="-457200">
              <a:buFont typeface="+mj-lt"/>
              <a:buAutoNum type="arabicPeriod"/>
            </a:pPr>
            <a:endParaRPr lang="fi-FI" sz="1200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78926" y="3438551"/>
            <a:ext cx="3732728" cy="22078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09084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/>
              <a:t>Control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et-EE" dirty="0">
                <a:ea typeface="ＭＳ Ｐゴシック"/>
              </a:rPr>
              <a:t>16.04.201</a:t>
            </a:r>
            <a:r>
              <a:rPr lang="fi-FI" dirty="0">
                <a:ea typeface="ＭＳ Ｐゴシック"/>
              </a:rPr>
              <a:t>9</a:t>
            </a:r>
            <a:endParaRPr lang="en-US" dirty="0">
              <a:ea typeface="ＭＳ Ｐゴシック"/>
            </a:endParaRPr>
          </a:p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5</a:t>
            </a:fld>
            <a:endParaRPr lang="en-US" altLang="en-US"/>
          </a:p>
        </p:txBody>
      </p:sp>
      <p:graphicFrame>
        <p:nvGraphicFramePr>
          <p:cNvPr id="9" name="Diagram 8"/>
          <p:cNvGraphicFramePr/>
          <p:nvPr>
            <p:extLst>
              <p:ext uri="{D42A27DB-BD31-4B8C-83A1-F6EECF244321}">
                <p14:modId xmlns:p14="http://schemas.microsoft.com/office/powerpoint/2010/main" val="1212271978"/>
              </p:ext>
            </p:extLst>
          </p:nvPr>
        </p:nvGraphicFramePr>
        <p:xfrm>
          <a:off x="4973638" y="1991360"/>
          <a:ext cx="3672840" cy="25958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572400" y="1524000"/>
            <a:ext cx="427392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200" b="1" dirty="0"/>
              <a:t>Control is </a:t>
            </a:r>
            <a:r>
              <a:rPr lang="fi-FI" sz="1200" b="1" dirty="0" err="1"/>
              <a:t>established</a:t>
            </a:r>
            <a:r>
              <a:rPr lang="fi-FI" sz="1200" b="1" dirty="0"/>
              <a:t> via SCADA </a:t>
            </a:r>
            <a:r>
              <a:rPr lang="fi-FI" sz="1200" b="1" dirty="0" err="1"/>
              <a:t>system</a:t>
            </a:r>
            <a:r>
              <a:rPr lang="fi-FI" sz="1200" b="1" dirty="0"/>
              <a:t>.</a:t>
            </a:r>
          </a:p>
          <a:p>
            <a:endParaRPr lang="fi-FI" sz="1200" b="1" dirty="0"/>
          </a:p>
          <a:p>
            <a:r>
              <a:rPr lang="en-US" sz="1200" b="1" dirty="0"/>
              <a:t>SCADA system's databases and software programs offer a human machine</a:t>
            </a:r>
          </a:p>
          <a:p>
            <a:r>
              <a:rPr lang="en-US" sz="1200" b="1" dirty="0"/>
              <a:t>interface (HMI) to provide schematics, trending, diagnostic data and so on.</a:t>
            </a:r>
          </a:p>
          <a:p>
            <a:endParaRPr lang="en-US" sz="1200" b="1" dirty="0"/>
          </a:p>
          <a:p>
            <a:r>
              <a:rPr lang="en-US" sz="1200" b="1" dirty="0"/>
              <a:t> A </a:t>
            </a:r>
            <a:r>
              <a:rPr lang="en-US" sz="1200" b="1" dirty="0" smtClean="0"/>
              <a:t>Distribution </a:t>
            </a:r>
            <a:r>
              <a:rPr lang="en-US" sz="1200" b="1" dirty="0"/>
              <a:t>Management System (DMS) is fed by SCADA and corporate archives with dynamic data. </a:t>
            </a:r>
          </a:p>
          <a:p>
            <a:endParaRPr lang="en-US" sz="1200" b="1" dirty="0"/>
          </a:p>
          <a:p>
            <a:r>
              <a:rPr lang="en-US" sz="1200" b="1" dirty="0"/>
              <a:t>DMS acts as a decision support system to assist the control room and field operating personnel with the monitoring and control of the electric distribution system.</a:t>
            </a:r>
          </a:p>
          <a:p>
            <a:endParaRPr lang="en-US" sz="1200" b="1" dirty="0"/>
          </a:p>
          <a:p>
            <a:r>
              <a:rPr lang="en-US" sz="1200" b="1" dirty="0"/>
              <a:t>The different SCADA and DMS solutions adopted have direct impact on: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b="1" dirty="0"/>
              <a:t>Network representation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b="1" dirty="0"/>
              <a:t>Devices configuration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b="1" dirty="0"/>
              <a:t>Network management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b="1" dirty="0"/>
              <a:t>Network operation</a:t>
            </a:r>
          </a:p>
          <a:p>
            <a:endParaRPr lang="fi-FI" sz="1200" b="1" dirty="0"/>
          </a:p>
        </p:txBody>
      </p:sp>
    </p:spTree>
    <p:extLst>
      <p:ext uri="{BB962C8B-B14F-4D97-AF65-F5344CB8AC3E}">
        <p14:creationId xmlns:p14="http://schemas.microsoft.com/office/powerpoint/2010/main" val="23687049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err="1"/>
              <a:t>Available</a:t>
            </a:r>
            <a:r>
              <a:rPr lang="fi-FI" dirty="0"/>
              <a:t> </a:t>
            </a:r>
            <a:r>
              <a:rPr lang="fi-FI" dirty="0" err="1"/>
              <a:t>solutions</a:t>
            </a:r>
            <a:endParaRPr lang="fi-FI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et-EE" dirty="0">
                <a:ea typeface="ＭＳ Ｐゴシック"/>
              </a:rPr>
              <a:t>16.04.201</a:t>
            </a:r>
            <a:r>
              <a:rPr lang="fi-FI" dirty="0">
                <a:ea typeface="ＭＳ Ｐゴシック"/>
              </a:rPr>
              <a:t>9</a:t>
            </a:r>
            <a:endParaRPr lang="en-US" dirty="0">
              <a:ea typeface="ＭＳ Ｐゴシック"/>
            </a:endParaRPr>
          </a:p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6</a:t>
            </a:fld>
            <a:endParaRPr lang="en-US" alt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1708" y="1497330"/>
            <a:ext cx="1600200" cy="30099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711708" y="4616820"/>
            <a:ext cx="14996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200" dirty="0" err="1"/>
              <a:t>Netcontrol</a:t>
            </a:r>
            <a:endParaRPr lang="fi-FI" sz="1200" dirty="0"/>
          </a:p>
          <a:p>
            <a:r>
              <a:rPr lang="fi-FI" sz="1200" dirty="0" err="1"/>
              <a:t>Netcon</a:t>
            </a:r>
            <a:r>
              <a:rPr lang="fi-FI" sz="1200" dirty="0"/>
              <a:t> 100</a:t>
            </a:r>
          </a:p>
          <a:p>
            <a:r>
              <a:rPr lang="fi-FI" sz="1200" dirty="0" err="1"/>
              <a:t>Monitor</a:t>
            </a:r>
            <a:r>
              <a:rPr lang="fi-FI" sz="1200" dirty="0"/>
              <a:t> &amp; Control </a:t>
            </a:r>
            <a:r>
              <a:rPr lang="fi-FI" sz="1200" dirty="0" err="1"/>
              <a:t>Unit</a:t>
            </a:r>
            <a:endParaRPr lang="fi-FI" sz="120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71344" y="2695055"/>
            <a:ext cx="1667893" cy="1812174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104533" y="4616819"/>
            <a:ext cx="14996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200" dirty="0" err="1"/>
              <a:t>Arteche</a:t>
            </a:r>
            <a:endParaRPr lang="fi-FI" sz="1200" dirty="0"/>
          </a:p>
          <a:p>
            <a:r>
              <a:rPr lang="fi-FI" sz="1200" dirty="0" err="1"/>
              <a:t>adaTECH</a:t>
            </a:r>
            <a:r>
              <a:rPr lang="fi-FI" sz="1200" dirty="0"/>
              <a:t> FRM</a:t>
            </a:r>
          </a:p>
          <a:p>
            <a:r>
              <a:rPr lang="fi-FI" sz="1200" dirty="0"/>
              <a:t>RTU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04533" y="2251864"/>
            <a:ext cx="2194591" cy="2186215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2539621" y="4616819"/>
            <a:ext cx="14996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200" dirty="0" err="1"/>
              <a:t>Netcontrol</a:t>
            </a:r>
            <a:endParaRPr lang="fi-FI" sz="1200" dirty="0"/>
          </a:p>
          <a:p>
            <a:r>
              <a:rPr lang="fi-FI" sz="1200" dirty="0"/>
              <a:t>NMS 100</a:t>
            </a:r>
          </a:p>
          <a:p>
            <a:r>
              <a:rPr lang="fi-FI" sz="1200" dirty="0" err="1"/>
              <a:t>Monitor</a:t>
            </a:r>
            <a:r>
              <a:rPr lang="fi-FI" sz="1200" dirty="0"/>
              <a:t> &amp; Control </a:t>
            </a:r>
            <a:r>
              <a:rPr lang="fi-FI" sz="1200" dirty="0" err="1"/>
              <a:t>Unit</a:t>
            </a:r>
            <a:endParaRPr lang="fi-FI" sz="1200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33098" y="2409254"/>
            <a:ext cx="2752725" cy="2028825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6333098" y="4616818"/>
            <a:ext cx="14996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200" dirty="0"/>
              <a:t>ABB</a:t>
            </a:r>
          </a:p>
          <a:p>
            <a:r>
              <a:rPr lang="fi-FI" sz="1200" dirty="0" err="1"/>
              <a:t>Prefabricated</a:t>
            </a:r>
            <a:r>
              <a:rPr lang="fi-FI" sz="1200" dirty="0"/>
              <a:t> </a:t>
            </a:r>
            <a:r>
              <a:rPr lang="fi-FI" sz="1200" dirty="0" err="1"/>
              <a:t>substations</a:t>
            </a:r>
            <a:r>
              <a:rPr lang="fi-FI" sz="1200" dirty="0"/>
              <a:t> for SG </a:t>
            </a:r>
            <a:r>
              <a:rPr lang="fi-FI" sz="1200" dirty="0" err="1"/>
              <a:t>applications</a:t>
            </a:r>
            <a:endParaRPr lang="fi-FI" sz="1200" dirty="0"/>
          </a:p>
        </p:txBody>
      </p:sp>
    </p:spTree>
    <p:extLst>
      <p:ext uri="{BB962C8B-B14F-4D97-AF65-F5344CB8AC3E}">
        <p14:creationId xmlns:p14="http://schemas.microsoft.com/office/powerpoint/2010/main" val="23303361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err="1"/>
              <a:t>Conclusions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et-EE" dirty="0">
                <a:ea typeface="ＭＳ Ｐゴシック"/>
              </a:rPr>
              <a:t>16.04.201</a:t>
            </a:r>
            <a:r>
              <a:rPr lang="fi-FI" dirty="0">
                <a:ea typeface="ＭＳ Ｐゴシック"/>
              </a:rPr>
              <a:t>9</a:t>
            </a:r>
            <a:endParaRPr lang="en-US" dirty="0">
              <a:ea typeface="ＭＳ Ｐゴシック"/>
            </a:endParaRPr>
          </a:p>
          <a:p>
            <a:pPr>
              <a:defRPr/>
            </a:pP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7</a:t>
            </a:fld>
            <a:endParaRPr lang="en-US" altLang="en-US"/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149545313"/>
              </p:ext>
            </p:extLst>
          </p:nvPr>
        </p:nvGraphicFramePr>
        <p:xfrm>
          <a:off x="724799" y="0"/>
          <a:ext cx="7836591" cy="67437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2231556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8134278" cy="4136400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</a:pPr>
            <a:r>
              <a:rPr lang="en-US" sz="1600" dirty="0">
                <a:ea typeface="ＭＳ Ｐゴシック"/>
                <a:cs typeface="Arial"/>
                <a:hlinkClick r:id="rId3"/>
              </a:rPr>
              <a:t>https://www.researchgate.net/publication/224593600_A_comprehensive_secondary_substation_monitoring_system/download</a:t>
            </a:r>
          </a:p>
          <a:p>
            <a:pPr marL="0" indent="0">
              <a:lnSpc>
                <a:spcPct val="150000"/>
              </a:lnSpc>
            </a:pPr>
            <a:r>
              <a:rPr lang="en-US" sz="1600" dirty="0">
                <a:cs typeface="Arial"/>
                <a:hlinkClick r:id="rId4"/>
              </a:rPr>
              <a:t>http://www.cired.net/cired-working-groups/smart-secondary-substations</a:t>
            </a:r>
          </a:p>
          <a:p>
            <a:pPr marL="0" indent="0">
              <a:lnSpc>
                <a:spcPct val="150000"/>
              </a:lnSpc>
            </a:pPr>
            <a:r>
              <a:rPr lang="fi-FI" sz="1600" dirty="0">
                <a:hlinkClick r:id="rId5"/>
              </a:rPr>
              <a:t>https://www.netcontrol.com/eng/products/substation-automation/secondary-substation-systems/netcon-100/</a:t>
            </a:r>
            <a:endParaRPr lang="fi-FI" sz="1600" dirty="0"/>
          </a:p>
          <a:p>
            <a:pPr marL="0" indent="0">
              <a:lnSpc>
                <a:spcPct val="150000"/>
              </a:lnSpc>
            </a:pPr>
            <a:r>
              <a:rPr lang="fi-FI" sz="1600" dirty="0">
                <a:hlinkClick r:id="rId6"/>
              </a:rPr>
              <a:t>https://www.netcontrol.com/eng/products/substation-automation/secondary-substation-systems/nms-100/</a:t>
            </a:r>
            <a:endParaRPr lang="fi-FI" sz="1600" dirty="0"/>
          </a:p>
          <a:p>
            <a:pPr marL="0" indent="0">
              <a:lnSpc>
                <a:spcPct val="150000"/>
              </a:lnSpc>
            </a:pPr>
            <a:r>
              <a:rPr lang="fi-FI" sz="1600" dirty="0">
                <a:hlinkClick r:id="rId7"/>
              </a:rPr>
              <a:t>https://www.arteche.com/en/products/secondary-substation-monitoring-rtu</a:t>
            </a:r>
            <a:endParaRPr lang="fi-FI" sz="1600" dirty="0"/>
          </a:p>
          <a:p>
            <a:pPr marL="0" indent="0">
              <a:lnSpc>
                <a:spcPct val="150000"/>
              </a:lnSpc>
            </a:pPr>
            <a:r>
              <a:rPr lang="fi-FI" sz="1600" dirty="0">
                <a:hlinkClick r:id="rId8"/>
              </a:rPr>
              <a:t>https://new.abb.com/medium-voltage/modular-systems/compact-secondary-substations/css-applications/css-for-smart-grids</a:t>
            </a:r>
            <a:endParaRPr lang="en-US" sz="1600" dirty="0">
              <a:cs typeface="Arial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err="1"/>
              <a:t>Source</a:t>
            </a:r>
            <a:r>
              <a:rPr lang="fi-FI"/>
              <a:t> </a:t>
            </a:r>
            <a:r>
              <a:rPr lang="fi-FI" err="1"/>
              <a:t>material</a:t>
            </a:r>
            <a:r>
              <a:rPr lang="fi-FI"/>
              <a:t> </a:t>
            </a:r>
            <a:r>
              <a:rPr lang="fi-FI" err="1"/>
              <a:t>used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et-EE" dirty="0">
                <a:ea typeface="ＭＳ Ｐゴシック"/>
              </a:rPr>
              <a:t>16.04.201</a:t>
            </a:r>
            <a:r>
              <a:rPr lang="fi-FI" dirty="0">
                <a:ea typeface="ＭＳ Ｐゴシック"/>
              </a:rPr>
              <a:t>9</a:t>
            </a:r>
            <a:endParaRPr lang="en-US" dirty="0">
              <a:ea typeface="ＭＳ Ｐゴシック"/>
            </a:endParaRPr>
          </a:p>
          <a:p>
            <a:pPr>
              <a:defRPr/>
            </a:pP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60700262"/>
      </p:ext>
    </p:extLst>
  </p:cSld>
  <p:clrMapOvr>
    <a:masterClrMapping/>
  </p:clrMapOvr>
</p:sld>
</file>

<file path=ppt/theme/theme1.xml><?xml version="1.0" encoding="utf-8"?>
<a:theme xmlns:a="http://schemas.openxmlformats.org/drawingml/2006/main" name="presentation">
  <a:themeElements>
    <a:clrScheme name="Custom 5">
      <a:dk1>
        <a:sysClr val="windowText" lastClr="000000"/>
      </a:dk1>
      <a:lt1>
        <a:sysClr val="window" lastClr="FFFFFF"/>
      </a:lt1>
      <a:dk2>
        <a:srgbClr val="1F497D"/>
      </a:dk2>
      <a:lt2>
        <a:srgbClr val="928B81"/>
      </a:lt2>
      <a:accent1>
        <a:srgbClr val="FED100"/>
      </a:accent1>
      <a:accent2>
        <a:srgbClr val="E00034"/>
      </a:accent2>
      <a:accent3>
        <a:srgbClr val="0065BD"/>
      </a:accent3>
      <a:accent4>
        <a:srgbClr val="009B3A"/>
      </a:accent4>
      <a:accent5>
        <a:srgbClr val="6639B7"/>
      </a:accent5>
      <a:accent6>
        <a:srgbClr val="FF7900"/>
      </a:accent6>
      <a:hlink>
        <a:srgbClr val="000000"/>
      </a:hlink>
      <a:folHlink>
        <a:srgbClr val="928B81"/>
      </a:folHlink>
    </a:clrScheme>
    <a:fontScheme name="Office Classic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Aalto Content - Green">
  <a:themeElements>
    <a:clrScheme name="Custom 6">
      <a:dk1>
        <a:sysClr val="windowText" lastClr="000000"/>
      </a:dk1>
      <a:lt1>
        <a:sysClr val="window" lastClr="FFFFFF"/>
      </a:lt1>
      <a:dk2>
        <a:srgbClr val="1F497D"/>
      </a:dk2>
      <a:lt2>
        <a:srgbClr val="928B81"/>
      </a:lt2>
      <a:accent1>
        <a:srgbClr val="FED100"/>
      </a:accent1>
      <a:accent2>
        <a:srgbClr val="E00034"/>
      </a:accent2>
      <a:accent3>
        <a:srgbClr val="0065BD"/>
      </a:accent3>
      <a:accent4>
        <a:srgbClr val="009B3A"/>
      </a:accent4>
      <a:accent5>
        <a:srgbClr val="6639B7"/>
      </a:accent5>
      <a:accent6>
        <a:srgbClr val="FF7900"/>
      </a:accent6>
      <a:hlink>
        <a:srgbClr val="000000"/>
      </a:hlink>
      <a:folHlink>
        <a:srgbClr val="928B81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presentation</Template>
  <TotalTime>273</TotalTime>
  <Words>475</Words>
  <Application>Microsoft Office PowerPoint</Application>
  <PresentationFormat>On-screen Show (4:3)</PresentationFormat>
  <Paragraphs>107</Paragraphs>
  <Slides>8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ＭＳ Ｐゴシック</vt:lpstr>
      <vt:lpstr>Arial</vt:lpstr>
      <vt:lpstr>Calibri</vt:lpstr>
      <vt:lpstr>Times New Roman</vt:lpstr>
      <vt:lpstr>presentation</vt:lpstr>
      <vt:lpstr>Aalto Content - Green</vt:lpstr>
      <vt:lpstr>ELEC-E8423 - Smart Grid  Monitoring and control of secondary substations </vt:lpstr>
      <vt:lpstr>Introduction</vt:lpstr>
      <vt:lpstr>Current situation</vt:lpstr>
      <vt:lpstr>Monitoring</vt:lpstr>
      <vt:lpstr>Control</vt:lpstr>
      <vt:lpstr>Available solutions</vt:lpstr>
      <vt:lpstr>Conclusions</vt:lpstr>
      <vt:lpstr>Source material used</vt:lpstr>
    </vt:vector>
  </TitlesOfParts>
  <Company>TKK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Indirect holographic imaging: evaluation of image quality at 310 GHz</dc:title>
  <dc:creator>atammine</dc:creator>
  <cp:lastModifiedBy>Lehtonen Matti</cp:lastModifiedBy>
  <cp:revision>37</cp:revision>
  <dcterms:created xsi:type="dcterms:W3CDTF">2010-03-23T14:57:30Z</dcterms:created>
  <dcterms:modified xsi:type="dcterms:W3CDTF">2019-04-16T12:41:55Z</dcterms:modified>
</cp:coreProperties>
</file>