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5"/>
  </p:notesMasterIdLst>
  <p:handoutMasterIdLst>
    <p:handoutMasterId r:id="rId16"/>
  </p:handoutMasterIdLst>
  <p:sldIdLst>
    <p:sldId id="339" r:id="rId3"/>
    <p:sldId id="355" r:id="rId4"/>
    <p:sldId id="373" r:id="rId5"/>
    <p:sldId id="365" r:id="rId6"/>
    <p:sldId id="366" r:id="rId7"/>
    <p:sldId id="367" r:id="rId8"/>
    <p:sldId id="368" r:id="rId9"/>
    <p:sldId id="372" r:id="rId10"/>
    <p:sldId id="369" r:id="rId11"/>
    <p:sldId id="370" r:id="rId12"/>
    <p:sldId id="352" r:id="rId13"/>
    <p:sldId id="362" r:id="rId14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FB76ED-990A-4DE7-BC9D-C6F4D1FD4404}" v="934" dt="2019-03-03T17:27:31.870"/>
    <p1510:client id="{B3466E38-5EBC-4F83-8E4B-341783EE4135}" v="539" dt="2019-03-03T17:39:16.354"/>
    <p1510:client id="{E1BCC72A-3129-48B0-A632-2AD7FACACBBF}" v="60" dt="2019-03-04T14:30:08.270"/>
    <p1510:client id="{EE46C8BA-33DC-4692-8D03-0D7B882FD793}" v="24" dt="2019-03-04T15:32:45.1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79590" autoAdjust="0"/>
  </p:normalViewPr>
  <p:slideViewPr>
    <p:cSldViewPr snapToGrid="0" snapToObjects="1">
      <p:cViewPr varScale="1">
        <p:scale>
          <a:sx n="90" d="100"/>
          <a:sy n="90" d="100"/>
        </p:scale>
        <p:origin x="183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urtta Joonas" userId="S::joonas.hurtta@aalto.fi::4418aee0-2887-4872-a88f-a00a3fbab178" providerId="AD" clId="Web-{F66EBDCB-0B85-4F84-9105-3840328DC81A}"/>
    <pc:docChg chg="modSld">
      <pc:chgData name="Hurtta Joonas" userId="S::joonas.hurtta@aalto.fi::4418aee0-2887-4872-a88f-a00a3fbab178" providerId="AD" clId="Web-{F66EBDCB-0B85-4F84-9105-3840328DC81A}" dt="2019-02-28T08:11:39.877" v="3" actId="20577"/>
      <pc:docMkLst>
        <pc:docMk/>
      </pc:docMkLst>
      <pc:sldChg chg="modSp">
        <pc:chgData name="Hurtta Joonas" userId="S::joonas.hurtta@aalto.fi::4418aee0-2887-4872-a88f-a00a3fbab178" providerId="AD" clId="Web-{F66EBDCB-0B85-4F84-9105-3840328DC81A}" dt="2019-02-28T08:11:39.877" v="3" actId="20577"/>
        <pc:sldMkLst>
          <pc:docMk/>
          <pc:sldMk cId="1640447932" sldId="339"/>
        </pc:sldMkLst>
        <pc:spChg chg="mod">
          <ac:chgData name="Hurtta Joonas" userId="S::joonas.hurtta@aalto.fi::4418aee0-2887-4872-a88f-a00a3fbab178" providerId="AD" clId="Web-{F66EBDCB-0B85-4F84-9105-3840328DC81A}" dt="2019-02-28T08:11:39.877" v="3" actId="20577"/>
          <ac:spMkLst>
            <pc:docMk/>
            <pc:sldMk cId="1640447932" sldId="339"/>
            <ac:spMk id="6" creationId="{00000000-0000-0000-0000-000000000000}"/>
          </ac:spMkLst>
        </pc:spChg>
      </pc:sldChg>
    </pc:docChg>
  </pc:docChgLst>
  <pc:docChgLst>
    <pc:chgData name="Hurtta Joonas" userId="4418aee0-2887-4872-a88f-a00a3fbab178" providerId="ADAL" clId="{B3A6D366-4F40-42E4-AAA7-CAC116BBDF5C}"/>
    <pc:docChg chg="modSld">
      <pc:chgData name="Hurtta Joonas" userId="4418aee0-2887-4872-a88f-a00a3fbab178" providerId="ADAL" clId="{B3A6D366-4F40-42E4-AAA7-CAC116BBDF5C}" dt="2019-03-03T11:47:04.197" v="55" actId="20577"/>
      <pc:docMkLst>
        <pc:docMk/>
      </pc:docMkLst>
      <pc:sldChg chg="modSp">
        <pc:chgData name="Hurtta Joonas" userId="4418aee0-2887-4872-a88f-a00a3fbab178" providerId="ADAL" clId="{B3A6D366-4F40-42E4-AAA7-CAC116BBDF5C}" dt="2019-03-03T11:47:00.428" v="48" actId="20577"/>
        <pc:sldMkLst>
          <pc:docMk/>
          <pc:sldMk cId="3223155658" sldId="352"/>
        </pc:sldMkLst>
        <pc:spChg chg="mod">
          <ac:chgData name="Hurtta Joonas" userId="4418aee0-2887-4872-a88f-a00a3fbab178" providerId="ADAL" clId="{B3A6D366-4F40-42E4-AAA7-CAC116BBDF5C}" dt="2019-03-03T11:47:00.428" v="48" actId="20577"/>
          <ac:spMkLst>
            <pc:docMk/>
            <pc:sldMk cId="3223155658" sldId="352"/>
            <ac:spMk id="3" creationId="{00000000-0000-0000-0000-000000000000}"/>
          </ac:spMkLst>
        </pc:spChg>
      </pc:sldChg>
      <pc:sldChg chg="modSp">
        <pc:chgData name="Hurtta Joonas" userId="4418aee0-2887-4872-a88f-a00a3fbab178" providerId="ADAL" clId="{B3A6D366-4F40-42E4-AAA7-CAC116BBDF5C}" dt="2019-03-03T11:47:04.197" v="55" actId="20577"/>
        <pc:sldMkLst>
          <pc:docMk/>
          <pc:sldMk cId="1660700262" sldId="362"/>
        </pc:sldMkLst>
        <pc:spChg chg="mod">
          <ac:chgData name="Hurtta Joonas" userId="4418aee0-2887-4872-a88f-a00a3fbab178" providerId="ADAL" clId="{B3A6D366-4F40-42E4-AAA7-CAC116BBDF5C}" dt="2019-03-03T11:47:04.197" v="55" actId="20577"/>
          <ac:spMkLst>
            <pc:docMk/>
            <pc:sldMk cId="1660700262" sldId="362"/>
            <ac:spMk id="3" creationId="{00000000-0000-0000-0000-000000000000}"/>
          </ac:spMkLst>
        </pc:spChg>
      </pc:sldChg>
      <pc:sldChg chg="modSp">
        <pc:chgData name="Hurtta Joonas" userId="4418aee0-2887-4872-a88f-a00a3fbab178" providerId="ADAL" clId="{B3A6D366-4F40-42E4-AAA7-CAC116BBDF5C}" dt="2019-03-03T11:46:52.709" v="41" actId="20577"/>
        <pc:sldMkLst>
          <pc:docMk/>
          <pc:sldMk cId="4168380014" sldId="366"/>
        </pc:sldMkLst>
        <pc:spChg chg="mod">
          <ac:chgData name="Hurtta Joonas" userId="4418aee0-2887-4872-a88f-a00a3fbab178" providerId="ADAL" clId="{B3A6D366-4F40-42E4-AAA7-CAC116BBDF5C}" dt="2019-03-03T11:10:09.057" v="30" actId="115"/>
          <ac:spMkLst>
            <pc:docMk/>
            <pc:sldMk cId="4168380014" sldId="366"/>
            <ac:spMk id="2" creationId="{8981C00A-05F3-4E35-AC22-6189DD1D132B}"/>
          </ac:spMkLst>
        </pc:spChg>
        <pc:spChg chg="mod">
          <ac:chgData name="Hurtta Joonas" userId="4418aee0-2887-4872-a88f-a00a3fbab178" providerId="ADAL" clId="{B3A6D366-4F40-42E4-AAA7-CAC116BBDF5C}" dt="2019-03-03T11:46:52.709" v="41" actId="20577"/>
          <ac:spMkLst>
            <pc:docMk/>
            <pc:sldMk cId="4168380014" sldId="366"/>
            <ac:spMk id="3" creationId="{AC332763-2DC0-4ECB-A0C7-658683A411E6}"/>
          </ac:spMkLst>
        </pc:spChg>
      </pc:sldChg>
      <pc:sldChg chg="modSp">
        <pc:chgData name="Hurtta Joonas" userId="4418aee0-2887-4872-a88f-a00a3fbab178" providerId="ADAL" clId="{B3A6D366-4F40-42E4-AAA7-CAC116BBDF5C}" dt="2019-03-03T11:44:52.900" v="34" actId="20577"/>
        <pc:sldMkLst>
          <pc:docMk/>
          <pc:sldMk cId="4208387455" sldId="372"/>
        </pc:sldMkLst>
        <pc:spChg chg="mod">
          <ac:chgData name="Hurtta Joonas" userId="4418aee0-2887-4872-a88f-a00a3fbab178" providerId="ADAL" clId="{B3A6D366-4F40-42E4-AAA7-CAC116BBDF5C}" dt="2019-03-03T11:44:52.900" v="34" actId="20577"/>
          <ac:spMkLst>
            <pc:docMk/>
            <pc:sldMk cId="4208387455" sldId="372"/>
            <ac:spMk id="8" creationId="{2F89D348-CF3D-467C-8088-A0D771697213}"/>
          </ac:spMkLst>
        </pc:spChg>
      </pc:sldChg>
    </pc:docChg>
  </pc:docChgLst>
  <pc:docChgLst>
    <pc:chgData name="Hurtta Joonas" userId="4418aee0-2887-4872-a88f-a00a3fbab178" providerId="ADAL" clId="{B3466E38-5EBC-4F83-8E4B-341783EE4135}"/>
    <pc:docChg chg="modSld">
      <pc:chgData name="Hurtta Joonas" userId="4418aee0-2887-4872-a88f-a00a3fbab178" providerId="ADAL" clId="{B3466E38-5EBC-4F83-8E4B-341783EE4135}" dt="2019-03-03T17:39:16.354" v="538" actId="20577"/>
      <pc:docMkLst>
        <pc:docMk/>
      </pc:docMkLst>
      <pc:sldChg chg="modSp">
        <pc:chgData name="Hurtta Joonas" userId="4418aee0-2887-4872-a88f-a00a3fbab178" providerId="ADAL" clId="{B3466E38-5EBC-4F83-8E4B-341783EE4135}" dt="2019-03-03T17:39:16.354" v="538" actId="20577"/>
        <pc:sldMkLst>
          <pc:docMk/>
          <pc:sldMk cId="3223155658" sldId="352"/>
        </pc:sldMkLst>
        <pc:spChg chg="mod">
          <ac:chgData name="Hurtta Joonas" userId="4418aee0-2887-4872-a88f-a00a3fbab178" providerId="ADAL" clId="{B3466E38-5EBC-4F83-8E4B-341783EE4135}" dt="2019-03-03T17:39:12.108" v="535" actId="20577"/>
          <ac:spMkLst>
            <pc:docMk/>
            <pc:sldMk cId="3223155658" sldId="352"/>
            <ac:spMk id="2" creationId="{00000000-0000-0000-0000-000000000000}"/>
          </ac:spMkLst>
        </pc:spChg>
        <pc:spChg chg="mod">
          <ac:chgData name="Hurtta Joonas" userId="4418aee0-2887-4872-a88f-a00a3fbab178" providerId="ADAL" clId="{B3466E38-5EBC-4F83-8E4B-341783EE4135}" dt="2019-03-03T17:39:16.354" v="538" actId="20577"/>
          <ac:spMkLst>
            <pc:docMk/>
            <pc:sldMk cId="3223155658" sldId="352"/>
            <ac:spMk id="3" creationId="{00000000-0000-0000-0000-000000000000}"/>
          </ac:spMkLst>
        </pc:spChg>
      </pc:sldChg>
    </pc:docChg>
  </pc:docChgLst>
  <pc:docChgLst>
    <pc:chgData name="Selenius Henri" userId="af06ff27-9776-4982-a305-2cdd02448f07" providerId="ADAL" clId="{92AF6DB1-9C67-4ABC-9EB9-A550A032F3FD}"/>
    <pc:docChg chg="undo custSel modSld">
      <pc:chgData name="Selenius Henri" userId="af06ff27-9776-4982-a305-2cdd02448f07" providerId="ADAL" clId="{92AF6DB1-9C67-4ABC-9EB9-A550A032F3FD}" dt="2019-02-28T13:58:14.046" v="1603" actId="14100"/>
      <pc:docMkLst>
        <pc:docMk/>
      </pc:docMkLst>
      <pc:sldChg chg="addSp delSp modSp modNotesTx">
        <pc:chgData name="Selenius Henri" userId="af06ff27-9776-4982-a305-2cdd02448f07" providerId="ADAL" clId="{92AF6DB1-9C67-4ABC-9EB9-A550A032F3FD}" dt="2019-02-28T13:58:14.046" v="1603" actId="14100"/>
        <pc:sldMkLst>
          <pc:docMk/>
          <pc:sldMk cId="1368043495" sldId="365"/>
        </pc:sldMkLst>
        <pc:spChg chg="add del mod">
          <ac:chgData name="Selenius Henri" userId="af06ff27-9776-4982-a305-2cdd02448f07" providerId="ADAL" clId="{92AF6DB1-9C67-4ABC-9EB9-A550A032F3FD}" dt="2019-02-28T13:42:13.263" v="1247"/>
          <ac:spMkLst>
            <pc:docMk/>
            <pc:sldMk cId="1368043495" sldId="365"/>
            <ac:spMk id="2" creationId="{FBFF0B7F-06B4-46F5-8FD2-D021C6C68C0B}"/>
          </ac:spMkLst>
        </pc:spChg>
        <pc:spChg chg="mod">
          <ac:chgData name="Selenius Henri" userId="af06ff27-9776-4982-a305-2cdd02448f07" providerId="ADAL" clId="{92AF6DB1-9C67-4ABC-9EB9-A550A032F3FD}" dt="2019-02-28T13:40:28.801" v="1242" actId="20577"/>
          <ac:spMkLst>
            <pc:docMk/>
            <pc:sldMk cId="1368043495" sldId="365"/>
            <ac:spMk id="3" creationId="{85655A27-CB24-4731-96D8-F2C7C385C27F}"/>
          </ac:spMkLst>
        </pc:spChg>
        <pc:spChg chg="del">
          <ac:chgData name="Selenius Henri" userId="af06ff27-9776-4982-a305-2cdd02448f07" providerId="ADAL" clId="{92AF6DB1-9C67-4ABC-9EB9-A550A032F3FD}" dt="2019-02-28T13:42:13.263" v="1247"/>
          <ac:spMkLst>
            <pc:docMk/>
            <pc:sldMk cId="1368043495" sldId="365"/>
            <ac:spMk id="4" creationId="{3ECB0972-599B-4B27-B940-1E7830FC529C}"/>
          </ac:spMkLst>
        </pc:spChg>
        <pc:spChg chg="del">
          <ac:chgData name="Selenius Henri" userId="af06ff27-9776-4982-a305-2cdd02448f07" providerId="ADAL" clId="{92AF6DB1-9C67-4ABC-9EB9-A550A032F3FD}" dt="2019-02-28T13:42:13.263" v="1247"/>
          <ac:spMkLst>
            <pc:docMk/>
            <pc:sldMk cId="1368043495" sldId="365"/>
            <ac:spMk id="5" creationId="{42A74BB5-F8FB-46FA-B1C7-BA828806D52F}"/>
          </ac:spMkLst>
        </pc:spChg>
        <pc:spChg chg="add del mod">
          <ac:chgData name="Selenius Henri" userId="af06ff27-9776-4982-a305-2cdd02448f07" providerId="ADAL" clId="{92AF6DB1-9C67-4ABC-9EB9-A550A032F3FD}" dt="2019-02-28T13:42:13.263" v="1247"/>
          <ac:spMkLst>
            <pc:docMk/>
            <pc:sldMk cId="1368043495" sldId="365"/>
            <ac:spMk id="8" creationId="{44B011BA-30D4-4152-AE15-D836BBDCE3A5}"/>
          </ac:spMkLst>
        </pc:spChg>
        <pc:spChg chg="add del mod">
          <ac:chgData name="Selenius Henri" userId="af06ff27-9776-4982-a305-2cdd02448f07" providerId="ADAL" clId="{92AF6DB1-9C67-4ABC-9EB9-A550A032F3FD}" dt="2019-02-28T13:42:13.263" v="1247"/>
          <ac:spMkLst>
            <pc:docMk/>
            <pc:sldMk cId="1368043495" sldId="365"/>
            <ac:spMk id="10" creationId="{A327AD47-8EC4-4B42-BA05-2DFF48A7170F}"/>
          </ac:spMkLst>
        </pc:spChg>
        <pc:spChg chg="add mod">
          <ac:chgData name="Selenius Henri" userId="af06ff27-9776-4982-a305-2cdd02448f07" providerId="ADAL" clId="{92AF6DB1-9C67-4ABC-9EB9-A550A032F3FD}" dt="2019-02-28T13:52:24.608" v="1594" actId="2"/>
          <ac:spMkLst>
            <pc:docMk/>
            <pc:sldMk cId="1368043495" sldId="365"/>
            <ac:spMk id="11" creationId="{55C97FEA-6E2D-4768-98F7-4D6914DF8A5F}"/>
          </ac:spMkLst>
        </pc:spChg>
        <pc:spChg chg="add mod">
          <ac:chgData name="Selenius Henri" userId="af06ff27-9776-4982-a305-2cdd02448f07" providerId="ADAL" clId="{92AF6DB1-9C67-4ABC-9EB9-A550A032F3FD}" dt="2019-02-28T13:42:13.263" v="1247"/>
          <ac:spMkLst>
            <pc:docMk/>
            <pc:sldMk cId="1368043495" sldId="365"/>
            <ac:spMk id="12" creationId="{2D51AD81-1E39-4A4F-8B68-76089B3B72D3}"/>
          </ac:spMkLst>
        </pc:spChg>
        <pc:spChg chg="add mod">
          <ac:chgData name="Selenius Henri" userId="af06ff27-9776-4982-a305-2cdd02448f07" providerId="ADAL" clId="{92AF6DB1-9C67-4ABC-9EB9-A550A032F3FD}" dt="2019-02-28T13:42:13.263" v="1247"/>
          <ac:spMkLst>
            <pc:docMk/>
            <pc:sldMk cId="1368043495" sldId="365"/>
            <ac:spMk id="13" creationId="{92C3FE52-3A4D-4AA3-B1FC-3F921E8759F7}"/>
          </ac:spMkLst>
        </pc:spChg>
        <pc:graphicFrameChg chg="mod">
          <ac:chgData name="Selenius Henri" userId="af06ff27-9776-4982-a305-2cdd02448f07" providerId="ADAL" clId="{92AF6DB1-9C67-4ABC-9EB9-A550A032F3FD}" dt="2019-02-28T13:41:10.699" v="1246" actId="12269"/>
          <ac:graphicFrameMkLst>
            <pc:docMk/>
            <pc:sldMk cId="1368043495" sldId="365"/>
            <ac:graphicFrameMk id="9" creationId="{979B542D-E182-470C-956C-039D1D57483A}"/>
          </ac:graphicFrameMkLst>
        </pc:graphicFrameChg>
        <pc:graphicFrameChg chg="add del">
          <ac:chgData name="Selenius Henri" userId="af06ff27-9776-4982-a305-2cdd02448f07" providerId="ADAL" clId="{92AF6DB1-9C67-4ABC-9EB9-A550A032F3FD}" dt="2019-02-28T13:50:50.116" v="1590" actId="1032"/>
          <ac:graphicFrameMkLst>
            <pc:docMk/>
            <pc:sldMk cId="1368043495" sldId="365"/>
            <ac:graphicFrameMk id="14" creationId="{9BA4FD6C-4676-42B5-B85E-DD55FB780E79}"/>
          </ac:graphicFrameMkLst>
        </pc:graphicFrameChg>
        <pc:graphicFrameChg chg="add del mod">
          <ac:chgData name="Selenius Henri" userId="af06ff27-9776-4982-a305-2cdd02448f07" providerId="ADAL" clId="{92AF6DB1-9C67-4ABC-9EB9-A550A032F3FD}" dt="2019-02-28T13:51:00.883" v="1592" actId="1032"/>
          <ac:graphicFrameMkLst>
            <pc:docMk/>
            <pc:sldMk cId="1368043495" sldId="365"/>
            <ac:graphicFrameMk id="15" creationId="{FEFC4E23-3097-4CCE-B093-AB86E8B1A23C}"/>
          </ac:graphicFrameMkLst>
        </pc:graphicFrameChg>
        <pc:picChg chg="add mod">
          <ac:chgData name="Selenius Henri" userId="af06ff27-9776-4982-a305-2cdd02448f07" providerId="ADAL" clId="{92AF6DB1-9C67-4ABC-9EB9-A550A032F3FD}" dt="2019-02-28T13:58:14.046" v="1603" actId="14100"/>
          <ac:picMkLst>
            <pc:docMk/>
            <pc:sldMk cId="1368043495" sldId="365"/>
            <ac:picMk id="1026" creationId="{A92D031C-091B-40E8-8B8B-E89AE093EF07}"/>
          </ac:picMkLst>
        </pc:picChg>
      </pc:sldChg>
      <pc:sldChg chg="modSp">
        <pc:chgData name="Selenius Henri" userId="af06ff27-9776-4982-a305-2cdd02448f07" providerId="ADAL" clId="{92AF6DB1-9C67-4ABC-9EB9-A550A032F3FD}" dt="2019-02-28T13:30:07.598" v="418" actId="20577"/>
        <pc:sldMkLst>
          <pc:docMk/>
          <pc:sldMk cId="4208387455" sldId="372"/>
        </pc:sldMkLst>
        <pc:spChg chg="mod">
          <ac:chgData name="Selenius Henri" userId="af06ff27-9776-4982-a305-2cdd02448f07" providerId="ADAL" clId="{92AF6DB1-9C67-4ABC-9EB9-A550A032F3FD}" dt="2019-02-28T13:30:07.598" v="418" actId="20577"/>
          <ac:spMkLst>
            <pc:docMk/>
            <pc:sldMk cId="4208387455" sldId="372"/>
            <ac:spMk id="2" creationId="{A0EDE89E-1AD2-4CE5-954C-454B81330A98}"/>
          </ac:spMkLst>
        </pc:spChg>
        <pc:spChg chg="mod">
          <ac:chgData name="Selenius Henri" userId="af06ff27-9776-4982-a305-2cdd02448f07" providerId="ADAL" clId="{92AF6DB1-9C67-4ABC-9EB9-A550A032F3FD}" dt="2019-02-28T13:02:46.334" v="73" actId="20577"/>
          <ac:spMkLst>
            <pc:docMk/>
            <pc:sldMk cId="4208387455" sldId="372"/>
            <ac:spMk id="3" creationId="{070ECB66-968B-4014-A5FC-BE92A3349B9C}"/>
          </ac:spMkLst>
        </pc:spChg>
      </pc:sldChg>
    </pc:docChg>
  </pc:docChgLst>
  <pc:docChgLst>
    <pc:chgData name="Joonas Hurtta" userId="4418aee0-2887-4872-a88f-a00a3fbab178" providerId="ADAL" clId="{9C048F49-1953-43FB-B287-1BAF6A016DF6}"/>
    <pc:docChg chg="undo custSel addSld delSld modSld sldOrd">
      <pc:chgData name="Joonas Hurtta" userId="4418aee0-2887-4872-a88f-a00a3fbab178" providerId="ADAL" clId="{9C048F49-1953-43FB-B287-1BAF6A016DF6}" dt="2019-02-28T09:55:39.196" v="921" actId="20577"/>
      <pc:docMkLst>
        <pc:docMk/>
      </pc:docMkLst>
      <pc:sldChg chg="modNotesTx">
        <pc:chgData name="Joonas Hurtta" userId="4418aee0-2887-4872-a88f-a00a3fbab178" providerId="ADAL" clId="{9C048F49-1953-43FB-B287-1BAF6A016DF6}" dt="2019-02-28T08:14:01.472" v="283" actId="20577"/>
        <pc:sldMkLst>
          <pc:docMk/>
          <pc:sldMk cId="1640447932" sldId="339"/>
        </pc:sldMkLst>
      </pc:sldChg>
      <pc:sldChg chg="addSp delSp modSp add ord modNotesTx">
        <pc:chgData name="Joonas Hurtta" userId="4418aee0-2887-4872-a88f-a00a3fbab178" providerId="ADAL" clId="{9C048F49-1953-43FB-B287-1BAF6A016DF6}" dt="2019-02-28T09:05:39.451" v="687" actId="20577"/>
        <pc:sldMkLst>
          <pc:docMk/>
          <pc:sldMk cId="2138976864" sldId="355"/>
        </pc:sldMkLst>
        <pc:spChg chg="mod">
          <ac:chgData name="Joonas Hurtta" userId="4418aee0-2887-4872-a88f-a00a3fbab178" providerId="ADAL" clId="{9C048F49-1953-43FB-B287-1BAF6A016DF6}" dt="2019-02-28T09:05:39.451" v="687" actId="20577"/>
          <ac:spMkLst>
            <pc:docMk/>
            <pc:sldMk cId="2138976864" sldId="355"/>
            <ac:spMk id="2" creationId="{00000000-0000-0000-0000-000000000000}"/>
          </ac:spMkLst>
        </pc:spChg>
        <pc:spChg chg="mod">
          <ac:chgData name="Joonas Hurtta" userId="4418aee0-2887-4872-a88f-a00a3fbab178" providerId="ADAL" clId="{9C048F49-1953-43FB-B287-1BAF6A016DF6}" dt="2019-02-28T08:35:49.888" v="324" actId="20577"/>
          <ac:spMkLst>
            <pc:docMk/>
            <pc:sldMk cId="2138976864" sldId="355"/>
            <ac:spMk id="3" creationId="{00000000-0000-0000-0000-000000000000}"/>
          </ac:spMkLst>
        </pc:spChg>
        <pc:spChg chg="mod">
          <ac:chgData name="Joonas Hurtta" userId="4418aee0-2887-4872-a88f-a00a3fbab178" providerId="ADAL" clId="{9C048F49-1953-43FB-B287-1BAF6A016DF6}" dt="2019-02-28T08:42:53.866" v="376" actId="20577"/>
          <ac:spMkLst>
            <pc:docMk/>
            <pc:sldMk cId="2138976864" sldId="355"/>
            <ac:spMk id="7" creationId="{00000000-0000-0000-0000-000000000000}"/>
          </ac:spMkLst>
        </pc:spChg>
        <pc:spChg chg="mod">
          <ac:chgData name="Joonas Hurtta" userId="4418aee0-2887-4872-a88f-a00a3fbab178" providerId="ADAL" clId="{9C048F49-1953-43FB-B287-1BAF6A016DF6}" dt="2019-02-28T08:52:35.682" v="538" actId="20577"/>
          <ac:spMkLst>
            <pc:docMk/>
            <pc:sldMk cId="2138976864" sldId="355"/>
            <ac:spMk id="8" creationId="{00000000-0000-0000-0000-000000000000}"/>
          </ac:spMkLst>
        </pc:spChg>
        <pc:spChg chg="add del mod">
          <ac:chgData name="Joonas Hurtta" userId="4418aee0-2887-4872-a88f-a00a3fbab178" providerId="ADAL" clId="{9C048F49-1953-43FB-B287-1BAF6A016DF6}" dt="2019-02-28T09:03:35.513" v="626" actId="478"/>
          <ac:spMkLst>
            <pc:docMk/>
            <pc:sldMk cId="2138976864" sldId="355"/>
            <ac:spMk id="10" creationId="{89A68D4B-C2FF-4D61-BAE6-E9FF3B319636}"/>
          </ac:spMkLst>
        </pc:spChg>
        <pc:picChg chg="del">
          <ac:chgData name="Joonas Hurtta" userId="4418aee0-2887-4872-a88f-a00a3fbab178" providerId="ADAL" clId="{9C048F49-1953-43FB-B287-1BAF6A016DF6}" dt="2019-02-28T08:35:53.703" v="325" actId="478"/>
          <ac:picMkLst>
            <pc:docMk/>
            <pc:sldMk cId="2138976864" sldId="355"/>
            <ac:picMk id="6" creationId="{00000000-0000-0000-0000-000000000000}"/>
          </ac:picMkLst>
        </pc:picChg>
        <pc:picChg chg="add mod ord">
          <ac:chgData name="Joonas Hurtta" userId="4418aee0-2887-4872-a88f-a00a3fbab178" providerId="ADAL" clId="{9C048F49-1953-43FB-B287-1BAF6A016DF6}" dt="2019-02-28T08:58:52.905" v="573" actId="1076"/>
          <ac:picMkLst>
            <pc:docMk/>
            <pc:sldMk cId="2138976864" sldId="355"/>
            <ac:picMk id="9" creationId="{815164DF-CD1D-4800-868D-0F3E12FD73BC}"/>
          </ac:picMkLst>
        </pc:picChg>
      </pc:sldChg>
      <pc:sldChg chg="modSp">
        <pc:chgData name="Joonas Hurtta" userId="4418aee0-2887-4872-a88f-a00a3fbab178" providerId="ADAL" clId="{9C048F49-1953-43FB-B287-1BAF6A016DF6}" dt="2019-02-28T08:59:30.983" v="586" actId="20577"/>
        <pc:sldMkLst>
          <pc:docMk/>
          <pc:sldMk cId="1368043495" sldId="365"/>
        </pc:sldMkLst>
        <pc:spChg chg="mod">
          <ac:chgData name="Joonas Hurtta" userId="4418aee0-2887-4872-a88f-a00a3fbab178" providerId="ADAL" clId="{9C048F49-1953-43FB-B287-1BAF6A016DF6}" dt="2019-02-28T08:59:30.983" v="586" actId="20577"/>
          <ac:spMkLst>
            <pc:docMk/>
            <pc:sldMk cId="1368043495" sldId="365"/>
            <ac:spMk id="3" creationId="{85655A27-CB24-4731-96D8-F2C7C385C27F}"/>
          </ac:spMkLst>
        </pc:spChg>
      </pc:sldChg>
      <pc:sldChg chg="addSp delSp modSp">
        <pc:chgData name="Joonas Hurtta" userId="4418aee0-2887-4872-a88f-a00a3fbab178" providerId="ADAL" clId="{9C048F49-1953-43FB-B287-1BAF6A016DF6}" dt="2019-02-28T09:13:59.708" v="733" actId="20577"/>
        <pc:sldMkLst>
          <pc:docMk/>
          <pc:sldMk cId="722288275" sldId="368"/>
        </pc:sldMkLst>
        <pc:spChg chg="del">
          <ac:chgData name="Joonas Hurtta" userId="4418aee0-2887-4872-a88f-a00a3fbab178" providerId="ADAL" clId="{9C048F49-1953-43FB-B287-1BAF6A016DF6}" dt="2019-02-28T08:39:06.929" v="331" actId="478"/>
          <ac:spMkLst>
            <pc:docMk/>
            <pc:sldMk cId="722288275" sldId="368"/>
            <ac:spMk id="2" creationId="{61AFFC01-540B-4A54-AD24-7F7EB4A147DB}"/>
          </ac:spMkLst>
        </pc:spChg>
        <pc:spChg chg="mod">
          <ac:chgData name="Joonas Hurtta" userId="4418aee0-2887-4872-a88f-a00a3fbab178" providerId="ADAL" clId="{9C048F49-1953-43FB-B287-1BAF6A016DF6}" dt="2019-02-28T09:13:59.708" v="733" actId="20577"/>
          <ac:spMkLst>
            <pc:docMk/>
            <pc:sldMk cId="722288275" sldId="368"/>
            <ac:spMk id="3" creationId="{BB576575-A76F-4428-82F6-BD283E8A8FA6}"/>
          </ac:spMkLst>
        </pc:spChg>
        <pc:picChg chg="del mod">
          <ac:chgData name="Joonas Hurtta" userId="4418aee0-2887-4872-a88f-a00a3fbab178" providerId="ADAL" clId="{9C048F49-1953-43FB-B287-1BAF6A016DF6}" dt="2019-02-28T09:12:45.964" v="696" actId="478"/>
          <ac:picMkLst>
            <pc:docMk/>
            <pc:sldMk cId="722288275" sldId="368"/>
            <ac:picMk id="8" creationId="{F769A432-F54D-42C8-9369-580FBFA5C50B}"/>
          </ac:picMkLst>
        </pc:picChg>
        <pc:picChg chg="add mod">
          <ac:chgData name="Joonas Hurtta" userId="4418aee0-2887-4872-a88f-a00a3fbab178" providerId="ADAL" clId="{9C048F49-1953-43FB-B287-1BAF6A016DF6}" dt="2019-02-28T09:13:11.270" v="703" actId="1076"/>
          <ac:picMkLst>
            <pc:docMk/>
            <pc:sldMk cId="722288275" sldId="368"/>
            <ac:picMk id="9" creationId="{5F3C7A1C-CCCD-4807-85AB-B89150268AC7}"/>
          </ac:picMkLst>
        </pc:picChg>
      </pc:sldChg>
      <pc:sldChg chg="modSp">
        <pc:chgData name="Joonas Hurtta" userId="4418aee0-2887-4872-a88f-a00a3fbab178" providerId="ADAL" clId="{9C048F49-1953-43FB-B287-1BAF6A016DF6}" dt="2019-02-28T09:06:49.312" v="693" actId="20577"/>
        <pc:sldMkLst>
          <pc:docMk/>
          <pc:sldMk cId="3253809316" sldId="369"/>
        </pc:sldMkLst>
        <pc:graphicFrameChg chg="mod">
          <ac:chgData name="Joonas Hurtta" userId="4418aee0-2887-4872-a88f-a00a3fbab178" providerId="ADAL" clId="{9C048F49-1953-43FB-B287-1BAF6A016DF6}" dt="2019-02-28T09:06:49.312" v="693" actId="20577"/>
          <ac:graphicFrameMkLst>
            <pc:docMk/>
            <pc:sldMk cId="3253809316" sldId="369"/>
            <ac:graphicFrameMk id="9" creationId="{4B6711E5-8087-494C-A853-AA29689225D9}"/>
          </ac:graphicFrameMkLst>
        </pc:graphicFrameChg>
        <pc:picChg chg="mod">
          <ac:chgData name="Joonas Hurtta" userId="4418aee0-2887-4872-a88f-a00a3fbab178" providerId="ADAL" clId="{9C048F49-1953-43FB-B287-1BAF6A016DF6}" dt="2019-02-28T09:06:29.524" v="691" actId="1076"/>
          <ac:picMkLst>
            <pc:docMk/>
            <pc:sldMk cId="3253809316" sldId="369"/>
            <ac:picMk id="1026" creationId="{839353DB-1046-4B2A-A28B-E02023C321DE}"/>
          </ac:picMkLst>
        </pc:picChg>
        <pc:picChg chg="mod">
          <ac:chgData name="Joonas Hurtta" userId="4418aee0-2887-4872-a88f-a00a3fbab178" providerId="ADAL" clId="{9C048F49-1953-43FB-B287-1BAF6A016DF6}" dt="2019-02-28T09:06:26.819" v="690" actId="14100"/>
          <ac:picMkLst>
            <pc:docMk/>
            <pc:sldMk cId="3253809316" sldId="369"/>
            <ac:picMk id="1028" creationId="{1F094F7E-07F3-4E24-B143-38C06A58DC42}"/>
          </ac:picMkLst>
        </pc:picChg>
      </pc:sldChg>
      <pc:sldChg chg="modSp">
        <pc:chgData name="Joonas Hurtta" userId="4418aee0-2887-4872-a88f-a00a3fbab178" providerId="ADAL" clId="{9C048F49-1953-43FB-B287-1BAF6A016DF6}" dt="2019-02-28T09:55:39.196" v="921" actId="20577"/>
        <pc:sldMkLst>
          <pc:docMk/>
          <pc:sldMk cId="3199218015" sldId="370"/>
        </pc:sldMkLst>
        <pc:spChg chg="mod">
          <ac:chgData name="Joonas Hurtta" userId="4418aee0-2887-4872-a88f-a00a3fbab178" providerId="ADAL" clId="{9C048F49-1953-43FB-B287-1BAF6A016DF6}" dt="2019-02-28T09:07:11.171" v="695" actId="20577"/>
          <ac:spMkLst>
            <pc:docMk/>
            <pc:sldMk cId="3199218015" sldId="370"/>
            <ac:spMk id="3" creationId="{52599201-0FD6-4CCA-8233-A60C2591E1B2}"/>
          </ac:spMkLst>
        </pc:spChg>
        <pc:graphicFrameChg chg="modGraphic">
          <ac:chgData name="Joonas Hurtta" userId="4418aee0-2887-4872-a88f-a00a3fbab178" providerId="ADAL" clId="{9C048F49-1953-43FB-B287-1BAF6A016DF6}" dt="2019-02-28T09:55:39.196" v="921" actId="20577"/>
          <ac:graphicFrameMkLst>
            <pc:docMk/>
            <pc:sldMk cId="3199218015" sldId="370"/>
            <ac:graphicFrameMk id="8" creationId="{05599468-96CB-4532-AFF4-AE82AD7C022B}"/>
          </ac:graphicFrameMkLst>
        </pc:graphicFrameChg>
      </pc:sldChg>
      <pc:sldChg chg="modSp">
        <pc:chgData name="Joonas Hurtta" userId="4418aee0-2887-4872-a88f-a00a3fbab178" providerId="ADAL" clId="{9C048F49-1953-43FB-B287-1BAF6A016DF6}" dt="2019-02-28T09:37:27.320" v="740" actId="20577"/>
        <pc:sldMkLst>
          <pc:docMk/>
          <pc:sldMk cId="4208387455" sldId="372"/>
        </pc:sldMkLst>
        <pc:spChg chg="mod">
          <ac:chgData name="Joonas Hurtta" userId="4418aee0-2887-4872-a88f-a00a3fbab178" providerId="ADAL" clId="{9C048F49-1953-43FB-B287-1BAF6A016DF6}" dt="2019-02-28T09:37:27.320" v="740" actId="20577"/>
          <ac:spMkLst>
            <pc:docMk/>
            <pc:sldMk cId="4208387455" sldId="372"/>
            <ac:spMk id="3" creationId="{070ECB66-968B-4014-A5FC-BE92A3349B9C}"/>
          </ac:spMkLst>
        </pc:spChg>
      </pc:sldChg>
      <pc:sldChg chg="delSp modSp ord">
        <pc:chgData name="Joonas Hurtta" userId="4418aee0-2887-4872-a88f-a00a3fbab178" providerId="ADAL" clId="{9C048F49-1953-43FB-B287-1BAF6A016DF6}" dt="2019-02-28T09:05:50.515" v="689" actId="1076"/>
        <pc:sldMkLst>
          <pc:docMk/>
          <pc:sldMk cId="1035261497" sldId="373"/>
        </pc:sldMkLst>
        <pc:spChg chg="del">
          <ac:chgData name="Joonas Hurtta" userId="4418aee0-2887-4872-a88f-a00a3fbab178" providerId="ADAL" clId="{9C048F49-1953-43FB-B287-1BAF6A016DF6}" dt="2019-02-28T08:15:54.530" v="295" actId="478"/>
          <ac:spMkLst>
            <pc:docMk/>
            <pc:sldMk cId="1035261497" sldId="373"/>
            <ac:spMk id="2" creationId="{F834FA9F-65A2-47A9-A719-7789FE942CDC}"/>
          </ac:spMkLst>
        </pc:spChg>
        <pc:picChg chg="mod">
          <ac:chgData name="Joonas Hurtta" userId="4418aee0-2887-4872-a88f-a00a3fbab178" providerId="ADAL" clId="{9C048F49-1953-43FB-B287-1BAF6A016DF6}" dt="2019-02-28T09:05:50.515" v="689" actId="1076"/>
          <ac:picMkLst>
            <pc:docMk/>
            <pc:sldMk cId="1035261497" sldId="373"/>
            <ac:picMk id="8" creationId="{106AABEC-CCE7-4FE8-B1AB-CB6FDB3F241A}"/>
          </ac:picMkLst>
        </pc:picChg>
      </pc:sldChg>
    </pc:docChg>
  </pc:docChgLst>
  <pc:docChgLst>
    <pc:chgData name="Joonas Hurtta" userId="4418aee0-2887-4872-a88f-a00a3fbab178" providerId="ADAL" clId="{EE46C8BA-33DC-4692-8D03-0D7B882FD793}"/>
    <pc:docChg chg="modSld">
      <pc:chgData name="Joonas Hurtta" userId="4418aee0-2887-4872-a88f-a00a3fbab178" providerId="ADAL" clId="{EE46C8BA-33DC-4692-8D03-0D7B882FD793}" dt="2019-03-04T15:32:45.171" v="23" actId="790"/>
      <pc:docMkLst>
        <pc:docMk/>
      </pc:docMkLst>
      <pc:sldChg chg="modSp">
        <pc:chgData name="Joonas Hurtta" userId="4418aee0-2887-4872-a88f-a00a3fbab178" providerId="ADAL" clId="{EE46C8BA-33DC-4692-8D03-0D7B882FD793}" dt="2019-03-04T15:28:25.343" v="0" actId="790"/>
        <pc:sldMkLst>
          <pc:docMk/>
          <pc:sldMk cId="1640447932" sldId="339"/>
        </pc:sldMkLst>
        <pc:spChg chg="mod">
          <ac:chgData name="Joonas Hurtta" userId="4418aee0-2887-4872-a88f-a00a3fbab178" providerId="ADAL" clId="{EE46C8BA-33DC-4692-8D03-0D7B882FD793}" dt="2019-03-04T15:28:25.343" v="0" actId="790"/>
          <ac:spMkLst>
            <pc:docMk/>
            <pc:sldMk cId="1640447932" sldId="339"/>
            <ac:spMk id="2" creationId="{00000000-0000-0000-0000-000000000000}"/>
          </ac:spMkLst>
        </pc:spChg>
      </pc:sldChg>
      <pc:sldChg chg="modSp">
        <pc:chgData name="Joonas Hurtta" userId="4418aee0-2887-4872-a88f-a00a3fbab178" providerId="ADAL" clId="{EE46C8BA-33DC-4692-8D03-0D7B882FD793}" dt="2019-03-04T15:31:25.418" v="12" actId="790"/>
        <pc:sldMkLst>
          <pc:docMk/>
          <pc:sldMk cId="3223155658" sldId="352"/>
        </pc:sldMkLst>
        <pc:spChg chg="mod">
          <ac:chgData name="Joonas Hurtta" userId="4418aee0-2887-4872-a88f-a00a3fbab178" providerId="ADAL" clId="{EE46C8BA-33DC-4692-8D03-0D7B882FD793}" dt="2019-03-04T15:31:21.632" v="11" actId="790"/>
          <ac:spMkLst>
            <pc:docMk/>
            <pc:sldMk cId="3223155658" sldId="352"/>
            <ac:spMk id="2" creationId="{00000000-0000-0000-0000-000000000000}"/>
          </ac:spMkLst>
        </pc:spChg>
        <pc:spChg chg="mod">
          <ac:chgData name="Joonas Hurtta" userId="4418aee0-2887-4872-a88f-a00a3fbab178" providerId="ADAL" clId="{EE46C8BA-33DC-4692-8D03-0D7B882FD793}" dt="2019-03-04T15:31:25.418" v="12" actId="790"/>
          <ac:spMkLst>
            <pc:docMk/>
            <pc:sldMk cId="3223155658" sldId="352"/>
            <ac:spMk id="3" creationId="{00000000-0000-0000-0000-000000000000}"/>
          </ac:spMkLst>
        </pc:spChg>
      </pc:sldChg>
      <pc:sldChg chg="modSp">
        <pc:chgData name="Joonas Hurtta" userId="4418aee0-2887-4872-a88f-a00a3fbab178" providerId="ADAL" clId="{EE46C8BA-33DC-4692-8D03-0D7B882FD793}" dt="2019-03-04T15:32:45.171" v="23" actId="790"/>
        <pc:sldMkLst>
          <pc:docMk/>
          <pc:sldMk cId="2138976864" sldId="355"/>
        </pc:sldMkLst>
        <pc:spChg chg="mod">
          <ac:chgData name="Joonas Hurtta" userId="4418aee0-2887-4872-a88f-a00a3fbab178" providerId="ADAL" clId="{EE46C8BA-33DC-4692-8D03-0D7B882FD793}" dt="2019-03-04T15:30:25.335" v="3" actId="790"/>
          <ac:spMkLst>
            <pc:docMk/>
            <pc:sldMk cId="2138976864" sldId="355"/>
            <ac:spMk id="2" creationId="{00000000-0000-0000-0000-000000000000}"/>
          </ac:spMkLst>
        </pc:spChg>
        <pc:spChg chg="mod">
          <ac:chgData name="Joonas Hurtta" userId="4418aee0-2887-4872-a88f-a00a3fbab178" providerId="ADAL" clId="{EE46C8BA-33DC-4692-8D03-0D7B882FD793}" dt="2019-03-04T15:32:45.171" v="23" actId="790"/>
          <ac:spMkLst>
            <pc:docMk/>
            <pc:sldMk cId="2138976864" sldId="355"/>
            <ac:spMk id="3" creationId="{00000000-0000-0000-0000-000000000000}"/>
          </ac:spMkLst>
        </pc:spChg>
      </pc:sldChg>
      <pc:sldChg chg="modSp">
        <pc:chgData name="Joonas Hurtta" userId="4418aee0-2887-4872-a88f-a00a3fbab178" providerId="ADAL" clId="{EE46C8BA-33DC-4692-8D03-0D7B882FD793}" dt="2019-03-04T15:31:33.027" v="14" actId="790"/>
        <pc:sldMkLst>
          <pc:docMk/>
          <pc:sldMk cId="1660700262" sldId="362"/>
        </pc:sldMkLst>
        <pc:spChg chg="mod">
          <ac:chgData name="Joonas Hurtta" userId="4418aee0-2887-4872-a88f-a00a3fbab178" providerId="ADAL" clId="{EE46C8BA-33DC-4692-8D03-0D7B882FD793}" dt="2019-03-04T15:31:33.027" v="14" actId="790"/>
          <ac:spMkLst>
            <pc:docMk/>
            <pc:sldMk cId="1660700262" sldId="362"/>
            <ac:spMk id="3" creationId="{00000000-0000-0000-0000-000000000000}"/>
          </ac:spMkLst>
        </pc:spChg>
      </pc:sldChg>
      <pc:sldChg chg="modSp">
        <pc:chgData name="Joonas Hurtta" userId="4418aee0-2887-4872-a88f-a00a3fbab178" providerId="ADAL" clId="{EE46C8BA-33DC-4692-8D03-0D7B882FD793}" dt="2019-03-04T15:30:43.105" v="5" actId="790"/>
        <pc:sldMkLst>
          <pc:docMk/>
          <pc:sldMk cId="1368043495" sldId="365"/>
        </pc:sldMkLst>
        <pc:spChg chg="mod">
          <ac:chgData name="Joonas Hurtta" userId="4418aee0-2887-4872-a88f-a00a3fbab178" providerId="ADAL" clId="{EE46C8BA-33DC-4692-8D03-0D7B882FD793}" dt="2019-03-04T15:30:43.105" v="5" actId="790"/>
          <ac:spMkLst>
            <pc:docMk/>
            <pc:sldMk cId="1368043495" sldId="365"/>
            <ac:spMk id="11" creationId="{55C97FEA-6E2D-4768-98F7-4D6914DF8A5F}"/>
          </ac:spMkLst>
        </pc:spChg>
      </pc:sldChg>
      <pc:sldChg chg="modSp">
        <pc:chgData name="Joonas Hurtta" userId="4418aee0-2887-4872-a88f-a00a3fbab178" providerId="ADAL" clId="{EE46C8BA-33DC-4692-8D03-0D7B882FD793}" dt="2019-03-04T15:32:34.116" v="21" actId="20577"/>
        <pc:sldMkLst>
          <pc:docMk/>
          <pc:sldMk cId="4168380014" sldId="366"/>
        </pc:sldMkLst>
        <pc:spChg chg="mod">
          <ac:chgData name="Joonas Hurtta" userId="4418aee0-2887-4872-a88f-a00a3fbab178" providerId="ADAL" clId="{EE46C8BA-33DC-4692-8D03-0D7B882FD793}" dt="2019-03-04T15:30:48.532" v="6" actId="790"/>
          <ac:spMkLst>
            <pc:docMk/>
            <pc:sldMk cId="4168380014" sldId="366"/>
            <ac:spMk id="2" creationId="{8981C00A-05F3-4E35-AC22-6189DD1D132B}"/>
          </ac:spMkLst>
        </pc:spChg>
        <pc:spChg chg="mod">
          <ac:chgData name="Joonas Hurtta" userId="4418aee0-2887-4872-a88f-a00a3fbab178" providerId="ADAL" clId="{EE46C8BA-33DC-4692-8D03-0D7B882FD793}" dt="2019-03-04T15:32:34.116" v="21" actId="20577"/>
          <ac:spMkLst>
            <pc:docMk/>
            <pc:sldMk cId="4168380014" sldId="366"/>
            <ac:spMk id="3" creationId="{AC332763-2DC0-4ECB-A0C7-658683A411E6}"/>
          </ac:spMkLst>
        </pc:spChg>
      </pc:sldChg>
      <pc:sldChg chg="modSp">
        <pc:chgData name="Joonas Hurtta" userId="4418aee0-2887-4872-a88f-a00a3fbab178" providerId="ADAL" clId="{EE46C8BA-33DC-4692-8D03-0D7B882FD793}" dt="2019-03-04T15:32:25.723" v="18" actId="790"/>
        <pc:sldMkLst>
          <pc:docMk/>
          <pc:sldMk cId="4163151691" sldId="367"/>
        </pc:sldMkLst>
        <pc:spChg chg="mod">
          <ac:chgData name="Joonas Hurtta" userId="4418aee0-2887-4872-a88f-a00a3fbab178" providerId="ADAL" clId="{EE46C8BA-33DC-4692-8D03-0D7B882FD793}" dt="2019-03-04T15:30:57.245" v="7" actId="790"/>
          <ac:spMkLst>
            <pc:docMk/>
            <pc:sldMk cId="4163151691" sldId="367"/>
            <ac:spMk id="2" creationId="{88891BD1-9D0A-4C80-B791-065219044145}"/>
          </ac:spMkLst>
        </pc:spChg>
        <pc:spChg chg="mod">
          <ac:chgData name="Joonas Hurtta" userId="4418aee0-2887-4872-a88f-a00a3fbab178" providerId="ADAL" clId="{EE46C8BA-33DC-4692-8D03-0D7B882FD793}" dt="2019-03-04T15:32:25.723" v="18" actId="790"/>
          <ac:spMkLst>
            <pc:docMk/>
            <pc:sldMk cId="4163151691" sldId="367"/>
            <ac:spMk id="3" creationId="{46A61108-20BF-4C58-8DAC-8383B998564F}"/>
          </ac:spMkLst>
        </pc:spChg>
      </pc:sldChg>
      <pc:sldChg chg="modSp">
        <pc:chgData name="Joonas Hurtta" userId="4418aee0-2887-4872-a88f-a00a3fbab178" providerId="ADAL" clId="{EE46C8BA-33DC-4692-8D03-0D7B882FD793}" dt="2019-03-04T15:32:19.797" v="17" actId="790"/>
        <pc:sldMkLst>
          <pc:docMk/>
          <pc:sldMk cId="722288275" sldId="368"/>
        </pc:sldMkLst>
        <pc:spChg chg="mod">
          <ac:chgData name="Joonas Hurtta" userId="4418aee0-2887-4872-a88f-a00a3fbab178" providerId="ADAL" clId="{EE46C8BA-33DC-4692-8D03-0D7B882FD793}" dt="2019-03-04T15:32:19.797" v="17" actId="790"/>
          <ac:spMkLst>
            <pc:docMk/>
            <pc:sldMk cId="722288275" sldId="368"/>
            <ac:spMk id="3" creationId="{BB576575-A76F-4428-82F6-BD283E8A8FA6}"/>
          </ac:spMkLst>
        </pc:spChg>
      </pc:sldChg>
      <pc:sldChg chg="modSp">
        <pc:chgData name="Joonas Hurtta" userId="4418aee0-2887-4872-a88f-a00a3fbab178" providerId="ADAL" clId="{EE46C8BA-33DC-4692-8D03-0D7B882FD793}" dt="2019-03-04T15:31:38.892" v="15" actId="790"/>
        <pc:sldMkLst>
          <pc:docMk/>
          <pc:sldMk cId="3253809316" sldId="369"/>
        </pc:sldMkLst>
        <pc:spChg chg="mod">
          <ac:chgData name="Joonas Hurtta" userId="4418aee0-2887-4872-a88f-a00a3fbab178" providerId="ADAL" clId="{EE46C8BA-33DC-4692-8D03-0D7B882FD793}" dt="2019-03-04T15:31:38.892" v="15" actId="790"/>
          <ac:spMkLst>
            <pc:docMk/>
            <pc:sldMk cId="3253809316" sldId="369"/>
            <ac:spMk id="3" creationId="{017CBF72-E149-4FBE-9FA5-8E46632016C8}"/>
          </ac:spMkLst>
        </pc:spChg>
      </pc:sldChg>
      <pc:sldChg chg="modSp">
        <pc:chgData name="Joonas Hurtta" userId="4418aee0-2887-4872-a88f-a00a3fbab178" providerId="ADAL" clId="{EE46C8BA-33DC-4692-8D03-0D7B882FD793}" dt="2019-03-04T15:31:16.457" v="10" actId="790"/>
        <pc:sldMkLst>
          <pc:docMk/>
          <pc:sldMk cId="3199218015" sldId="370"/>
        </pc:sldMkLst>
        <pc:spChg chg="mod">
          <ac:chgData name="Joonas Hurtta" userId="4418aee0-2887-4872-a88f-a00a3fbab178" providerId="ADAL" clId="{EE46C8BA-33DC-4692-8D03-0D7B882FD793}" dt="2019-03-04T15:31:16.457" v="10" actId="790"/>
          <ac:spMkLst>
            <pc:docMk/>
            <pc:sldMk cId="3199218015" sldId="370"/>
            <ac:spMk id="3" creationId="{52599201-0FD6-4CCA-8233-A60C2591E1B2}"/>
          </ac:spMkLst>
        </pc:spChg>
        <pc:graphicFrameChg chg="modGraphic">
          <ac:chgData name="Joonas Hurtta" userId="4418aee0-2887-4872-a88f-a00a3fbab178" providerId="ADAL" clId="{EE46C8BA-33DC-4692-8D03-0D7B882FD793}" dt="2019-03-04T15:31:10.013" v="9" actId="790"/>
          <ac:graphicFrameMkLst>
            <pc:docMk/>
            <pc:sldMk cId="3199218015" sldId="370"/>
            <ac:graphicFrameMk id="8" creationId="{05599468-96CB-4532-AFF4-AE82AD7C022B}"/>
          </ac:graphicFrameMkLst>
        </pc:graphicFrameChg>
      </pc:sldChg>
      <pc:sldChg chg="modSp">
        <pc:chgData name="Joonas Hurtta" userId="4418aee0-2887-4872-a88f-a00a3fbab178" providerId="ADAL" clId="{EE46C8BA-33DC-4692-8D03-0D7B882FD793}" dt="2019-03-04T15:32:14.220" v="16" actId="790"/>
        <pc:sldMkLst>
          <pc:docMk/>
          <pc:sldMk cId="4208387455" sldId="372"/>
        </pc:sldMkLst>
        <pc:spChg chg="mod">
          <ac:chgData name="Joonas Hurtta" userId="4418aee0-2887-4872-a88f-a00a3fbab178" providerId="ADAL" clId="{EE46C8BA-33DC-4692-8D03-0D7B882FD793}" dt="2019-03-04T15:31:03.816" v="8" actId="790"/>
          <ac:spMkLst>
            <pc:docMk/>
            <pc:sldMk cId="4208387455" sldId="372"/>
            <ac:spMk id="2" creationId="{A0EDE89E-1AD2-4CE5-954C-454B81330A98}"/>
          </ac:spMkLst>
        </pc:spChg>
        <pc:spChg chg="mod">
          <ac:chgData name="Joonas Hurtta" userId="4418aee0-2887-4872-a88f-a00a3fbab178" providerId="ADAL" clId="{EE46C8BA-33DC-4692-8D03-0D7B882FD793}" dt="2019-03-04T15:32:14.220" v="16" actId="790"/>
          <ac:spMkLst>
            <pc:docMk/>
            <pc:sldMk cId="4208387455" sldId="372"/>
            <ac:spMk id="3" creationId="{070ECB66-968B-4014-A5FC-BE92A3349B9C}"/>
          </ac:spMkLst>
        </pc:spChg>
      </pc:sldChg>
      <pc:sldChg chg="modSp">
        <pc:chgData name="Joonas Hurtta" userId="4418aee0-2887-4872-a88f-a00a3fbab178" providerId="ADAL" clId="{EE46C8BA-33DC-4692-8D03-0D7B882FD793}" dt="2019-03-04T15:32:40.688" v="22" actId="790"/>
        <pc:sldMkLst>
          <pc:docMk/>
          <pc:sldMk cId="1035261497" sldId="373"/>
        </pc:sldMkLst>
        <pc:spChg chg="mod">
          <ac:chgData name="Joonas Hurtta" userId="4418aee0-2887-4872-a88f-a00a3fbab178" providerId="ADAL" clId="{EE46C8BA-33DC-4692-8D03-0D7B882FD793}" dt="2019-03-04T15:32:40.688" v="22" actId="790"/>
          <ac:spMkLst>
            <pc:docMk/>
            <pc:sldMk cId="1035261497" sldId="373"/>
            <ac:spMk id="3" creationId="{D3D4B3FD-B867-4F70-8DB8-799A69CEF24F}"/>
          </ac:spMkLst>
        </pc:spChg>
      </pc:sldChg>
    </pc:docChg>
  </pc:docChgLst>
  <pc:docChgLst>
    <pc:chgData name="Hurtta Joonas" userId="4418aee0-2887-4872-a88f-a00a3fbab178" providerId="ADAL" clId="{E1BCC72A-3129-48B0-A632-2AD7FACACBBF}"/>
    <pc:docChg chg="undo custSel modSld">
      <pc:chgData name="Hurtta Joonas" userId="4418aee0-2887-4872-a88f-a00a3fbab178" providerId="ADAL" clId="{E1BCC72A-3129-48B0-A632-2AD7FACACBBF}" dt="2019-03-04T14:30:08.270" v="56" actId="20577"/>
      <pc:docMkLst>
        <pc:docMk/>
      </pc:docMkLst>
      <pc:sldChg chg="modSp">
        <pc:chgData name="Hurtta Joonas" userId="4418aee0-2887-4872-a88f-a00a3fbab178" providerId="ADAL" clId="{E1BCC72A-3129-48B0-A632-2AD7FACACBBF}" dt="2019-03-04T14:22:26.370" v="21"/>
        <pc:sldMkLst>
          <pc:docMk/>
          <pc:sldMk cId="3223155658" sldId="352"/>
        </pc:sldMkLst>
        <pc:spChg chg="mod">
          <ac:chgData name="Hurtta Joonas" userId="4418aee0-2887-4872-a88f-a00a3fbab178" providerId="ADAL" clId="{E1BCC72A-3129-48B0-A632-2AD7FACACBBF}" dt="2019-03-04T14:22:26.370" v="21"/>
          <ac:spMkLst>
            <pc:docMk/>
            <pc:sldMk cId="3223155658" sldId="352"/>
            <ac:spMk id="7" creationId="{00000000-0000-0000-0000-000000000000}"/>
          </ac:spMkLst>
        </pc:spChg>
      </pc:sldChg>
      <pc:sldChg chg="modSp">
        <pc:chgData name="Hurtta Joonas" userId="4418aee0-2887-4872-a88f-a00a3fbab178" providerId="ADAL" clId="{E1BCC72A-3129-48B0-A632-2AD7FACACBBF}" dt="2019-03-04T14:25:42.998" v="39" actId="255"/>
        <pc:sldMkLst>
          <pc:docMk/>
          <pc:sldMk cId="1660700262" sldId="362"/>
        </pc:sldMkLst>
        <pc:spChg chg="mod">
          <ac:chgData name="Hurtta Joonas" userId="4418aee0-2887-4872-a88f-a00a3fbab178" providerId="ADAL" clId="{E1BCC72A-3129-48B0-A632-2AD7FACACBBF}" dt="2019-03-04T14:25:42.998" v="39" actId="255"/>
          <ac:spMkLst>
            <pc:docMk/>
            <pc:sldMk cId="1660700262" sldId="362"/>
            <ac:spMk id="2" creationId="{00000000-0000-0000-0000-000000000000}"/>
          </ac:spMkLst>
        </pc:spChg>
        <pc:spChg chg="mod">
          <ac:chgData name="Hurtta Joonas" userId="4418aee0-2887-4872-a88f-a00a3fbab178" providerId="ADAL" clId="{E1BCC72A-3129-48B0-A632-2AD7FACACBBF}" dt="2019-03-04T14:23:25.498" v="25" actId="20577"/>
          <ac:spMkLst>
            <pc:docMk/>
            <pc:sldMk cId="1660700262" sldId="362"/>
            <ac:spMk id="3" creationId="{00000000-0000-0000-0000-000000000000}"/>
          </ac:spMkLst>
        </pc:spChg>
        <pc:spChg chg="mod">
          <ac:chgData name="Hurtta Joonas" userId="4418aee0-2887-4872-a88f-a00a3fbab178" providerId="ADAL" clId="{E1BCC72A-3129-48B0-A632-2AD7FACACBBF}" dt="2019-03-04T14:22:29.893" v="22"/>
          <ac:spMkLst>
            <pc:docMk/>
            <pc:sldMk cId="1660700262" sldId="362"/>
            <ac:spMk id="7" creationId="{00000000-0000-0000-0000-000000000000}"/>
          </ac:spMkLst>
        </pc:spChg>
      </pc:sldChg>
      <pc:sldChg chg="modSp">
        <pc:chgData name="Hurtta Joonas" userId="4418aee0-2887-4872-a88f-a00a3fbab178" providerId="ADAL" clId="{E1BCC72A-3129-48B0-A632-2AD7FACACBBF}" dt="2019-03-04T14:21:30.433" v="15" actId="20577"/>
        <pc:sldMkLst>
          <pc:docMk/>
          <pc:sldMk cId="1368043495" sldId="365"/>
        </pc:sldMkLst>
        <pc:spChg chg="mod">
          <ac:chgData name="Hurtta Joonas" userId="4418aee0-2887-4872-a88f-a00a3fbab178" providerId="ADAL" clId="{E1BCC72A-3129-48B0-A632-2AD7FACACBBF}" dt="2019-03-04T14:21:30.433" v="15" actId="20577"/>
          <ac:spMkLst>
            <pc:docMk/>
            <pc:sldMk cId="1368043495" sldId="365"/>
            <ac:spMk id="6" creationId="{9323BEFE-2EB6-450D-BE7A-A7A337C4374E}"/>
          </ac:spMkLst>
        </pc:spChg>
      </pc:sldChg>
      <pc:sldChg chg="modSp">
        <pc:chgData name="Hurtta Joonas" userId="4418aee0-2887-4872-a88f-a00a3fbab178" providerId="ADAL" clId="{E1BCC72A-3129-48B0-A632-2AD7FACACBBF}" dt="2019-03-04T14:21:36.440" v="16"/>
        <pc:sldMkLst>
          <pc:docMk/>
          <pc:sldMk cId="4168380014" sldId="366"/>
        </pc:sldMkLst>
        <pc:spChg chg="mod">
          <ac:chgData name="Hurtta Joonas" userId="4418aee0-2887-4872-a88f-a00a3fbab178" providerId="ADAL" clId="{E1BCC72A-3129-48B0-A632-2AD7FACACBBF}" dt="2019-03-04T14:21:36.440" v="16"/>
          <ac:spMkLst>
            <pc:docMk/>
            <pc:sldMk cId="4168380014" sldId="366"/>
            <ac:spMk id="6" creationId="{1B415CB4-A716-4A78-A1E2-E971EFA76E06}"/>
          </ac:spMkLst>
        </pc:spChg>
      </pc:sldChg>
      <pc:sldChg chg="modSp">
        <pc:chgData name="Hurtta Joonas" userId="4418aee0-2887-4872-a88f-a00a3fbab178" providerId="ADAL" clId="{E1BCC72A-3129-48B0-A632-2AD7FACACBBF}" dt="2019-03-04T14:21:39.160" v="17"/>
        <pc:sldMkLst>
          <pc:docMk/>
          <pc:sldMk cId="4163151691" sldId="367"/>
        </pc:sldMkLst>
        <pc:spChg chg="mod">
          <ac:chgData name="Hurtta Joonas" userId="4418aee0-2887-4872-a88f-a00a3fbab178" providerId="ADAL" clId="{E1BCC72A-3129-48B0-A632-2AD7FACACBBF}" dt="2019-03-04T14:21:39.160" v="17"/>
          <ac:spMkLst>
            <pc:docMk/>
            <pc:sldMk cId="4163151691" sldId="367"/>
            <ac:spMk id="6" creationId="{BED4B51F-E42E-40BE-8F97-3B0503AE9A0C}"/>
          </ac:spMkLst>
        </pc:spChg>
      </pc:sldChg>
      <pc:sldChg chg="modSp">
        <pc:chgData name="Hurtta Joonas" userId="4418aee0-2887-4872-a88f-a00a3fbab178" providerId="ADAL" clId="{E1BCC72A-3129-48B0-A632-2AD7FACACBBF}" dt="2019-03-04T14:22:17.323" v="18"/>
        <pc:sldMkLst>
          <pc:docMk/>
          <pc:sldMk cId="722288275" sldId="368"/>
        </pc:sldMkLst>
        <pc:spChg chg="mod">
          <ac:chgData name="Hurtta Joonas" userId="4418aee0-2887-4872-a88f-a00a3fbab178" providerId="ADAL" clId="{E1BCC72A-3129-48B0-A632-2AD7FACACBBF}" dt="2019-03-04T14:22:17.323" v="18"/>
          <ac:spMkLst>
            <pc:docMk/>
            <pc:sldMk cId="722288275" sldId="368"/>
            <ac:spMk id="6" creationId="{20FB2AF1-2299-48CF-A5C7-513B6F9C0544}"/>
          </ac:spMkLst>
        </pc:spChg>
      </pc:sldChg>
      <pc:sldChg chg="modSp">
        <pc:chgData name="Hurtta Joonas" userId="4418aee0-2887-4872-a88f-a00a3fbab178" providerId="ADAL" clId="{E1BCC72A-3129-48B0-A632-2AD7FACACBBF}" dt="2019-03-04T14:22:24.495" v="20"/>
        <pc:sldMkLst>
          <pc:docMk/>
          <pc:sldMk cId="3253809316" sldId="369"/>
        </pc:sldMkLst>
        <pc:spChg chg="mod">
          <ac:chgData name="Hurtta Joonas" userId="4418aee0-2887-4872-a88f-a00a3fbab178" providerId="ADAL" clId="{E1BCC72A-3129-48B0-A632-2AD7FACACBBF}" dt="2019-03-04T14:22:24.495" v="20"/>
          <ac:spMkLst>
            <pc:docMk/>
            <pc:sldMk cId="3253809316" sldId="369"/>
            <ac:spMk id="6" creationId="{5670D8D4-2DE1-4EDE-87EB-297BE25332C2}"/>
          </ac:spMkLst>
        </pc:spChg>
      </pc:sldChg>
      <pc:sldChg chg="modSp">
        <pc:chgData name="Hurtta Joonas" userId="4418aee0-2887-4872-a88f-a00a3fbab178" providerId="ADAL" clId="{E1BCC72A-3129-48B0-A632-2AD7FACACBBF}" dt="2019-03-04T14:30:08.270" v="56" actId="20577"/>
        <pc:sldMkLst>
          <pc:docMk/>
          <pc:sldMk cId="3199218015" sldId="370"/>
        </pc:sldMkLst>
        <pc:graphicFrameChg chg="modGraphic">
          <ac:chgData name="Hurtta Joonas" userId="4418aee0-2887-4872-a88f-a00a3fbab178" providerId="ADAL" clId="{E1BCC72A-3129-48B0-A632-2AD7FACACBBF}" dt="2019-03-04T14:30:08.270" v="56" actId="20577"/>
          <ac:graphicFrameMkLst>
            <pc:docMk/>
            <pc:sldMk cId="3199218015" sldId="370"/>
            <ac:graphicFrameMk id="8" creationId="{05599468-96CB-4532-AFF4-AE82AD7C022B}"/>
          </ac:graphicFrameMkLst>
        </pc:graphicFrameChg>
      </pc:sldChg>
      <pc:sldChg chg="modSp">
        <pc:chgData name="Hurtta Joonas" userId="4418aee0-2887-4872-a88f-a00a3fbab178" providerId="ADAL" clId="{E1BCC72A-3129-48B0-A632-2AD7FACACBBF}" dt="2019-03-04T14:22:19.466" v="19"/>
        <pc:sldMkLst>
          <pc:docMk/>
          <pc:sldMk cId="4208387455" sldId="372"/>
        </pc:sldMkLst>
        <pc:spChg chg="mod">
          <ac:chgData name="Hurtta Joonas" userId="4418aee0-2887-4872-a88f-a00a3fbab178" providerId="ADAL" clId="{E1BCC72A-3129-48B0-A632-2AD7FACACBBF}" dt="2019-03-04T14:22:19.466" v="19"/>
          <ac:spMkLst>
            <pc:docMk/>
            <pc:sldMk cId="4208387455" sldId="372"/>
            <ac:spMk id="6" creationId="{BA91B2DF-38F5-4B2B-93E0-506AC39EF2D0}"/>
          </ac:spMkLst>
        </pc:spChg>
      </pc:sldChg>
      <pc:sldChg chg="modSp">
        <pc:chgData name="Hurtta Joonas" userId="4418aee0-2887-4872-a88f-a00a3fbab178" providerId="ADAL" clId="{E1BCC72A-3129-48B0-A632-2AD7FACACBBF}" dt="2019-03-04T14:21:16.581" v="3" actId="20577"/>
        <pc:sldMkLst>
          <pc:docMk/>
          <pc:sldMk cId="1035261497" sldId="373"/>
        </pc:sldMkLst>
        <pc:spChg chg="mod">
          <ac:chgData name="Hurtta Joonas" userId="4418aee0-2887-4872-a88f-a00a3fbab178" providerId="ADAL" clId="{E1BCC72A-3129-48B0-A632-2AD7FACACBBF}" dt="2019-03-04T14:21:16.581" v="3" actId="20577"/>
          <ac:spMkLst>
            <pc:docMk/>
            <pc:sldMk cId="1035261497" sldId="373"/>
            <ac:spMk id="6" creationId="{456D483E-2C6B-42CF-B4DC-8D366012364E}"/>
          </ac:spMkLst>
        </pc:spChg>
      </pc:sldChg>
    </pc:docChg>
  </pc:docChgLst>
  <pc:docChgLst>
    <pc:chgData name="Joonas Hurtta" userId="4418aee0-2887-4872-a88f-a00a3fbab178" providerId="ADAL" clId="{DFFB76ED-990A-4DE7-BC9D-C6F4D1FD4404}"/>
    <pc:docChg chg="custSel modSld">
      <pc:chgData name="Joonas Hurtta" userId="4418aee0-2887-4872-a88f-a00a3fbab178" providerId="ADAL" clId="{DFFB76ED-990A-4DE7-BC9D-C6F4D1FD4404}" dt="2019-03-03T17:27:31.870" v="933" actId="20577"/>
      <pc:docMkLst>
        <pc:docMk/>
      </pc:docMkLst>
      <pc:sldChg chg="modSp">
        <pc:chgData name="Joonas Hurtta" userId="4418aee0-2887-4872-a88f-a00a3fbab178" providerId="ADAL" clId="{DFFB76ED-990A-4DE7-BC9D-C6F4D1FD4404}" dt="2019-03-03T17:27:31.870" v="933" actId="20577"/>
        <pc:sldMkLst>
          <pc:docMk/>
          <pc:sldMk cId="4168380014" sldId="366"/>
        </pc:sldMkLst>
        <pc:spChg chg="mod">
          <ac:chgData name="Joonas Hurtta" userId="4418aee0-2887-4872-a88f-a00a3fbab178" providerId="ADAL" clId="{DFFB76ED-990A-4DE7-BC9D-C6F4D1FD4404}" dt="2019-03-03T17:27:31.870" v="933" actId="20577"/>
          <ac:spMkLst>
            <pc:docMk/>
            <pc:sldMk cId="4168380014" sldId="366"/>
            <ac:spMk id="2" creationId="{8981C00A-05F3-4E35-AC22-6189DD1D132B}"/>
          </ac:spMkLst>
        </pc:spChg>
        <pc:spChg chg="mod">
          <ac:chgData name="Joonas Hurtta" userId="4418aee0-2887-4872-a88f-a00a3fbab178" providerId="ADAL" clId="{DFFB76ED-990A-4DE7-BC9D-C6F4D1FD4404}" dt="2019-03-03T17:26:12.447" v="834" actId="20577"/>
          <ac:spMkLst>
            <pc:docMk/>
            <pc:sldMk cId="4168380014" sldId="366"/>
            <ac:spMk id="3" creationId="{AC332763-2DC0-4ECB-A0C7-658683A411E6}"/>
          </ac:spMkLst>
        </pc:spChg>
      </pc:sldChg>
    </pc:docChg>
  </pc:docChgLst>
  <pc:docChgLst>
    <pc:chgData name="Joonas Hurtta" userId="4418aee0-2887-4872-a88f-a00a3fbab178" providerId="ADAL" clId="{0E794DA1-ED83-462C-8A4C-F8942E7C67D8}"/>
    <pc:docChg chg="undo custSel modSld">
      <pc:chgData name="Joonas Hurtta" userId="4418aee0-2887-4872-a88f-a00a3fbab178" providerId="ADAL" clId="{0E794DA1-ED83-462C-8A4C-F8942E7C67D8}" dt="2019-02-28T17:13:10.327" v="1222"/>
      <pc:docMkLst>
        <pc:docMk/>
      </pc:docMkLst>
      <pc:sldChg chg="modSp">
        <pc:chgData name="Joonas Hurtta" userId="4418aee0-2887-4872-a88f-a00a3fbab178" providerId="ADAL" clId="{0E794DA1-ED83-462C-8A4C-F8942E7C67D8}" dt="2019-02-28T16:07:38.246" v="294"/>
        <pc:sldMkLst>
          <pc:docMk/>
          <pc:sldMk cId="1660700262" sldId="362"/>
        </pc:sldMkLst>
        <pc:spChg chg="mod">
          <ac:chgData name="Joonas Hurtta" userId="4418aee0-2887-4872-a88f-a00a3fbab178" providerId="ADAL" clId="{0E794DA1-ED83-462C-8A4C-F8942E7C67D8}" dt="2019-02-28T16:07:38.246" v="294"/>
          <ac:spMkLst>
            <pc:docMk/>
            <pc:sldMk cId="1660700262" sldId="362"/>
            <ac:spMk id="2" creationId="{00000000-0000-0000-0000-000000000000}"/>
          </ac:spMkLst>
        </pc:spChg>
      </pc:sldChg>
      <pc:sldChg chg="modSp">
        <pc:chgData name="Joonas Hurtta" userId="4418aee0-2887-4872-a88f-a00a3fbab178" providerId="ADAL" clId="{0E794DA1-ED83-462C-8A4C-F8942E7C67D8}" dt="2019-02-28T17:13:10.327" v="1222"/>
        <pc:sldMkLst>
          <pc:docMk/>
          <pc:sldMk cId="4168380014" sldId="366"/>
        </pc:sldMkLst>
        <pc:spChg chg="mod">
          <ac:chgData name="Joonas Hurtta" userId="4418aee0-2887-4872-a88f-a00a3fbab178" providerId="ADAL" clId="{0E794DA1-ED83-462C-8A4C-F8942E7C67D8}" dt="2019-02-28T17:13:10.327" v="1222"/>
          <ac:spMkLst>
            <pc:docMk/>
            <pc:sldMk cId="4168380014" sldId="366"/>
            <ac:spMk id="2" creationId="{8981C00A-05F3-4E35-AC22-6189DD1D132B}"/>
          </ac:spMkLst>
        </pc:spChg>
      </pc:sldChg>
      <pc:sldChg chg="modSp">
        <pc:chgData name="Joonas Hurtta" userId="4418aee0-2887-4872-a88f-a00a3fbab178" providerId="ADAL" clId="{0E794DA1-ED83-462C-8A4C-F8942E7C67D8}" dt="2019-02-28T16:57:28.249" v="1078" actId="948"/>
        <pc:sldMkLst>
          <pc:docMk/>
          <pc:sldMk cId="4163151691" sldId="367"/>
        </pc:sldMkLst>
        <pc:spChg chg="mod">
          <ac:chgData name="Joonas Hurtta" userId="4418aee0-2887-4872-a88f-a00a3fbab178" providerId="ADAL" clId="{0E794DA1-ED83-462C-8A4C-F8942E7C67D8}" dt="2019-02-28T16:57:28.249" v="1078" actId="948"/>
          <ac:spMkLst>
            <pc:docMk/>
            <pc:sldMk cId="4163151691" sldId="367"/>
            <ac:spMk id="2" creationId="{88891BD1-9D0A-4C80-B791-065219044145}"/>
          </ac:spMkLst>
        </pc:spChg>
      </pc:sldChg>
      <pc:sldChg chg="modSp">
        <pc:chgData name="Joonas Hurtta" userId="4418aee0-2887-4872-a88f-a00a3fbab178" providerId="ADAL" clId="{0E794DA1-ED83-462C-8A4C-F8942E7C67D8}" dt="2019-02-28T15:51:12.831" v="77" actId="20577"/>
        <pc:sldMkLst>
          <pc:docMk/>
          <pc:sldMk cId="3199218015" sldId="370"/>
        </pc:sldMkLst>
        <pc:graphicFrameChg chg="modGraphic">
          <ac:chgData name="Joonas Hurtta" userId="4418aee0-2887-4872-a88f-a00a3fbab178" providerId="ADAL" clId="{0E794DA1-ED83-462C-8A4C-F8942E7C67D8}" dt="2019-02-28T15:51:12.831" v="77" actId="20577"/>
          <ac:graphicFrameMkLst>
            <pc:docMk/>
            <pc:sldMk cId="3199218015" sldId="370"/>
            <ac:graphicFrameMk id="8" creationId="{05599468-96CB-4532-AFF4-AE82AD7C022B}"/>
          </ac:graphicFrameMkLst>
        </pc:graphicFrameChg>
      </pc:sldChg>
      <pc:sldChg chg="addSp modSp modNotesTx">
        <pc:chgData name="Joonas Hurtta" userId="4418aee0-2887-4872-a88f-a00a3fbab178" providerId="ADAL" clId="{0E794DA1-ED83-462C-8A4C-F8942E7C67D8}" dt="2019-02-28T15:58:13.501" v="292" actId="20577"/>
        <pc:sldMkLst>
          <pc:docMk/>
          <pc:sldMk cId="4208387455" sldId="372"/>
        </pc:sldMkLst>
        <pc:spChg chg="mod">
          <ac:chgData name="Joonas Hurtta" userId="4418aee0-2887-4872-a88f-a00a3fbab178" providerId="ADAL" clId="{0E794DA1-ED83-462C-8A4C-F8942E7C67D8}" dt="2019-02-28T15:57:55.154" v="289" actId="20577"/>
          <ac:spMkLst>
            <pc:docMk/>
            <pc:sldMk cId="4208387455" sldId="372"/>
            <ac:spMk id="2" creationId="{A0EDE89E-1AD2-4CE5-954C-454B81330A98}"/>
          </ac:spMkLst>
        </pc:spChg>
        <pc:spChg chg="add mod">
          <ac:chgData name="Joonas Hurtta" userId="4418aee0-2887-4872-a88f-a00a3fbab178" providerId="ADAL" clId="{0E794DA1-ED83-462C-8A4C-F8942E7C67D8}" dt="2019-02-28T15:58:13.501" v="292" actId="20577"/>
          <ac:spMkLst>
            <pc:docMk/>
            <pc:sldMk cId="4208387455" sldId="372"/>
            <ac:spMk id="8" creationId="{2F89D348-CF3D-467C-8088-A0D771697213}"/>
          </ac:spMkLst>
        </pc:spChg>
      </pc:sldChg>
    </pc:docChg>
  </pc:docChgLst>
  <pc:docChgLst>
    <pc:chgData name="Hurtta Joonas" userId="4418aee0-2887-4872-a88f-a00a3fbab178" providerId="ADAL" clId="{5128DD56-7B81-4CEF-B0F5-B35C32C263F4}"/>
    <pc:docChg chg="modSld">
      <pc:chgData name="Hurtta Joonas" userId="4418aee0-2887-4872-a88f-a00a3fbab178" providerId="ADAL" clId="{5128DD56-7B81-4CEF-B0F5-B35C32C263F4}" dt="2019-02-28T10:24:01.731" v="48" actId="20577"/>
      <pc:docMkLst>
        <pc:docMk/>
      </pc:docMkLst>
      <pc:sldChg chg="modNotesTx">
        <pc:chgData name="Hurtta Joonas" userId="4418aee0-2887-4872-a88f-a00a3fbab178" providerId="ADAL" clId="{5128DD56-7B81-4CEF-B0F5-B35C32C263F4}" dt="2019-02-28T10:20:51.927" v="45" actId="20577"/>
        <pc:sldMkLst>
          <pc:docMk/>
          <pc:sldMk cId="2138976864" sldId="355"/>
        </pc:sldMkLst>
      </pc:sldChg>
      <pc:sldChg chg="modSp">
        <pc:chgData name="Hurtta Joonas" userId="4418aee0-2887-4872-a88f-a00a3fbab178" providerId="ADAL" clId="{5128DD56-7B81-4CEF-B0F5-B35C32C263F4}" dt="2019-02-28T10:24:01.731" v="48" actId="20577"/>
        <pc:sldMkLst>
          <pc:docMk/>
          <pc:sldMk cId="4163151691" sldId="367"/>
        </pc:sldMkLst>
        <pc:spChg chg="mod">
          <ac:chgData name="Hurtta Joonas" userId="4418aee0-2887-4872-a88f-a00a3fbab178" providerId="ADAL" clId="{5128DD56-7B81-4CEF-B0F5-B35C32C263F4}" dt="2019-02-28T10:24:01.731" v="48" actId="20577"/>
          <ac:spMkLst>
            <pc:docMk/>
            <pc:sldMk cId="4163151691" sldId="367"/>
            <ac:spMk id="2" creationId="{88891BD1-9D0A-4C80-B791-065219044145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6BECC6-8140-486A-8591-72B107783F0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fi-FI"/>
        </a:p>
      </dgm:t>
    </dgm:pt>
    <dgm:pt modelId="{41D36864-A3B6-4653-8943-1A17F013BD40}" type="pres">
      <dgm:prSet presAssocID="{0A6BECC6-8140-486A-8591-72B107783F0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777E45C3-2C88-44A7-901F-D6D074CF7317}" type="presOf" srcId="{0A6BECC6-8140-486A-8591-72B107783F0D}" destId="{41D36864-A3B6-4653-8943-1A17F013BD4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4BA225-CD6B-44DB-A642-538397BF56E1}" type="doc">
      <dgm:prSet loTypeId="urn:microsoft.com/office/officeart/2005/8/layout/vList2" loCatId="list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435D2FB0-D3C2-45FD-87F6-BC76C28A02CB}">
      <dgm:prSet/>
      <dgm:spPr/>
      <dgm:t>
        <a:bodyPr/>
        <a:lstStyle/>
        <a:p>
          <a:r>
            <a:rPr lang="fi-FI" b="1" dirty="0"/>
            <a:t>Fortum </a:t>
          </a:r>
          <a:r>
            <a:rPr lang="fi-FI" b="1" dirty="0" err="1"/>
            <a:t>Forshuvud</a:t>
          </a:r>
          <a:r>
            <a:rPr lang="fi-FI" b="1" dirty="0"/>
            <a:t> </a:t>
          </a:r>
          <a:r>
            <a:rPr lang="fi-FI" b="1" dirty="0" err="1"/>
            <a:t>battery</a:t>
          </a:r>
          <a:r>
            <a:rPr lang="fi-FI" b="1" dirty="0"/>
            <a:t> (</a:t>
          </a:r>
          <a:r>
            <a:rPr lang="fi-FI" b="1" dirty="0" err="1"/>
            <a:t>Autumn</a:t>
          </a:r>
          <a:r>
            <a:rPr lang="fi-FI" b="1" dirty="0"/>
            <a:t> 2018)</a:t>
          </a:r>
          <a:endParaRPr lang="fi-FI" dirty="0"/>
        </a:p>
      </dgm:t>
    </dgm:pt>
    <dgm:pt modelId="{681204CA-4A30-436F-B178-36283A04F682}" type="parTrans" cxnId="{D701FFA0-6867-471F-BE83-78421F3215BC}">
      <dgm:prSet/>
      <dgm:spPr/>
      <dgm:t>
        <a:bodyPr/>
        <a:lstStyle/>
        <a:p>
          <a:endParaRPr lang="fi-FI"/>
        </a:p>
      </dgm:t>
    </dgm:pt>
    <dgm:pt modelId="{5B56F374-3572-4D2F-BA65-AFFB4CC9E33D}" type="sibTrans" cxnId="{D701FFA0-6867-471F-BE83-78421F3215BC}">
      <dgm:prSet/>
      <dgm:spPr/>
      <dgm:t>
        <a:bodyPr/>
        <a:lstStyle/>
        <a:p>
          <a:endParaRPr lang="fi-FI"/>
        </a:p>
      </dgm:t>
    </dgm:pt>
    <dgm:pt modelId="{AD804697-577A-473E-A58B-FC3B84E37270}">
      <dgm:prSet/>
      <dgm:spPr/>
      <dgm:t>
        <a:bodyPr/>
        <a:lstStyle/>
        <a:p>
          <a:r>
            <a:rPr lang="fi-FI" b="1" dirty="0"/>
            <a:t>Power 5 MW, </a:t>
          </a:r>
          <a:r>
            <a:rPr lang="fi-FI" b="1" dirty="0" err="1"/>
            <a:t>capacity</a:t>
          </a:r>
          <a:r>
            <a:rPr lang="fi-FI" b="1" dirty="0"/>
            <a:t> 6.2 MWh, </a:t>
          </a:r>
          <a:r>
            <a:rPr lang="fi-FI" b="1" dirty="0" err="1"/>
            <a:t>price</a:t>
          </a:r>
          <a:r>
            <a:rPr lang="fi-FI" b="1" dirty="0"/>
            <a:t> of the </a:t>
          </a:r>
          <a:r>
            <a:rPr lang="fi-FI" b="1" dirty="0" err="1"/>
            <a:t>project</a:t>
          </a:r>
          <a:r>
            <a:rPr lang="fi-FI" b="1" dirty="0"/>
            <a:t> 3 M€                     </a:t>
          </a:r>
          <a:endParaRPr lang="fi-FI" dirty="0"/>
        </a:p>
      </dgm:t>
    </dgm:pt>
    <dgm:pt modelId="{71FA6380-36ED-4C89-95EC-A3F4D943B3FA}" type="parTrans" cxnId="{7011641A-A8B1-4759-97E7-7E3053CB3D74}">
      <dgm:prSet/>
      <dgm:spPr/>
      <dgm:t>
        <a:bodyPr/>
        <a:lstStyle/>
        <a:p>
          <a:endParaRPr lang="fi-FI"/>
        </a:p>
      </dgm:t>
    </dgm:pt>
    <dgm:pt modelId="{849B7439-CD80-4C12-B5F8-0EDABDE1A37D}" type="sibTrans" cxnId="{7011641A-A8B1-4759-97E7-7E3053CB3D74}">
      <dgm:prSet/>
      <dgm:spPr/>
      <dgm:t>
        <a:bodyPr/>
        <a:lstStyle/>
        <a:p>
          <a:endParaRPr lang="fi-FI"/>
        </a:p>
      </dgm:t>
    </dgm:pt>
    <dgm:pt modelId="{F3CE39E7-2AC9-4934-BBEE-A7C04D9B9E6F}">
      <dgm:prSet custT="1"/>
      <dgm:spPr/>
      <dgm:t>
        <a:bodyPr/>
        <a:lstStyle/>
        <a:p>
          <a:r>
            <a:rPr lang="fi-FI" sz="1600" b="1" dirty="0" err="1"/>
            <a:t>Shopping</a:t>
          </a:r>
          <a:r>
            <a:rPr lang="fi-FI" sz="1600" b="1" dirty="0"/>
            <a:t> center Sello </a:t>
          </a:r>
          <a:r>
            <a:rPr lang="fi-FI" sz="1600" b="1" dirty="0" err="1"/>
            <a:t>electricity</a:t>
          </a:r>
          <a:r>
            <a:rPr lang="fi-FI" sz="1600" b="1" dirty="0"/>
            <a:t> </a:t>
          </a:r>
          <a:r>
            <a:rPr lang="fi-FI" sz="1600" b="1" dirty="0" err="1"/>
            <a:t>storage</a:t>
          </a:r>
          <a:r>
            <a:rPr lang="fi-FI" sz="1600" b="1" dirty="0"/>
            <a:t> (</a:t>
          </a:r>
          <a:r>
            <a:rPr lang="fi-FI" sz="1600" b="1" dirty="0" err="1"/>
            <a:t>Autumn</a:t>
          </a:r>
          <a:r>
            <a:rPr lang="fi-FI" sz="1600" b="1" dirty="0"/>
            <a:t> 2018)</a:t>
          </a:r>
          <a:endParaRPr lang="fi-FI" sz="1600" dirty="0"/>
        </a:p>
      </dgm:t>
    </dgm:pt>
    <dgm:pt modelId="{BB75550F-5AA2-47AA-B1E9-FF45DDD80337}" type="parTrans" cxnId="{BB15DE49-F719-4646-B33B-C409B21EB9DB}">
      <dgm:prSet/>
      <dgm:spPr/>
      <dgm:t>
        <a:bodyPr/>
        <a:lstStyle/>
        <a:p>
          <a:endParaRPr lang="fi-FI"/>
        </a:p>
      </dgm:t>
    </dgm:pt>
    <dgm:pt modelId="{BF45CBC1-A314-4074-971F-EA2494ADDFC5}" type="sibTrans" cxnId="{BB15DE49-F719-4646-B33B-C409B21EB9DB}">
      <dgm:prSet/>
      <dgm:spPr/>
      <dgm:t>
        <a:bodyPr/>
        <a:lstStyle/>
        <a:p>
          <a:endParaRPr lang="fi-FI"/>
        </a:p>
      </dgm:t>
    </dgm:pt>
    <dgm:pt modelId="{7C305C1F-76F8-406D-9FCC-6DFB55C04081}">
      <dgm:prSet custT="1"/>
      <dgm:spPr/>
      <dgm:t>
        <a:bodyPr/>
        <a:lstStyle/>
        <a:p>
          <a:r>
            <a:rPr lang="fi-FI" sz="1600" b="1" dirty="0"/>
            <a:t>Power 2 MW, </a:t>
          </a:r>
          <a:r>
            <a:rPr lang="fi-FI" sz="1600" b="1" dirty="0" err="1"/>
            <a:t>capacity</a:t>
          </a:r>
          <a:r>
            <a:rPr lang="fi-FI" sz="1600" b="1" dirty="0"/>
            <a:t> 2.1 MWh, </a:t>
          </a:r>
          <a:r>
            <a:rPr lang="fi-FI" sz="1600" b="1" dirty="0" err="1"/>
            <a:t>price</a:t>
          </a:r>
          <a:r>
            <a:rPr lang="fi-FI" sz="1600" b="1" dirty="0"/>
            <a:t> of the </a:t>
          </a:r>
          <a:r>
            <a:rPr lang="fi-FI" sz="1600" b="1" dirty="0" err="1"/>
            <a:t>project</a:t>
          </a:r>
          <a:r>
            <a:rPr lang="fi-FI" sz="1600" b="1" dirty="0"/>
            <a:t> x</a:t>
          </a:r>
          <a:endParaRPr lang="fi-FI" sz="1600" dirty="0"/>
        </a:p>
      </dgm:t>
    </dgm:pt>
    <dgm:pt modelId="{99864330-3975-4C7F-86D7-59F97CC90A27}" type="parTrans" cxnId="{9F349F4E-245D-4923-8E34-048DAB17863F}">
      <dgm:prSet/>
      <dgm:spPr/>
      <dgm:t>
        <a:bodyPr/>
        <a:lstStyle/>
        <a:p>
          <a:endParaRPr lang="fi-FI"/>
        </a:p>
      </dgm:t>
    </dgm:pt>
    <dgm:pt modelId="{B2D63D17-8C70-441D-8B6B-ED2864D79471}" type="sibTrans" cxnId="{9F349F4E-245D-4923-8E34-048DAB17863F}">
      <dgm:prSet/>
      <dgm:spPr/>
      <dgm:t>
        <a:bodyPr/>
        <a:lstStyle/>
        <a:p>
          <a:endParaRPr lang="fi-FI"/>
        </a:p>
      </dgm:t>
    </dgm:pt>
    <dgm:pt modelId="{564A3BEF-A1AD-45C3-974B-D90A9BF2B821}">
      <dgm:prSet custT="1"/>
      <dgm:spPr/>
      <dgm:t>
        <a:bodyPr/>
        <a:lstStyle/>
        <a:p>
          <a:r>
            <a:rPr lang="fi-FI" sz="1600" b="1" dirty="0"/>
            <a:t>Fortum </a:t>
          </a:r>
          <a:r>
            <a:rPr lang="fi-FI" sz="1600" b="1" dirty="0" err="1"/>
            <a:t>Batcave</a:t>
          </a:r>
          <a:r>
            <a:rPr lang="fi-FI" sz="1600" b="1" dirty="0"/>
            <a:t> Järvenpää (</a:t>
          </a:r>
          <a:r>
            <a:rPr lang="fi-FI" sz="1600" b="1" dirty="0" err="1"/>
            <a:t>March</a:t>
          </a:r>
          <a:r>
            <a:rPr lang="fi-FI" sz="1600" b="1" dirty="0"/>
            <a:t> 2017)</a:t>
          </a:r>
          <a:endParaRPr lang="fi-FI" sz="1600" dirty="0"/>
        </a:p>
      </dgm:t>
    </dgm:pt>
    <dgm:pt modelId="{D01CDF60-780F-482E-9673-D944D0F831CF}" type="parTrans" cxnId="{8E05319A-16CE-41BD-96C3-9BB1A6D04467}">
      <dgm:prSet/>
      <dgm:spPr/>
      <dgm:t>
        <a:bodyPr/>
        <a:lstStyle/>
        <a:p>
          <a:endParaRPr lang="fi-FI"/>
        </a:p>
      </dgm:t>
    </dgm:pt>
    <dgm:pt modelId="{3489F77D-028B-47D5-8CA5-BE6EE7744820}" type="sibTrans" cxnId="{8E05319A-16CE-41BD-96C3-9BB1A6D04467}">
      <dgm:prSet/>
      <dgm:spPr/>
      <dgm:t>
        <a:bodyPr/>
        <a:lstStyle/>
        <a:p>
          <a:endParaRPr lang="fi-FI"/>
        </a:p>
      </dgm:t>
    </dgm:pt>
    <dgm:pt modelId="{CB8D9DB2-9D2F-4174-BA1B-7E32CAC7E8BE}">
      <dgm:prSet custT="1"/>
      <dgm:spPr/>
      <dgm:t>
        <a:bodyPr/>
        <a:lstStyle/>
        <a:p>
          <a:r>
            <a:rPr lang="fi-FI" sz="1600" b="1" dirty="0"/>
            <a:t>Power 2 MW, </a:t>
          </a:r>
          <a:r>
            <a:rPr lang="fi-FI" sz="1600" b="1" dirty="0" err="1"/>
            <a:t>capacity</a:t>
          </a:r>
          <a:r>
            <a:rPr lang="fi-FI" sz="1600" b="1" dirty="0"/>
            <a:t> 1 MWh, </a:t>
          </a:r>
          <a:r>
            <a:rPr lang="fi-FI" sz="1600" b="1" dirty="0" err="1"/>
            <a:t>price</a:t>
          </a:r>
          <a:r>
            <a:rPr lang="fi-FI" sz="1600" b="1" dirty="0"/>
            <a:t> of the </a:t>
          </a:r>
          <a:r>
            <a:rPr lang="fi-FI" sz="1600" b="1" dirty="0" err="1"/>
            <a:t>project</a:t>
          </a:r>
          <a:r>
            <a:rPr lang="fi-FI" sz="1600" b="1" dirty="0"/>
            <a:t> 1.5 M€</a:t>
          </a:r>
          <a:endParaRPr lang="fi-FI" sz="1600" dirty="0"/>
        </a:p>
      </dgm:t>
    </dgm:pt>
    <dgm:pt modelId="{7F98F542-AA5C-4FE8-8E48-91ADB44BC1CF}" type="parTrans" cxnId="{A1722394-403E-49DB-B549-52E1E81C98F0}">
      <dgm:prSet/>
      <dgm:spPr/>
      <dgm:t>
        <a:bodyPr/>
        <a:lstStyle/>
        <a:p>
          <a:endParaRPr lang="fi-FI"/>
        </a:p>
      </dgm:t>
    </dgm:pt>
    <dgm:pt modelId="{EB485FF5-5B7D-4071-9AD2-7CBBFF11A486}" type="sibTrans" cxnId="{A1722394-403E-49DB-B549-52E1E81C98F0}">
      <dgm:prSet/>
      <dgm:spPr/>
      <dgm:t>
        <a:bodyPr/>
        <a:lstStyle/>
        <a:p>
          <a:endParaRPr lang="fi-FI"/>
        </a:p>
      </dgm:t>
    </dgm:pt>
    <dgm:pt modelId="{378E20DB-E0F2-40A5-B8BF-C73CD3C52DEE}">
      <dgm:prSet custT="1"/>
      <dgm:spPr/>
      <dgm:t>
        <a:bodyPr/>
        <a:lstStyle/>
        <a:p>
          <a:r>
            <a:rPr lang="fi-FI" sz="1600" b="1" dirty="0"/>
            <a:t>Helen </a:t>
          </a:r>
          <a:r>
            <a:rPr lang="fi-FI" sz="1600" b="1" dirty="0" err="1"/>
            <a:t>suvilahti</a:t>
          </a:r>
          <a:r>
            <a:rPr lang="fi-FI" sz="1600" b="1" dirty="0"/>
            <a:t> </a:t>
          </a:r>
          <a:r>
            <a:rPr lang="fi-FI" sz="1600" b="1" dirty="0" err="1"/>
            <a:t>electricity</a:t>
          </a:r>
          <a:r>
            <a:rPr lang="fi-FI" sz="1600" b="1" dirty="0"/>
            <a:t> </a:t>
          </a:r>
          <a:r>
            <a:rPr lang="fi-FI" sz="1600" b="1" dirty="0" err="1"/>
            <a:t>storage</a:t>
          </a:r>
          <a:r>
            <a:rPr lang="fi-FI" sz="1600" b="1" dirty="0"/>
            <a:t> (</a:t>
          </a:r>
          <a:r>
            <a:rPr lang="fi-FI" sz="1600" b="1" dirty="0" err="1"/>
            <a:t>March</a:t>
          </a:r>
          <a:r>
            <a:rPr lang="fi-FI" sz="1600" b="1" dirty="0"/>
            <a:t> 2016)</a:t>
          </a:r>
          <a:endParaRPr lang="fi-FI" sz="1600" dirty="0"/>
        </a:p>
      </dgm:t>
    </dgm:pt>
    <dgm:pt modelId="{E07F5A8D-5776-450A-A047-7D45F5EB770B}" type="parTrans" cxnId="{1D4F48E7-9EA7-4C66-977C-91A6351AF08B}">
      <dgm:prSet/>
      <dgm:spPr/>
      <dgm:t>
        <a:bodyPr/>
        <a:lstStyle/>
        <a:p>
          <a:endParaRPr lang="fi-FI"/>
        </a:p>
      </dgm:t>
    </dgm:pt>
    <dgm:pt modelId="{99AFF681-8465-438A-95A0-8D77AB975382}" type="sibTrans" cxnId="{1D4F48E7-9EA7-4C66-977C-91A6351AF08B}">
      <dgm:prSet/>
      <dgm:spPr/>
      <dgm:t>
        <a:bodyPr/>
        <a:lstStyle/>
        <a:p>
          <a:endParaRPr lang="fi-FI"/>
        </a:p>
      </dgm:t>
    </dgm:pt>
    <dgm:pt modelId="{172A30D0-4CF0-49E0-939C-0ABE088E5D1D}">
      <dgm:prSet custT="1"/>
      <dgm:spPr/>
      <dgm:t>
        <a:bodyPr/>
        <a:lstStyle/>
        <a:p>
          <a:r>
            <a:rPr lang="fi-FI" sz="1600" b="1" dirty="0"/>
            <a:t>Power 1.2 MW, </a:t>
          </a:r>
          <a:r>
            <a:rPr lang="fi-FI" sz="1600" b="1" dirty="0" err="1"/>
            <a:t>capacity</a:t>
          </a:r>
          <a:r>
            <a:rPr lang="fi-FI" sz="1600" b="1" dirty="0"/>
            <a:t> 600 kWh, </a:t>
          </a:r>
          <a:r>
            <a:rPr lang="fi-FI" sz="1600" b="1" dirty="0" err="1"/>
            <a:t>price</a:t>
          </a:r>
          <a:r>
            <a:rPr lang="fi-FI" sz="1600" b="1" dirty="0"/>
            <a:t> of the </a:t>
          </a:r>
          <a:r>
            <a:rPr lang="fi-FI" sz="1600" b="1" dirty="0" err="1"/>
            <a:t>project</a:t>
          </a:r>
          <a:r>
            <a:rPr lang="fi-FI" sz="1600" b="1" dirty="0"/>
            <a:t> 2 M€</a:t>
          </a:r>
          <a:endParaRPr lang="fi-FI" sz="1600" dirty="0"/>
        </a:p>
      </dgm:t>
    </dgm:pt>
    <dgm:pt modelId="{831578F1-644C-45B4-8D2B-1E6AC04720B3}" type="parTrans" cxnId="{ED990C5E-27B1-4BBC-8E4E-C25A83F41501}">
      <dgm:prSet/>
      <dgm:spPr/>
      <dgm:t>
        <a:bodyPr/>
        <a:lstStyle/>
        <a:p>
          <a:endParaRPr lang="fi-FI"/>
        </a:p>
      </dgm:t>
    </dgm:pt>
    <dgm:pt modelId="{2178ED20-31C9-4A77-9174-3772EA550772}" type="sibTrans" cxnId="{ED990C5E-27B1-4BBC-8E4E-C25A83F41501}">
      <dgm:prSet/>
      <dgm:spPr/>
      <dgm:t>
        <a:bodyPr/>
        <a:lstStyle/>
        <a:p>
          <a:endParaRPr lang="fi-FI"/>
        </a:p>
      </dgm:t>
    </dgm:pt>
    <dgm:pt modelId="{2D262069-DBA2-4586-8937-327EDE6F64EC}" type="pres">
      <dgm:prSet presAssocID="{AA4BA225-CD6B-44DB-A642-538397BF56E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A87B2D1-5795-479C-AD52-57855B3A2AC0}" type="pres">
      <dgm:prSet presAssocID="{435D2FB0-D3C2-45FD-87F6-BC76C28A02C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4A82B9-BAEF-4943-8FE1-B9FA77BE6899}" type="pres">
      <dgm:prSet presAssocID="{5B56F374-3572-4D2F-BA65-AFFB4CC9E33D}" presName="spacer" presStyleCnt="0"/>
      <dgm:spPr/>
    </dgm:pt>
    <dgm:pt modelId="{2F064D75-F637-4DAC-A7EA-B83ED871BABF}" type="pres">
      <dgm:prSet presAssocID="{AD804697-577A-473E-A58B-FC3B84E3727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2F3F99-5DD3-4BC9-9FA7-86EEEC0DBAFA}" type="pres">
      <dgm:prSet presAssocID="{AD804697-577A-473E-A58B-FC3B84E3727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220FB9-A6F9-4730-BE4C-073B181771DE}" type="presOf" srcId="{435D2FB0-D3C2-45FD-87F6-BC76C28A02CB}" destId="{7A87B2D1-5795-479C-AD52-57855B3A2AC0}" srcOrd="0" destOrd="0" presId="urn:microsoft.com/office/officeart/2005/8/layout/vList2"/>
    <dgm:cxn modelId="{EB1AA329-5F8C-4D5C-9DB8-117278BD7048}" type="presOf" srcId="{564A3BEF-A1AD-45C3-974B-D90A9BF2B821}" destId="{EC2F3F99-5DD3-4BC9-9FA7-86EEEC0DBAFA}" srcOrd="0" destOrd="2" presId="urn:microsoft.com/office/officeart/2005/8/layout/vList2"/>
    <dgm:cxn modelId="{0633E9BA-2491-48AB-A5F4-47979DC31EB1}" type="presOf" srcId="{AD804697-577A-473E-A58B-FC3B84E37270}" destId="{2F064D75-F637-4DAC-A7EA-B83ED871BABF}" srcOrd="0" destOrd="0" presId="urn:microsoft.com/office/officeart/2005/8/layout/vList2"/>
    <dgm:cxn modelId="{C95E6823-31C8-452D-9544-235F635705AD}" type="presOf" srcId="{AA4BA225-CD6B-44DB-A642-538397BF56E1}" destId="{2D262069-DBA2-4586-8937-327EDE6F64EC}" srcOrd="0" destOrd="0" presId="urn:microsoft.com/office/officeart/2005/8/layout/vList2"/>
    <dgm:cxn modelId="{8E05319A-16CE-41BD-96C3-9BB1A6D04467}" srcId="{AD804697-577A-473E-A58B-FC3B84E37270}" destId="{564A3BEF-A1AD-45C3-974B-D90A9BF2B821}" srcOrd="1" destOrd="0" parTransId="{D01CDF60-780F-482E-9673-D944D0F831CF}" sibTransId="{3489F77D-028B-47D5-8CA5-BE6EE7744820}"/>
    <dgm:cxn modelId="{D2958246-D1D4-4546-919A-FA2197067C6E}" type="presOf" srcId="{172A30D0-4CF0-49E0-939C-0ABE088E5D1D}" destId="{EC2F3F99-5DD3-4BC9-9FA7-86EEEC0DBAFA}" srcOrd="0" destOrd="5" presId="urn:microsoft.com/office/officeart/2005/8/layout/vList2"/>
    <dgm:cxn modelId="{A1722394-403E-49DB-B549-52E1E81C98F0}" srcId="{564A3BEF-A1AD-45C3-974B-D90A9BF2B821}" destId="{CB8D9DB2-9D2F-4174-BA1B-7E32CAC7E8BE}" srcOrd="0" destOrd="0" parTransId="{7F98F542-AA5C-4FE8-8E48-91ADB44BC1CF}" sibTransId="{EB485FF5-5B7D-4071-9AD2-7CBBFF11A486}"/>
    <dgm:cxn modelId="{BB15DE49-F719-4646-B33B-C409B21EB9DB}" srcId="{AD804697-577A-473E-A58B-FC3B84E37270}" destId="{F3CE39E7-2AC9-4934-BBEE-A7C04D9B9E6F}" srcOrd="0" destOrd="0" parTransId="{BB75550F-5AA2-47AA-B1E9-FF45DDD80337}" sibTransId="{BF45CBC1-A314-4074-971F-EA2494ADDFC5}"/>
    <dgm:cxn modelId="{37183D96-95D2-4C79-88CA-5A508C67543A}" type="presOf" srcId="{378E20DB-E0F2-40A5-B8BF-C73CD3C52DEE}" destId="{EC2F3F99-5DD3-4BC9-9FA7-86EEEC0DBAFA}" srcOrd="0" destOrd="4" presId="urn:microsoft.com/office/officeart/2005/8/layout/vList2"/>
    <dgm:cxn modelId="{9F349F4E-245D-4923-8E34-048DAB17863F}" srcId="{F3CE39E7-2AC9-4934-BBEE-A7C04D9B9E6F}" destId="{7C305C1F-76F8-406D-9FCC-6DFB55C04081}" srcOrd="0" destOrd="0" parTransId="{99864330-3975-4C7F-86D7-59F97CC90A27}" sibTransId="{B2D63D17-8C70-441D-8B6B-ED2864D79471}"/>
    <dgm:cxn modelId="{7011641A-A8B1-4759-97E7-7E3053CB3D74}" srcId="{AA4BA225-CD6B-44DB-A642-538397BF56E1}" destId="{AD804697-577A-473E-A58B-FC3B84E37270}" srcOrd="1" destOrd="0" parTransId="{71FA6380-36ED-4C89-95EC-A3F4D943B3FA}" sibTransId="{849B7439-CD80-4C12-B5F8-0EDABDE1A37D}"/>
    <dgm:cxn modelId="{ED990C5E-27B1-4BBC-8E4E-C25A83F41501}" srcId="{378E20DB-E0F2-40A5-B8BF-C73CD3C52DEE}" destId="{172A30D0-4CF0-49E0-939C-0ABE088E5D1D}" srcOrd="0" destOrd="0" parTransId="{831578F1-644C-45B4-8D2B-1E6AC04720B3}" sibTransId="{2178ED20-31C9-4A77-9174-3772EA550772}"/>
    <dgm:cxn modelId="{8D54D8E6-EB85-4869-A650-00766DC89221}" type="presOf" srcId="{7C305C1F-76F8-406D-9FCC-6DFB55C04081}" destId="{EC2F3F99-5DD3-4BC9-9FA7-86EEEC0DBAFA}" srcOrd="0" destOrd="1" presId="urn:microsoft.com/office/officeart/2005/8/layout/vList2"/>
    <dgm:cxn modelId="{4EB1FD4C-617B-4CE0-BBC9-90AD9502466F}" type="presOf" srcId="{F3CE39E7-2AC9-4934-BBEE-A7C04D9B9E6F}" destId="{EC2F3F99-5DD3-4BC9-9FA7-86EEEC0DBAFA}" srcOrd="0" destOrd="0" presId="urn:microsoft.com/office/officeart/2005/8/layout/vList2"/>
    <dgm:cxn modelId="{D701FFA0-6867-471F-BE83-78421F3215BC}" srcId="{AA4BA225-CD6B-44DB-A642-538397BF56E1}" destId="{435D2FB0-D3C2-45FD-87F6-BC76C28A02CB}" srcOrd="0" destOrd="0" parTransId="{681204CA-4A30-436F-B178-36283A04F682}" sibTransId="{5B56F374-3572-4D2F-BA65-AFFB4CC9E33D}"/>
    <dgm:cxn modelId="{879B9820-1E69-42DA-AC58-4C71FE192029}" type="presOf" srcId="{CB8D9DB2-9D2F-4174-BA1B-7E32CAC7E8BE}" destId="{EC2F3F99-5DD3-4BC9-9FA7-86EEEC0DBAFA}" srcOrd="0" destOrd="3" presId="urn:microsoft.com/office/officeart/2005/8/layout/vList2"/>
    <dgm:cxn modelId="{1D4F48E7-9EA7-4C66-977C-91A6351AF08B}" srcId="{AD804697-577A-473E-A58B-FC3B84E37270}" destId="{378E20DB-E0F2-40A5-B8BF-C73CD3C52DEE}" srcOrd="2" destOrd="0" parTransId="{E07F5A8D-5776-450A-A047-7D45F5EB770B}" sibTransId="{99AFF681-8465-438A-95A0-8D77AB975382}"/>
    <dgm:cxn modelId="{D5D539AD-2418-4A23-B7FC-92C693628F2C}" type="presParOf" srcId="{2D262069-DBA2-4586-8937-327EDE6F64EC}" destId="{7A87B2D1-5795-479C-AD52-57855B3A2AC0}" srcOrd="0" destOrd="0" presId="urn:microsoft.com/office/officeart/2005/8/layout/vList2"/>
    <dgm:cxn modelId="{5B863366-BD4F-4B4E-B978-2BBE600023FF}" type="presParOf" srcId="{2D262069-DBA2-4586-8937-327EDE6F64EC}" destId="{6B4A82B9-BAEF-4943-8FE1-B9FA77BE6899}" srcOrd="1" destOrd="0" presId="urn:microsoft.com/office/officeart/2005/8/layout/vList2"/>
    <dgm:cxn modelId="{42635373-8F73-49B8-B024-E5A702906EA6}" type="presParOf" srcId="{2D262069-DBA2-4586-8937-327EDE6F64EC}" destId="{2F064D75-F637-4DAC-A7EA-B83ED871BABF}" srcOrd="2" destOrd="0" presId="urn:microsoft.com/office/officeart/2005/8/layout/vList2"/>
    <dgm:cxn modelId="{F7DA56E6-8FA0-4E1D-98C6-FDFD92CAFE9A}" type="presParOf" srcId="{2D262069-DBA2-4586-8937-327EDE6F64EC}" destId="{EC2F3F99-5DD3-4BC9-9FA7-86EEEC0DBAF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87B2D1-5795-479C-AD52-57855B3A2AC0}">
      <dsp:nvSpPr>
        <dsp:cNvPr id="0" name=""/>
        <dsp:cNvSpPr/>
      </dsp:nvSpPr>
      <dsp:spPr>
        <a:xfrm>
          <a:off x="0" y="29147"/>
          <a:ext cx="4341848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000" b="1" kern="1200" dirty="0"/>
            <a:t>Fortum </a:t>
          </a:r>
          <a:r>
            <a:rPr lang="fi-FI" sz="2000" b="1" kern="1200" dirty="0" err="1"/>
            <a:t>Forshuvud</a:t>
          </a:r>
          <a:r>
            <a:rPr lang="fi-FI" sz="2000" b="1" kern="1200" dirty="0"/>
            <a:t> </a:t>
          </a:r>
          <a:r>
            <a:rPr lang="fi-FI" sz="2000" b="1" kern="1200" dirty="0" err="1"/>
            <a:t>battery</a:t>
          </a:r>
          <a:r>
            <a:rPr lang="fi-FI" sz="2000" b="1" kern="1200" dirty="0"/>
            <a:t> (</a:t>
          </a:r>
          <a:r>
            <a:rPr lang="fi-FI" sz="2000" b="1" kern="1200" dirty="0" err="1"/>
            <a:t>Autumn</a:t>
          </a:r>
          <a:r>
            <a:rPr lang="fi-FI" sz="2000" b="1" kern="1200" dirty="0"/>
            <a:t> 2018)</a:t>
          </a:r>
          <a:endParaRPr lang="fi-FI" sz="2000" kern="1200" dirty="0"/>
        </a:p>
      </dsp:txBody>
      <dsp:txXfrm>
        <a:off x="37696" y="66843"/>
        <a:ext cx="4266456" cy="696808"/>
      </dsp:txXfrm>
    </dsp:sp>
    <dsp:sp modelId="{2F064D75-F637-4DAC-A7EA-B83ED871BABF}">
      <dsp:nvSpPr>
        <dsp:cNvPr id="0" name=""/>
        <dsp:cNvSpPr/>
      </dsp:nvSpPr>
      <dsp:spPr>
        <a:xfrm>
          <a:off x="0" y="858947"/>
          <a:ext cx="4341848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000" b="1" kern="1200" dirty="0"/>
            <a:t>Power 5 MW, </a:t>
          </a:r>
          <a:r>
            <a:rPr lang="fi-FI" sz="2000" b="1" kern="1200" dirty="0" err="1"/>
            <a:t>capacity</a:t>
          </a:r>
          <a:r>
            <a:rPr lang="fi-FI" sz="2000" b="1" kern="1200" dirty="0"/>
            <a:t> 6.2 MWh, </a:t>
          </a:r>
          <a:r>
            <a:rPr lang="fi-FI" sz="2000" b="1" kern="1200" dirty="0" err="1"/>
            <a:t>price</a:t>
          </a:r>
          <a:r>
            <a:rPr lang="fi-FI" sz="2000" b="1" kern="1200" dirty="0"/>
            <a:t> of the </a:t>
          </a:r>
          <a:r>
            <a:rPr lang="fi-FI" sz="2000" b="1" kern="1200" dirty="0" err="1"/>
            <a:t>project</a:t>
          </a:r>
          <a:r>
            <a:rPr lang="fi-FI" sz="2000" b="1" kern="1200" dirty="0"/>
            <a:t> 3 M€                     </a:t>
          </a:r>
          <a:endParaRPr lang="fi-FI" sz="2000" kern="1200" dirty="0"/>
        </a:p>
      </dsp:txBody>
      <dsp:txXfrm>
        <a:off x="37696" y="896643"/>
        <a:ext cx="4266456" cy="696808"/>
      </dsp:txXfrm>
    </dsp:sp>
    <dsp:sp modelId="{EC2F3F99-5DD3-4BC9-9FA7-86EEEC0DBAFA}">
      <dsp:nvSpPr>
        <dsp:cNvPr id="0" name=""/>
        <dsp:cNvSpPr/>
      </dsp:nvSpPr>
      <dsp:spPr>
        <a:xfrm>
          <a:off x="0" y="1631147"/>
          <a:ext cx="4341848" cy="2608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854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i-FI" sz="1600" b="1" kern="1200" dirty="0" err="1"/>
            <a:t>Shopping</a:t>
          </a:r>
          <a:r>
            <a:rPr lang="fi-FI" sz="1600" b="1" kern="1200" dirty="0"/>
            <a:t> center Sello </a:t>
          </a:r>
          <a:r>
            <a:rPr lang="fi-FI" sz="1600" b="1" kern="1200" dirty="0" err="1"/>
            <a:t>electricity</a:t>
          </a:r>
          <a:r>
            <a:rPr lang="fi-FI" sz="1600" b="1" kern="1200" dirty="0"/>
            <a:t> </a:t>
          </a:r>
          <a:r>
            <a:rPr lang="fi-FI" sz="1600" b="1" kern="1200" dirty="0" err="1"/>
            <a:t>storage</a:t>
          </a:r>
          <a:r>
            <a:rPr lang="fi-FI" sz="1600" b="1" kern="1200" dirty="0"/>
            <a:t> (</a:t>
          </a:r>
          <a:r>
            <a:rPr lang="fi-FI" sz="1600" b="1" kern="1200" dirty="0" err="1"/>
            <a:t>Autumn</a:t>
          </a:r>
          <a:r>
            <a:rPr lang="fi-FI" sz="1600" b="1" kern="1200" dirty="0"/>
            <a:t> 2018)</a:t>
          </a:r>
          <a:endParaRPr lang="fi-FI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i-FI" sz="1600" b="1" kern="1200" dirty="0"/>
            <a:t>Power 2 MW, </a:t>
          </a:r>
          <a:r>
            <a:rPr lang="fi-FI" sz="1600" b="1" kern="1200" dirty="0" err="1"/>
            <a:t>capacity</a:t>
          </a:r>
          <a:r>
            <a:rPr lang="fi-FI" sz="1600" b="1" kern="1200" dirty="0"/>
            <a:t> 2.1 MWh, </a:t>
          </a:r>
          <a:r>
            <a:rPr lang="fi-FI" sz="1600" b="1" kern="1200" dirty="0" err="1"/>
            <a:t>price</a:t>
          </a:r>
          <a:r>
            <a:rPr lang="fi-FI" sz="1600" b="1" kern="1200" dirty="0"/>
            <a:t> of the </a:t>
          </a:r>
          <a:r>
            <a:rPr lang="fi-FI" sz="1600" b="1" kern="1200" dirty="0" err="1"/>
            <a:t>project</a:t>
          </a:r>
          <a:r>
            <a:rPr lang="fi-FI" sz="1600" b="1" kern="1200" dirty="0"/>
            <a:t> x</a:t>
          </a:r>
          <a:endParaRPr lang="fi-FI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i-FI" sz="1600" b="1" kern="1200" dirty="0"/>
            <a:t>Fortum </a:t>
          </a:r>
          <a:r>
            <a:rPr lang="fi-FI" sz="1600" b="1" kern="1200" dirty="0" err="1"/>
            <a:t>Batcave</a:t>
          </a:r>
          <a:r>
            <a:rPr lang="fi-FI" sz="1600" b="1" kern="1200" dirty="0"/>
            <a:t> Järvenpää (</a:t>
          </a:r>
          <a:r>
            <a:rPr lang="fi-FI" sz="1600" b="1" kern="1200" dirty="0" err="1"/>
            <a:t>March</a:t>
          </a:r>
          <a:r>
            <a:rPr lang="fi-FI" sz="1600" b="1" kern="1200" dirty="0"/>
            <a:t> 2017)</a:t>
          </a:r>
          <a:endParaRPr lang="fi-FI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i-FI" sz="1600" b="1" kern="1200" dirty="0"/>
            <a:t>Power 2 MW, </a:t>
          </a:r>
          <a:r>
            <a:rPr lang="fi-FI" sz="1600" b="1" kern="1200" dirty="0" err="1"/>
            <a:t>capacity</a:t>
          </a:r>
          <a:r>
            <a:rPr lang="fi-FI" sz="1600" b="1" kern="1200" dirty="0"/>
            <a:t> 1 MWh, </a:t>
          </a:r>
          <a:r>
            <a:rPr lang="fi-FI" sz="1600" b="1" kern="1200" dirty="0" err="1"/>
            <a:t>price</a:t>
          </a:r>
          <a:r>
            <a:rPr lang="fi-FI" sz="1600" b="1" kern="1200" dirty="0"/>
            <a:t> of the </a:t>
          </a:r>
          <a:r>
            <a:rPr lang="fi-FI" sz="1600" b="1" kern="1200" dirty="0" err="1"/>
            <a:t>project</a:t>
          </a:r>
          <a:r>
            <a:rPr lang="fi-FI" sz="1600" b="1" kern="1200" dirty="0"/>
            <a:t> 1.5 M€</a:t>
          </a:r>
          <a:endParaRPr lang="fi-FI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i-FI" sz="1600" b="1" kern="1200" dirty="0"/>
            <a:t>Helen </a:t>
          </a:r>
          <a:r>
            <a:rPr lang="fi-FI" sz="1600" b="1" kern="1200" dirty="0" err="1"/>
            <a:t>suvilahti</a:t>
          </a:r>
          <a:r>
            <a:rPr lang="fi-FI" sz="1600" b="1" kern="1200" dirty="0"/>
            <a:t> </a:t>
          </a:r>
          <a:r>
            <a:rPr lang="fi-FI" sz="1600" b="1" kern="1200" dirty="0" err="1"/>
            <a:t>electricity</a:t>
          </a:r>
          <a:r>
            <a:rPr lang="fi-FI" sz="1600" b="1" kern="1200" dirty="0"/>
            <a:t> </a:t>
          </a:r>
          <a:r>
            <a:rPr lang="fi-FI" sz="1600" b="1" kern="1200" dirty="0" err="1"/>
            <a:t>storage</a:t>
          </a:r>
          <a:r>
            <a:rPr lang="fi-FI" sz="1600" b="1" kern="1200" dirty="0"/>
            <a:t> (</a:t>
          </a:r>
          <a:r>
            <a:rPr lang="fi-FI" sz="1600" b="1" kern="1200" dirty="0" err="1"/>
            <a:t>March</a:t>
          </a:r>
          <a:r>
            <a:rPr lang="fi-FI" sz="1600" b="1" kern="1200" dirty="0"/>
            <a:t> 2016)</a:t>
          </a:r>
          <a:endParaRPr lang="fi-FI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i-FI" sz="1600" b="1" kern="1200" dirty="0"/>
            <a:t>Power 1.2 MW, </a:t>
          </a:r>
          <a:r>
            <a:rPr lang="fi-FI" sz="1600" b="1" kern="1200" dirty="0" err="1"/>
            <a:t>capacity</a:t>
          </a:r>
          <a:r>
            <a:rPr lang="fi-FI" sz="1600" b="1" kern="1200" dirty="0"/>
            <a:t> 600 kWh, </a:t>
          </a:r>
          <a:r>
            <a:rPr lang="fi-FI" sz="1600" b="1" kern="1200" dirty="0" err="1"/>
            <a:t>price</a:t>
          </a:r>
          <a:r>
            <a:rPr lang="fi-FI" sz="1600" b="1" kern="1200" dirty="0"/>
            <a:t> of the </a:t>
          </a:r>
          <a:r>
            <a:rPr lang="fi-FI" sz="1600" b="1" kern="1200" dirty="0" err="1"/>
            <a:t>project</a:t>
          </a:r>
          <a:r>
            <a:rPr lang="fi-FI" sz="1600" b="1" kern="1200" dirty="0"/>
            <a:t> 2 M€</a:t>
          </a:r>
          <a:endParaRPr lang="fi-FI" sz="1600" kern="1200" dirty="0"/>
        </a:p>
      </dsp:txBody>
      <dsp:txXfrm>
        <a:off x="0" y="1631147"/>
        <a:ext cx="4341848" cy="2608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3/5/2019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3/5/2019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Introduction: define broad scope of the presentation and explain the key terms</a:t>
            </a:r>
          </a:p>
          <a:p>
            <a:endParaRPr lang="en-US" dirty="0"/>
          </a:p>
          <a:p>
            <a:r>
              <a:rPr lang="en-US" dirty="0"/>
              <a:t>Body: Max 6 slides presenting the key points, give enough information that the key ideas can be understood without further materials</a:t>
            </a:r>
          </a:p>
          <a:p>
            <a:endParaRPr lang="en-US" dirty="0"/>
          </a:p>
          <a:p>
            <a:r>
              <a:rPr lang="en-US" dirty="0"/>
              <a:t>Conclusions: List three most important key points of 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1"/>
              <a:t>The Duck Curve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noProof="1"/>
              <a:t>Net load = gross load – RE power (wind, solar)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0" i="0" kern="1200" dirty="0">
                <a:solidFill>
                  <a:schemeClr val="tx1"/>
                </a:solidFill>
                <a:effectLst/>
                <a:latin typeface="+mn-lt"/>
                <a:ea typeface="ＭＳ Ｐゴシック" pitchFamily="-65" charset="-128"/>
                <a:cs typeface="ＭＳ Ｐゴシック" pitchFamily="-65" charset="-128"/>
              </a:rPr>
              <a:t>shows the timing imbalance between peak demand and renewable energy production</a:t>
            </a:r>
            <a:endParaRPr lang="en-US" noProof="1"/>
          </a:p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Balancing of </a:t>
            </a:r>
            <a:r>
              <a:rPr lang="fi-FI" dirty="0" err="1"/>
              <a:t>electricity</a:t>
            </a:r>
            <a:r>
              <a:rPr lang="fi-FI" dirty="0"/>
              <a:t> grid is </a:t>
            </a:r>
            <a:r>
              <a:rPr lang="fi-FI" dirty="0" err="1"/>
              <a:t>much</a:t>
            </a:r>
            <a:r>
              <a:rPr lang="fi-FI" dirty="0"/>
              <a:t> easier and faster</a:t>
            </a:r>
          </a:p>
          <a:p>
            <a:r>
              <a:rPr lang="fi-FI" dirty="0" err="1"/>
              <a:t>Enables</a:t>
            </a:r>
            <a:r>
              <a:rPr lang="fi-FI" dirty="0"/>
              <a:t> </a:t>
            </a:r>
            <a:r>
              <a:rPr lang="fi-FI" dirty="0" err="1"/>
              <a:t>more</a:t>
            </a:r>
            <a:r>
              <a:rPr lang="fi-FI" dirty="0"/>
              <a:t> flexible and reliable grid</a:t>
            </a:r>
          </a:p>
          <a:p>
            <a:r>
              <a:rPr lang="fi-FI" dirty="0"/>
              <a:t>Maintain the frequency of grid in </a:t>
            </a:r>
            <a:r>
              <a:rPr lang="fi-FI" dirty="0" err="1"/>
              <a:t>desired</a:t>
            </a:r>
            <a:r>
              <a:rPr lang="fi-FI" dirty="0"/>
              <a:t> </a:t>
            </a:r>
            <a:r>
              <a:rPr lang="fi-FI" dirty="0" err="1"/>
              <a:t>level</a:t>
            </a:r>
            <a:r>
              <a:rPr lang="fi-FI" dirty="0"/>
              <a:t> </a:t>
            </a:r>
            <a:r>
              <a:rPr lang="fi-FI" dirty="0">
                <a:sym typeface="Wingdings" panose="05000000000000000000" pitchFamily="2" charset="2"/>
              </a:rPr>
              <a:t></a:t>
            </a:r>
            <a:r>
              <a:rPr lang="fi-FI" dirty="0" err="1">
                <a:sym typeface="Wingdings" panose="05000000000000000000" pitchFamily="2" charset="2"/>
              </a:rPr>
              <a:t>prevent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interruptions</a:t>
            </a:r>
            <a:r>
              <a:rPr lang="fi-FI" dirty="0">
                <a:sym typeface="Wingdings" panose="05000000000000000000" pitchFamily="2" charset="2"/>
              </a:rPr>
              <a:t> and </a:t>
            </a:r>
            <a:r>
              <a:rPr lang="fi-FI" dirty="0" err="1">
                <a:sym typeface="Wingdings" panose="05000000000000000000" pitchFamily="2" charset="2"/>
              </a:rPr>
              <a:t>breaks</a:t>
            </a:r>
            <a:r>
              <a:rPr lang="fi-FI" dirty="0">
                <a:sym typeface="Wingdings" panose="05000000000000000000" pitchFamily="2" charset="2"/>
              </a:rPr>
              <a:t> in </a:t>
            </a:r>
            <a:r>
              <a:rPr lang="fi-FI" dirty="0" err="1">
                <a:sym typeface="Wingdings" panose="05000000000000000000" pitchFamily="2" charset="2"/>
              </a:rPr>
              <a:t>distribution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systems</a:t>
            </a:r>
            <a:endParaRPr lang="fi-FI" dirty="0">
              <a:sym typeface="Wingdings" panose="05000000000000000000" pitchFamily="2" charset="2"/>
            </a:endParaRPr>
          </a:p>
          <a:p>
            <a:r>
              <a:rPr lang="fi-FI" dirty="0">
                <a:sym typeface="Wingdings" panose="05000000000000000000" pitchFamily="2" charset="2"/>
              </a:rPr>
              <a:t>BESS </a:t>
            </a:r>
            <a:r>
              <a:rPr lang="fi-FI" dirty="0" err="1">
                <a:sym typeface="Wingdings" panose="05000000000000000000" pitchFamily="2" charset="2"/>
              </a:rPr>
              <a:t>enables</a:t>
            </a:r>
            <a:r>
              <a:rPr lang="fi-FI" dirty="0">
                <a:sym typeface="Wingdings" panose="05000000000000000000" pitchFamily="2" charset="2"/>
              </a:rPr>
              <a:t> for frequency </a:t>
            </a:r>
            <a:r>
              <a:rPr lang="fi-FI" dirty="0" err="1">
                <a:sym typeface="Wingdings" panose="05000000000000000000" pitchFamily="2" charset="2"/>
              </a:rPr>
              <a:t>control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extremely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fast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reaction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time</a:t>
            </a:r>
            <a:r>
              <a:rPr lang="fi-FI" dirty="0">
                <a:sym typeface="Wingdings" panose="05000000000000000000" pitchFamily="2" charset="2"/>
              </a:rPr>
              <a:t> and flexible </a:t>
            </a:r>
            <a:r>
              <a:rPr lang="fi-FI" dirty="0" err="1">
                <a:sym typeface="Wingdings" panose="05000000000000000000" pitchFamily="2" charset="2"/>
              </a:rPr>
              <a:t>modification</a:t>
            </a:r>
            <a:r>
              <a:rPr lang="fi-FI" dirty="0">
                <a:sym typeface="Wingdings" panose="05000000000000000000" pitchFamily="2" charset="2"/>
              </a:rPr>
              <a:t> of the </a:t>
            </a:r>
            <a:r>
              <a:rPr lang="fi-FI" dirty="0" err="1">
                <a:sym typeface="Wingdings" panose="05000000000000000000" pitchFamily="2" charset="2"/>
              </a:rPr>
              <a:t>control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curves</a:t>
            </a:r>
            <a:endParaRPr lang="fi-FI" dirty="0">
              <a:sym typeface="Wingdings" panose="05000000000000000000" pitchFamily="2" charset="2"/>
            </a:endParaRPr>
          </a:p>
          <a:p>
            <a:r>
              <a:rPr lang="fi-FI" dirty="0">
                <a:sym typeface="Wingdings" panose="05000000000000000000" pitchFamily="2" charset="2"/>
              </a:rPr>
              <a:t>Store renewable energy effectively and release it </a:t>
            </a:r>
            <a:r>
              <a:rPr lang="fi-FI" dirty="0" err="1">
                <a:sym typeface="Wingdings" panose="05000000000000000000" pitchFamily="2" charset="2"/>
              </a:rPr>
              <a:t>quikly</a:t>
            </a:r>
            <a:r>
              <a:rPr lang="fi-FI" dirty="0">
                <a:sym typeface="Wingdings" panose="05000000000000000000" pitchFamily="2" charset="2"/>
              </a:rPr>
              <a:t> into the grid</a:t>
            </a:r>
          </a:p>
          <a:p>
            <a:r>
              <a:rPr lang="fi-FI" dirty="0" err="1">
                <a:sym typeface="Wingdings" panose="05000000000000000000" pitchFamily="2" charset="2"/>
              </a:rPr>
              <a:t>Makes</a:t>
            </a:r>
            <a:r>
              <a:rPr lang="fi-FI" dirty="0">
                <a:sym typeface="Wingdings" panose="05000000000000000000" pitchFamily="2" charset="2"/>
              </a:rPr>
              <a:t> power supply smoother and </a:t>
            </a:r>
            <a:r>
              <a:rPr lang="fi-FI" dirty="0" err="1">
                <a:sym typeface="Wingdings" panose="05000000000000000000" pitchFamily="2" charset="2"/>
              </a:rPr>
              <a:t>more</a:t>
            </a:r>
            <a:r>
              <a:rPr lang="fi-FI" dirty="0">
                <a:sym typeface="Wingdings" panose="05000000000000000000" pitchFamily="2" charset="2"/>
              </a:rPr>
              <a:t> predictable</a:t>
            </a:r>
          </a:p>
          <a:p>
            <a:r>
              <a:rPr lang="fi-FI" dirty="0">
                <a:sym typeface="Wingdings" panose="05000000000000000000" pitchFamily="2" charset="2"/>
              </a:rPr>
              <a:t>The energy </a:t>
            </a:r>
            <a:r>
              <a:rPr lang="fi-FI" dirty="0" err="1">
                <a:sym typeface="Wingdings" panose="05000000000000000000" pitchFamily="2" charset="2"/>
              </a:rPr>
              <a:t>stored</a:t>
            </a:r>
            <a:r>
              <a:rPr lang="fi-FI" dirty="0">
                <a:sym typeface="Wingdings" panose="05000000000000000000" pitchFamily="2" charset="2"/>
              </a:rPr>
              <a:t> in </a:t>
            </a:r>
            <a:r>
              <a:rPr lang="fi-FI" dirty="0" err="1">
                <a:sym typeface="Wingdings" panose="05000000000000000000" pitchFamily="2" charset="2"/>
              </a:rPr>
              <a:t>batteries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can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be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used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times</a:t>
            </a:r>
            <a:r>
              <a:rPr lang="fi-FI" dirty="0">
                <a:sym typeface="Wingdings" panose="05000000000000000000" pitchFamily="2" charset="2"/>
              </a:rPr>
              <a:t> of </a:t>
            </a:r>
            <a:r>
              <a:rPr lang="fi-FI" dirty="0" err="1">
                <a:sym typeface="Wingdings" panose="05000000000000000000" pitchFamily="2" charset="2"/>
              </a:rPr>
              <a:t>peak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demand</a:t>
            </a:r>
            <a:r>
              <a:rPr lang="fi-FI" dirty="0">
                <a:sym typeface="Wingdings" panose="05000000000000000000" pitchFamily="2" charset="2"/>
              </a:rPr>
              <a:t>, </a:t>
            </a:r>
            <a:r>
              <a:rPr lang="fi-FI" dirty="0" err="1">
                <a:sym typeface="Wingdings" panose="05000000000000000000" pitchFamily="2" charset="2"/>
              </a:rPr>
              <a:t>when</a:t>
            </a:r>
            <a:r>
              <a:rPr lang="fi-FI" dirty="0">
                <a:sym typeface="Wingdings" panose="05000000000000000000" pitchFamily="2" charset="2"/>
              </a:rPr>
              <a:t> the </a:t>
            </a:r>
            <a:r>
              <a:rPr lang="fi-FI" dirty="0" err="1">
                <a:sym typeface="Wingdings" panose="05000000000000000000" pitchFamily="2" charset="2"/>
              </a:rPr>
              <a:t>electricity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demand</a:t>
            </a:r>
            <a:r>
              <a:rPr lang="fi-FI" dirty="0">
                <a:sym typeface="Wingdings" panose="05000000000000000000" pitchFamily="2" charset="2"/>
              </a:rPr>
              <a:t> is </a:t>
            </a:r>
            <a:r>
              <a:rPr lang="fi-FI" dirty="0" err="1">
                <a:sym typeface="Wingdings" panose="05000000000000000000" pitchFamily="2" charset="2"/>
              </a:rPr>
              <a:t>higher</a:t>
            </a:r>
            <a:endParaRPr lang="fi-FI" dirty="0">
              <a:sym typeface="Wingdings" panose="05000000000000000000" pitchFamily="2" charset="2"/>
            </a:endParaRPr>
          </a:p>
          <a:p>
            <a:r>
              <a:rPr lang="fi-FI" dirty="0" err="1">
                <a:sym typeface="Wingdings" panose="05000000000000000000" pitchFamily="2" charset="2"/>
              </a:rPr>
              <a:t>Traditional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reserve</a:t>
            </a:r>
            <a:r>
              <a:rPr lang="fi-FI" dirty="0">
                <a:sym typeface="Wingdings" panose="05000000000000000000" pitchFamily="2" charset="2"/>
              </a:rPr>
              <a:t> power </a:t>
            </a:r>
            <a:r>
              <a:rPr lang="fi-FI" dirty="0" err="1">
                <a:sym typeface="Wingdings" panose="05000000000000000000" pitchFamily="2" charset="2"/>
              </a:rPr>
              <a:t>supplies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reaction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time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can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be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tens</a:t>
            </a:r>
            <a:r>
              <a:rPr lang="fi-FI" dirty="0">
                <a:sym typeface="Wingdings" panose="05000000000000000000" pitchFamily="2" charset="2"/>
              </a:rPr>
              <a:t> of </a:t>
            </a:r>
            <a:r>
              <a:rPr lang="fi-FI" dirty="0" err="1">
                <a:sym typeface="Wingdings" panose="05000000000000000000" pitchFamily="2" charset="2"/>
              </a:rPr>
              <a:t>seconds</a:t>
            </a:r>
            <a:r>
              <a:rPr lang="fi-FI" dirty="0">
                <a:sym typeface="Wingdings" panose="05000000000000000000" pitchFamily="2" charset="2"/>
              </a:rPr>
              <a:t>, </a:t>
            </a:r>
            <a:r>
              <a:rPr lang="fi-FI" dirty="0" err="1">
                <a:sym typeface="Wingdings" panose="05000000000000000000" pitchFamily="2" charset="2"/>
              </a:rPr>
              <a:t>while</a:t>
            </a:r>
            <a:r>
              <a:rPr lang="fi-FI" dirty="0">
                <a:sym typeface="Wingdings" panose="05000000000000000000" pitchFamily="2" charset="2"/>
              </a:rPr>
              <a:t> the </a:t>
            </a:r>
            <a:r>
              <a:rPr lang="fi-FI" dirty="0" err="1">
                <a:sym typeface="Wingdings" panose="05000000000000000000" pitchFamily="2" charset="2"/>
              </a:rPr>
              <a:t>reaction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time</a:t>
            </a:r>
            <a:r>
              <a:rPr lang="fi-FI" dirty="0">
                <a:sym typeface="Wingdings" panose="05000000000000000000" pitchFamily="2" charset="2"/>
              </a:rPr>
              <a:t> of BESS to </a:t>
            </a:r>
            <a:r>
              <a:rPr lang="fi-FI" dirty="0" err="1">
                <a:sym typeface="Wingdings" panose="05000000000000000000" pitchFamily="2" charset="2"/>
              </a:rPr>
              <a:t>achieve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full</a:t>
            </a:r>
            <a:r>
              <a:rPr lang="fi-FI" dirty="0">
                <a:sym typeface="Wingdings" panose="05000000000000000000" pitchFamily="2" charset="2"/>
              </a:rPr>
              <a:t> power is </a:t>
            </a:r>
            <a:r>
              <a:rPr lang="fi-FI" dirty="0" err="1">
                <a:sym typeface="Wingdings" panose="05000000000000000000" pitchFamily="2" charset="2"/>
              </a:rPr>
              <a:t>few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hundreds</a:t>
            </a:r>
            <a:r>
              <a:rPr lang="fi-FI" dirty="0">
                <a:sym typeface="Wingdings" panose="05000000000000000000" pitchFamily="2" charset="2"/>
              </a:rPr>
              <a:t> of </a:t>
            </a:r>
            <a:r>
              <a:rPr lang="fi-FI" dirty="0" err="1">
                <a:sym typeface="Wingdings" panose="05000000000000000000" pitchFamily="2" charset="2"/>
              </a:rPr>
              <a:t>milliseconds</a:t>
            </a:r>
            <a:endParaRPr lang="fi-FI" dirty="0">
              <a:sym typeface="Wingdings" panose="05000000000000000000" pitchFamily="2" charset="2"/>
            </a:endParaRPr>
          </a:p>
          <a:p>
            <a:r>
              <a:rPr lang="fi-FI" dirty="0">
                <a:sym typeface="Wingdings" panose="05000000000000000000" pitchFamily="2" charset="2"/>
              </a:rPr>
              <a:t>Improve power quality and reduce costs of energy</a:t>
            </a:r>
          </a:p>
          <a:p>
            <a:r>
              <a:rPr lang="fi-FI" dirty="0">
                <a:sym typeface="Wingdings" panose="05000000000000000000" pitchFamily="2" charset="2"/>
              </a:rPr>
              <a:t>Encourage for local production</a:t>
            </a:r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87387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LCOE = </a:t>
            </a:r>
            <a:r>
              <a:rPr lang="fi-FI" dirty="0" err="1"/>
              <a:t>levelized</a:t>
            </a:r>
            <a:r>
              <a:rPr lang="fi-FI" dirty="0"/>
              <a:t> </a:t>
            </a:r>
            <a:r>
              <a:rPr lang="fi-FI" dirty="0" err="1"/>
              <a:t>cost</a:t>
            </a:r>
            <a:r>
              <a:rPr lang="fi-FI" dirty="0"/>
              <a:t> of </a:t>
            </a:r>
            <a:r>
              <a:rPr lang="fi-FI" dirty="0" err="1"/>
              <a:t>energy</a:t>
            </a:r>
            <a:endParaRPr lang="fi-FI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Measures lifetime costs divided by energy production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Calculates present value of the total cost of building and operating a power plant over an assumed lifetime.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Allows the comparison of different technologies (e.g., wind, solar, natural gas) of unequal life spans, project size, different capital cost, risk, return, and capacities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63500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nergy-storage.news/news/50mwh-battery-completed-in-germany-claims-europes-largest-crown" TargetMode="External"/><Relationship Id="rId3" Type="http://schemas.openxmlformats.org/officeDocument/2006/relationships/hyperlink" Target="https://ieeexplore-ieee-org.libproxy.aalto.fi/document/8315940" TargetMode="External"/><Relationship Id="rId7" Type="http://schemas.openxmlformats.org/officeDocument/2006/relationships/hyperlink" Target="http://www.climateaction.org/news/hyundai-electric-to-break-the-record-for-worlds-largest-battery" TargetMode="External"/><Relationship Id="rId12" Type="http://schemas.openxmlformats.org/officeDocument/2006/relationships/hyperlink" Target="http://www.caiso.com/Documents/FlexibleResourcesHelpRenewables_FastFacts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uetechnologies.com/news/72-unienergy-technologies-strategic-partner-to-deliver-world-s-largest-battery" TargetMode="External"/><Relationship Id="rId11" Type="http://schemas.openxmlformats.org/officeDocument/2006/relationships/hyperlink" Target="http://www.diva-portal.org/smash/get/diva2:1254196/FULLTEXT01.pdf" TargetMode="External"/><Relationship Id="rId5" Type="http://schemas.openxmlformats.org/officeDocument/2006/relationships/hyperlink" Target="https://www.tekniikkatalous.fi/tekniikka/energia/pohjoismaiden-suurin-akku-on-nyt-jo-5-mw-kehitysta-ajaa-tavoite-siirtya-100-uusiutuviin-6749225" TargetMode="External"/><Relationship Id="rId10" Type="http://schemas.openxmlformats.org/officeDocument/2006/relationships/hyperlink" Target="https://tem.fi/documents/1410877/2772829/332_2017_Tulevaisuuden+energia_2030_2050.pdf/4f1c0ec0-58fc-4c1c-9297-7f90ac01615b" TargetMode="External"/><Relationship Id="rId4" Type="http://schemas.openxmlformats.org/officeDocument/2006/relationships/hyperlink" Target="https://ieeexplore-ieee-org.libproxy.aalto.fi/document/6811152" TargetMode="External"/><Relationship Id="rId9" Type="http://schemas.openxmlformats.org/officeDocument/2006/relationships/hyperlink" Target="https://www.weforum.org/agenda/2018/11/california-will-replace-gas-power-plants-with-the-worlds-largest-battery-syste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en-US" sz="3200" dirty="0"/>
              <a:t>Battery</a:t>
            </a:r>
            <a:r>
              <a:rPr lang="fi-FI" sz="3200" dirty="0"/>
              <a:t> Energy Storage Systems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Henri </a:t>
            </a:r>
            <a:r>
              <a:rPr lang="en-US" i="1" dirty="0" err="1"/>
              <a:t>Selenius</a:t>
            </a:r>
            <a:r>
              <a:rPr lang="en-US" i="1" dirty="0"/>
              <a:t> </a:t>
            </a:r>
          </a:p>
          <a:p>
            <a:r>
              <a:rPr lang="en-US" i="1" dirty="0" err="1"/>
              <a:t>Joonas</a:t>
            </a:r>
            <a:r>
              <a:rPr lang="en-US" i="1" dirty="0"/>
              <a:t> </a:t>
            </a:r>
            <a:r>
              <a:rPr lang="en-US" i="1" dirty="0" err="1"/>
              <a:t>Hurtta</a:t>
            </a:r>
            <a:endParaRPr lang="en-US" i="1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>
                <a:ea typeface="ＭＳ Ｐゴシック"/>
              </a:rPr>
              <a:t>05</a:t>
            </a:r>
            <a:r>
              <a:rPr lang="et-EE" dirty="0">
                <a:ea typeface="ＭＳ Ｐゴシック"/>
              </a:rPr>
              <a:t>.03.2019</a:t>
            </a:r>
            <a:endParaRPr lang="fi-FI" dirty="0">
              <a:ea typeface="ＭＳ Ｐゴシック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F75A5191-4C48-412B-B572-E5D006FF5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52599201-0FD6-4CCA-8233-A60C2591E1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Current and upcoming large projects in world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AE01545F-2FAA-4357-B20C-A855E438B7E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3AE05B39-B0E1-461E-9C77-C36BA4E8790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1055C9B6-92AE-4A59-8766-0DC33118133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6B78260-68E6-4EBD-A174-89BC38A459B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graphicFrame>
        <p:nvGraphicFramePr>
          <p:cNvPr id="8" name="Taulukko 7">
            <a:extLst>
              <a:ext uri="{FF2B5EF4-FFF2-40B4-BE49-F238E27FC236}">
                <a16:creationId xmlns:a16="http://schemas.microsoft.com/office/drawing/2014/main" id="{05599468-96CB-4532-AFF4-AE82AD7C02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298387"/>
              </p:ext>
            </p:extLst>
          </p:nvPr>
        </p:nvGraphicFramePr>
        <p:xfrm>
          <a:off x="503364" y="937740"/>
          <a:ext cx="8068235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2250">
                  <a:extLst>
                    <a:ext uri="{9D8B030D-6E8A-4147-A177-3AD203B41FA5}">
                      <a16:colId xmlns:a16="http://schemas.microsoft.com/office/drawing/2014/main" val="4058202620"/>
                    </a:ext>
                  </a:extLst>
                </a:gridCol>
                <a:gridCol w="1639379">
                  <a:extLst>
                    <a:ext uri="{9D8B030D-6E8A-4147-A177-3AD203B41FA5}">
                      <a16:colId xmlns:a16="http://schemas.microsoft.com/office/drawing/2014/main" val="3801796820"/>
                    </a:ext>
                  </a:extLst>
                </a:gridCol>
                <a:gridCol w="1598614">
                  <a:extLst>
                    <a:ext uri="{9D8B030D-6E8A-4147-A177-3AD203B41FA5}">
                      <a16:colId xmlns:a16="http://schemas.microsoft.com/office/drawing/2014/main" val="818050077"/>
                    </a:ext>
                  </a:extLst>
                </a:gridCol>
                <a:gridCol w="1618996">
                  <a:extLst>
                    <a:ext uri="{9D8B030D-6E8A-4147-A177-3AD203B41FA5}">
                      <a16:colId xmlns:a16="http://schemas.microsoft.com/office/drawing/2014/main" val="3105798388"/>
                    </a:ext>
                  </a:extLst>
                </a:gridCol>
                <a:gridCol w="1618996">
                  <a:extLst>
                    <a:ext uri="{9D8B030D-6E8A-4147-A177-3AD203B41FA5}">
                      <a16:colId xmlns:a16="http://schemas.microsoft.com/office/drawing/2014/main" val="2291190666"/>
                    </a:ext>
                  </a:extLst>
                </a:gridCol>
              </a:tblGrid>
              <a:tr h="310563">
                <a:tc>
                  <a:txBody>
                    <a:bodyPr/>
                    <a:lstStyle/>
                    <a:p>
                      <a:r>
                        <a:rPr lang="en-US" sz="1800" noProof="0"/>
                        <a:t>Project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noProof="0"/>
                        <a:t>Battery 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noProof="0"/>
                        <a:t>Power and 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noProof="0"/>
                        <a:t>Price of the 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noProof="0"/>
                        <a:t>Location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0897"/>
                  </a:ext>
                </a:extLst>
              </a:tr>
              <a:tr h="354929">
                <a:tc>
                  <a:txBody>
                    <a:bodyPr/>
                    <a:lstStyle/>
                    <a:p>
                      <a:r>
                        <a:rPr lang="en-US" sz="1400" noProof="0"/>
                        <a:t>Dalian VFB -  UET / Rongke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Vanadium redox flow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200 MW</a:t>
                      </a:r>
                    </a:p>
                    <a:p>
                      <a:r>
                        <a:rPr lang="en-US" sz="1400" noProof="0"/>
                        <a:t>800 MWh</a:t>
                      </a:r>
                    </a:p>
                    <a:p>
                      <a:r>
                        <a:rPr lang="en-US" sz="1400" noProof="0"/>
                        <a:t>4 hours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China</a:t>
                      </a:r>
                    </a:p>
                    <a:p>
                      <a:r>
                        <a:rPr lang="en-US" sz="1400" noProof="0"/>
                        <a:t>Liaoning, Dalian</a:t>
                      </a:r>
                    </a:p>
                    <a:p>
                      <a:endParaRPr lang="en-US" sz="14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793841"/>
                  </a:ext>
                </a:extLst>
              </a:tr>
              <a:tr h="354929">
                <a:tc>
                  <a:txBody>
                    <a:bodyPr/>
                    <a:lstStyle/>
                    <a:p>
                      <a:r>
                        <a:rPr lang="en-US" sz="1400" b="0" i="0" noProof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</a:rPr>
                        <a:t>Hyundai &amp; Korea Zinc energy storage system</a:t>
                      </a:r>
                      <a:endParaRPr lang="en-US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Lithium-ion</a:t>
                      </a:r>
                      <a:endParaRPr lang="en-US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150 MWh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~40 M€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South Korea</a:t>
                      </a:r>
                    </a:p>
                    <a:p>
                      <a:r>
                        <a:rPr lang="en-US" sz="1400" noProof="0"/>
                        <a:t>Ulsan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3624063"/>
                  </a:ext>
                </a:extLst>
              </a:tr>
              <a:tr h="354929">
                <a:tc>
                  <a:txBody>
                    <a:bodyPr/>
                    <a:lstStyle/>
                    <a:p>
                      <a:r>
                        <a:rPr lang="en-US" sz="1400" noProof="0"/>
                        <a:t>NEC Energy Solutions</a:t>
                      </a:r>
                    </a:p>
                    <a:p>
                      <a:r>
                        <a:rPr lang="en-US" sz="1400" b="0" i="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EnspireME </a:t>
                      </a:r>
                      <a:endParaRPr lang="en-US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Lithium-ion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48 MW</a:t>
                      </a:r>
                    </a:p>
                    <a:p>
                      <a:r>
                        <a:rPr lang="en-US" sz="1400" noProof="0" dirty="0"/>
                        <a:t>50 MWh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”Less than 100 M€”, </a:t>
                      </a:r>
                      <a:br>
                        <a:rPr lang="en-US" sz="1400" noProof="0"/>
                      </a:br>
                      <a:r>
                        <a:rPr lang="en-US" sz="1400" noProof="0"/>
                        <a:t>estimated 40 M€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Germany</a:t>
                      </a:r>
                    </a:p>
                    <a:p>
                      <a:r>
                        <a:rPr lang="en-US" sz="1400" noProof="0"/>
                        <a:t>Jardelund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622960"/>
                  </a:ext>
                </a:extLst>
              </a:tr>
              <a:tr h="354929">
                <a:tc>
                  <a:txBody>
                    <a:bodyPr/>
                    <a:lstStyle/>
                    <a:p>
                      <a:r>
                        <a:rPr lang="en-US" sz="1400" noProof="0"/>
                        <a:t>Neoen - Tesla Inc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Lithium-ion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100 MW</a:t>
                      </a:r>
                    </a:p>
                    <a:p>
                      <a:r>
                        <a:rPr lang="en-US" sz="1400" noProof="0"/>
                        <a:t>129 MWh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58 M€ </a:t>
                      </a:r>
                      <a:br>
                        <a:rPr lang="en-US" sz="1400" noProof="0"/>
                      </a:br>
                      <a:r>
                        <a:rPr lang="en-US" sz="1400" noProof="0"/>
                        <a:t>(saved 35 M€ during first year)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Australia</a:t>
                      </a:r>
                    </a:p>
                    <a:p>
                      <a:r>
                        <a:rPr lang="en-US" sz="1400" noProof="0"/>
                        <a:t>Near Jamestown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1418062"/>
                  </a:ext>
                </a:extLst>
              </a:tr>
              <a:tr h="665491">
                <a:tc>
                  <a:txBody>
                    <a:bodyPr/>
                    <a:lstStyle/>
                    <a:p>
                      <a:r>
                        <a:rPr lang="en-US" sz="1400" noProof="0"/>
                        <a:t>Tesla (Owned by PG&amp;E), Vistra Energy Corp, Hummingbird Energy Storage LLC, Micronoc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Lithium-ion</a:t>
                      </a:r>
                    </a:p>
                    <a:p>
                      <a:endParaRPr lang="en-US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Four separate BESS projects</a:t>
                      </a:r>
                    </a:p>
                    <a:p>
                      <a:r>
                        <a:rPr lang="en-US" sz="1400" noProof="0" dirty="0"/>
                        <a:t>183 MW, 300 MW, 75 MW, 10 MW. </a:t>
                      </a:r>
                      <a:br>
                        <a:rPr lang="en-US" sz="1400" noProof="0" dirty="0"/>
                      </a:br>
                      <a:r>
                        <a:rPr lang="en-US" sz="1400" noProof="0" dirty="0"/>
                        <a:t>Total = 568 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USA</a:t>
                      </a:r>
                    </a:p>
                    <a:p>
                      <a:r>
                        <a:rPr lang="en-US" sz="1400" noProof="0" dirty="0"/>
                        <a:t>California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30361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9218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BESS is needed to fully integrate RES into the power system. It is a solution to dealing with the intermittent nature of RES.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BESS can support the power system with peak load shaving and frequency regulation. It can also act as a reserve plant.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price of batteries has decreased steadily in the last years, making BESS a strong contender to mechanical storage technologies (hydro and air).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05.03.2019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 fontScale="92500"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hlinkClick r:id="rId3"/>
              </a:rPr>
              <a:t>https://ieeexplore-ieee-org.libproxy.aalto.fi/document/8315940</a:t>
            </a:r>
            <a:endParaRPr lang="en-US" sz="1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hlinkClick r:id="rId4"/>
              </a:rPr>
              <a:t>https://ieeexplore-ieee-org.libproxy.aalto.fi/document/6811152</a:t>
            </a:r>
            <a:endParaRPr lang="en-US" sz="1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hlinkClick r:id="rId5"/>
              </a:rPr>
              <a:t>https://www.tekniikkatalous.fi/tekniikka/energia/pohjoismaiden-suurin-akku-on-nyt-jo-5-mw-kehitysta-ajaa-tavoite-siirtya-100-uusiutuviin-6749225</a:t>
            </a:r>
            <a:endParaRPr lang="en-US" sz="1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hlinkClick r:id="rId6"/>
              </a:rPr>
              <a:t>http://www.uetechnologies.com/news/72-unienergy-technologies-strategic-partner-to-deliver-world-s-largest-battery</a:t>
            </a:r>
            <a:endParaRPr lang="en-US" sz="1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hlinkClick r:id="rId7"/>
              </a:rPr>
              <a:t>http://www.climateaction.org/news/hyundai-electric-to-break-the-record-for-worlds-largest-battery</a:t>
            </a:r>
            <a:endParaRPr lang="en-US" sz="1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hlinkClick r:id="rId8"/>
              </a:rPr>
              <a:t>https://www.energy-storage.news/news/50mwh-battery-completed-in-germany-claims-europes-largest-crown</a:t>
            </a:r>
            <a:endParaRPr lang="en-US" sz="1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hlinkClick r:id="rId9"/>
              </a:rPr>
              <a:t>https://www.weforum.org/agenda/2018/11/california-will-replace-gas-power-plants-with-the-worlds-largest-battery-system/</a:t>
            </a:r>
            <a:endParaRPr lang="en-US" sz="1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200" dirty="0">
                <a:hlinkClick r:id="rId10"/>
              </a:rPr>
              <a:t>https://tem.fi/documents/1410877/2772829/332_2017_Tulevaisuuden+energia_2030_2050.pdf/4f1c0ec0-58fc-4c1c-9297-7f90ac01615b</a:t>
            </a:r>
            <a:endParaRPr lang="fi-FI" sz="1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u="sng" dirty="0">
                <a:hlinkClick r:id="rId11"/>
              </a:rPr>
              <a:t>http://www.diva-portal.org/smash/get/diva2:1254196/FULLTEXT01.pdf</a:t>
            </a:r>
            <a:endParaRPr lang="fi-FI" sz="1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u="sng" dirty="0">
                <a:hlinkClick r:id="rId11"/>
              </a:rPr>
              <a:t>http://www.diva-portal.org/smash/get/diva2:1254196/FULLTEXT01.pdf</a:t>
            </a:r>
            <a:endParaRPr lang="fi-FI" sz="1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u="sng" dirty="0">
                <a:hlinkClick r:id="rId12"/>
              </a:rPr>
              <a:t>www.caiso.com/Documents/FlexibleResourcesHelpRenewables_FastFacts.pdf</a:t>
            </a:r>
            <a:endParaRPr lang="fi-FI" sz="1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1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Source materials used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05.03.2019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15164DF-CD1D-4800-868D-0F3E12FD73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1897" y="3565800"/>
            <a:ext cx="3445737" cy="2222109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399" y="1497600"/>
            <a:ext cx="8062927" cy="4136400"/>
          </a:xfrm>
        </p:spPr>
        <p:txBody>
          <a:bodyPr>
            <a:normAutofit/>
          </a:bodyPr>
          <a:lstStyle/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Electrical power generation is changing around the world due to the increasing share of renewable energy sources (RES).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The variable nature of RES makes its difficult to match generation with demand, posing a threat to the stability of the system.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BESS can be used to minimize the impact on the power system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r>
              <a:rPr lang="fi-FI" dirty="0"/>
              <a:t>: </a:t>
            </a:r>
            <a:r>
              <a:rPr lang="en-US" dirty="0"/>
              <a:t>Why</a:t>
            </a:r>
            <a:r>
              <a:rPr lang="fi-FI" dirty="0"/>
              <a:t> BESS is </a:t>
            </a:r>
            <a:r>
              <a:rPr lang="en-US" dirty="0"/>
              <a:t>needed</a:t>
            </a:r>
            <a:r>
              <a:rPr lang="fi-FI" dirty="0"/>
              <a:t>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05.03.2018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r>
              <a:rPr lang="en-US" alt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>
            <a:extLst>
              <a:ext uri="{FF2B5EF4-FFF2-40B4-BE49-F238E27FC236}">
                <a16:creationId xmlns:a16="http://schemas.microsoft.com/office/drawing/2014/main" id="{D3D4B3FD-B867-4F70-8DB8-799A69CEF2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Storage </a:t>
            </a:r>
            <a:r>
              <a:rPr lang="en-US" dirty="0"/>
              <a:t>technologies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87E4CCCC-1061-440E-9DFC-36DCCD6DDF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6514ECBD-9B74-40EA-8D7F-6DB2E2F8CA3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456D483E-2C6B-42CF-B4DC-8D366012364E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05.03.2018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2C69DB12-F5FC-4E38-8737-C0D975C3D33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106AABEC-CCE7-4FE8-B1AB-CB6FDB3F24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173" y="1245918"/>
            <a:ext cx="6026798" cy="443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61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Kaaviokuva 8">
            <a:extLst>
              <a:ext uri="{FF2B5EF4-FFF2-40B4-BE49-F238E27FC236}">
                <a16:creationId xmlns:a16="http://schemas.microsoft.com/office/drawing/2014/main" id="{979B542D-E182-470C-956C-039D1D5748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2569823"/>
              </p:ext>
            </p:extLst>
          </p:nvPr>
        </p:nvGraphicFramePr>
        <p:xfrm>
          <a:off x="129541" y="1250576"/>
          <a:ext cx="8691730" cy="452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kstin paikkamerkki 10">
            <a:extLst>
              <a:ext uri="{FF2B5EF4-FFF2-40B4-BE49-F238E27FC236}">
                <a16:creationId xmlns:a16="http://schemas.microsoft.com/office/drawing/2014/main" id="{55C97FEA-6E2D-4768-98F7-4D6914DF8A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9100" y="1325880"/>
            <a:ext cx="8152500" cy="41757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Balancing of electricity grid is easier and faster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More flexible and reliable grid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Maintain the frequency of grid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Store renewable energy effectively and release it quickly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More predictable and smoother power supply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Improve power quality and reduce costs of energy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Encourage for local production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85655A27-CB24-4731-96D8-F2C7C385C2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Benefits of BESS </a:t>
            </a:r>
          </a:p>
        </p:txBody>
      </p:sp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2D51AD81-1E39-4A4F-8B68-76089B3B72D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13" name="Tekstin paikkamerkki 12">
            <a:extLst>
              <a:ext uri="{FF2B5EF4-FFF2-40B4-BE49-F238E27FC236}">
                <a16:creationId xmlns:a16="http://schemas.microsoft.com/office/drawing/2014/main" id="{92C3FE52-3A4D-4AA3-B1FC-3F921E8759F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9323BEFE-2EB6-450D-BE7A-A7A337C4374E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fi-FI" dirty="0"/>
              <a:t>05.03.2019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DBF38726-787B-4BD0-AC1C-0C4EDB48767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pic>
        <p:nvPicPr>
          <p:cNvPr id="1026" name="Picture 2" descr="Image result for benefits of battery energy storage systems">
            <a:extLst>
              <a:ext uri="{FF2B5EF4-FFF2-40B4-BE49-F238E27FC236}">
                <a16:creationId xmlns:a16="http://schemas.microsoft.com/office/drawing/2014/main" id="{A92D031C-091B-40E8-8B8B-E89AE093E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580" y="1213599"/>
            <a:ext cx="2979421" cy="4584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043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8981C00A-05F3-4E35-AC22-6189DD1D13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Renewable integration:</a:t>
            </a:r>
            <a:r>
              <a:rPr lang="en-US" sz="1600" b="0" dirty="0"/>
              <a:t> Helps the power system to deal with the intermittent nature of wind and solar, allowing increased penetration of RES in the power system.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Peak load shaving:</a:t>
            </a:r>
            <a:r>
              <a:rPr lang="en-US" sz="1600" b="0" dirty="0"/>
              <a:t> BESS can be charged when the electricity prices are the lowest and discharged when the prices are highest (smoothing customer load).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/>
              <a:t>Frequency regulation:</a:t>
            </a:r>
            <a:r>
              <a:rPr lang="en-US" sz="1600" dirty="0"/>
              <a:t> </a:t>
            </a:r>
            <a:r>
              <a:rPr lang="en-US" sz="1600" b="0" dirty="0"/>
              <a:t>BESS can respond quickly to frequency deviations, yielding financial savings for TSOs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Other reserve functions</a:t>
            </a:r>
            <a:r>
              <a:rPr lang="en-US" sz="1600" b="0" dirty="0"/>
              <a:t>, such as: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/>
              <a:t>Voltage regulation:</a:t>
            </a:r>
            <a:r>
              <a:rPr lang="en-US" sz="1600" dirty="0"/>
              <a:t> BESS can support voltage levels in power distribution systems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/>
              <a:t>Transmission relief:</a:t>
            </a:r>
            <a:r>
              <a:rPr lang="en-US" sz="1600" dirty="0"/>
              <a:t> BESS can ”increase” transmission line capacity during peak hours by supporting local loads</a:t>
            </a:r>
            <a:endParaRPr lang="en-US" sz="1600" b="1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AC332763-2DC0-4ECB-A0C7-658683A411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Role of BESS in power systems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A135EE41-5407-401F-B4F2-BF30D0CAE4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4954D342-8CE5-4367-B41F-24DE4CEFA0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1B415CB4-A716-4A78-A1E2-E971EFA76E06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05.03.2019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3784C279-9CDF-4219-8AD5-BB99D0B41AA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8380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88891BD1-9D0A-4C80-B791-0652190441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399" y="1497600"/>
            <a:ext cx="8212785" cy="41364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600" dirty="0"/>
              <a:t>A BESS is comprised of the following major components: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Battery pack</a:t>
            </a:r>
            <a:br>
              <a:rPr lang="en-US" sz="1600" b="1" dirty="0"/>
            </a:br>
            <a:r>
              <a:rPr lang="en-US" sz="1600" dirty="0"/>
              <a:t>A number of cells connected in serial or parallel arrangement.</a:t>
            </a:r>
            <a:endParaRPr lang="en-US" sz="1600" b="1" dirty="0"/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Battery Management System (BMS)</a:t>
            </a:r>
            <a:br>
              <a:rPr lang="en-US" sz="1600" b="1" dirty="0"/>
            </a:br>
            <a:r>
              <a:rPr lang="en-US" sz="1600" dirty="0"/>
              <a:t>Protects, monitors and controls the battery and reports battery data.</a:t>
            </a:r>
            <a:endParaRPr lang="en-US" sz="1600" b="1" dirty="0"/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Power Conversion System (inverter)</a:t>
            </a:r>
            <a:br>
              <a:rPr lang="en-US" sz="1600" b="1" dirty="0"/>
            </a:br>
            <a:r>
              <a:rPr lang="en-US" sz="1600" dirty="0"/>
              <a:t>Interfaces the DC battery system to the AC power system.</a:t>
            </a:r>
            <a:endParaRPr lang="en-US" sz="1600" b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/>
              <a:t>Power Plant Controller</a:t>
            </a:r>
            <a:br>
              <a:rPr lang="en-US" sz="1600" b="1" dirty="0"/>
            </a:br>
            <a:r>
              <a:rPr lang="en-US" sz="1600" dirty="0"/>
              <a:t>Supervises and controls the whole system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0" indent="0"/>
            <a:r>
              <a:rPr lang="en-US" sz="1600" b="1" dirty="0"/>
              <a:t>The </a:t>
            </a:r>
            <a:r>
              <a:rPr lang="en-US" sz="1600" dirty="0"/>
              <a:t>PCS and Plant Controller are just as important to the BESS as the battery.</a:t>
            </a:r>
            <a:r>
              <a:rPr lang="en-US" sz="600" b="1" dirty="0"/>
              <a:t/>
            </a:r>
            <a:br>
              <a:rPr lang="en-US" sz="600" b="1" dirty="0"/>
            </a:br>
            <a:endParaRPr lang="en-US" sz="600" b="1" dirty="0"/>
          </a:p>
          <a:p>
            <a:pPr lvl="2"/>
            <a:endParaRPr lang="en-US" sz="1600" dirty="0"/>
          </a:p>
          <a:p>
            <a:endParaRPr lang="en-US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46A61108-20BF-4C58-8DAC-8383B99856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BESS architecture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DE9BA452-9EA2-4EE2-9FBA-7B368EE062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15B13A64-3C0B-4006-83F0-EB30E7BF28A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BED4B51F-E42E-40BE-8F97-3B0503AE9A0C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05.03.2019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634B21D8-039A-475B-9388-007990EDF8A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3151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>
            <a:extLst>
              <a:ext uri="{FF2B5EF4-FFF2-40B4-BE49-F238E27FC236}">
                <a16:creationId xmlns:a16="http://schemas.microsoft.com/office/drawing/2014/main" id="{BB576575-A76F-4428-82F6-BD283E8A8F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Battery &amp; PV price development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918D2057-9B61-46CB-851F-5660AFF2B5B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389559EF-07F2-4B3B-AE9C-A98FB7C40D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20FB2AF1-2299-48CF-A5C7-513B6F9C054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05.03.2019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D1257F9D-873D-4BCB-BCC4-BAEB35DDB06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3C7A1C-CCCD-4807-85AB-B89150268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99" y="1224736"/>
            <a:ext cx="7772401" cy="4510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288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A0EDE89E-1AD2-4CE5-954C-454B81330A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3999600" cy="4136400"/>
          </a:xfrm>
        </p:spPr>
        <p:txBody>
          <a:bodyPr>
            <a:normAutofit/>
          </a:bodyPr>
          <a:lstStyle/>
          <a:p>
            <a:r>
              <a:rPr lang="en-US" sz="2000" u="sng" dirty="0"/>
              <a:t>Current situation</a:t>
            </a:r>
          </a:p>
          <a:p>
            <a:pPr marL="0" indent="0"/>
            <a:endParaRPr lang="en-US" sz="2000" u="sng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Korea Zinc – Hyundai (BESS)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/>
              <a:t>150 MWh - 40 M€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/>
              <a:t>Unit price per kWh 260€</a:t>
            </a:r>
          </a:p>
          <a:p>
            <a:pPr marL="388937" lvl="1" indent="0">
              <a:buNone/>
            </a:pPr>
            <a:endParaRPr lang="en-US" sz="16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err="1"/>
              <a:t>Neoen</a:t>
            </a:r>
            <a:r>
              <a:rPr lang="en-US" sz="1600" dirty="0"/>
              <a:t> – Tesla Inc (BESS)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100 MW / 129 MWh - 58 M€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Unit price per kWh 450 €</a:t>
            </a:r>
          </a:p>
          <a:p>
            <a:pPr marL="0" indent="0"/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Tesla Powerwall (for home usage)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	7 kW / 13.5 kWh - 6700 $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	Unit price per kWh 500 $ (440 €)</a:t>
            </a:r>
          </a:p>
          <a:p>
            <a:pPr marL="0" indent="0"/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2000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u="sng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070ECB66-968B-4014-A5FC-BE92A3349B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Comparison of prices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BBA588EB-68F0-4034-A6C6-C80230FD00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69B0AD17-3E3C-405C-A436-2C85AB65646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BA91B2DF-38F5-4B2B-93E0-506AC39EF2D0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05.03.2019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0D1EB914-7A14-466A-9448-D73A4CCA06B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89D348-CF3D-467C-8088-A0D771697213}"/>
              </a:ext>
            </a:extLst>
          </p:cNvPr>
          <p:cNvSpPr/>
          <p:nvPr/>
        </p:nvSpPr>
        <p:spPr>
          <a:xfrm>
            <a:off x="4572000" y="1387740"/>
            <a:ext cx="4572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u="sng" dirty="0">
                <a:latin typeface="+mn-lt"/>
              </a:rPr>
              <a:t>In future (after 10-20 years)</a:t>
            </a:r>
          </a:p>
          <a:p>
            <a:endParaRPr lang="en-US" sz="1600" b="1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Total price of 10 kWh battery is 1500 $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Unit price per kWh 150 $ (132 €)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We can assume that after 10-20 years batteries may increase LCOE value even 100-150 €/MWh</a:t>
            </a:r>
          </a:p>
        </p:txBody>
      </p:sp>
    </p:spTree>
    <p:extLst>
      <p:ext uri="{BB962C8B-B14F-4D97-AF65-F5344CB8AC3E}">
        <p14:creationId xmlns:p14="http://schemas.microsoft.com/office/powerpoint/2010/main" val="4208387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Kaaviokuva 8">
            <a:extLst>
              <a:ext uri="{FF2B5EF4-FFF2-40B4-BE49-F238E27FC236}">
                <a16:creationId xmlns:a16="http://schemas.microsoft.com/office/drawing/2014/main" id="{4B6711E5-8087-494C-A853-AA29689225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5228533"/>
              </p:ext>
            </p:extLst>
          </p:nvPr>
        </p:nvGraphicFramePr>
        <p:xfrm>
          <a:off x="226358" y="1412887"/>
          <a:ext cx="4341848" cy="4268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Otsikko 2">
            <a:extLst>
              <a:ext uri="{FF2B5EF4-FFF2-40B4-BE49-F238E27FC236}">
                <a16:creationId xmlns:a16="http://schemas.microsoft.com/office/drawing/2014/main" id="{017CBF72-E149-4FBE-9FA5-8E46632016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Current projects in Finland and Nordics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4D375242-C829-4C63-AD38-D30A7BFAB8B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74DA2CAD-93F5-40EE-85B8-AB424B0FF7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5670D8D4-2DE1-4EDE-87EB-297BE25332C2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05.03.2019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1572FF88-C979-4D98-A9E2-85BF3CE99013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pic>
        <p:nvPicPr>
          <p:cNvPr id="1026" name="Picture 2" descr="Image result for forshuvud battery">
            <a:extLst>
              <a:ext uri="{FF2B5EF4-FFF2-40B4-BE49-F238E27FC236}">
                <a16:creationId xmlns:a16="http://schemas.microsoft.com/office/drawing/2014/main" id="{839353DB-1046-4B2A-A28B-E02023C321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433" y="1218525"/>
            <a:ext cx="3478958" cy="232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suvilahden akku">
            <a:extLst>
              <a:ext uri="{FF2B5EF4-FFF2-40B4-BE49-F238E27FC236}">
                <a16:creationId xmlns:a16="http://schemas.microsoft.com/office/drawing/2014/main" id="{1F094F7E-07F3-4E24-B143-38C06A58D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024" y="3539642"/>
            <a:ext cx="3627776" cy="226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809316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15107</TotalTime>
  <Words>976</Words>
  <Application>Microsoft Office PowerPoint</Application>
  <PresentationFormat>On-screen Show (4:3)</PresentationFormat>
  <Paragraphs>179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Calibri</vt:lpstr>
      <vt:lpstr>Times New Roman</vt:lpstr>
      <vt:lpstr>Wingdings</vt:lpstr>
      <vt:lpstr>presentation</vt:lpstr>
      <vt:lpstr>Aalto Content - Green</vt:lpstr>
      <vt:lpstr>ELEC-E8423 - Smart Grid  Battery Energy Storage Systems</vt:lpstr>
      <vt:lpstr>Introduction: Why BESS is needed?</vt:lpstr>
      <vt:lpstr>Storage technologies</vt:lpstr>
      <vt:lpstr>Benefits of BESS </vt:lpstr>
      <vt:lpstr>Role of BESS in power systems</vt:lpstr>
      <vt:lpstr>BESS architecture</vt:lpstr>
      <vt:lpstr>Battery &amp; PV price development</vt:lpstr>
      <vt:lpstr>Comparison of prices</vt:lpstr>
      <vt:lpstr>Current projects in Finland and Nordics</vt:lpstr>
      <vt:lpstr>Current and upcoming large projects in world</vt:lpstr>
      <vt:lpstr>Conclusions</vt:lpstr>
      <vt:lpstr>Source materials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1158</cp:revision>
  <dcterms:created xsi:type="dcterms:W3CDTF">2010-03-23T14:57:30Z</dcterms:created>
  <dcterms:modified xsi:type="dcterms:W3CDTF">2019-03-05T07:11:09Z</dcterms:modified>
</cp:coreProperties>
</file>