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3"/>
  </p:notesMasterIdLst>
  <p:handoutMasterIdLst>
    <p:handoutMasterId r:id="rId14"/>
  </p:handoutMasterIdLst>
  <p:sldIdLst>
    <p:sldId id="339" r:id="rId3"/>
    <p:sldId id="355" r:id="rId4"/>
    <p:sldId id="365" r:id="rId5"/>
    <p:sldId id="366" r:id="rId6"/>
    <p:sldId id="371" r:id="rId7"/>
    <p:sldId id="369" r:id="rId8"/>
    <p:sldId id="370" r:id="rId9"/>
    <p:sldId id="372" r:id="rId10"/>
    <p:sldId id="363" r:id="rId11"/>
    <p:sldId id="362" r:id="rId12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5BD"/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B66040-FF6F-4814-B404-F90BFCEC78F5}" v="1" dt="2019-04-01T16:31:16.1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0349" autoAdjust="0"/>
  </p:normalViewPr>
  <p:slideViewPr>
    <p:cSldViewPr snapToGrid="0" snapToObjects="1">
      <p:cViewPr varScale="1">
        <p:scale>
          <a:sx n="107" d="100"/>
          <a:sy n="107" d="100"/>
        </p:scale>
        <p:origin x="135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ber Haxhiu" userId="7f9d3b1d-c33b-4420-bf32-d12f0a3284d7" providerId="ADAL" clId="{4BB66040-FF6F-4814-B404-F90BFCEC78F5}"/>
    <pc:docChg chg="modSld">
      <pc:chgData name="Arber Haxhiu" userId="7f9d3b1d-c33b-4420-bf32-d12f0a3284d7" providerId="ADAL" clId="{4BB66040-FF6F-4814-B404-F90BFCEC78F5}" dt="2019-04-01T16:32:06.329" v="230" actId="20577"/>
      <pc:docMkLst>
        <pc:docMk/>
      </pc:docMkLst>
      <pc:sldChg chg="modSp">
        <pc:chgData name="Arber Haxhiu" userId="7f9d3b1d-c33b-4420-bf32-d12f0a3284d7" providerId="ADAL" clId="{4BB66040-FF6F-4814-B404-F90BFCEC78F5}" dt="2019-04-01T16:32:06.329" v="230" actId="20577"/>
        <pc:sldMkLst>
          <pc:docMk/>
          <pc:sldMk cId="2138976864" sldId="355"/>
        </pc:sldMkLst>
        <pc:spChg chg="mod">
          <ac:chgData name="Arber Haxhiu" userId="7f9d3b1d-c33b-4420-bf32-d12f0a3284d7" providerId="ADAL" clId="{4BB66040-FF6F-4814-B404-F90BFCEC78F5}" dt="2019-04-01T16:32:06.329" v="230" actId="20577"/>
          <ac:spMkLst>
            <pc:docMk/>
            <pc:sldMk cId="2138976864" sldId="355"/>
            <ac:spMk id="2" creationId="{00000000-0000-0000-0000-000000000000}"/>
          </ac:spMkLst>
        </pc:spChg>
      </pc:sldChg>
      <pc:sldChg chg="modSp">
        <pc:chgData name="Arber Haxhiu" userId="7f9d3b1d-c33b-4420-bf32-d12f0a3284d7" providerId="ADAL" clId="{4BB66040-FF6F-4814-B404-F90BFCEC78F5}" dt="2019-04-01T16:31:16.196" v="142"/>
        <pc:sldMkLst>
          <pc:docMk/>
          <pc:sldMk cId="521881533" sldId="363"/>
        </pc:sldMkLst>
        <pc:spChg chg="mod">
          <ac:chgData name="Arber Haxhiu" userId="7f9d3b1d-c33b-4420-bf32-d12f0a3284d7" providerId="ADAL" clId="{4BB66040-FF6F-4814-B404-F90BFCEC78F5}" dt="2019-04-01T16:31:16.196" v="142"/>
          <ac:spMkLst>
            <pc:docMk/>
            <pc:sldMk cId="521881533" sldId="363"/>
            <ac:spMk id="2" creationId="{00000000-0000-0000-0000-000000000000}"/>
          </ac:spMkLst>
        </pc:spChg>
      </pc:sldChg>
    </pc:docChg>
  </pc:docChgLst>
  <pc:docChgLst>
    <pc:chgData name="Arber Haxhiu" userId="7f9d3b1d-c33b-4420-bf32-d12f0a3284d7" providerId="ADAL" clId="{D66C803D-FC2A-46BB-B361-23EA356E9A0C}"/>
    <pc:docChg chg="undo redo custSel addSld delSld modSld sldOrd">
      <pc:chgData name="Arber Haxhiu" userId="7f9d3b1d-c33b-4420-bf32-d12f0a3284d7" providerId="ADAL" clId="{D66C803D-FC2A-46BB-B361-23EA356E9A0C}" dt="2019-03-31T10:28:01.096" v="8166" actId="2696"/>
      <pc:docMkLst>
        <pc:docMk/>
      </pc:docMkLst>
      <pc:sldChg chg="modSp">
        <pc:chgData name="Arber Haxhiu" userId="7f9d3b1d-c33b-4420-bf32-d12f0a3284d7" providerId="ADAL" clId="{D66C803D-FC2A-46BB-B361-23EA356E9A0C}" dt="2019-03-30T18:58:54.037" v="7366" actId="20577"/>
        <pc:sldMkLst>
          <pc:docMk/>
          <pc:sldMk cId="1640447932" sldId="339"/>
        </pc:sldMkLst>
        <pc:spChg chg="mod">
          <ac:chgData name="Arber Haxhiu" userId="7f9d3b1d-c33b-4420-bf32-d12f0a3284d7" providerId="ADAL" clId="{D66C803D-FC2A-46BB-B361-23EA356E9A0C}" dt="2019-03-30T18:58:54.037" v="7366" actId="20577"/>
          <ac:spMkLst>
            <pc:docMk/>
            <pc:sldMk cId="1640447932" sldId="339"/>
            <ac:spMk id="2" creationId="{00000000-0000-0000-0000-000000000000}"/>
          </ac:spMkLst>
        </pc:spChg>
        <pc:spChg chg="mod">
          <ac:chgData name="Arber Haxhiu" userId="7f9d3b1d-c33b-4420-bf32-d12f0a3284d7" providerId="ADAL" clId="{D66C803D-FC2A-46BB-B361-23EA356E9A0C}" dt="2019-03-25T18:44:53.931" v="51" actId="20577"/>
          <ac:spMkLst>
            <pc:docMk/>
            <pc:sldMk cId="1640447932" sldId="339"/>
            <ac:spMk id="3" creationId="{00000000-0000-0000-0000-000000000000}"/>
          </ac:spMkLst>
        </pc:spChg>
        <pc:spChg chg="mod">
          <ac:chgData name="Arber Haxhiu" userId="7f9d3b1d-c33b-4420-bf32-d12f0a3284d7" providerId="ADAL" clId="{D66C803D-FC2A-46BB-B361-23EA356E9A0C}" dt="2019-03-25T19:33:50.827" v="1338" actId="20577"/>
          <ac:spMkLst>
            <pc:docMk/>
            <pc:sldMk cId="1640447932" sldId="339"/>
            <ac:spMk id="6" creationId="{00000000-0000-0000-0000-000000000000}"/>
          </ac:spMkLst>
        </pc:spChg>
      </pc:sldChg>
      <pc:sldChg chg="add del">
        <pc:chgData name="Arber Haxhiu" userId="7f9d3b1d-c33b-4420-bf32-d12f0a3284d7" providerId="ADAL" clId="{D66C803D-FC2A-46BB-B361-23EA356E9A0C}" dt="2019-03-31T10:26:59.089" v="8164" actId="2696"/>
        <pc:sldMkLst>
          <pc:docMk/>
          <pc:sldMk cId="3223155658" sldId="352"/>
        </pc:sldMkLst>
      </pc:sldChg>
      <pc:sldChg chg="addSp delSp modSp">
        <pc:chgData name="Arber Haxhiu" userId="7f9d3b1d-c33b-4420-bf32-d12f0a3284d7" providerId="ADAL" clId="{D66C803D-FC2A-46BB-B361-23EA356E9A0C}" dt="2019-03-28T20:19:00.296" v="5623" actId="20577"/>
        <pc:sldMkLst>
          <pc:docMk/>
          <pc:sldMk cId="2138976864" sldId="355"/>
        </pc:sldMkLst>
        <pc:spChg chg="mod">
          <ac:chgData name="Arber Haxhiu" userId="7f9d3b1d-c33b-4420-bf32-d12f0a3284d7" providerId="ADAL" clId="{D66C803D-FC2A-46BB-B361-23EA356E9A0C}" dt="2019-03-28T20:19:00.296" v="5623" actId="20577"/>
          <ac:spMkLst>
            <pc:docMk/>
            <pc:sldMk cId="2138976864" sldId="355"/>
            <ac:spMk id="2" creationId="{00000000-0000-0000-0000-000000000000}"/>
          </ac:spMkLst>
        </pc:spChg>
        <pc:spChg chg="mod">
          <ac:chgData name="Arber Haxhiu" userId="7f9d3b1d-c33b-4420-bf32-d12f0a3284d7" providerId="ADAL" clId="{D66C803D-FC2A-46BB-B361-23EA356E9A0C}" dt="2019-03-25T18:46:14.958" v="240" actId="20577"/>
          <ac:spMkLst>
            <pc:docMk/>
            <pc:sldMk cId="2138976864" sldId="355"/>
            <ac:spMk id="3" creationId="{00000000-0000-0000-0000-000000000000}"/>
          </ac:spMkLst>
        </pc:spChg>
        <pc:spChg chg="add del">
          <ac:chgData name="Arber Haxhiu" userId="7f9d3b1d-c33b-4420-bf32-d12f0a3284d7" providerId="ADAL" clId="{D66C803D-FC2A-46BB-B361-23EA356E9A0C}" dt="2019-03-25T19:34:24.404" v="1346" actId="478"/>
          <ac:spMkLst>
            <pc:docMk/>
            <pc:sldMk cId="2138976864" sldId="355"/>
            <ac:spMk id="4" creationId="{00000000-0000-0000-0000-000000000000}"/>
          </ac:spMkLst>
        </pc:spChg>
        <pc:spChg chg="add del">
          <ac:chgData name="Arber Haxhiu" userId="7f9d3b1d-c33b-4420-bf32-d12f0a3284d7" providerId="ADAL" clId="{D66C803D-FC2A-46BB-B361-23EA356E9A0C}" dt="2019-03-25T19:34:24.404" v="1346" actId="478"/>
          <ac:spMkLst>
            <pc:docMk/>
            <pc:sldMk cId="2138976864" sldId="355"/>
            <ac:spMk id="5" creationId="{00000000-0000-0000-0000-000000000000}"/>
          </ac:spMkLst>
        </pc:spChg>
        <pc:spChg chg="mod">
          <ac:chgData name="Arber Haxhiu" userId="7f9d3b1d-c33b-4420-bf32-d12f0a3284d7" providerId="ADAL" clId="{D66C803D-FC2A-46BB-B361-23EA356E9A0C}" dt="2019-03-25T19:34:21.027" v="1345"/>
          <ac:spMkLst>
            <pc:docMk/>
            <pc:sldMk cId="2138976864" sldId="355"/>
            <ac:spMk id="7" creationId="{00000000-0000-0000-0000-000000000000}"/>
          </ac:spMkLst>
        </pc:spChg>
        <pc:spChg chg="add del mod">
          <ac:chgData name="Arber Haxhiu" userId="7f9d3b1d-c33b-4420-bf32-d12f0a3284d7" providerId="ADAL" clId="{D66C803D-FC2A-46BB-B361-23EA356E9A0C}" dt="2019-03-25T19:34:15.358" v="1344" actId="478"/>
          <ac:spMkLst>
            <pc:docMk/>
            <pc:sldMk cId="2138976864" sldId="355"/>
            <ac:spMk id="8" creationId="{00000000-0000-0000-0000-000000000000}"/>
          </ac:spMkLst>
        </pc:spChg>
      </pc:sldChg>
      <pc:sldChg chg="modSp">
        <pc:chgData name="Arber Haxhiu" userId="7f9d3b1d-c33b-4420-bf32-d12f0a3284d7" providerId="ADAL" clId="{D66C803D-FC2A-46BB-B361-23EA356E9A0C}" dt="2019-03-31T10:27:07.105" v="8165" actId="20577"/>
        <pc:sldMkLst>
          <pc:docMk/>
          <pc:sldMk cId="1660700262" sldId="362"/>
        </pc:sldMkLst>
        <pc:spChg chg="mod">
          <ac:chgData name="Arber Haxhiu" userId="7f9d3b1d-c33b-4420-bf32-d12f0a3284d7" providerId="ADAL" clId="{D66C803D-FC2A-46BB-B361-23EA356E9A0C}" dt="2019-03-31T10:26:54.213" v="8162" actId="20577"/>
          <ac:spMkLst>
            <pc:docMk/>
            <pc:sldMk cId="1660700262" sldId="362"/>
            <ac:spMk id="2" creationId="{00000000-0000-0000-0000-000000000000}"/>
          </ac:spMkLst>
        </pc:spChg>
        <pc:spChg chg="mod">
          <ac:chgData name="Arber Haxhiu" userId="7f9d3b1d-c33b-4420-bf32-d12f0a3284d7" providerId="ADAL" clId="{D66C803D-FC2A-46BB-B361-23EA356E9A0C}" dt="2019-03-31T10:27:07.105" v="8165" actId="20577"/>
          <ac:spMkLst>
            <pc:docMk/>
            <pc:sldMk cId="1660700262" sldId="362"/>
            <ac:spMk id="3" creationId="{00000000-0000-0000-0000-000000000000}"/>
          </ac:spMkLst>
        </pc:spChg>
      </pc:sldChg>
      <pc:sldChg chg="modSp">
        <pc:chgData name="Arber Haxhiu" userId="7f9d3b1d-c33b-4420-bf32-d12f0a3284d7" providerId="ADAL" clId="{D66C803D-FC2A-46BB-B361-23EA356E9A0C}" dt="2019-03-30T20:17:10.163" v="8153" actId="20577"/>
        <pc:sldMkLst>
          <pc:docMk/>
          <pc:sldMk cId="521881533" sldId="363"/>
        </pc:sldMkLst>
        <pc:spChg chg="mod">
          <ac:chgData name="Arber Haxhiu" userId="7f9d3b1d-c33b-4420-bf32-d12f0a3284d7" providerId="ADAL" clId="{D66C803D-FC2A-46BB-B361-23EA356E9A0C}" dt="2019-03-30T20:17:10.163" v="8153" actId="20577"/>
          <ac:spMkLst>
            <pc:docMk/>
            <pc:sldMk cId="521881533" sldId="363"/>
            <ac:spMk id="2" creationId="{00000000-0000-0000-0000-000000000000}"/>
          </ac:spMkLst>
        </pc:spChg>
        <pc:spChg chg="mod">
          <ac:chgData name="Arber Haxhiu" userId="7f9d3b1d-c33b-4420-bf32-d12f0a3284d7" providerId="ADAL" clId="{D66C803D-FC2A-46BB-B361-23EA356E9A0C}" dt="2019-03-30T18:46:21.580" v="7315" actId="20577"/>
          <ac:spMkLst>
            <pc:docMk/>
            <pc:sldMk cId="521881533" sldId="363"/>
            <ac:spMk id="3" creationId="{00000000-0000-0000-0000-000000000000}"/>
          </ac:spMkLst>
        </pc:spChg>
      </pc:sldChg>
      <pc:sldChg chg="del">
        <pc:chgData name="Arber Haxhiu" userId="7f9d3b1d-c33b-4420-bf32-d12f0a3284d7" providerId="ADAL" clId="{D66C803D-FC2A-46BB-B361-23EA356E9A0C}" dt="2019-03-31T10:28:01.096" v="8166" actId="2696"/>
        <pc:sldMkLst>
          <pc:docMk/>
          <pc:sldMk cId="3069074690" sldId="364"/>
        </pc:sldMkLst>
      </pc:sldChg>
      <pc:sldChg chg="addSp delSp modSp add modAnim">
        <pc:chgData name="Arber Haxhiu" userId="7f9d3b1d-c33b-4420-bf32-d12f0a3284d7" providerId="ADAL" clId="{D66C803D-FC2A-46BB-B361-23EA356E9A0C}" dt="2019-03-27T18:23:47.894" v="3878"/>
        <pc:sldMkLst>
          <pc:docMk/>
          <pc:sldMk cId="3189613176" sldId="365"/>
        </pc:sldMkLst>
        <pc:spChg chg="del">
          <ac:chgData name="Arber Haxhiu" userId="7f9d3b1d-c33b-4420-bf32-d12f0a3284d7" providerId="ADAL" clId="{D66C803D-FC2A-46BB-B361-23EA356E9A0C}" dt="2019-03-25T18:48:03.344" v="334" actId="478"/>
          <ac:spMkLst>
            <pc:docMk/>
            <pc:sldMk cId="3189613176" sldId="365"/>
            <ac:spMk id="2" creationId="{00000000-0000-0000-0000-000000000000}"/>
          </ac:spMkLst>
        </pc:spChg>
        <pc:spChg chg="mod">
          <ac:chgData name="Arber Haxhiu" userId="7f9d3b1d-c33b-4420-bf32-d12f0a3284d7" providerId="ADAL" clId="{D66C803D-FC2A-46BB-B361-23EA356E9A0C}" dt="2019-03-25T18:47:56.559" v="333" actId="14100"/>
          <ac:spMkLst>
            <pc:docMk/>
            <pc:sldMk cId="3189613176" sldId="365"/>
            <ac:spMk id="3" creationId="{00000000-0000-0000-0000-000000000000}"/>
          </ac:spMkLst>
        </pc:spChg>
        <pc:spChg chg="del">
          <ac:chgData name="Arber Haxhiu" userId="7f9d3b1d-c33b-4420-bf32-d12f0a3284d7" providerId="ADAL" clId="{D66C803D-FC2A-46BB-B361-23EA356E9A0C}" dt="2019-03-25T19:34:30.701" v="1348" actId="478"/>
          <ac:spMkLst>
            <pc:docMk/>
            <pc:sldMk cId="3189613176" sldId="365"/>
            <ac:spMk id="4" creationId="{00000000-0000-0000-0000-000000000000}"/>
          </ac:spMkLst>
        </pc:spChg>
        <pc:spChg chg="del">
          <ac:chgData name="Arber Haxhiu" userId="7f9d3b1d-c33b-4420-bf32-d12f0a3284d7" providerId="ADAL" clId="{D66C803D-FC2A-46BB-B361-23EA356E9A0C}" dt="2019-03-25T19:34:30.701" v="1348" actId="478"/>
          <ac:spMkLst>
            <pc:docMk/>
            <pc:sldMk cId="3189613176" sldId="365"/>
            <ac:spMk id="5" creationId="{00000000-0000-0000-0000-000000000000}"/>
          </ac:spMkLst>
        </pc:spChg>
        <pc:spChg chg="mod">
          <ac:chgData name="Arber Haxhiu" userId="7f9d3b1d-c33b-4420-bf32-d12f0a3284d7" providerId="ADAL" clId="{D66C803D-FC2A-46BB-B361-23EA356E9A0C}" dt="2019-03-25T19:34:28.229" v="1347"/>
          <ac:spMkLst>
            <pc:docMk/>
            <pc:sldMk cId="3189613176" sldId="365"/>
            <ac:spMk id="7" creationId="{00000000-0000-0000-0000-000000000000}"/>
          </ac:spMkLst>
        </pc:spChg>
        <pc:spChg chg="add del mod">
          <ac:chgData name="Arber Haxhiu" userId="7f9d3b1d-c33b-4420-bf32-d12f0a3284d7" providerId="ADAL" clId="{D66C803D-FC2A-46BB-B361-23EA356E9A0C}" dt="2019-03-25T18:48:05.984" v="335" actId="478"/>
          <ac:spMkLst>
            <pc:docMk/>
            <pc:sldMk cId="3189613176" sldId="365"/>
            <ac:spMk id="9" creationId="{732D71A2-44C9-49F1-8D9A-D6D071824CA8}"/>
          </ac:spMkLst>
        </pc:spChg>
        <pc:spChg chg="add mod">
          <ac:chgData name="Arber Haxhiu" userId="7f9d3b1d-c33b-4420-bf32-d12f0a3284d7" providerId="ADAL" clId="{D66C803D-FC2A-46BB-B361-23EA356E9A0C}" dt="2019-03-26T19:23:20.326" v="2883" actId="20577"/>
          <ac:spMkLst>
            <pc:docMk/>
            <pc:sldMk cId="3189613176" sldId="365"/>
            <ac:spMk id="11" creationId="{A42EA325-5AAC-46C2-9945-09F5531A6482}"/>
          </ac:spMkLst>
        </pc:spChg>
        <pc:spChg chg="add mod">
          <ac:chgData name="Arber Haxhiu" userId="7f9d3b1d-c33b-4420-bf32-d12f0a3284d7" providerId="ADAL" clId="{D66C803D-FC2A-46BB-B361-23EA356E9A0C}" dt="2019-03-25T19:56:37.758" v="1780" actId="6549"/>
          <ac:spMkLst>
            <pc:docMk/>
            <pc:sldMk cId="3189613176" sldId="365"/>
            <ac:spMk id="12" creationId="{A021F048-5EBC-469F-9CF0-B9C3246B9C2C}"/>
          </ac:spMkLst>
        </pc:spChg>
        <pc:picChg chg="add mod">
          <ac:chgData name="Arber Haxhiu" userId="7f9d3b1d-c33b-4420-bf32-d12f0a3284d7" providerId="ADAL" clId="{D66C803D-FC2A-46BB-B361-23EA356E9A0C}" dt="2019-03-25T18:51:35.910" v="337" actId="1076"/>
          <ac:picMkLst>
            <pc:docMk/>
            <pc:sldMk cId="3189613176" sldId="365"/>
            <ac:picMk id="10" creationId="{7E499B25-8221-4CEA-9B9F-C87DC208F962}"/>
          </ac:picMkLst>
        </pc:picChg>
      </pc:sldChg>
      <pc:sldChg chg="addSp delSp modSp add delAnim modAnim">
        <pc:chgData name="Arber Haxhiu" userId="7f9d3b1d-c33b-4420-bf32-d12f0a3284d7" providerId="ADAL" clId="{D66C803D-FC2A-46BB-B361-23EA356E9A0C}" dt="2019-03-28T20:24:53.549" v="5817" actId="1035"/>
        <pc:sldMkLst>
          <pc:docMk/>
          <pc:sldMk cId="2339651973" sldId="366"/>
        </pc:sldMkLst>
        <pc:spChg chg="add del mod">
          <ac:chgData name="Arber Haxhiu" userId="7f9d3b1d-c33b-4420-bf32-d12f0a3284d7" providerId="ADAL" clId="{D66C803D-FC2A-46BB-B361-23EA356E9A0C}" dt="2019-03-25T19:44:12.003" v="1544" actId="478"/>
          <ac:spMkLst>
            <pc:docMk/>
            <pc:sldMk cId="2339651973" sldId="366"/>
            <ac:spMk id="2" creationId="{46974028-2F14-434F-BDF1-E33B62FC1F34}"/>
          </ac:spMkLst>
        </pc:spChg>
        <pc:spChg chg="add del mod">
          <ac:chgData name="Arber Haxhiu" userId="7f9d3b1d-c33b-4420-bf32-d12f0a3284d7" providerId="ADAL" clId="{D66C803D-FC2A-46BB-B361-23EA356E9A0C}" dt="2019-03-28T20:24:46.083" v="5796" actId="478"/>
          <ac:spMkLst>
            <pc:docMk/>
            <pc:sldMk cId="2339651973" sldId="366"/>
            <ac:spMk id="2" creationId="{B53B2418-BC65-45BD-BEE1-CA30B3C21A91}"/>
          </ac:spMkLst>
        </pc:spChg>
        <pc:spChg chg="del mod">
          <ac:chgData name="Arber Haxhiu" userId="7f9d3b1d-c33b-4420-bf32-d12f0a3284d7" providerId="ADAL" clId="{D66C803D-FC2A-46BB-B361-23EA356E9A0C}" dt="2019-03-25T19:15:10.640" v="1008" actId="478"/>
          <ac:spMkLst>
            <pc:docMk/>
            <pc:sldMk cId="2339651973" sldId="366"/>
            <ac:spMk id="3" creationId="{00000000-0000-0000-0000-000000000000}"/>
          </ac:spMkLst>
        </pc:spChg>
        <pc:spChg chg="del">
          <ac:chgData name="Arber Haxhiu" userId="7f9d3b1d-c33b-4420-bf32-d12f0a3284d7" providerId="ADAL" clId="{D66C803D-FC2A-46BB-B361-23EA356E9A0C}" dt="2019-03-25T19:34:37.820" v="1350" actId="478"/>
          <ac:spMkLst>
            <pc:docMk/>
            <pc:sldMk cId="2339651973" sldId="366"/>
            <ac:spMk id="4" creationId="{00000000-0000-0000-0000-000000000000}"/>
          </ac:spMkLst>
        </pc:spChg>
        <pc:spChg chg="del">
          <ac:chgData name="Arber Haxhiu" userId="7f9d3b1d-c33b-4420-bf32-d12f0a3284d7" providerId="ADAL" clId="{D66C803D-FC2A-46BB-B361-23EA356E9A0C}" dt="2019-03-25T19:34:42.007" v="1351" actId="478"/>
          <ac:spMkLst>
            <pc:docMk/>
            <pc:sldMk cId="2339651973" sldId="366"/>
            <ac:spMk id="5" creationId="{00000000-0000-0000-0000-000000000000}"/>
          </ac:spMkLst>
        </pc:spChg>
        <pc:spChg chg="add del mod">
          <ac:chgData name="Arber Haxhiu" userId="7f9d3b1d-c33b-4420-bf32-d12f0a3284d7" providerId="ADAL" clId="{D66C803D-FC2A-46BB-B361-23EA356E9A0C}" dt="2019-03-25T19:44:42.982" v="1546" actId="478"/>
          <ac:spMkLst>
            <pc:docMk/>
            <pc:sldMk cId="2339651973" sldId="366"/>
            <ac:spMk id="6" creationId="{4A62C164-F7F0-4718-97F1-229EEE8CC002}"/>
          </ac:spMkLst>
        </pc:spChg>
        <pc:spChg chg="del mod">
          <ac:chgData name="Arber Haxhiu" userId="7f9d3b1d-c33b-4420-bf32-d12f0a3284d7" providerId="ADAL" clId="{D66C803D-FC2A-46BB-B361-23EA356E9A0C}" dt="2019-03-27T18:24:00.573" v="3880" actId="478"/>
          <ac:spMkLst>
            <pc:docMk/>
            <pc:sldMk cId="2339651973" sldId="366"/>
            <ac:spMk id="7" creationId="{00000000-0000-0000-0000-000000000000}"/>
          </ac:spMkLst>
        </pc:spChg>
        <pc:spChg chg="add del mod">
          <ac:chgData name="Arber Haxhiu" userId="7f9d3b1d-c33b-4420-bf32-d12f0a3284d7" providerId="ADAL" clId="{D66C803D-FC2A-46BB-B361-23EA356E9A0C}" dt="2019-03-25T19:45:46.528" v="1560" actId="478"/>
          <ac:spMkLst>
            <pc:docMk/>
            <pc:sldMk cId="2339651973" sldId="366"/>
            <ac:spMk id="9" creationId="{80E11BC5-D9A8-45BB-91F9-1985E5E49670}"/>
          </ac:spMkLst>
        </pc:spChg>
        <pc:spChg chg="del">
          <ac:chgData name="Arber Haxhiu" userId="7f9d3b1d-c33b-4420-bf32-d12f0a3284d7" providerId="ADAL" clId="{D66C803D-FC2A-46BB-B361-23EA356E9A0C}" dt="2019-03-25T19:04:16.939" v="910" actId="478"/>
          <ac:spMkLst>
            <pc:docMk/>
            <pc:sldMk cId="2339651973" sldId="366"/>
            <ac:spMk id="11" creationId="{A42EA325-5AAC-46C2-9945-09F5531A6482}"/>
          </ac:spMkLst>
        </pc:spChg>
        <pc:spChg chg="del">
          <ac:chgData name="Arber Haxhiu" userId="7f9d3b1d-c33b-4420-bf32-d12f0a3284d7" providerId="ADAL" clId="{D66C803D-FC2A-46BB-B361-23EA356E9A0C}" dt="2019-03-25T19:04:13.287" v="909" actId="478"/>
          <ac:spMkLst>
            <pc:docMk/>
            <pc:sldMk cId="2339651973" sldId="366"/>
            <ac:spMk id="12" creationId="{A021F048-5EBC-469F-9CF0-B9C3246B9C2C}"/>
          </ac:spMkLst>
        </pc:spChg>
        <pc:spChg chg="add mod">
          <ac:chgData name="Arber Haxhiu" userId="7f9d3b1d-c33b-4420-bf32-d12f0a3284d7" providerId="ADAL" clId="{D66C803D-FC2A-46BB-B361-23EA356E9A0C}" dt="2019-03-28T20:24:38.822" v="5779" actId="1076"/>
          <ac:spMkLst>
            <pc:docMk/>
            <pc:sldMk cId="2339651973" sldId="366"/>
            <ac:spMk id="13" creationId="{D1AD7703-3E81-4BE0-B349-3E436242FE16}"/>
          </ac:spMkLst>
        </pc:spChg>
        <pc:spChg chg="add del mod">
          <ac:chgData name="Arber Haxhiu" userId="7f9d3b1d-c33b-4420-bf32-d12f0a3284d7" providerId="ADAL" clId="{D66C803D-FC2A-46BB-B361-23EA356E9A0C}" dt="2019-03-27T18:21:37.927" v="3699" actId="478"/>
          <ac:spMkLst>
            <pc:docMk/>
            <pc:sldMk cId="2339651973" sldId="366"/>
            <ac:spMk id="14" creationId="{9311F442-8AB4-4DD8-A679-77B72DD7C203}"/>
          </ac:spMkLst>
        </pc:spChg>
        <pc:spChg chg="add">
          <ac:chgData name="Arber Haxhiu" userId="7f9d3b1d-c33b-4420-bf32-d12f0a3284d7" providerId="ADAL" clId="{D66C803D-FC2A-46BB-B361-23EA356E9A0C}" dt="2019-03-27T18:24:10.715" v="3881"/>
          <ac:spMkLst>
            <pc:docMk/>
            <pc:sldMk cId="2339651973" sldId="366"/>
            <ac:spMk id="15" creationId="{AB19424A-8483-43D4-9C71-F10F9449CAB3}"/>
          </ac:spMkLst>
        </pc:spChg>
        <pc:spChg chg="add del mod">
          <ac:chgData name="Arber Haxhiu" userId="7f9d3b1d-c33b-4420-bf32-d12f0a3284d7" providerId="ADAL" clId="{D66C803D-FC2A-46BB-B361-23EA356E9A0C}" dt="2019-03-27T18:21:52.270" v="3770" actId="478"/>
          <ac:spMkLst>
            <pc:docMk/>
            <pc:sldMk cId="2339651973" sldId="366"/>
            <ac:spMk id="16" creationId="{23011C65-E3FB-40FF-B0F8-E7641A986EA1}"/>
          </ac:spMkLst>
        </pc:spChg>
        <pc:spChg chg="add mod">
          <ac:chgData name="Arber Haxhiu" userId="7f9d3b1d-c33b-4420-bf32-d12f0a3284d7" providerId="ADAL" clId="{D66C803D-FC2A-46BB-B361-23EA356E9A0C}" dt="2019-03-28T20:24:53.549" v="5817" actId="1035"/>
          <ac:spMkLst>
            <pc:docMk/>
            <pc:sldMk cId="2339651973" sldId="366"/>
            <ac:spMk id="17" creationId="{99208506-9AC4-4E1C-8803-0F7F9D464C69}"/>
          </ac:spMkLst>
        </pc:spChg>
        <pc:spChg chg="add del mod">
          <ac:chgData name="Arber Haxhiu" userId="7f9d3b1d-c33b-4420-bf32-d12f0a3284d7" providerId="ADAL" clId="{D66C803D-FC2A-46BB-B361-23EA356E9A0C}" dt="2019-03-28T20:24:40.786" v="5784"/>
          <ac:spMkLst>
            <pc:docMk/>
            <pc:sldMk cId="2339651973" sldId="366"/>
            <ac:spMk id="18" creationId="{C6A90431-2FB7-42E3-ACA9-D8EE0E709AFE}"/>
          </ac:spMkLst>
        </pc:spChg>
        <pc:spChg chg="add mod">
          <ac:chgData name="Arber Haxhiu" userId="7f9d3b1d-c33b-4420-bf32-d12f0a3284d7" providerId="ADAL" clId="{D66C803D-FC2A-46BB-B361-23EA356E9A0C}" dt="2019-03-28T20:24:53.549" v="5817" actId="1035"/>
          <ac:spMkLst>
            <pc:docMk/>
            <pc:sldMk cId="2339651973" sldId="366"/>
            <ac:spMk id="19" creationId="{C65FAD81-BFD9-497D-91AE-B70E96605ABD}"/>
          </ac:spMkLst>
        </pc:spChg>
        <pc:spChg chg="add mod">
          <ac:chgData name="Arber Haxhiu" userId="7f9d3b1d-c33b-4420-bf32-d12f0a3284d7" providerId="ADAL" clId="{D66C803D-FC2A-46BB-B361-23EA356E9A0C}" dt="2019-03-28T20:24:53.549" v="5817" actId="1035"/>
          <ac:spMkLst>
            <pc:docMk/>
            <pc:sldMk cId="2339651973" sldId="366"/>
            <ac:spMk id="21" creationId="{AA914536-F144-4635-B51D-A123440E32BE}"/>
          </ac:spMkLst>
        </pc:spChg>
        <pc:spChg chg="add del">
          <ac:chgData name="Arber Haxhiu" userId="7f9d3b1d-c33b-4420-bf32-d12f0a3284d7" providerId="ADAL" clId="{D66C803D-FC2A-46BB-B361-23EA356E9A0C}" dt="2019-03-25T19:56:49.404" v="1784"/>
          <ac:spMkLst>
            <pc:docMk/>
            <pc:sldMk cId="2339651973" sldId="366"/>
            <ac:spMk id="22" creationId="{2E1124EE-6642-46A0-B60B-8DE135AC0724}"/>
          </ac:spMkLst>
        </pc:spChg>
        <pc:spChg chg="add mod">
          <ac:chgData name="Arber Haxhiu" userId="7f9d3b1d-c33b-4420-bf32-d12f0a3284d7" providerId="ADAL" clId="{D66C803D-FC2A-46BB-B361-23EA356E9A0C}" dt="2019-03-28T20:24:53.549" v="5817" actId="1035"/>
          <ac:spMkLst>
            <pc:docMk/>
            <pc:sldMk cId="2339651973" sldId="366"/>
            <ac:spMk id="25" creationId="{BEDC3E95-75B3-49C4-A4BC-3785FBB45899}"/>
          </ac:spMkLst>
        </pc:spChg>
        <pc:picChg chg="del">
          <ac:chgData name="Arber Haxhiu" userId="7f9d3b1d-c33b-4420-bf32-d12f0a3284d7" providerId="ADAL" clId="{D66C803D-FC2A-46BB-B361-23EA356E9A0C}" dt="2019-03-25T19:04:10.530" v="908" actId="478"/>
          <ac:picMkLst>
            <pc:docMk/>
            <pc:sldMk cId="2339651973" sldId="366"/>
            <ac:picMk id="10" creationId="{7E499B25-8221-4CEA-9B9F-C87DC208F962}"/>
          </ac:picMkLst>
        </pc:picChg>
        <pc:picChg chg="add del mod">
          <ac:chgData name="Arber Haxhiu" userId="7f9d3b1d-c33b-4420-bf32-d12f0a3284d7" providerId="ADAL" clId="{D66C803D-FC2A-46BB-B361-23EA356E9A0C}" dt="2019-03-25T19:56:15.091" v="1775" actId="478"/>
          <ac:picMkLst>
            <pc:docMk/>
            <pc:sldMk cId="2339651973" sldId="366"/>
            <ac:picMk id="18" creationId="{72DB6B4E-211B-45C0-A6A7-96DDABE19E39}"/>
          </ac:picMkLst>
        </pc:picChg>
        <pc:picChg chg="add del mod">
          <ac:chgData name="Arber Haxhiu" userId="7f9d3b1d-c33b-4420-bf32-d12f0a3284d7" providerId="ADAL" clId="{D66C803D-FC2A-46BB-B361-23EA356E9A0C}" dt="2019-03-25T19:56:01.301" v="1750" actId="478"/>
          <ac:picMkLst>
            <pc:docMk/>
            <pc:sldMk cId="2339651973" sldId="366"/>
            <ac:picMk id="1026" creationId="{6D523727-CFCE-450D-B3D4-5285C8E151E6}"/>
          </ac:picMkLst>
        </pc:picChg>
        <pc:picChg chg="add del mod">
          <ac:chgData name="Arber Haxhiu" userId="7f9d3b1d-c33b-4420-bf32-d12f0a3284d7" providerId="ADAL" clId="{D66C803D-FC2A-46BB-B361-23EA356E9A0C}" dt="2019-03-28T20:24:53.549" v="5817" actId="1035"/>
          <ac:picMkLst>
            <pc:docMk/>
            <pc:sldMk cId="2339651973" sldId="366"/>
            <ac:picMk id="1028" creationId="{065D8631-3DB9-4201-829F-2D5D100B9888}"/>
          </ac:picMkLst>
        </pc:picChg>
        <pc:picChg chg="add del mod">
          <ac:chgData name="Arber Haxhiu" userId="7f9d3b1d-c33b-4420-bf32-d12f0a3284d7" providerId="ADAL" clId="{D66C803D-FC2A-46BB-B361-23EA356E9A0C}" dt="2019-03-25T20:04:03.184" v="2167" actId="478"/>
          <ac:picMkLst>
            <pc:docMk/>
            <pc:sldMk cId="2339651973" sldId="366"/>
            <ac:picMk id="1030" creationId="{12266A59-2CA6-43BC-B6C2-2C203D0A149A}"/>
          </ac:picMkLst>
        </pc:picChg>
        <pc:picChg chg="add mod">
          <ac:chgData name="Arber Haxhiu" userId="7f9d3b1d-c33b-4420-bf32-d12f0a3284d7" providerId="ADAL" clId="{D66C803D-FC2A-46BB-B361-23EA356E9A0C}" dt="2019-03-28T20:24:53.549" v="5817" actId="1035"/>
          <ac:picMkLst>
            <pc:docMk/>
            <pc:sldMk cId="2339651973" sldId="366"/>
            <ac:picMk id="1032" creationId="{70D680C1-8C17-4573-A7A8-2199F88A2AA4}"/>
          </ac:picMkLst>
        </pc:picChg>
      </pc:sldChg>
      <pc:sldChg chg="addSp delSp modSp add ord delAnim">
        <pc:chgData name="Arber Haxhiu" userId="7f9d3b1d-c33b-4420-bf32-d12f0a3284d7" providerId="ADAL" clId="{D66C803D-FC2A-46BB-B361-23EA356E9A0C}" dt="2019-03-30T18:56:07.485" v="7322"/>
        <pc:sldMkLst>
          <pc:docMk/>
          <pc:sldMk cId="1557665190" sldId="369"/>
        </pc:sldMkLst>
        <pc:spChg chg="add mod">
          <ac:chgData name="Arber Haxhiu" userId="7f9d3b1d-c33b-4420-bf32-d12f0a3284d7" providerId="ADAL" clId="{D66C803D-FC2A-46BB-B361-23EA356E9A0C}" dt="2019-03-30T17:51:08.321" v="6394" actId="1036"/>
          <ac:spMkLst>
            <pc:docMk/>
            <pc:sldMk cId="1557665190" sldId="369"/>
            <ac:spMk id="5" creationId="{7EFEFF10-70EF-41F8-8344-F6B693EC6301}"/>
          </ac:spMkLst>
        </pc:spChg>
        <pc:spChg chg="add mod">
          <ac:chgData name="Arber Haxhiu" userId="7f9d3b1d-c33b-4420-bf32-d12f0a3284d7" providerId="ADAL" clId="{D66C803D-FC2A-46BB-B361-23EA356E9A0C}" dt="2019-03-30T18:56:07.485" v="7322"/>
          <ac:spMkLst>
            <pc:docMk/>
            <pc:sldMk cId="1557665190" sldId="369"/>
            <ac:spMk id="6" creationId="{7BCF7397-2ACB-4C53-B898-985978FF78B1}"/>
          </ac:spMkLst>
        </pc:spChg>
        <pc:spChg chg="mod">
          <ac:chgData name="Arber Haxhiu" userId="7f9d3b1d-c33b-4420-bf32-d12f0a3284d7" providerId="ADAL" clId="{D66C803D-FC2A-46BB-B361-23EA356E9A0C}" dt="2019-03-27T20:06:31.817" v="4990" actId="20577"/>
          <ac:spMkLst>
            <pc:docMk/>
            <pc:sldMk cId="1557665190" sldId="369"/>
            <ac:spMk id="13" creationId="{D1AD7703-3E81-4BE0-B349-3E436242FE16}"/>
          </ac:spMkLst>
        </pc:spChg>
        <pc:spChg chg="del">
          <ac:chgData name="Arber Haxhiu" userId="7f9d3b1d-c33b-4420-bf32-d12f0a3284d7" providerId="ADAL" clId="{D66C803D-FC2A-46BB-B361-23EA356E9A0C}" dt="2019-03-26T18:09:18.052" v="2533" actId="478"/>
          <ac:spMkLst>
            <pc:docMk/>
            <pc:sldMk cId="1557665190" sldId="369"/>
            <ac:spMk id="14" creationId="{9311F442-8AB4-4DD8-A679-77B72DD7C203}"/>
          </ac:spMkLst>
        </pc:spChg>
        <pc:spChg chg="del">
          <ac:chgData name="Arber Haxhiu" userId="7f9d3b1d-c33b-4420-bf32-d12f0a3284d7" providerId="ADAL" clId="{D66C803D-FC2A-46BB-B361-23EA356E9A0C}" dt="2019-03-26T18:09:26.143" v="2535" actId="478"/>
          <ac:spMkLst>
            <pc:docMk/>
            <pc:sldMk cId="1557665190" sldId="369"/>
            <ac:spMk id="16" creationId="{23011C65-E3FB-40FF-B0F8-E7641A986EA1}"/>
          </ac:spMkLst>
        </pc:spChg>
        <pc:spChg chg="del">
          <ac:chgData name="Arber Haxhiu" userId="7f9d3b1d-c33b-4420-bf32-d12f0a3284d7" providerId="ADAL" clId="{D66C803D-FC2A-46BB-B361-23EA356E9A0C}" dt="2019-03-26T18:09:26.143" v="2535" actId="478"/>
          <ac:spMkLst>
            <pc:docMk/>
            <pc:sldMk cId="1557665190" sldId="369"/>
            <ac:spMk id="17" creationId="{99208506-9AC4-4E1C-8803-0F7F9D464C69}"/>
          </ac:spMkLst>
        </pc:spChg>
        <pc:spChg chg="add mod">
          <ac:chgData name="Arber Haxhiu" userId="7f9d3b1d-c33b-4420-bf32-d12f0a3284d7" providerId="ADAL" clId="{D66C803D-FC2A-46BB-B361-23EA356E9A0C}" dt="2019-03-28T20:10:21.717" v="5348" actId="1035"/>
          <ac:spMkLst>
            <pc:docMk/>
            <pc:sldMk cId="1557665190" sldId="369"/>
            <ac:spMk id="18" creationId="{FC95D466-B558-4C5A-8792-A0D0BAB23DEE}"/>
          </ac:spMkLst>
        </pc:spChg>
        <pc:spChg chg="del">
          <ac:chgData name="Arber Haxhiu" userId="7f9d3b1d-c33b-4420-bf32-d12f0a3284d7" providerId="ADAL" clId="{D66C803D-FC2A-46BB-B361-23EA356E9A0C}" dt="2019-03-26T18:09:21.873" v="2534" actId="478"/>
          <ac:spMkLst>
            <pc:docMk/>
            <pc:sldMk cId="1557665190" sldId="369"/>
            <ac:spMk id="19" creationId="{C65FAD81-BFD9-497D-91AE-B70E96605ABD}"/>
          </ac:spMkLst>
        </pc:spChg>
        <pc:spChg chg="add mod">
          <ac:chgData name="Arber Haxhiu" userId="7f9d3b1d-c33b-4420-bf32-d12f0a3284d7" providerId="ADAL" clId="{D66C803D-FC2A-46BB-B361-23EA356E9A0C}" dt="2019-03-28T20:10:21.717" v="5348" actId="1035"/>
          <ac:spMkLst>
            <pc:docMk/>
            <pc:sldMk cId="1557665190" sldId="369"/>
            <ac:spMk id="20" creationId="{69E4CA7C-8AB3-46F3-9D70-E7C711B40CB8}"/>
          </ac:spMkLst>
        </pc:spChg>
        <pc:spChg chg="del">
          <ac:chgData name="Arber Haxhiu" userId="7f9d3b1d-c33b-4420-bf32-d12f0a3284d7" providerId="ADAL" clId="{D66C803D-FC2A-46BB-B361-23EA356E9A0C}" dt="2019-03-26T18:09:26.143" v="2535" actId="478"/>
          <ac:spMkLst>
            <pc:docMk/>
            <pc:sldMk cId="1557665190" sldId="369"/>
            <ac:spMk id="21" creationId="{AA914536-F144-4635-B51D-A123440E32BE}"/>
          </ac:spMkLst>
        </pc:spChg>
        <pc:spChg chg="add mod">
          <ac:chgData name="Arber Haxhiu" userId="7f9d3b1d-c33b-4420-bf32-d12f0a3284d7" providerId="ADAL" clId="{D66C803D-FC2A-46BB-B361-23EA356E9A0C}" dt="2019-03-30T17:50:58.017" v="6388" actId="207"/>
          <ac:spMkLst>
            <pc:docMk/>
            <pc:sldMk cId="1557665190" sldId="369"/>
            <ac:spMk id="22" creationId="{FA1FAE07-C654-4247-BE89-7747044E35AA}"/>
          </ac:spMkLst>
        </pc:spChg>
        <pc:spChg chg="add mod">
          <ac:chgData name="Arber Haxhiu" userId="7f9d3b1d-c33b-4420-bf32-d12f0a3284d7" providerId="ADAL" clId="{D66C803D-FC2A-46BB-B361-23EA356E9A0C}" dt="2019-03-28T20:10:21.717" v="5348" actId="1035"/>
          <ac:spMkLst>
            <pc:docMk/>
            <pc:sldMk cId="1557665190" sldId="369"/>
            <ac:spMk id="23" creationId="{88926687-086C-4EEA-B849-E41E3EC1038A}"/>
          </ac:spMkLst>
        </pc:spChg>
        <pc:spChg chg="del">
          <ac:chgData name="Arber Haxhiu" userId="7f9d3b1d-c33b-4420-bf32-d12f0a3284d7" providerId="ADAL" clId="{D66C803D-FC2A-46BB-B361-23EA356E9A0C}" dt="2019-03-26T18:09:21.873" v="2534" actId="478"/>
          <ac:spMkLst>
            <pc:docMk/>
            <pc:sldMk cId="1557665190" sldId="369"/>
            <ac:spMk id="25" creationId="{BEDC3E95-75B3-49C4-A4BC-3785FBB45899}"/>
          </ac:spMkLst>
        </pc:spChg>
        <pc:spChg chg="add mod">
          <ac:chgData name="Arber Haxhiu" userId="7f9d3b1d-c33b-4420-bf32-d12f0a3284d7" providerId="ADAL" clId="{D66C803D-FC2A-46BB-B361-23EA356E9A0C}" dt="2019-03-30T17:51:01.054" v="6389" actId="207"/>
          <ac:spMkLst>
            <pc:docMk/>
            <pc:sldMk cId="1557665190" sldId="369"/>
            <ac:spMk id="29" creationId="{7170E7EC-779D-4CA1-92C6-086AB67A738A}"/>
          </ac:spMkLst>
        </pc:spChg>
        <pc:picChg chg="add mod">
          <ac:chgData name="Arber Haxhiu" userId="7f9d3b1d-c33b-4420-bf32-d12f0a3284d7" providerId="ADAL" clId="{D66C803D-FC2A-46BB-B361-23EA356E9A0C}" dt="2019-03-28T20:10:21.717" v="5348" actId="1035"/>
          <ac:picMkLst>
            <pc:docMk/>
            <pc:sldMk cId="1557665190" sldId="369"/>
            <ac:picMk id="2" creationId="{1D4667A4-CD25-40FB-8BC6-3250E572303D}"/>
          </ac:picMkLst>
        </pc:picChg>
        <pc:picChg chg="add del mod">
          <ac:chgData name="Arber Haxhiu" userId="7f9d3b1d-c33b-4420-bf32-d12f0a3284d7" providerId="ADAL" clId="{D66C803D-FC2A-46BB-B361-23EA356E9A0C}" dt="2019-03-27T18:40:37.123" v="4094" actId="478"/>
          <ac:picMkLst>
            <pc:docMk/>
            <pc:sldMk cId="1557665190" sldId="369"/>
            <ac:picMk id="3" creationId="{1239EA38-D7F6-4D5A-B2C6-4D62AA467AB6}"/>
          </ac:picMkLst>
        </pc:picChg>
        <pc:picChg chg="add mod">
          <ac:chgData name="Arber Haxhiu" userId="7f9d3b1d-c33b-4420-bf32-d12f0a3284d7" providerId="ADAL" clId="{D66C803D-FC2A-46BB-B361-23EA356E9A0C}" dt="2019-03-28T20:10:21.717" v="5348" actId="1035"/>
          <ac:picMkLst>
            <pc:docMk/>
            <pc:sldMk cId="1557665190" sldId="369"/>
            <ac:picMk id="4" creationId="{596DB7F6-1BE7-444F-B0BF-EBE2E98DD157}"/>
          </ac:picMkLst>
        </pc:picChg>
        <pc:picChg chg="add del mod">
          <ac:chgData name="Arber Haxhiu" userId="7f9d3b1d-c33b-4420-bf32-d12f0a3284d7" providerId="ADAL" clId="{D66C803D-FC2A-46BB-B361-23EA356E9A0C}" dt="2019-03-27T19:15:23.452" v="4543" actId="478"/>
          <ac:picMkLst>
            <pc:docMk/>
            <pc:sldMk cId="1557665190" sldId="369"/>
            <ac:picMk id="11" creationId="{08F0206E-A016-4664-8DA0-A3075E4B64F8}"/>
          </ac:picMkLst>
        </pc:picChg>
        <pc:picChg chg="add del mod modCrop">
          <ac:chgData name="Arber Haxhiu" userId="7f9d3b1d-c33b-4420-bf32-d12f0a3284d7" providerId="ADAL" clId="{D66C803D-FC2A-46BB-B361-23EA356E9A0C}" dt="2019-03-27T19:28:27.535" v="4549" actId="478"/>
          <ac:picMkLst>
            <pc:docMk/>
            <pc:sldMk cId="1557665190" sldId="369"/>
            <ac:picMk id="12" creationId="{225CFD73-3D8C-4FFF-8E38-D5FBD2A1455F}"/>
          </ac:picMkLst>
        </pc:picChg>
        <pc:picChg chg="add mod">
          <ac:chgData name="Arber Haxhiu" userId="7f9d3b1d-c33b-4420-bf32-d12f0a3284d7" providerId="ADAL" clId="{D66C803D-FC2A-46BB-B361-23EA356E9A0C}" dt="2019-03-28T20:10:21.717" v="5348" actId="1035"/>
          <ac:picMkLst>
            <pc:docMk/>
            <pc:sldMk cId="1557665190" sldId="369"/>
            <ac:picMk id="15" creationId="{C4116EF9-EFB4-4D15-A345-78BF1FA48509}"/>
          </ac:picMkLst>
        </pc:picChg>
        <pc:picChg chg="del">
          <ac:chgData name="Arber Haxhiu" userId="7f9d3b1d-c33b-4420-bf32-d12f0a3284d7" providerId="ADAL" clId="{D66C803D-FC2A-46BB-B361-23EA356E9A0C}" dt="2019-03-26T18:09:26.143" v="2535" actId="478"/>
          <ac:picMkLst>
            <pc:docMk/>
            <pc:sldMk cId="1557665190" sldId="369"/>
            <ac:picMk id="1028" creationId="{065D8631-3DB9-4201-829F-2D5D100B9888}"/>
          </ac:picMkLst>
        </pc:picChg>
        <pc:picChg chg="del">
          <ac:chgData name="Arber Haxhiu" userId="7f9d3b1d-c33b-4420-bf32-d12f0a3284d7" providerId="ADAL" clId="{D66C803D-FC2A-46BB-B361-23EA356E9A0C}" dt="2019-03-26T18:09:26.143" v="2535" actId="478"/>
          <ac:picMkLst>
            <pc:docMk/>
            <pc:sldMk cId="1557665190" sldId="369"/>
            <ac:picMk id="1032" creationId="{70D680C1-8C17-4573-A7A8-2199F88A2AA4}"/>
          </ac:picMkLst>
        </pc:picChg>
        <pc:picChg chg="add del mod">
          <ac:chgData name="Arber Haxhiu" userId="7f9d3b1d-c33b-4420-bf32-d12f0a3284d7" providerId="ADAL" clId="{D66C803D-FC2A-46BB-B361-23EA356E9A0C}" dt="2019-03-27T18:35:29.636" v="4009"/>
          <ac:picMkLst>
            <pc:docMk/>
            <pc:sldMk cId="1557665190" sldId="369"/>
            <ac:picMk id="2050" creationId="{419D054F-6298-4AFE-918C-8CF1DEA7445D}"/>
          </ac:picMkLst>
        </pc:picChg>
        <pc:cxnChg chg="add mod">
          <ac:chgData name="Arber Haxhiu" userId="7f9d3b1d-c33b-4420-bf32-d12f0a3284d7" providerId="ADAL" clId="{D66C803D-FC2A-46BB-B361-23EA356E9A0C}" dt="2019-03-28T20:10:21.717" v="5348" actId="1035"/>
          <ac:cxnSpMkLst>
            <pc:docMk/>
            <pc:sldMk cId="1557665190" sldId="369"/>
            <ac:cxnSpMk id="10" creationId="{BC900ECF-F87C-43B9-A407-C2DFD7330A50}"/>
          </ac:cxnSpMkLst>
        </pc:cxnChg>
        <pc:cxnChg chg="add mod">
          <ac:chgData name="Arber Haxhiu" userId="7f9d3b1d-c33b-4420-bf32-d12f0a3284d7" providerId="ADAL" clId="{D66C803D-FC2A-46BB-B361-23EA356E9A0C}" dt="2019-03-28T20:10:21.717" v="5348" actId="1035"/>
          <ac:cxnSpMkLst>
            <pc:docMk/>
            <pc:sldMk cId="1557665190" sldId="369"/>
            <ac:cxnSpMk id="26" creationId="{6453659E-ECB3-4D15-98B9-211941D1046D}"/>
          </ac:cxnSpMkLst>
        </pc:cxnChg>
      </pc:sldChg>
      <pc:sldChg chg="addSp delSp modSp add ord">
        <pc:chgData name="Arber Haxhiu" userId="7f9d3b1d-c33b-4420-bf32-d12f0a3284d7" providerId="ADAL" clId="{D66C803D-FC2A-46BB-B361-23EA356E9A0C}" dt="2019-03-30T18:57:37.989" v="7360" actId="20577"/>
        <pc:sldMkLst>
          <pc:docMk/>
          <pc:sldMk cId="1287845965" sldId="370"/>
        </pc:sldMkLst>
        <pc:spChg chg="mod">
          <ac:chgData name="Arber Haxhiu" userId="7f9d3b1d-c33b-4420-bf32-d12f0a3284d7" providerId="ADAL" clId="{D66C803D-FC2A-46BB-B361-23EA356E9A0C}" dt="2019-03-30T18:45:27.495" v="7266"/>
          <ac:spMkLst>
            <pc:docMk/>
            <pc:sldMk cId="1287845965" sldId="370"/>
            <ac:spMk id="13" creationId="{D1AD7703-3E81-4BE0-B349-3E436242FE16}"/>
          </ac:spMkLst>
        </pc:spChg>
        <pc:spChg chg="del">
          <ac:chgData name="Arber Haxhiu" userId="7f9d3b1d-c33b-4420-bf32-d12f0a3284d7" providerId="ADAL" clId="{D66C803D-FC2A-46BB-B361-23EA356E9A0C}" dt="2019-03-26T19:47:43.922" v="3108" actId="478"/>
          <ac:spMkLst>
            <pc:docMk/>
            <pc:sldMk cId="1287845965" sldId="370"/>
            <ac:spMk id="14" creationId="{9311F442-8AB4-4DD8-A679-77B72DD7C203}"/>
          </ac:spMkLst>
        </pc:spChg>
        <pc:spChg chg="mod">
          <ac:chgData name="Arber Haxhiu" userId="7f9d3b1d-c33b-4420-bf32-d12f0a3284d7" providerId="ADAL" clId="{D66C803D-FC2A-46BB-B361-23EA356E9A0C}" dt="2019-03-30T18:57:37.989" v="7360" actId="20577"/>
          <ac:spMkLst>
            <pc:docMk/>
            <pc:sldMk cId="1287845965" sldId="370"/>
            <ac:spMk id="63" creationId="{45B4C848-5853-437C-A41D-2201F82ED98F}"/>
          </ac:spMkLst>
        </pc:spChg>
        <pc:grpChg chg="add mod">
          <ac:chgData name="Arber Haxhiu" userId="7f9d3b1d-c33b-4420-bf32-d12f0a3284d7" providerId="ADAL" clId="{D66C803D-FC2A-46BB-B361-23EA356E9A0C}" dt="2019-03-27T18:49:36.546" v="4311" actId="1035"/>
          <ac:grpSpMkLst>
            <pc:docMk/>
            <pc:sldMk cId="1287845965" sldId="370"/>
            <ac:grpSpMk id="9" creationId="{CBA3B0D0-6BCD-4C53-A454-5EE210C50429}"/>
          </ac:grpSpMkLst>
        </pc:grpChg>
        <pc:picChg chg="del">
          <ac:chgData name="Arber Haxhiu" userId="7f9d3b1d-c33b-4420-bf32-d12f0a3284d7" providerId="ADAL" clId="{D66C803D-FC2A-46BB-B361-23EA356E9A0C}" dt="2019-03-26T19:47:41.796" v="3107" actId="478"/>
          <ac:picMkLst>
            <pc:docMk/>
            <pc:sldMk cId="1287845965" sldId="370"/>
            <ac:picMk id="2" creationId="{CCB1D31F-E0E3-4853-9C9A-3D25EABC4A0A}"/>
          </ac:picMkLst>
        </pc:picChg>
        <pc:picChg chg="add del">
          <ac:chgData name="Arber Haxhiu" userId="7f9d3b1d-c33b-4420-bf32-d12f0a3284d7" providerId="ADAL" clId="{D66C803D-FC2A-46BB-B361-23EA356E9A0C}" dt="2019-03-27T17:52:48.912" v="3401" actId="478"/>
          <ac:picMkLst>
            <pc:docMk/>
            <pc:sldMk cId="1287845965" sldId="370"/>
            <ac:picMk id="3" creationId="{B2FAF0BE-FC20-49F3-9E70-D45DF3273208}"/>
          </ac:picMkLst>
        </pc:picChg>
      </pc:sldChg>
      <pc:sldChg chg="addSp delSp modSp add ord modAnim">
        <pc:chgData name="Arber Haxhiu" userId="7f9d3b1d-c33b-4420-bf32-d12f0a3284d7" providerId="ADAL" clId="{D66C803D-FC2A-46BB-B361-23EA356E9A0C}" dt="2019-03-30T20:18:34.974" v="8156"/>
        <pc:sldMkLst>
          <pc:docMk/>
          <pc:sldMk cId="2069265633" sldId="371"/>
        </pc:sldMkLst>
        <pc:spChg chg="add del mod">
          <ac:chgData name="Arber Haxhiu" userId="7f9d3b1d-c33b-4420-bf32-d12f0a3284d7" providerId="ADAL" clId="{D66C803D-FC2A-46BB-B361-23EA356E9A0C}" dt="2019-03-30T17:50:01.591" v="6372" actId="478"/>
          <ac:spMkLst>
            <pc:docMk/>
            <pc:sldMk cId="2069265633" sldId="371"/>
            <ac:spMk id="2" creationId="{3DF727E6-CDFB-4138-ADCD-05E7134A62CB}"/>
          </ac:spMkLst>
        </pc:spChg>
        <pc:spChg chg="add del mod">
          <ac:chgData name="Arber Haxhiu" userId="7f9d3b1d-c33b-4420-bf32-d12f0a3284d7" providerId="ADAL" clId="{D66C803D-FC2A-46BB-B361-23EA356E9A0C}" dt="2019-03-30T17:50:01.241" v="6371"/>
          <ac:spMkLst>
            <pc:docMk/>
            <pc:sldMk cId="2069265633" sldId="371"/>
            <ac:spMk id="9" creationId="{367F9A72-BF78-49D6-8C1F-86621B2E0431}"/>
          </ac:spMkLst>
        </pc:spChg>
        <pc:spChg chg="add mod">
          <ac:chgData name="Arber Haxhiu" userId="7f9d3b1d-c33b-4420-bf32-d12f0a3284d7" providerId="ADAL" clId="{D66C803D-FC2A-46BB-B361-23EA356E9A0C}" dt="2019-03-30T18:07:33.795" v="6733" actId="20577"/>
          <ac:spMkLst>
            <pc:docMk/>
            <pc:sldMk cId="2069265633" sldId="371"/>
            <ac:spMk id="11" creationId="{F4849705-ED22-4F3A-9344-8774DC44568F}"/>
          </ac:spMkLst>
        </pc:spChg>
        <pc:spChg chg="mod">
          <ac:chgData name="Arber Haxhiu" userId="7f9d3b1d-c33b-4420-bf32-d12f0a3284d7" providerId="ADAL" clId="{D66C803D-FC2A-46BB-B361-23EA356E9A0C}" dt="2019-03-27T18:15:25.773" v="3692" actId="1037"/>
          <ac:spMkLst>
            <pc:docMk/>
            <pc:sldMk cId="2069265633" sldId="371"/>
            <ac:spMk id="13" creationId="{D1AD7703-3E81-4BE0-B349-3E436242FE16}"/>
          </ac:spMkLst>
        </pc:spChg>
        <pc:picChg chg="add del mod">
          <ac:chgData name="Arber Haxhiu" userId="7f9d3b1d-c33b-4420-bf32-d12f0a3284d7" providerId="ADAL" clId="{D66C803D-FC2A-46BB-B361-23EA356E9A0C}" dt="2019-03-30T17:50:18.072" v="6381" actId="1076"/>
          <ac:picMkLst>
            <pc:docMk/>
            <pc:sldMk cId="2069265633" sldId="371"/>
            <ac:picMk id="4" creationId="{FE871BD8-DB86-4888-8B0C-34FD46EB7F62}"/>
          </ac:picMkLst>
        </pc:picChg>
        <pc:picChg chg="add del mod">
          <ac:chgData name="Arber Haxhiu" userId="7f9d3b1d-c33b-4420-bf32-d12f0a3284d7" providerId="ADAL" clId="{D66C803D-FC2A-46BB-B361-23EA356E9A0C}" dt="2019-03-30T17:50:12.476" v="6379" actId="1076"/>
          <ac:picMkLst>
            <pc:docMk/>
            <pc:sldMk cId="2069265633" sldId="371"/>
            <ac:picMk id="5" creationId="{14B92FBC-FBC0-42B9-9EB4-6F21A0902BFC}"/>
          </ac:picMkLst>
        </pc:picChg>
        <pc:picChg chg="add del mod">
          <ac:chgData name="Arber Haxhiu" userId="7f9d3b1d-c33b-4420-bf32-d12f0a3284d7" providerId="ADAL" clId="{D66C803D-FC2A-46BB-B361-23EA356E9A0C}" dt="2019-03-30T17:50:06.929" v="6377" actId="478"/>
          <ac:picMkLst>
            <pc:docMk/>
            <pc:sldMk cId="2069265633" sldId="371"/>
            <ac:picMk id="10" creationId="{D854BB59-777D-4166-9CD4-15A27008B5EC}"/>
          </ac:picMkLst>
        </pc:picChg>
      </pc:sldChg>
      <pc:sldChg chg="addSp delSp modSp add">
        <pc:chgData name="Arber Haxhiu" userId="7f9d3b1d-c33b-4420-bf32-d12f0a3284d7" providerId="ADAL" clId="{D66C803D-FC2A-46BB-B361-23EA356E9A0C}" dt="2019-03-30T18:56:36.763" v="7357" actId="6549"/>
        <pc:sldMkLst>
          <pc:docMk/>
          <pc:sldMk cId="1035597785" sldId="372"/>
        </pc:sldMkLst>
        <pc:spChg chg="del mod">
          <ac:chgData name="Arber Haxhiu" userId="7f9d3b1d-c33b-4420-bf32-d12f0a3284d7" providerId="ADAL" clId="{D66C803D-FC2A-46BB-B361-23EA356E9A0C}" dt="2019-03-30T18:41:01.747" v="7018" actId="478"/>
          <ac:spMkLst>
            <pc:docMk/>
            <pc:sldMk cId="1035597785" sldId="372"/>
            <ac:spMk id="2" creationId="{810E1FC4-C1C0-4902-9118-4B4487ACAF9D}"/>
          </ac:spMkLst>
        </pc:spChg>
        <pc:spChg chg="del mod">
          <ac:chgData name="Arber Haxhiu" userId="7f9d3b1d-c33b-4420-bf32-d12f0a3284d7" providerId="ADAL" clId="{D66C803D-FC2A-46BB-B361-23EA356E9A0C}" dt="2019-03-30T18:45:34.761" v="7267" actId="478"/>
          <ac:spMkLst>
            <pc:docMk/>
            <pc:sldMk cId="1035597785" sldId="372"/>
            <ac:spMk id="3" creationId="{A79F9B5C-179C-4A1D-A643-B7654C598B5E}"/>
          </ac:spMkLst>
        </pc:spChg>
        <pc:spChg chg="add del mod">
          <ac:chgData name="Arber Haxhiu" userId="7f9d3b1d-c33b-4420-bf32-d12f0a3284d7" providerId="ADAL" clId="{D66C803D-FC2A-46BB-B361-23EA356E9A0C}" dt="2019-03-30T18:41:03.237" v="7019" actId="478"/>
          <ac:spMkLst>
            <pc:docMk/>
            <pc:sldMk cId="1035597785" sldId="372"/>
            <ac:spMk id="10" creationId="{60F135B2-E56E-486E-B49A-CD699F7A5F5F}"/>
          </ac:spMkLst>
        </pc:spChg>
        <pc:spChg chg="add del mod">
          <ac:chgData name="Arber Haxhiu" userId="7f9d3b1d-c33b-4420-bf32-d12f0a3284d7" providerId="ADAL" clId="{D66C803D-FC2A-46BB-B361-23EA356E9A0C}" dt="2019-03-30T18:45:14.512" v="7261" actId="767"/>
          <ac:spMkLst>
            <pc:docMk/>
            <pc:sldMk cId="1035597785" sldId="372"/>
            <ac:spMk id="11" creationId="{2D34A9E0-2585-4883-A19E-545E258A04EE}"/>
          </ac:spMkLst>
        </pc:spChg>
        <pc:spChg chg="add del mod">
          <ac:chgData name="Arber Haxhiu" userId="7f9d3b1d-c33b-4420-bf32-d12f0a3284d7" providerId="ADAL" clId="{D66C803D-FC2A-46BB-B361-23EA356E9A0C}" dt="2019-03-30T18:45:38.731" v="7270" actId="478"/>
          <ac:spMkLst>
            <pc:docMk/>
            <pc:sldMk cId="1035597785" sldId="372"/>
            <ac:spMk id="13" creationId="{87B98967-7A06-4770-816D-09A79C51EB69}"/>
          </ac:spMkLst>
        </pc:spChg>
        <pc:spChg chg="add del">
          <ac:chgData name="Arber Haxhiu" userId="7f9d3b1d-c33b-4420-bf32-d12f0a3284d7" providerId="ADAL" clId="{D66C803D-FC2A-46BB-B361-23EA356E9A0C}" dt="2019-03-30T18:45:36.401" v="7269"/>
          <ac:spMkLst>
            <pc:docMk/>
            <pc:sldMk cId="1035597785" sldId="372"/>
            <ac:spMk id="14" creationId="{384ED1C4-86AB-42A9-9376-4AECF201682E}"/>
          </ac:spMkLst>
        </pc:spChg>
        <pc:spChg chg="add mod">
          <ac:chgData name="Arber Haxhiu" userId="7f9d3b1d-c33b-4420-bf32-d12f0a3284d7" providerId="ADAL" clId="{D66C803D-FC2A-46BB-B361-23EA356E9A0C}" dt="2019-03-30T18:45:48.951" v="7288" actId="20577"/>
          <ac:spMkLst>
            <pc:docMk/>
            <pc:sldMk cId="1035597785" sldId="372"/>
            <ac:spMk id="15" creationId="{83705C80-4DDF-4CF9-9D78-40A456942214}"/>
          </ac:spMkLst>
        </pc:spChg>
        <pc:spChg chg="add mod">
          <ac:chgData name="Arber Haxhiu" userId="7f9d3b1d-c33b-4420-bf32-d12f0a3284d7" providerId="ADAL" clId="{D66C803D-FC2A-46BB-B361-23EA356E9A0C}" dt="2019-03-30T18:56:36.763" v="7357" actId="6549"/>
          <ac:spMkLst>
            <pc:docMk/>
            <pc:sldMk cId="1035597785" sldId="372"/>
            <ac:spMk id="16" creationId="{ABE77A00-427A-4B99-B6FF-38AEAF1A25E5}"/>
          </ac:spMkLst>
        </pc:spChg>
        <pc:picChg chg="add mod">
          <ac:chgData name="Arber Haxhiu" userId="7f9d3b1d-c33b-4420-bf32-d12f0a3284d7" providerId="ADAL" clId="{D66C803D-FC2A-46BB-B361-23EA356E9A0C}" dt="2019-03-30T18:56:32.915" v="7356" actId="1036"/>
          <ac:picMkLst>
            <pc:docMk/>
            <pc:sldMk cId="1035597785" sldId="372"/>
            <ac:picMk id="8" creationId="{CB83BA6F-C114-4D08-8064-79B94428BB76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781933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781379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17931636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5447635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15102802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ch.europa.eu/sites/default/files/181123_FCHJU_Regions_Cities_Final_Report_FINAL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new.abb.com/marine/systems-and-solutions/power-generation-and-distribution/fuel-cel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digipac.ca/chemical/mtom/contents/chapter4/steamreform.htm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www.entura.com.au/rethinking-the-role-of-hydropower-in-australia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plugpower.com/wp-content/uploads/2015/05/Intelec2011_ReliOn_P081_IEEE.pdf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mahytec.com/wp-content/uploads/2018/07/CL-DS3-Data-Sheet_MHT-Magnum-060318.pdf" TargetMode="External"/><Relationship Id="rId5" Type="http://schemas.openxmlformats.org/officeDocument/2006/relationships/hyperlink" Target="https://www.energy.gov/eere/fuelcells/hydrogen-storage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fi-FI" sz="3200" i="1" dirty="0" err="1"/>
              <a:t>Fuel</a:t>
            </a:r>
            <a:r>
              <a:rPr lang="fi-FI" sz="3200" i="1" dirty="0"/>
              <a:t> </a:t>
            </a:r>
            <a:r>
              <a:rPr lang="fi-FI" sz="3200" i="1" dirty="0" err="1"/>
              <a:t>Cells</a:t>
            </a:r>
            <a:r>
              <a:rPr lang="fi-FI" sz="3200" i="1" dirty="0"/>
              <a:t> as a </a:t>
            </a:r>
            <a:r>
              <a:rPr lang="fi-FI" sz="3200" i="1" dirty="0" err="1"/>
              <a:t>Part</a:t>
            </a:r>
            <a:r>
              <a:rPr lang="fi-FI" sz="3200" i="1" dirty="0"/>
              <a:t> of a Power System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Arber Haxhiu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02</a:t>
            </a:r>
            <a:r>
              <a:rPr lang="et-EE" dirty="0"/>
              <a:t>.0</a:t>
            </a:r>
            <a:r>
              <a:rPr lang="fi-FI" dirty="0"/>
              <a:t>4</a:t>
            </a:r>
            <a:r>
              <a:rPr lang="et-EE" dirty="0"/>
              <a:t>.201</a:t>
            </a:r>
            <a:r>
              <a:rPr lang="fi-FI" dirty="0"/>
              <a:t>9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399" y="1497600"/>
            <a:ext cx="8263193" cy="41364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</a:pPr>
            <a:r>
              <a:rPr lang="en-US" sz="1200" dirty="0"/>
              <a:t>[1]	R. </a:t>
            </a:r>
            <a:r>
              <a:rPr lang="en-US" sz="1200" dirty="0" err="1"/>
              <a:t>O’Hayre</a:t>
            </a:r>
            <a:r>
              <a:rPr lang="en-US" sz="1200" dirty="0"/>
              <a:t>, S. Cha, W. Colella and F. Prinz, Fuel Cell Fundamentals, 1st ed., Hoboken, John Wiley &amp; Sons 	Inc., 2016.</a:t>
            </a:r>
          </a:p>
          <a:p>
            <a:pPr marL="0" indent="0" algn="just">
              <a:lnSpc>
                <a:spcPct val="150000"/>
              </a:lnSpc>
            </a:pPr>
            <a:r>
              <a:rPr lang="en-US" sz="1200" dirty="0"/>
              <a:t>[2]	P. Rohith, J. </a:t>
            </a:r>
            <a:r>
              <a:rPr lang="en-US" sz="1200" dirty="0" err="1"/>
              <a:t>Priolkar</a:t>
            </a:r>
            <a:r>
              <a:rPr lang="en-US" sz="1200" dirty="0"/>
              <a:t> and G. </a:t>
            </a:r>
            <a:r>
              <a:rPr lang="en-US" sz="1200" dirty="0" err="1"/>
              <a:t>Kunkolienkar</a:t>
            </a:r>
            <a:r>
              <a:rPr lang="en-US" sz="1200" dirty="0"/>
              <a:t> “Hydrogen: An Innovative and Alternative Energy for the 	Future”, IEEE Sponsored World Conference on Futuristic Trends in Research and Innovation for Social 	Welfare, 2016, pp. 1 – 5.</a:t>
            </a:r>
          </a:p>
          <a:p>
            <a:pPr marL="0" indent="0" algn="just">
              <a:lnSpc>
                <a:spcPct val="150000"/>
              </a:lnSpc>
            </a:pPr>
            <a:r>
              <a:rPr lang="en-US" sz="1200" dirty="0"/>
              <a:t>[3]	J. Blanchard, “Smart Energy Solutions Using Fuel Cells”, IEEE 33rd International Telecommunications 	Energy Conference (INTELEC), 2011, pp. 1 – 8.</a:t>
            </a:r>
          </a:p>
          <a:p>
            <a:pPr marL="0" indent="0" algn="just">
              <a:lnSpc>
                <a:spcPct val="150000"/>
              </a:lnSpc>
            </a:pPr>
            <a:r>
              <a:rPr lang="en-US" sz="1200" dirty="0"/>
              <a:t>[4]	G. </a:t>
            </a:r>
            <a:r>
              <a:rPr lang="en-US" sz="1200" dirty="0" err="1"/>
              <a:t>Soloveichik</a:t>
            </a:r>
            <a:r>
              <a:rPr lang="en-US" sz="1200" dirty="0"/>
              <a:t>, “Regenerative Fuel Cells for Energy Storage”, Proceedings of the IEEE, 2014, p. 964 – 975.</a:t>
            </a:r>
          </a:p>
          <a:p>
            <a:pPr marL="0" indent="0" algn="just">
              <a:lnSpc>
                <a:spcPct val="150000"/>
              </a:lnSpc>
            </a:pPr>
            <a:r>
              <a:rPr lang="en-US" sz="1200" dirty="0"/>
              <a:t>[5]	U. </a:t>
            </a:r>
            <a:r>
              <a:rPr lang="en-US" sz="1200" dirty="0" err="1"/>
              <a:t>Bossel</a:t>
            </a:r>
            <a:r>
              <a:rPr lang="en-US" sz="1200" dirty="0"/>
              <a:t>, “Does a Hydrogen Economy Make Sense?”, Proceedings of the IEEE, 2006, p. 1826 – 1837.</a:t>
            </a:r>
          </a:p>
          <a:p>
            <a:pPr marL="0" indent="0" algn="just">
              <a:lnSpc>
                <a:spcPct val="150000"/>
              </a:lnSpc>
            </a:pPr>
            <a:r>
              <a:rPr lang="en-US" sz="1200" dirty="0"/>
              <a:t>[6]	J. </a:t>
            </a:r>
            <a:r>
              <a:rPr lang="en-US" sz="1200" dirty="0" err="1"/>
              <a:t>Larminie</a:t>
            </a:r>
            <a:r>
              <a:rPr lang="en-US" sz="1200" dirty="0"/>
              <a:t> and A. Dicks, Fuel cell systems explained, 2nd  ed., Chichester: John Wiley &amp; Sons Ltd., 2003.</a:t>
            </a:r>
          </a:p>
          <a:p>
            <a:pPr marL="0" indent="0" algn="just">
              <a:lnSpc>
                <a:spcPct val="150000"/>
              </a:lnSpc>
            </a:pPr>
            <a:r>
              <a:rPr lang="en-US" sz="1200" dirty="0"/>
              <a:t>[7]	“Fuel Cells and Hydrogen for Green Energy in European Cities and Regions”, An online source, Accessed 30.03.2019: </a:t>
            </a:r>
            <a:r>
              <a:rPr lang="en-US" sz="1200" dirty="0">
                <a:hlinkClick r:id="rId3"/>
              </a:rPr>
              <a:t>https://www.fch.europa.eu/sites/default/files/181123_FCHJU_Regions_Cities_Final_Report_FINAL.pdf</a:t>
            </a:r>
            <a:r>
              <a:rPr lang="en-US" sz="1200" dirty="0"/>
              <a:t> </a:t>
            </a:r>
          </a:p>
          <a:p>
            <a:pPr marL="0" indent="0" algn="just">
              <a:lnSpc>
                <a:spcPct val="150000"/>
              </a:lnSpc>
            </a:pPr>
            <a:r>
              <a:rPr lang="en-US" sz="1200" dirty="0"/>
              <a:t> </a:t>
            </a:r>
          </a:p>
          <a:p>
            <a:pPr marL="0" indent="0" algn="just">
              <a:lnSpc>
                <a:spcPct val="150000"/>
              </a:lnSpc>
            </a:pPr>
            <a:endParaRPr lang="en-US" sz="12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material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342900" indent="-342900" eaLnBrk="1" hangingPunct="1">
              <a:lnSpc>
                <a:spcPct val="250000"/>
              </a:lnSpc>
              <a:buFont typeface="+mj-lt"/>
              <a:buAutoNum type="arabicPeriod"/>
            </a:pPr>
            <a:r>
              <a:rPr lang="en-US" sz="1600" dirty="0">
                <a:solidFill>
                  <a:srgbClr val="0065BD"/>
                </a:solidFill>
              </a:rPr>
              <a:t>Introduction to fuel cells and hydrogen economy</a:t>
            </a:r>
          </a:p>
          <a:p>
            <a:pPr marL="342900" indent="-342900" eaLnBrk="1" hangingPunct="1">
              <a:lnSpc>
                <a:spcPct val="250000"/>
              </a:lnSpc>
              <a:buFont typeface="+mj-lt"/>
              <a:buAutoNum type="arabicPeriod"/>
            </a:pPr>
            <a:r>
              <a:rPr lang="en-US" sz="1600" dirty="0">
                <a:solidFill>
                  <a:srgbClr val="0065BD"/>
                </a:solidFill>
              </a:rPr>
              <a:t>Fuel cell applications in a power system</a:t>
            </a:r>
          </a:p>
          <a:p>
            <a:pPr marL="342900" indent="-342900" eaLnBrk="1" hangingPunct="1">
              <a:lnSpc>
                <a:spcPct val="250000"/>
              </a:lnSpc>
              <a:buFont typeface="+mj-lt"/>
              <a:buAutoNum type="arabicPeriod"/>
            </a:pPr>
            <a:r>
              <a:rPr lang="en-US" sz="1600" dirty="0">
                <a:solidFill>
                  <a:srgbClr val="0065BD"/>
                </a:solidFill>
              </a:rPr>
              <a:t>Main challenges in adoption of fuel cells</a:t>
            </a:r>
          </a:p>
          <a:p>
            <a:pPr marL="342900" indent="-342900" eaLnBrk="1" hangingPunct="1">
              <a:lnSpc>
                <a:spcPct val="250000"/>
              </a:lnSpc>
              <a:buFont typeface="+mj-lt"/>
              <a:buAutoNum type="arabicPeriod"/>
            </a:pPr>
            <a:r>
              <a:rPr lang="en-US" sz="1600" dirty="0">
                <a:solidFill>
                  <a:srgbClr val="0065BD"/>
                </a:solidFill>
              </a:rPr>
              <a:t>A potential global fuel cell hydrogen concept</a:t>
            </a:r>
          </a:p>
          <a:p>
            <a:pPr marL="342900" indent="-342900" eaLnBrk="1" hangingPunct="1">
              <a:lnSpc>
                <a:spcPct val="250000"/>
              </a:lnSpc>
              <a:buFont typeface="+mj-lt"/>
              <a:buAutoNum type="arabicPeriod"/>
            </a:pPr>
            <a:r>
              <a:rPr lang="en-US" sz="1600" dirty="0">
                <a:solidFill>
                  <a:srgbClr val="0065BD"/>
                </a:solidFill>
              </a:rPr>
              <a:t>Conclusions</a:t>
            </a:r>
          </a:p>
          <a:p>
            <a:pPr marL="285750" indent="-285750" eaLnBrk="1" hangingPunct="1">
              <a:lnSpc>
                <a:spcPct val="25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65BD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Content of </a:t>
            </a:r>
            <a:r>
              <a:rPr lang="fi-FI" dirty="0" err="1"/>
              <a:t>the</a:t>
            </a:r>
            <a:r>
              <a:rPr lang="fi-FI" dirty="0"/>
              <a:t> Presentation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fi-FI" dirty="0"/>
              <a:t>02</a:t>
            </a:r>
            <a:r>
              <a:rPr lang="et-EE" dirty="0"/>
              <a:t>.0</a:t>
            </a:r>
            <a:r>
              <a:rPr lang="fi-FI" dirty="0"/>
              <a:t>4</a:t>
            </a:r>
            <a:r>
              <a:rPr lang="et-EE" dirty="0"/>
              <a:t>.201</a:t>
            </a:r>
            <a:r>
              <a:rPr lang="fi-FI" dirty="0"/>
              <a:t>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399" y="487740"/>
            <a:ext cx="7988989" cy="900000"/>
          </a:xfrm>
        </p:spPr>
        <p:txBody>
          <a:bodyPr/>
          <a:lstStyle/>
          <a:p>
            <a:r>
              <a:rPr lang="fi-FI" dirty="0" err="1"/>
              <a:t>Fuel</a:t>
            </a:r>
            <a:r>
              <a:rPr lang="fi-FI" dirty="0"/>
              <a:t> </a:t>
            </a:r>
            <a:r>
              <a:rPr lang="fi-FI" dirty="0" err="1"/>
              <a:t>Cells</a:t>
            </a:r>
            <a:r>
              <a:rPr lang="fi-FI" dirty="0"/>
              <a:t> </a:t>
            </a:r>
            <a:r>
              <a:rPr lang="fi-FI" dirty="0" err="1"/>
              <a:t>Produce</a:t>
            </a:r>
            <a:r>
              <a:rPr lang="fi-FI" dirty="0"/>
              <a:t> Green Energy </a:t>
            </a:r>
            <a:r>
              <a:rPr lang="fi-FI" dirty="0" err="1"/>
              <a:t>from</a:t>
            </a:r>
            <a:r>
              <a:rPr lang="fi-FI" dirty="0"/>
              <a:t> </a:t>
            </a:r>
            <a:r>
              <a:rPr lang="fi-FI" dirty="0" err="1"/>
              <a:t>Hydrogen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fi-FI" dirty="0"/>
              <a:t>02</a:t>
            </a:r>
            <a:r>
              <a:rPr lang="et-EE" dirty="0"/>
              <a:t>.0</a:t>
            </a:r>
            <a:r>
              <a:rPr lang="fi-FI" dirty="0"/>
              <a:t>4</a:t>
            </a:r>
            <a:r>
              <a:rPr lang="et-EE" dirty="0"/>
              <a:t>.201</a:t>
            </a:r>
            <a:r>
              <a:rPr lang="fi-FI" dirty="0"/>
              <a:t>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pic>
        <p:nvPicPr>
          <p:cNvPr id="10" name="Picture Placeholder 7">
            <a:extLst>
              <a:ext uri="{FF2B5EF4-FFF2-40B4-BE49-F238E27FC236}">
                <a16:creationId xmlns:a16="http://schemas.microsoft.com/office/drawing/2014/main" id="{7E499B25-8221-4CEA-9B9F-C87DC208F9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3" t="6478" r="7569" b="1334"/>
          <a:stretch/>
        </p:blipFill>
        <p:spPr bwMode="gray">
          <a:xfrm>
            <a:off x="3429000" y="1554261"/>
            <a:ext cx="5574891" cy="3666103"/>
          </a:xfrm>
          <a:prstGeom prst="roundRect">
            <a:avLst>
              <a:gd name="adj" fmla="val 50000"/>
            </a:avLst>
          </a:prstGeom>
          <a:solidFill>
            <a:schemeClr val="bg1">
              <a:alpha val="40000"/>
            </a:schemeClr>
          </a:solidFill>
        </p:spPr>
      </p:pic>
      <p:sp>
        <p:nvSpPr>
          <p:cNvPr id="11" name="Tekstiruutu 10">
            <a:extLst>
              <a:ext uri="{FF2B5EF4-FFF2-40B4-BE49-F238E27FC236}">
                <a16:creationId xmlns:a16="http://schemas.microsoft.com/office/drawing/2014/main" id="{A42EA325-5AAC-46C2-9945-09F5531A6482}"/>
              </a:ext>
            </a:extLst>
          </p:cNvPr>
          <p:cNvSpPr txBox="1"/>
          <p:nvPr/>
        </p:nvSpPr>
        <p:spPr>
          <a:xfrm>
            <a:off x="572399" y="2066869"/>
            <a:ext cx="315553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>
                <a:solidFill>
                  <a:srgbClr val="0065BD"/>
                </a:solidFill>
              </a:rPr>
              <a:t>Zero-Emission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dirty="0">
              <a:solidFill>
                <a:srgbClr val="0065B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err="1">
                <a:solidFill>
                  <a:srgbClr val="0065BD"/>
                </a:solidFill>
              </a:rPr>
              <a:t>High</a:t>
            </a:r>
            <a:r>
              <a:rPr lang="fi-FI" dirty="0">
                <a:solidFill>
                  <a:srgbClr val="0065BD"/>
                </a:solidFill>
              </a:rPr>
              <a:t> </a:t>
            </a:r>
            <a:r>
              <a:rPr lang="fi-FI" dirty="0" err="1">
                <a:solidFill>
                  <a:srgbClr val="0065BD"/>
                </a:solidFill>
              </a:rPr>
              <a:t>Efficiency</a:t>
            </a:r>
            <a:r>
              <a:rPr lang="fi-FI" dirty="0">
                <a:solidFill>
                  <a:srgbClr val="0065BD"/>
                </a:solidFill>
              </a:rPr>
              <a:t> </a:t>
            </a:r>
          </a:p>
          <a:p>
            <a:r>
              <a:rPr lang="fi-FI" sz="1600" dirty="0">
                <a:solidFill>
                  <a:srgbClr val="0065BD"/>
                </a:solidFill>
              </a:rPr>
              <a:t>	(&gt;70% for CHP)</a:t>
            </a:r>
            <a:endParaRPr lang="fi-FI" dirty="0">
              <a:solidFill>
                <a:srgbClr val="0065B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dirty="0">
              <a:solidFill>
                <a:srgbClr val="0065B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err="1">
                <a:solidFill>
                  <a:srgbClr val="0065BD"/>
                </a:solidFill>
              </a:rPr>
              <a:t>Reduced</a:t>
            </a:r>
            <a:r>
              <a:rPr lang="fi-FI" dirty="0">
                <a:solidFill>
                  <a:srgbClr val="0065BD"/>
                </a:solidFill>
              </a:rPr>
              <a:t> </a:t>
            </a:r>
            <a:r>
              <a:rPr lang="fi-FI" dirty="0" err="1">
                <a:solidFill>
                  <a:srgbClr val="0065BD"/>
                </a:solidFill>
              </a:rPr>
              <a:t>maintenance</a:t>
            </a:r>
            <a:r>
              <a:rPr lang="fi-FI" dirty="0">
                <a:solidFill>
                  <a:srgbClr val="0065BD"/>
                </a:solidFill>
              </a:rPr>
              <a:t> </a:t>
            </a:r>
            <a:r>
              <a:rPr lang="fi-FI" dirty="0" err="1">
                <a:solidFill>
                  <a:srgbClr val="0065BD"/>
                </a:solidFill>
              </a:rPr>
              <a:t>need</a:t>
            </a:r>
            <a:endParaRPr lang="fi-FI" dirty="0">
              <a:solidFill>
                <a:srgbClr val="0065B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dirty="0">
              <a:solidFill>
                <a:srgbClr val="0065B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err="1">
                <a:solidFill>
                  <a:srgbClr val="0065BD"/>
                </a:solidFill>
              </a:rPr>
              <a:t>Low</a:t>
            </a:r>
            <a:r>
              <a:rPr lang="fi-FI" dirty="0">
                <a:solidFill>
                  <a:srgbClr val="0065BD"/>
                </a:solidFill>
              </a:rPr>
              <a:t> </a:t>
            </a:r>
            <a:r>
              <a:rPr lang="fi-FI" dirty="0" err="1">
                <a:solidFill>
                  <a:srgbClr val="0065BD"/>
                </a:solidFill>
              </a:rPr>
              <a:t>Noise</a:t>
            </a:r>
            <a:endParaRPr lang="fi-FI" dirty="0">
              <a:solidFill>
                <a:srgbClr val="0065B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dirty="0">
              <a:solidFill>
                <a:srgbClr val="0065B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dirty="0">
              <a:solidFill>
                <a:srgbClr val="0065BD"/>
              </a:solidFill>
            </a:endParaRPr>
          </a:p>
        </p:txBody>
      </p:sp>
      <p:sp>
        <p:nvSpPr>
          <p:cNvPr id="12" name="Tekstiruutu 11">
            <a:extLst>
              <a:ext uri="{FF2B5EF4-FFF2-40B4-BE49-F238E27FC236}">
                <a16:creationId xmlns:a16="http://schemas.microsoft.com/office/drawing/2014/main" id="{A021F048-5EBC-469F-9CF0-B9C3246B9C2C}"/>
              </a:ext>
            </a:extLst>
          </p:cNvPr>
          <p:cNvSpPr txBox="1"/>
          <p:nvPr/>
        </p:nvSpPr>
        <p:spPr>
          <a:xfrm>
            <a:off x="4317706" y="5210462"/>
            <a:ext cx="42040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i-FI" sz="1000" dirty="0" err="1"/>
              <a:t>Figure</a:t>
            </a:r>
            <a:r>
              <a:rPr lang="fi-FI" sz="1000" dirty="0"/>
              <a:t> </a:t>
            </a:r>
            <a:r>
              <a:rPr lang="fi-FI" sz="1000" dirty="0" err="1"/>
              <a:t>from</a:t>
            </a:r>
            <a:r>
              <a:rPr lang="fi-FI" sz="1000" dirty="0"/>
              <a:t> ABB </a:t>
            </a:r>
            <a:r>
              <a:rPr lang="fi-FI" sz="1000" dirty="0" err="1"/>
              <a:t>Marine</a:t>
            </a:r>
            <a:r>
              <a:rPr lang="fi-FI" sz="1000" dirty="0"/>
              <a:t> and </a:t>
            </a:r>
            <a:r>
              <a:rPr lang="fi-FI" sz="1000" dirty="0" err="1"/>
              <a:t>Ports</a:t>
            </a:r>
            <a:r>
              <a:rPr lang="fi-FI" sz="1000" dirty="0"/>
              <a:t>, </a:t>
            </a:r>
            <a:r>
              <a:rPr lang="fi-FI" sz="1000" dirty="0" err="1"/>
              <a:t>Accessed</a:t>
            </a:r>
            <a:r>
              <a:rPr lang="fi-FI" sz="1000" dirty="0"/>
              <a:t> 25.03.2019, Online: </a:t>
            </a:r>
            <a:r>
              <a:rPr lang="fi-FI" sz="1000" dirty="0">
                <a:hlinkClick r:id="rId4"/>
              </a:rPr>
              <a:t>https://new.abb.com/marine/systems-and-solutions/power-generation-and-distribution/fuel-cell</a:t>
            </a:r>
            <a:endParaRPr lang="fi-FI" sz="1000" dirty="0"/>
          </a:p>
        </p:txBody>
      </p:sp>
    </p:spTree>
    <p:extLst>
      <p:ext uri="{BB962C8B-B14F-4D97-AF65-F5344CB8AC3E}">
        <p14:creationId xmlns:p14="http://schemas.microsoft.com/office/powerpoint/2010/main" val="3189613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D1AD7703-3E81-4BE0-B349-3E436242FE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3844" y="487740"/>
            <a:ext cx="8441745" cy="900000"/>
          </a:xfrm>
        </p:spPr>
        <p:txBody>
          <a:bodyPr/>
          <a:lstStyle/>
          <a:p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Goal</a:t>
            </a:r>
            <a:r>
              <a:rPr lang="fi-FI" dirty="0"/>
              <a:t> is to </a:t>
            </a:r>
            <a:r>
              <a:rPr lang="fi-FI" dirty="0" err="1"/>
              <a:t>Produce</a:t>
            </a:r>
            <a:r>
              <a:rPr lang="fi-FI" dirty="0"/>
              <a:t> </a:t>
            </a:r>
            <a:r>
              <a:rPr lang="fi-FI" dirty="0" err="1"/>
              <a:t>Hydrogen</a:t>
            </a:r>
            <a:r>
              <a:rPr lang="fi-FI" dirty="0"/>
              <a:t> </a:t>
            </a:r>
            <a:r>
              <a:rPr lang="fi-FI" dirty="0" err="1"/>
              <a:t>from</a:t>
            </a:r>
            <a:r>
              <a:rPr lang="fi-FI" dirty="0"/>
              <a:t> </a:t>
            </a:r>
            <a:r>
              <a:rPr lang="fi-FI" dirty="0" err="1"/>
              <a:t>Renewables</a:t>
            </a:r>
            <a:r>
              <a:rPr lang="fi-FI" dirty="0"/>
              <a:t> </a:t>
            </a:r>
            <a:endParaRPr lang="en-US" dirty="0"/>
          </a:p>
        </p:txBody>
      </p:sp>
      <p:sp>
        <p:nvSpPr>
          <p:cNvPr id="17" name="Tekstiruutu 16">
            <a:extLst>
              <a:ext uri="{FF2B5EF4-FFF2-40B4-BE49-F238E27FC236}">
                <a16:creationId xmlns:a16="http://schemas.microsoft.com/office/drawing/2014/main" id="{99208506-9AC4-4E1C-8803-0F7F9D464C69}"/>
              </a:ext>
            </a:extLst>
          </p:cNvPr>
          <p:cNvSpPr txBox="1"/>
          <p:nvPr/>
        </p:nvSpPr>
        <p:spPr>
          <a:xfrm>
            <a:off x="4742090" y="2205249"/>
            <a:ext cx="3787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err="1">
                <a:solidFill>
                  <a:srgbClr val="0065BD"/>
                </a:solidFill>
              </a:rPr>
              <a:t>Electrolysis</a:t>
            </a:r>
            <a:r>
              <a:rPr lang="fi-FI" sz="1800" dirty="0">
                <a:solidFill>
                  <a:srgbClr val="0065BD"/>
                </a:solidFill>
              </a:rPr>
              <a:t> </a:t>
            </a:r>
            <a:r>
              <a:rPr lang="fi-FI" sz="1800" dirty="0" err="1">
                <a:solidFill>
                  <a:srgbClr val="0065BD"/>
                </a:solidFill>
              </a:rPr>
              <a:t>from</a:t>
            </a:r>
            <a:r>
              <a:rPr lang="fi-FI" sz="1800" dirty="0">
                <a:solidFill>
                  <a:srgbClr val="0065BD"/>
                </a:solidFill>
              </a:rPr>
              <a:t> </a:t>
            </a:r>
            <a:r>
              <a:rPr lang="fi-FI" sz="1800" dirty="0" err="1">
                <a:solidFill>
                  <a:srgbClr val="0065BD"/>
                </a:solidFill>
              </a:rPr>
              <a:t>Renewables</a:t>
            </a:r>
            <a:endParaRPr lang="fi-FI" sz="1800" dirty="0">
              <a:solidFill>
                <a:srgbClr val="0065BD"/>
              </a:solidFill>
            </a:endParaRPr>
          </a:p>
        </p:txBody>
      </p:sp>
      <p:sp>
        <p:nvSpPr>
          <p:cNvPr id="19" name="Tekstiruutu 18">
            <a:extLst>
              <a:ext uri="{FF2B5EF4-FFF2-40B4-BE49-F238E27FC236}">
                <a16:creationId xmlns:a16="http://schemas.microsoft.com/office/drawing/2014/main" id="{C65FAD81-BFD9-497D-91AE-B70E96605ABD}"/>
              </a:ext>
            </a:extLst>
          </p:cNvPr>
          <p:cNvSpPr txBox="1"/>
          <p:nvPr/>
        </p:nvSpPr>
        <p:spPr>
          <a:xfrm>
            <a:off x="343904" y="2210081"/>
            <a:ext cx="4125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err="1">
                <a:solidFill>
                  <a:srgbClr val="0065BD"/>
                </a:solidFill>
              </a:rPr>
              <a:t>Steam</a:t>
            </a:r>
            <a:r>
              <a:rPr lang="fi-FI" sz="1800" dirty="0">
                <a:solidFill>
                  <a:srgbClr val="0065BD"/>
                </a:solidFill>
              </a:rPr>
              <a:t> </a:t>
            </a:r>
            <a:r>
              <a:rPr lang="fi-FI" sz="1800" dirty="0" err="1">
                <a:solidFill>
                  <a:srgbClr val="0065BD"/>
                </a:solidFill>
              </a:rPr>
              <a:t>Reforming</a:t>
            </a:r>
            <a:r>
              <a:rPr lang="fi-FI" sz="1800" dirty="0">
                <a:solidFill>
                  <a:srgbClr val="0065BD"/>
                </a:solidFill>
              </a:rPr>
              <a:t> </a:t>
            </a:r>
            <a:r>
              <a:rPr lang="fi-FI" sz="1800" dirty="0" err="1">
                <a:solidFill>
                  <a:srgbClr val="0065BD"/>
                </a:solidFill>
              </a:rPr>
              <a:t>from</a:t>
            </a:r>
            <a:r>
              <a:rPr lang="fi-FI" sz="1800" dirty="0">
                <a:solidFill>
                  <a:srgbClr val="0065BD"/>
                </a:solidFill>
              </a:rPr>
              <a:t> </a:t>
            </a:r>
            <a:r>
              <a:rPr lang="fi-FI" sz="1800" dirty="0" err="1">
                <a:solidFill>
                  <a:srgbClr val="0065BD"/>
                </a:solidFill>
              </a:rPr>
              <a:t>natural</a:t>
            </a:r>
            <a:r>
              <a:rPr lang="fi-FI" sz="1800" dirty="0">
                <a:solidFill>
                  <a:srgbClr val="0065BD"/>
                </a:solidFill>
              </a:rPr>
              <a:t> </a:t>
            </a:r>
            <a:r>
              <a:rPr lang="fi-FI" sz="1800" dirty="0" err="1">
                <a:solidFill>
                  <a:srgbClr val="0065BD"/>
                </a:solidFill>
              </a:rPr>
              <a:t>gas</a:t>
            </a:r>
            <a:endParaRPr lang="fi-FI" sz="1800" dirty="0">
              <a:solidFill>
                <a:srgbClr val="0065BD"/>
              </a:solidFill>
            </a:endParaRPr>
          </a:p>
        </p:txBody>
      </p:sp>
      <p:pic>
        <p:nvPicPr>
          <p:cNvPr id="1028" name="Picture 4" descr="Kuvahaun tulos haulle solar wind and hydropower">
            <a:extLst>
              <a:ext uri="{FF2B5EF4-FFF2-40B4-BE49-F238E27FC236}">
                <a16:creationId xmlns:a16="http://schemas.microsoft.com/office/drawing/2014/main" id="{065D8631-3DB9-4201-829F-2D5D100B9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247" y="2627519"/>
            <a:ext cx="3672757" cy="170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kstiruutu 20">
            <a:extLst>
              <a:ext uri="{FF2B5EF4-FFF2-40B4-BE49-F238E27FC236}">
                <a16:creationId xmlns:a16="http://schemas.microsoft.com/office/drawing/2014/main" id="{AA914536-F144-4635-B51D-A123440E32BE}"/>
              </a:ext>
            </a:extLst>
          </p:cNvPr>
          <p:cNvSpPr txBox="1"/>
          <p:nvPr/>
        </p:nvSpPr>
        <p:spPr>
          <a:xfrm>
            <a:off x="4750568" y="4336850"/>
            <a:ext cx="3576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i-FI" sz="1000" dirty="0" err="1"/>
              <a:t>Figure</a:t>
            </a:r>
            <a:r>
              <a:rPr lang="fi-FI" sz="1000" dirty="0"/>
              <a:t> </a:t>
            </a:r>
            <a:r>
              <a:rPr lang="fi-FI" sz="1000" dirty="0" err="1"/>
              <a:t>from</a:t>
            </a:r>
            <a:r>
              <a:rPr lang="fi-FI" sz="1000" dirty="0"/>
              <a:t> </a:t>
            </a:r>
            <a:r>
              <a:rPr lang="fi-FI" sz="1000" dirty="0">
                <a:hlinkClick r:id="rId4"/>
              </a:rPr>
              <a:t>http://www.entura.com.au/rethinking-the-role-of-hydropower-in-australia/</a:t>
            </a:r>
            <a:endParaRPr lang="fi-FI" sz="1000" dirty="0"/>
          </a:p>
        </p:txBody>
      </p:sp>
      <p:pic>
        <p:nvPicPr>
          <p:cNvPr id="1032" name="Picture 8" descr="Co-op Oil Upgrader, Regina">
            <a:extLst>
              <a:ext uri="{FF2B5EF4-FFF2-40B4-BE49-F238E27FC236}">
                <a16:creationId xmlns:a16="http://schemas.microsoft.com/office/drawing/2014/main" id="{70D680C1-8C17-4573-A7A8-2199F88A2A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44" y="2627519"/>
            <a:ext cx="3576416" cy="170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kstiruutu 24">
            <a:extLst>
              <a:ext uri="{FF2B5EF4-FFF2-40B4-BE49-F238E27FC236}">
                <a16:creationId xmlns:a16="http://schemas.microsoft.com/office/drawing/2014/main" id="{BEDC3E95-75B3-49C4-A4BC-3785FBB45899}"/>
              </a:ext>
            </a:extLst>
          </p:cNvPr>
          <p:cNvSpPr txBox="1"/>
          <p:nvPr/>
        </p:nvSpPr>
        <p:spPr>
          <a:xfrm>
            <a:off x="411233" y="4323644"/>
            <a:ext cx="35818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err="1"/>
              <a:t>Figure</a:t>
            </a:r>
            <a:r>
              <a:rPr lang="fi-FI" sz="1000" dirty="0"/>
              <a:t> </a:t>
            </a:r>
            <a:r>
              <a:rPr lang="fi-FI" sz="1000" dirty="0" err="1"/>
              <a:t>from</a:t>
            </a:r>
            <a:r>
              <a:rPr lang="fi-FI" sz="1000" dirty="0"/>
              <a:t> </a:t>
            </a:r>
            <a:r>
              <a:rPr lang="fi-FI" sz="1000" dirty="0">
                <a:hlinkClick r:id="rId6"/>
              </a:rPr>
              <a:t>http://www.digipac.ca/chemical/mtom/contents/chapter4/steamreform.htm</a:t>
            </a:r>
            <a:endParaRPr lang="fi-FI" sz="1000" dirty="0"/>
          </a:p>
        </p:txBody>
      </p:sp>
      <p:sp>
        <p:nvSpPr>
          <p:cNvPr id="15" name="Date Placeholder 6">
            <a:extLst>
              <a:ext uri="{FF2B5EF4-FFF2-40B4-BE49-F238E27FC236}">
                <a16:creationId xmlns:a16="http://schemas.microsoft.com/office/drawing/2014/main" id="{AB19424A-8483-43D4-9C71-F10F9449CAB3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r>
              <a:rPr lang="fi-FI" dirty="0"/>
              <a:t>02</a:t>
            </a:r>
            <a:r>
              <a:rPr lang="et-EE" dirty="0"/>
              <a:t>.0</a:t>
            </a:r>
            <a:r>
              <a:rPr lang="fi-FI" dirty="0"/>
              <a:t>4</a:t>
            </a:r>
            <a:r>
              <a:rPr lang="et-EE" dirty="0"/>
              <a:t>.201</a:t>
            </a:r>
            <a:r>
              <a:rPr lang="fi-FI" dirty="0"/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651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fi-FI" dirty="0"/>
              <a:t>02</a:t>
            </a:r>
            <a:r>
              <a:rPr lang="et-EE" dirty="0"/>
              <a:t>.0</a:t>
            </a:r>
            <a:r>
              <a:rPr lang="fi-FI" dirty="0"/>
              <a:t>4</a:t>
            </a:r>
            <a:r>
              <a:rPr lang="et-EE" dirty="0"/>
              <a:t>.201</a:t>
            </a:r>
            <a:r>
              <a:rPr lang="fi-FI" dirty="0"/>
              <a:t>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D1AD7703-3E81-4BE0-B349-3E436242FE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2653" y="487740"/>
            <a:ext cx="8830181" cy="900000"/>
          </a:xfrm>
        </p:spPr>
        <p:txBody>
          <a:bodyPr/>
          <a:lstStyle/>
          <a:p>
            <a:r>
              <a:rPr lang="fi-FI" dirty="0" err="1"/>
              <a:t>Hydrogen</a:t>
            </a:r>
            <a:r>
              <a:rPr lang="fi-FI" dirty="0"/>
              <a:t> and </a:t>
            </a:r>
            <a:r>
              <a:rPr lang="fi-FI" dirty="0" err="1"/>
              <a:t>Fuel</a:t>
            </a:r>
            <a:r>
              <a:rPr lang="fi-FI" dirty="0"/>
              <a:t> </a:t>
            </a:r>
            <a:r>
              <a:rPr lang="fi-FI" dirty="0" err="1"/>
              <a:t>Cells</a:t>
            </a:r>
            <a:r>
              <a:rPr lang="fi-FI" dirty="0"/>
              <a:t> Applications in a Smart Grid </a:t>
            </a:r>
            <a:endParaRPr lang="en-US" dirty="0"/>
          </a:p>
        </p:txBody>
      </p:sp>
      <p:pic>
        <p:nvPicPr>
          <p:cNvPr id="4" name="Kuva 3">
            <a:extLst>
              <a:ext uri="{FF2B5EF4-FFF2-40B4-BE49-F238E27FC236}">
                <a16:creationId xmlns:a16="http://schemas.microsoft.com/office/drawing/2014/main" id="{FE871BD8-DB86-4888-8B0C-34FD46EB7F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5896" y="1346560"/>
            <a:ext cx="3414126" cy="1910343"/>
          </a:xfrm>
          <a:prstGeom prst="rect">
            <a:avLst/>
          </a:prstGeom>
        </p:spPr>
      </p:pic>
      <p:pic>
        <p:nvPicPr>
          <p:cNvPr id="5" name="Kuva 4">
            <a:extLst>
              <a:ext uri="{FF2B5EF4-FFF2-40B4-BE49-F238E27FC236}">
                <a16:creationId xmlns:a16="http://schemas.microsoft.com/office/drawing/2014/main" id="{14B92FBC-FBC0-42B9-9EB4-6F21A0902B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5896" y="3598352"/>
            <a:ext cx="3414126" cy="1913088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3DF727E6-CDFB-4138-ADCD-05E7134A62CB}"/>
              </a:ext>
            </a:extLst>
          </p:cNvPr>
          <p:cNvSpPr txBox="1"/>
          <p:nvPr/>
        </p:nvSpPr>
        <p:spPr>
          <a:xfrm>
            <a:off x="1336437" y="5547624"/>
            <a:ext cx="7023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err="1"/>
              <a:t>Figures</a:t>
            </a:r>
            <a:r>
              <a:rPr lang="fi-FI" sz="1000" dirty="0"/>
              <a:t> </a:t>
            </a:r>
            <a:r>
              <a:rPr lang="fi-FI" sz="1000" dirty="0" err="1"/>
              <a:t>obtained</a:t>
            </a:r>
            <a:r>
              <a:rPr lang="fi-FI" sz="1000" dirty="0"/>
              <a:t> </a:t>
            </a:r>
            <a:r>
              <a:rPr lang="fi-FI" sz="1000" dirty="0" err="1"/>
              <a:t>from</a:t>
            </a:r>
            <a:r>
              <a:rPr lang="fi-FI" sz="1000" dirty="0"/>
              <a:t> </a:t>
            </a:r>
            <a:r>
              <a:rPr lang="fi-FI" sz="1000" dirty="0">
                <a:hlinkClick r:id="rId5"/>
              </a:rPr>
              <a:t>https://www.plugpower.com/wp-content/uploads/2015/05/Intelec2011_ReliOn_P081_IEEE.pdf</a:t>
            </a:r>
            <a:r>
              <a:rPr lang="fi-FI" sz="1000" dirty="0"/>
              <a:t> </a:t>
            </a:r>
          </a:p>
        </p:txBody>
      </p:sp>
      <p:sp>
        <p:nvSpPr>
          <p:cNvPr id="11" name="Tekstiruutu 10">
            <a:extLst>
              <a:ext uri="{FF2B5EF4-FFF2-40B4-BE49-F238E27FC236}">
                <a16:creationId xmlns:a16="http://schemas.microsoft.com/office/drawing/2014/main" id="{F4849705-ED22-4F3A-9344-8774DC44568F}"/>
              </a:ext>
            </a:extLst>
          </p:cNvPr>
          <p:cNvSpPr txBox="1"/>
          <p:nvPr/>
        </p:nvSpPr>
        <p:spPr>
          <a:xfrm>
            <a:off x="319191" y="1434746"/>
            <a:ext cx="5015707" cy="3330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i-FI" sz="1800" dirty="0" err="1">
                <a:solidFill>
                  <a:srgbClr val="0065BD"/>
                </a:solidFill>
              </a:rPr>
              <a:t>Reduce</a:t>
            </a:r>
            <a:r>
              <a:rPr lang="fi-FI" sz="1800" dirty="0">
                <a:solidFill>
                  <a:srgbClr val="0065BD"/>
                </a:solidFill>
              </a:rPr>
              <a:t> </a:t>
            </a:r>
            <a:r>
              <a:rPr lang="fi-FI" sz="1800" dirty="0" err="1">
                <a:solidFill>
                  <a:srgbClr val="0065BD"/>
                </a:solidFill>
              </a:rPr>
              <a:t>local</a:t>
            </a:r>
            <a:r>
              <a:rPr lang="fi-FI" sz="1800" dirty="0">
                <a:solidFill>
                  <a:srgbClr val="0065BD"/>
                </a:solidFill>
              </a:rPr>
              <a:t> GHG </a:t>
            </a:r>
            <a:r>
              <a:rPr lang="fi-FI" sz="1800" dirty="0" err="1">
                <a:solidFill>
                  <a:srgbClr val="0065BD"/>
                </a:solidFill>
              </a:rPr>
              <a:t>emissions</a:t>
            </a:r>
            <a:endParaRPr lang="fi-FI" sz="1800" dirty="0">
              <a:solidFill>
                <a:srgbClr val="0065BD"/>
              </a:solidFill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i-FI" sz="1800" dirty="0">
                <a:solidFill>
                  <a:srgbClr val="0065BD"/>
                </a:solidFill>
              </a:rPr>
              <a:t>Peak </a:t>
            </a:r>
            <a:r>
              <a:rPr lang="fi-FI" sz="1800" dirty="0" err="1">
                <a:solidFill>
                  <a:srgbClr val="0065BD"/>
                </a:solidFill>
              </a:rPr>
              <a:t>load</a:t>
            </a:r>
            <a:r>
              <a:rPr lang="fi-FI" sz="1800" dirty="0">
                <a:solidFill>
                  <a:srgbClr val="0065BD"/>
                </a:solidFill>
              </a:rPr>
              <a:t> </a:t>
            </a:r>
            <a:r>
              <a:rPr lang="fi-FI" sz="1800" dirty="0" err="1">
                <a:solidFill>
                  <a:srgbClr val="0065BD"/>
                </a:solidFill>
              </a:rPr>
              <a:t>shaving</a:t>
            </a:r>
            <a:endParaRPr lang="fi-FI" sz="1800" dirty="0">
              <a:solidFill>
                <a:srgbClr val="0065BD"/>
              </a:solidFill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i-FI" sz="1800" dirty="0">
                <a:solidFill>
                  <a:srgbClr val="0065BD"/>
                </a:solidFill>
              </a:rPr>
              <a:t>Back-</a:t>
            </a:r>
            <a:r>
              <a:rPr lang="fi-FI" sz="1800" dirty="0" err="1">
                <a:solidFill>
                  <a:srgbClr val="0065BD"/>
                </a:solidFill>
              </a:rPr>
              <a:t>up</a:t>
            </a:r>
            <a:r>
              <a:rPr lang="fi-FI" sz="1800" dirty="0">
                <a:solidFill>
                  <a:srgbClr val="0065BD"/>
                </a:solidFill>
              </a:rPr>
              <a:t> </a:t>
            </a:r>
            <a:r>
              <a:rPr lang="fi-FI" sz="1800" dirty="0" err="1">
                <a:solidFill>
                  <a:srgbClr val="0065BD"/>
                </a:solidFill>
              </a:rPr>
              <a:t>power</a:t>
            </a:r>
            <a:endParaRPr lang="fi-FI" sz="1800" dirty="0">
              <a:solidFill>
                <a:srgbClr val="0065BD"/>
              </a:solidFill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i-FI" sz="1800" dirty="0">
                <a:solidFill>
                  <a:srgbClr val="0065BD"/>
                </a:solidFill>
              </a:rPr>
              <a:t>Storage for </a:t>
            </a:r>
            <a:r>
              <a:rPr lang="fi-FI" sz="1800" dirty="0" err="1">
                <a:solidFill>
                  <a:srgbClr val="0065BD"/>
                </a:solidFill>
              </a:rPr>
              <a:t>renewable</a:t>
            </a:r>
            <a:r>
              <a:rPr lang="fi-FI" sz="1800" dirty="0">
                <a:solidFill>
                  <a:srgbClr val="0065BD"/>
                </a:solidFill>
              </a:rPr>
              <a:t> </a:t>
            </a:r>
            <a:r>
              <a:rPr lang="fi-FI" sz="1800" dirty="0" err="1">
                <a:solidFill>
                  <a:srgbClr val="0065BD"/>
                </a:solidFill>
              </a:rPr>
              <a:t>energy</a:t>
            </a:r>
            <a:endParaRPr lang="fi-FI" sz="1800" dirty="0">
              <a:solidFill>
                <a:srgbClr val="0065BD"/>
              </a:solidFill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i-FI" sz="1800" dirty="0" err="1">
                <a:solidFill>
                  <a:srgbClr val="0065BD"/>
                </a:solidFill>
              </a:rPr>
              <a:t>Frequency</a:t>
            </a:r>
            <a:r>
              <a:rPr lang="fi-FI" sz="1800" dirty="0">
                <a:solidFill>
                  <a:srgbClr val="0065BD"/>
                </a:solidFill>
              </a:rPr>
              <a:t> and </a:t>
            </a:r>
            <a:r>
              <a:rPr lang="fi-FI" sz="1800" dirty="0" err="1">
                <a:solidFill>
                  <a:srgbClr val="0065BD"/>
                </a:solidFill>
              </a:rPr>
              <a:t>voltage</a:t>
            </a:r>
            <a:r>
              <a:rPr lang="fi-FI" sz="1800" dirty="0">
                <a:solidFill>
                  <a:srgbClr val="0065BD"/>
                </a:solidFill>
              </a:rPr>
              <a:t> </a:t>
            </a:r>
            <a:r>
              <a:rPr lang="fi-FI" sz="1800" dirty="0" err="1">
                <a:solidFill>
                  <a:srgbClr val="0065BD"/>
                </a:solidFill>
              </a:rPr>
              <a:t>regulation</a:t>
            </a:r>
            <a:endParaRPr lang="fi-FI" sz="1800" dirty="0">
              <a:solidFill>
                <a:srgbClr val="0065BD"/>
              </a:solidFill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i-FI" sz="1800" dirty="0">
                <a:solidFill>
                  <a:srgbClr val="0065BD"/>
                </a:solidFill>
              </a:rPr>
              <a:t>Building </a:t>
            </a:r>
            <a:r>
              <a:rPr lang="fi-FI" sz="1800" dirty="0" err="1">
                <a:solidFill>
                  <a:srgbClr val="0065BD"/>
                </a:solidFill>
              </a:rPr>
              <a:t>heating</a:t>
            </a:r>
            <a:r>
              <a:rPr lang="fi-FI" sz="1800" dirty="0">
                <a:solidFill>
                  <a:srgbClr val="0065BD"/>
                </a:solidFill>
              </a:rPr>
              <a:t> </a:t>
            </a:r>
            <a:r>
              <a:rPr lang="fi-FI" sz="1800" dirty="0" err="1">
                <a:solidFill>
                  <a:srgbClr val="0065BD"/>
                </a:solidFill>
              </a:rPr>
              <a:t>with</a:t>
            </a:r>
            <a:r>
              <a:rPr lang="fi-FI" sz="1800" dirty="0">
                <a:solidFill>
                  <a:srgbClr val="0065BD"/>
                </a:solidFill>
              </a:rPr>
              <a:t> </a:t>
            </a:r>
            <a:r>
              <a:rPr lang="fi-FI" sz="1800" dirty="0" err="1">
                <a:solidFill>
                  <a:srgbClr val="0065BD"/>
                </a:solidFill>
              </a:rPr>
              <a:t>fuel</a:t>
            </a:r>
            <a:r>
              <a:rPr lang="fi-FI" sz="1800" dirty="0">
                <a:solidFill>
                  <a:srgbClr val="0065BD"/>
                </a:solidFill>
              </a:rPr>
              <a:t> </a:t>
            </a:r>
            <a:r>
              <a:rPr lang="fi-FI" sz="1800" dirty="0" err="1">
                <a:solidFill>
                  <a:srgbClr val="0065BD"/>
                </a:solidFill>
              </a:rPr>
              <a:t>cell</a:t>
            </a:r>
            <a:r>
              <a:rPr lang="fi-FI" sz="1800" dirty="0">
                <a:solidFill>
                  <a:srgbClr val="0065BD"/>
                </a:solidFill>
              </a:rPr>
              <a:t> </a:t>
            </a:r>
            <a:r>
              <a:rPr lang="fi-FI" sz="1800" dirty="0" err="1">
                <a:solidFill>
                  <a:srgbClr val="0065BD"/>
                </a:solidFill>
              </a:rPr>
              <a:t>exhaust</a:t>
            </a:r>
            <a:r>
              <a:rPr lang="fi-FI" sz="1800" dirty="0">
                <a:solidFill>
                  <a:srgbClr val="0065BD"/>
                </a:solidFill>
              </a:rPr>
              <a:t> </a:t>
            </a:r>
            <a:r>
              <a:rPr lang="fi-FI" sz="1800" dirty="0" err="1">
                <a:solidFill>
                  <a:srgbClr val="0065BD"/>
                </a:solidFill>
              </a:rPr>
              <a:t>heat</a:t>
            </a:r>
            <a:endParaRPr lang="fi-FI" sz="1800" dirty="0">
              <a:solidFill>
                <a:srgbClr val="0065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265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r>
              <a:rPr lang="fi-FI" dirty="0"/>
              <a:t>02</a:t>
            </a:r>
            <a:r>
              <a:rPr lang="et-EE" dirty="0"/>
              <a:t>.0</a:t>
            </a:r>
            <a:r>
              <a:rPr lang="fi-FI" dirty="0"/>
              <a:t>4</a:t>
            </a:r>
            <a:r>
              <a:rPr lang="et-EE" dirty="0"/>
              <a:t>.201</a:t>
            </a:r>
            <a:r>
              <a:rPr lang="fi-FI" dirty="0"/>
              <a:t>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D1AD7703-3E81-4BE0-B349-3E436242FE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399" y="487740"/>
            <a:ext cx="8441745" cy="900000"/>
          </a:xfrm>
        </p:spPr>
        <p:txBody>
          <a:bodyPr/>
          <a:lstStyle/>
          <a:p>
            <a:r>
              <a:rPr lang="fi-FI" dirty="0" err="1"/>
              <a:t>Hydrogen</a:t>
            </a:r>
            <a:r>
              <a:rPr lang="fi-FI" dirty="0"/>
              <a:t> Storage One of </a:t>
            </a:r>
            <a:r>
              <a:rPr lang="fi-FI" dirty="0" err="1"/>
              <a:t>the</a:t>
            </a:r>
            <a:r>
              <a:rPr lang="fi-FI" dirty="0"/>
              <a:t> Main </a:t>
            </a:r>
            <a:r>
              <a:rPr lang="fi-FI" dirty="0" err="1"/>
              <a:t>Challenges</a:t>
            </a:r>
            <a:r>
              <a:rPr lang="fi-FI" dirty="0"/>
              <a:t>  </a:t>
            </a:r>
            <a:endParaRPr lang="en-US" dirty="0"/>
          </a:p>
        </p:txBody>
      </p:sp>
      <p:pic>
        <p:nvPicPr>
          <p:cNvPr id="2" name="Kuva 1">
            <a:extLst>
              <a:ext uri="{FF2B5EF4-FFF2-40B4-BE49-F238E27FC236}">
                <a16:creationId xmlns:a16="http://schemas.microsoft.com/office/drawing/2014/main" id="{1D4667A4-CD25-40FB-8BC6-3250E5723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328" y="1734168"/>
            <a:ext cx="1417956" cy="1243438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596DB7F6-1BE7-444F-B0BF-EBE2E98DD1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6754" y="1746125"/>
            <a:ext cx="1686742" cy="1179506"/>
          </a:xfrm>
          <a:prstGeom prst="rect">
            <a:avLst/>
          </a:prstGeom>
        </p:spPr>
      </p:pic>
      <p:sp>
        <p:nvSpPr>
          <p:cNvPr id="5" name="Tekstiruutu 4">
            <a:extLst>
              <a:ext uri="{FF2B5EF4-FFF2-40B4-BE49-F238E27FC236}">
                <a16:creationId xmlns:a16="http://schemas.microsoft.com/office/drawing/2014/main" id="{7EFEFF10-70EF-41F8-8344-F6B693EC6301}"/>
              </a:ext>
            </a:extLst>
          </p:cNvPr>
          <p:cNvSpPr txBox="1"/>
          <p:nvPr/>
        </p:nvSpPr>
        <p:spPr>
          <a:xfrm>
            <a:off x="173148" y="3095990"/>
            <a:ext cx="2878457" cy="1893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600" dirty="0">
                <a:solidFill>
                  <a:srgbClr val="0065BD"/>
                </a:solidFill>
              </a:rPr>
              <a:t>300 – 700 </a:t>
            </a:r>
            <a:r>
              <a:rPr lang="fi-FI" sz="1600" dirty="0" err="1">
                <a:solidFill>
                  <a:srgbClr val="0065BD"/>
                </a:solidFill>
              </a:rPr>
              <a:t>bar</a:t>
            </a:r>
            <a:endParaRPr lang="fi-FI" sz="1600" dirty="0">
              <a:solidFill>
                <a:srgbClr val="0065BD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600" dirty="0">
                <a:solidFill>
                  <a:srgbClr val="0065BD"/>
                </a:solidFill>
              </a:rPr>
              <a:t>Energy </a:t>
            </a:r>
            <a:r>
              <a:rPr lang="fi-FI" sz="1600" dirty="0" err="1">
                <a:solidFill>
                  <a:srgbClr val="0065BD"/>
                </a:solidFill>
              </a:rPr>
              <a:t>Density</a:t>
            </a:r>
            <a:r>
              <a:rPr lang="fi-FI" sz="1600" dirty="0">
                <a:solidFill>
                  <a:srgbClr val="0065BD"/>
                </a:solidFill>
              </a:rPr>
              <a:t> </a:t>
            </a:r>
          </a:p>
          <a:p>
            <a:pPr marL="731838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600" dirty="0">
                <a:solidFill>
                  <a:srgbClr val="0065BD"/>
                </a:solidFill>
              </a:rPr>
              <a:t>~1.2 kWh/kg    </a:t>
            </a:r>
            <a:r>
              <a:rPr lang="fi-FI" sz="1600" baseline="30000" dirty="0">
                <a:solidFill>
                  <a:srgbClr val="0065BD"/>
                </a:solidFill>
              </a:rPr>
              <a:t>(700bar)</a:t>
            </a:r>
            <a:endParaRPr lang="fi-FI" sz="1600" dirty="0">
              <a:solidFill>
                <a:srgbClr val="0065BD"/>
              </a:solidFill>
            </a:endParaRPr>
          </a:p>
          <a:p>
            <a:pPr marL="731838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600" dirty="0">
                <a:solidFill>
                  <a:srgbClr val="0065BD"/>
                </a:solidFill>
              </a:rPr>
              <a:t>~1250 kWh/m</a:t>
            </a:r>
            <a:r>
              <a:rPr lang="fi-FI" sz="1600" baseline="30000" dirty="0">
                <a:solidFill>
                  <a:srgbClr val="0065BD"/>
                </a:solidFill>
              </a:rPr>
              <a:t>3 (700bar)</a:t>
            </a:r>
            <a:endParaRPr lang="fi-FI" sz="1600" dirty="0">
              <a:solidFill>
                <a:srgbClr val="0065BD"/>
              </a:solidFill>
            </a:endParaRPr>
          </a:p>
          <a:p>
            <a:pPr marL="731838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i-FI" sz="1600" dirty="0">
              <a:solidFill>
                <a:srgbClr val="0065BD"/>
              </a:solidFill>
            </a:endParaRPr>
          </a:p>
        </p:txBody>
      </p:sp>
      <p:sp>
        <p:nvSpPr>
          <p:cNvPr id="18" name="Tekstiruutu 17">
            <a:extLst>
              <a:ext uri="{FF2B5EF4-FFF2-40B4-BE49-F238E27FC236}">
                <a16:creationId xmlns:a16="http://schemas.microsoft.com/office/drawing/2014/main" id="{FC95D466-B558-4C5A-8792-A0D0BAB23DEE}"/>
              </a:ext>
            </a:extLst>
          </p:cNvPr>
          <p:cNvSpPr txBox="1"/>
          <p:nvPr/>
        </p:nvSpPr>
        <p:spPr>
          <a:xfrm>
            <a:off x="660098" y="1343851"/>
            <a:ext cx="2142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>
                <a:solidFill>
                  <a:srgbClr val="0065BD"/>
                </a:solidFill>
              </a:rPr>
              <a:t>Compressed</a:t>
            </a:r>
            <a:r>
              <a:rPr lang="fi-FI" dirty="0">
                <a:solidFill>
                  <a:srgbClr val="0065BD"/>
                </a:solidFill>
              </a:rPr>
              <a:t> </a:t>
            </a:r>
            <a:r>
              <a:rPr lang="fi-FI" dirty="0" err="1">
                <a:solidFill>
                  <a:srgbClr val="0065BD"/>
                </a:solidFill>
              </a:rPr>
              <a:t>gas</a:t>
            </a:r>
            <a:endParaRPr lang="fi-FI" dirty="0">
              <a:solidFill>
                <a:srgbClr val="0065BD"/>
              </a:solidFill>
            </a:endParaRPr>
          </a:p>
        </p:txBody>
      </p:sp>
      <p:sp>
        <p:nvSpPr>
          <p:cNvPr id="20" name="Tekstiruutu 19">
            <a:extLst>
              <a:ext uri="{FF2B5EF4-FFF2-40B4-BE49-F238E27FC236}">
                <a16:creationId xmlns:a16="http://schemas.microsoft.com/office/drawing/2014/main" id="{69E4CA7C-8AB3-46F3-9D70-E7C711B40CB8}"/>
              </a:ext>
            </a:extLst>
          </p:cNvPr>
          <p:cNvSpPr txBox="1"/>
          <p:nvPr/>
        </p:nvSpPr>
        <p:spPr>
          <a:xfrm>
            <a:off x="3691311" y="1351973"/>
            <a:ext cx="12823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>
                <a:solidFill>
                  <a:srgbClr val="0065BD"/>
                </a:solidFill>
              </a:rPr>
              <a:t>Liquified</a:t>
            </a:r>
            <a:endParaRPr lang="fi-FI" dirty="0">
              <a:solidFill>
                <a:srgbClr val="0065BD"/>
              </a:solidFill>
            </a:endParaRPr>
          </a:p>
        </p:txBody>
      </p:sp>
      <p:sp>
        <p:nvSpPr>
          <p:cNvPr id="22" name="Tekstiruutu 21">
            <a:extLst>
              <a:ext uri="{FF2B5EF4-FFF2-40B4-BE49-F238E27FC236}">
                <a16:creationId xmlns:a16="http://schemas.microsoft.com/office/drawing/2014/main" id="{FA1FAE07-C654-4247-BE89-7747044E35AA}"/>
              </a:ext>
            </a:extLst>
          </p:cNvPr>
          <p:cNvSpPr txBox="1"/>
          <p:nvPr/>
        </p:nvSpPr>
        <p:spPr>
          <a:xfrm>
            <a:off x="3034400" y="3072273"/>
            <a:ext cx="2765811" cy="1893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600" dirty="0">
                <a:solidFill>
                  <a:srgbClr val="0065BD"/>
                </a:solidFill>
              </a:rPr>
              <a:t>- 253</a:t>
            </a:r>
            <a:r>
              <a:rPr lang="fi-FI" sz="1600" dirty="0">
                <a:solidFill>
                  <a:srgbClr val="0065B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℃ (atm)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600" dirty="0">
                <a:solidFill>
                  <a:srgbClr val="0065B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0.3 - 3% </a:t>
            </a:r>
            <a:r>
              <a:rPr lang="fi-FI" sz="1600" dirty="0" err="1">
                <a:solidFill>
                  <a:srgbClr val="0065B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boil-off</a:t>
            </a:r>
            <a:r>
              <a:rPr lang="fi-FI" sz="1600" dirty="0">
                <a:solidFill>
                  <a:srgbClr val="0065B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per </a:t>
            </a:r>
            <a:r>
              <a:rPr lang="fi-FI" sz="1600" dirty="0" err="1">
                <a:solidFill>
                  <a:srgbClr val="0065B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day</a:t>
            </a:r>
            <a:endParaRPr lang="fi-FI" sz="1600" dirty="0">
              <a:solidFill>
                <a:srgbClr val="0065B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600" dirty="0">
                <a:solidFill>
                  <a:srgbClr val="0065B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Energy </a:t>
            </a:r>
            <a:r>
              <a:rPr lang="fi-FI" sz="1600" dirty="0" err="1">
                <a:solidFill>
                  <a:srgbClr val="0065B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density</a:t>
            </a:r>
            <a:endParaRPr lang="fi-FI" sz="1600" dirty="0">
              <a:solidFill>
                <a:srgbClr val="0065B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31838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600" dirty="0">
                <a:solidFill>
                  <a:srgbClr val="0065B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27.8 kWh/kg</a:t>
            </a:r>
          </a:p>
          <a:p>
            <a:pPr marL="731838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600" dirty="0">
                <a:solidFill>
                  <a:srgbClr val="0065BD"/>
                </a:solidFill>
              </a:rPr>
              <a:t>2200 kWh/m</a:t>
            </a:r>
            <a:r>
              <a:rPr lang="fi-FI" sz="1600" baseline="30000" dirty="0">
                <a:solidFill>
                  <a:srgbClr val="0065BD"/>
                </a:solidFill>
              </a:rPr>
              <a:t>3</a:t>
            </a:r>
            <a:r>
              <a:rPr lang="fi-FI" sz="1600" dirty="0">
                <a:solidFill>
                  <a:srgbClr val="0065BD"/>
                </a:solidFill>
              </a:rPr>
              <a:t> </a:t>
            </a:r>
          </a:p>
        </p:txBody>
      </p:sp>
      <p:sp>
        <p:nvSpPr>
          <p:cNvPr id="6" name="Tekstiruutu 5">
            <a:extLst>
              <a:ext uri="{FF2B5EF4-FFF2-40B4-BE49-F238E27FC236}">
                <a16:creationId xmlns:a16="http://schemas.microsoft.com/office/drawing/2014/main" id="{7BCF7397-2ACB-4C53-B898-985978FF78B1}"/>
              </a:ext>
            </a:extLst>
          </p:cNvPr>
          <p:cNvSpPr txBox="1"/>
          <p:nvPr/>
        </p:nvSpPr>
        <p:spPr>
          <a:xfrm>
            <a:off x="464695" y="5433140"/>
            <a:ext cx="8506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err="1"/>
              <a:t>Figures</a:t>
            </a:r>
            <a:r>
              <a:rPr lang="fi-FI" sz="1000" dirty="0"/>
              <a:t> </a:t>
            </a:r>
            <a:r>
              <a:rPr lang="fi-FI" sz="1000" dirty="0" err="1"/>
              <a:t>obtained</a:t>
            </a:r>
            <a:r>
              <a:rPr lang="fi-FI" sz="1000" dirty="0"/>
              <a:t> </a:t>
            </a:r>
            <a:r>
              <a:rPr lang="fi-FI" sz="1000" dirty="0" err="1"/>
              <a:t>from</a:t>
            </a:r>
            <a:r>
              <a:rPr lang="fi-FI" sz="1000" dirty="0"/>
              <a:t> </a:t>
            </a:r>
            <a:r>
              <a:rPr lang="fi-FI" sz="1000" dirty="0">
                <a:hlinkClick r:id="rId5"/>
              </a:rPr>
              <a:t>https://www.energy.gov/eere/fuelcells/hydrogen-storage</a:t>
            </a:r>
            <a:r>
              <a:rPr lang="fi-FI" sz="1000" dirty="0"/>
              <a:t> and </a:t>
            </a:r>
            <a:r>
              <a:rPr lang="fi-FI" sz="1000" dirty="0">
                <a:hlinkClick r:id="rId6"/>
              </a:rPr>
              <a:t>http://www.mahytec.com/wp-content/uploads/2018/07/CL-DS3-Data-Sheet_MHT-Magnum-060318.pdf</a:t>
            </a:r>
            <a:r>
              <a:rPr lang="fi-FI" sz="1000" dirty="0"/>
              <a:t> </a:t>
            </a:r>
          </a:p>
        </p:txBody>
      </p:sp>
      <p:sp>
        <p:nvSpPr>
          <p:cNvPr id="23" name="Tekstiruutu 22">
            <a:extLst>
              <a:ext uri="{FF2B5EF4-FFF2-40B4-BE49-F238E27FC236}">
                <a16:creationId xmlns:a16="http://schemas.microsoft.com/office/drawing/2014/main" id="{88926687-086C-4EEA-B849-E41E3EC1038A}"/>
              </a:ext>
            </a:extLst>
          </p:cNvPr>
          <p:cNvSpPr txBox="1"/>
          <p:nvPr/>
        </p:nvSpPr>
        <p:spPr>
          <a:xfrm>
            <a:off x="6429515" y="1351973"/>
            <a:ext cx="12823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rgbClr val="0065BD"/>
                </a:solidFill>
              </a:rPr>
              <a:t>In </a:t>
            </a:r>
            <a:r>
              <a:rPr lang="fi-FI" dirty="0" err="1">
                <a:solidFill>
                  <a:srgbClr val="0065BD"/>
                </a:solidFill>
              </a:rPr>
              <a:t>carrier</a:t>
            </a:r>
            <a:endParaRPr lang="fi-FI" dirty="0">
              <a:solidFill>
                <a:srgbClr val="0065BD"/>
              </a:solidFill>
            </a:endParaRPr>
          </a:p>
        </p:txBody>
      </p:sp>
      <p:cxnSp>
        <p:nvCxnSpPr>
          <p:cNvPr id="10" name="Suora yhdysviiva 9">
            <a:extLst>
              <a:ext uri="{FF2B5EF4-FFF2-40B4-BE49-F238E27FC236}">
                <a16:creationId xmlns:a16="http://schemas.microsoft.com/office/drawing/2014/main" id="{BC900ECF-F87C-43B9-A407-C2DFD7330A50}"/>
              </a:ext>
            </a:extLst>
          </p:cNvPr>
          <p:cNvCxnSpPr/>
          <p:nvPr/>
        </p:nvCxnSpPr>
        <p:spPr>
          <a:xfrm>
            <a:off x="3043003" y="1328796"/>
            <a:ext cx="0" cy="3644279"/>
          </a:xfrm>
          <a:prstGeom prst="line">
            <a:avLst/>
          </a:prstGeom>
          <a:ln>
            <a:solidFill>
              <a:srgbClr val="0065B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uora yhdysviiva 25">
            <a:extLst>
              <a:ext uri="{FF2B5EF4-FFF2-40B4-BE49-F238E27FC236}">
                <a16:creationId xmlns:a16="http://schemas.microsoft.com/office/drawing/2014/main" id="{6453659E-ECB3-4D15-98B9-211941D1046D}"/>
              </a:ext>
            </a:extLst>
          </p:cNvPr>
          <p:cNvCxnSpPr/>
          <p:nvPr/>
        </p:nvCxnSpPr>
        <p:spPr>
          <a:xfrm>
            <a:off x="5790076" y="1328795"/>
            <a:ext cx="0" cy="3644279"/>
          </a:xfrm>
          <a:prstGeom prst="line">
            <a:avLst/>
          </a:prstGeom>
          <a:ln>
            <a:solidFill>
              <a:srgbClr val="0065B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Kuva 14">
            <a:extLst>
              <a:ext uri="{FF2B5EF4-FFF2-40B4-BE49-F238E27FC236}">
                <a16:creationId xmlns:a16="http://schemas.microsoft.com/office/drawing/2014/main" id="{C4116EF9-EFB4-4D15-A345-78BF1FA485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09884" y="1986853"/>
            <a:ext cx="2394938" cy="810524"/>
          </a:xfrm>
          <a:prstGeom prst="rect">
            <a:avLst/>
          </a:prstGeom>
        </p:spPr>
      </p:pic>
      <p:sp>
        <p:nvSpPr>
          <p:cNvPr id="29" name="Tekstiruutu 28">
            <a:extLst>
              <a:ext uri="{FF2B5EF4-FFF2-40B4-BE49-F238E27FC236}">
                <a16:creationId xmlns:a16="http://schemas.microsoft.com/office/drawing/2014/main" id="{7170E7EC-779D-4CA1-92C6-086AB67A738A}"/>
              </a:ext>
            </a:extLst>
          </p:cNvPr>
          <p:cNvSpPr txBox="1"/>
          <p:nvPr/>
        </p:nvSpPr>
        <p:spPr>
          <a:xfrm>
            <a:off x="5790075" y="3066862"/>
            <a:ext cx="3180777" cy="2755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1600" dirty="0" err="1">
                <a:solidFill>
                  <a:srgbClr val="0065BD"/>
                </a:solidFill>
              </a:rPr>
              <a:t>E.g</a:t>
            </a:r>
            <a:r>
              <a:rPr lang="fi-FI" sz="1600" dirty="0">
                <a:solidFill>
                  <a:srgbClr val="0065BD"/>
                </a:solidFill>
              </a:rPr>
              <a:t>. </a:t>
            </a:r>
            <a:r>
              <a:rPr lang="fi-FI" sz="1600" dirty="0" err="1">
                <a:solidFill>
                  <a:srgbClr val="0065BD"/>
                </a:solidFill>
              </a:rPr>
              <a:t>metal</a:t>
            </a:r>
            <a:r>
              <a:rPr lang="fi-FI" sz="1600" dirty="0">
                <a:solidFill>
                  <a:srgbClr val="0065BD"/>
                </a:solidFill>
              </a:rPr>
              <a:t> </a:t>
            </a:r>
            <a:r>
              <a:rPr lang="fi-FI" sz="1600" dirty="0" err="1">
                <a:solidFill>
                  <a:srgbClr val="0065BD"/>
                </a:solidFill>
              </a:rPr>
              <a:t>hydrides</a:t>
            </a:r>
            <a:r>
              <a:rPr lang="fi-FI" sz="1600" dirty="0">
                <a:solidFill>
                  <a:srgbClr val="0065BD"/>
                </a:solidFill>
              </a:rPr>
              <a:t>, </a:t>
            </a:r>
            <a:r>
              <a:rPr lang="fi-FI" sz="1600" dirty="0" err="1">
                <a:solidFill>
                  <a:srgbClr val="0065BD"/>
                </a:solidFill>
              </a:rPr>
              <a:t>Methanol</a:t>
            </a:r>
            <a:r>
              <a:rPr lang="fi-FI" sz="1600" dirty="0">
                <a:solidFill>
                  <a:srgbClr val="0065BD"/>
                </a:solidFill>
              </a:rPr>
              <a:t>, </a:t>
            </a:r>
            <a:r>
              <a:rPr lang="fi-FI" sz="1600" dirty="0" err="1">
                <a:solidFill>
                  <a:srgbClr val="0065BD"/>
                </a:solidFill>
              </a:rPr>
              <a:t>ammonia</a:t>
            </a:r>
            <a:r>
              <a:rPr lang="fi-FI" sz="1600" dirty="0">
                <a:solidFill>
                  <a:srgbClr val="0065BD"/>
                </a:solidFill>
              </a:rPr>
              <a:t>, </a:t>
            </a:r>
            <a:r>
              <a:rPr lang="fi-FI" sz="1600" dirty="0" err="1">
                <a:solidFill>
                  <a:srgbClr val="0065BD"/>
                </a:solidFill>
              </a:rPr>
              <a:t>etc</a:t>
            </a:r>
            <a:r>
              <a:rPr lang="fi-FI" sz="1600" dirty="0">
                <a:solidFill>
                  <a:srgbClr val="0065BD"/>
                </a:solidFill>
              </a:rPr>
              <a:t>…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600" dirty="0" err="1">
                <a:solidFill>
                  <a:srgbClr val="0065BD"/>
                </a:solidFill>
              </a:rPr>
              <a:t>Emissions</a:t>
            </a:r>
            <a:r>
              <a:rPr lang="fi-FI" sz="1600" dirty="0">
                <a:solidFill>
                  <a:srgbClr val="0065BD"/>
                </a:solidFill>
              </a:rPr>
              <a:t> </a:t>
            </a:r>
            <a:r>
              <a:rPr lang="fi-FI" sz="1600" dirty="0" err="1">
                <a:solidFill>
                  <a:srgbClr val="0065BD"/>
                </a:solidFill>
              </a:rPr>
              <a:t>e.g</a:t>
            </a:r>
            <a:r>
              <a:rPr lang="fi-FI" sz="1600" dirty="0">
                <a:solidFill>
                  <a:srgbClr val="0065BD"/>
                </a:solidFill>
              </a:rPr>
              <a:t>. CO</a:t>
            </a:r>
            <a:r>
              <a:rPr lang="fi-FI" sz="1600" baseline="-25000" dirty="0">
                <a:solidFill>
                  <a:srgbClr val="0065BD"/>
                </a:solidFill>
              </a:rPr>
              <a:t>X</a:t>
            </a:r>
            <a:r>
              <a:rPr lang="fi-FI" sz="1600" dirty="0">
                <a:solidFill>
                  <a:srgbClr val="0065BD"/>
                </a:solidFill>
              </a:rPr>
              <a:t> </a:t>
            </a:r>
            <a:r>
              <a:rPr lang="fi-FI" sz="1600" dirty="0" err="1">
                <a:solidFill>
                  <a:srgbClr val="0065BD"/>
                </a:solidFill>
              </a:rPr>
              <a:t>or</a:t>
            </a:r>
            <a:r>
              <a:rPr lang="fi-FI" sz="1600" dirty="0">
                <a:solidFill>
                  <a:srgbClr val="0065BD"/>
                </a:solidFill>
              </a:rPr>
              <a:t> </a:t>
            </a:r>
            <a:r>
              <a:rPr lang="fi-FI" sz="1600" dirty="0" err="1">
                <a:solidFill>
                  <a:srgbClr val="0065BD"/>
                </a:solidFill>
              </a:rPr>
              <a:t>NO</a:t>
            </a:r>
            <a:r>
              <a:rPr lang="fi-FI" sz="1600" baseline="-25000" dirty="0" err="1">
                <a:solidFill>
                  <a:srgbClr val="0065BD"/>
                </a:solidFill>
              </a:rPr>
              <a:t>x</a:t>
            </a:r>
            <a:endParaRPr lang="fi-FI" sz="1600" baseline="-25000" dirty="0">
              <a:solidFill>
                <a:srgbClr val="0065BD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600" dirty="0">
                <a:solidFill>
                  <a:srgbClr val="0065BD"/>
                </a:solidFill>
              </a:rPr>
              <a:t>A </a:t>
            </a:r>
            <a:r>
              <a:rPr lang="fi-FI" sz="1600" dirty="0" err="1">
                <a:solidFill>
                  <a:srgbClr val="0065BD"/>
                </a:solidFill>
              </a:rPr>
              <a:t>reformer</a:t>
            </a:r>
            <a:r>
              <a:rPr lang="fi-FI" sz="1600" dirty="0">
                <a:solidFill>
                  <a:srgbClr val="0065BD"/>
                </a:solidFill>
              </a:rPr>
              <a:t> </a:t>
            </a:r>
            <a:r>
              <a:rPr lang="fi-FI" sz="1600" dirty="0" err="1">
                <a:solidFill>
                  <a:srgbClr val="0065BD"/>
                </a:solidFill>
              </a:rPr>
              <a:t>needed</a:t>
            </a:r>
            <a:endParaRPr lang="fi-FI" sz="1600" dirty="0">
              <a:solidFill>
                <a:srgbClr val="0065BD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600" dirty="0">
                <a:solidFill>
                  <a:srgbClr val="0065BD"/>
                </a:solidFill>
              </a:rPr>
              <a:t>Energy </a:t>
            </a:r>
            <a:r>
              <a:rPr lang="fi-FI" sz="1600" dirty="0" err="1">
                <a:solidFill>
                  <a:srgbClr val="0065BD"/>
                </a:solidFill>
              </a:rPr>
              <a:t>density</a:t>
            </a:r>
            <a:r>
              <a:rPr lang="fi-FI" sz="1600" dirty="0">
                <a:solidFill>
                  <a:srgbClr val="0065BD"/>
                </a:solidFill>
              </a:rPr>
              <a:t> </a:t>
            </a:r>
            <a:r>
              <a:rPr lang="fi-FI" sz="1400" dirty="0">
                <a:solidFill>
                  <a:srgbClr val="0065BD"/>
                </a:solidFill>
              </a:rPr>
              <a:t>(</a:t>
            </a:r>
            <a:r>
              <a:rPr lang="fi-FI" sz="1400" dirty="0" err="1">
                <a:solidFill>
                  <a:srgbClr val="0065BD"/>
                </a:solidFill>
              </a:rPr>
              <a:t>e.g</a:t>
            </a:r>
            <a:r>
              <a:rPr lang="fi-FI" sz="1400" dirty="0">
                <a:solidFill>
                  <a:srgbClr val="0065BD"/>
                </a:solidFill>
              </a:rPr>
              <a:t>. </a:t>
            </a:r>
            <a:r>
              <a:rPr lang="fi-FI" sz="1400" dirty="0" err="1">
                <a:solidFill>
                  <a:srgbClr val="0065BD"/>
                </a:solidFill>
              </a:rPr>
              <a:t>Methanol</a:t>
            </a:r>
            <a:r>
              <a:rPr lang="fi-FI" sz="1400" dirty="0">
                <a:solidFill>
                  <a:srgbClr val="0065BD"/>
                </a:solidFill>
              </a:rPr>
              <a:t>)</a:t>
            </a:r>
            <a:endParaRPr lang="fi-FI" sz="1600" dirty="0">
              <a:solidFill>
                <a:srgbClr val="0065BD"/>
              </a:solidFill>
            </a:endParaRPr>
          </a:p>
          <a:p>
            <a:pPr marL="731838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600" dirty="0">
                <a:solidFill>
                  <a:srgbClr val="0065BD"/>
                </a:solidFill>
              </a:rPr>
              <a:t>3.9 kWh/kg</a:t>
            </a:r>
          </a:p>
          <a:p>
            <a:pPr marL="731838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600" dirty="0">
                <a:solidFill>
                  <a:srgbClr val="0065BD"/>
                </a:solidFill>
              </a:rPr>
              <a:t>5500 kWh/m</a:t>
            </a:r>
            <a:r>
              <a:rPr lang="fi-FI" sz="1600" baseline="30000" dirty="0">
                <a:solidFill>
                  <a:srgbClr val="0065BD"/>
                </a:solidFill>
              </a:rPr>
              <a:t>3</a:t>
            </a:r>
            <a:endParaRPr lang="fi-FI" sz="1600" dirty="0">
              <a:solidFill>
                <a:srgbClr val="0065BD"/>
              </a:solidFill>
            </a:endParaRPr>
          </a:p>
          <a:p>
            <a:pPr marL="731838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i-FI" sz="1600" dirty="0">
              <a:solidFill>
                <a:srgbClr val="0065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665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fi-FI" dirty="0"/>
              <a:t>02</a:t>
            </a:r>
            <a:r>
              <a:rPr lang="et-EE" dirty="0"/>
              <a:t>.0</a:t>
            </a:r>
            <a:r>
              <a:rPr lang="fi-FI" dirty="0"/>
              <a:t>4</a:t>
            </a:r>
            <a:r>
              <a:rPr lang="et-EE" dirty="0"/>
              <a:t>.201</a:t>
            </a:r>
            <a:r>
              <a:rPr lang="fi-FI" dirty="0"/>
              <a:t>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D1AD7703-3E81-4BE0-B349-3E436242FE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399" y="487740"/>
            <a:ext cx="8441745" cy="900000"/>
          </a:xfrm>
        </p:spPr>
        <p:txBody>
          <a:bodyPr/>
          <a:lstStyle/>
          <a:p>
            <a:r>
              <a:rPr lang="fi-FI" dirty="0" err="1"/>
              <a:t>Hydrogen</a:t>
            </a:r>
            <a:r>
              <a:rPr lang="fi-FI" dirty="0"/>
              <a:t> </a:t>
            </a:r>
            <a:r>
              <a:rPr lang="fi-FI" dirty="0" err="1"/>
              <a:t>Has</a:t>
            </a:r>
            <a:r>
              <a:rPr lang="fi-FI" dirty="0"/>
              <a:t> a </a:t>
            </a:r>
            <a:r>
              <a:rPr lang="fi-FI" dirty="0" err="1"/>
              <a:t>Poor</a:t>
            </a:r>
            <a:r>
              <a:rPr lang="fi-FI" dirty="0"/>
              <a:t> </a:t>
            </a:r>
            <a:r>
              <a:rPr lang="fi-FI" dirty="0" err="1"/>
              <a:t>Volumetric</a:t>
            </a:r>
            <a:r>
              <a:rPr lang="fi-FI" dirty="0"/>
              <a:t> Energy </a:t>
            </a:r>
            <a:r>
              <a:rPr lang="fi-FI" dirty="0" err="1"/>
              <a:t>Density</a:t>
            </a:r>
            <a:endParaRPr lang="en-US" dirty="0"/>
          </a:p>
        </p:txBody>
      </p:sp>
      <p:grpSp>
        <p:nvGrpSpPr>
          <p:cNvPr id="9" name="Ryhmä 8">
            <a:extLst>
              <a:ext uri="{FF2B5EF4-FFF2-40B4-BE49-F238E27FC236}">
                <a16:creationId xmlns:a16="http://schemas.microsoft.com/office/drawing/2014/main" id="{CBA3B0D0-6BCD-4C53-A454-5EE210C50429}"/>
              </a:ext>
            </a:extLst>
          </p:cNvPr>
          <p:cNvGrpSpPr/>
          <p:nvPr/>
        </p:nvGrpSpPr>
        <p:grpSpPr>
          <a:xfrm>
            <a:off x="1387553" y="1354407"/>
            <a:ext cx="6368894" cy="4220899"/>
            <a:chOff x="5640181" y="1497584"/>
            <a:chExt cx="6368894" cy="4220899"/>
          </a:xfrm>
        </p:grpSpPr>
        <p:cxnSp>
          <p:nvCxnSpPr>
            <p:cNvPr id="10" name="Suora nuoliyhdysviiva 9">
              <a:extLst>
                <a:ext uri="{FF2B5EF4-FFF2-40B4-BE49-F238E27FC236}">
                  <a16:creationId xmlns:a16="http://schemas.microsoft.com/office/drawing/2014/main" id="{8EFDA451-F86E-4C08-A109-AD12F6CE51CB}"/>
                </a:ext>
              </a:extLst>
            </p:cNvPr>
            <p:cNvCxnSpPr>
              <a:cxnSpLocks/>
            </p:cNvCxnSpPr>
            <p:nvPr/>
          </p:nvCxnSpPr>
          <p:spPr bwMode="gray">
            <a:xfrm flipV="1">
              <a:off x="6151992" y="1889972"/>
              <a:ext cx="0" cy="2848122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uora nuoliyhdysviiva 10">
              <a:extLst>
                <a:ext uri="{FF2B5EF4-FFF2-40B4-BE49-F238E27FC236}">
                  <a16:creationId xmlns:a16="http://schemas.microsoft.com/office/drawing/2014/main" id="{6A60682E-5713-4375-BAEE-E2E39817CD8D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6151992" y="4738093"/>
              <a:ext cx="4859724" cy="5360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kstiruutu 11">
              <a:extLst>
                <a:ext uri="{FF2B5EF4-FFF2-40B4-BE49-F238E27FC236}">
                  <a16:creationId xmlns:a16="http://schemas.microsoft.com/office/drawing/2014/main" id="{4AB3EFE2-4BDC-4566-B9E1-1D9144FEC038}"/>
                </a:ext>
              </a:extLst>
            </p:cNvPr>
            <p:cNvSpPr txBox="1"/>
            <p:nvPr/>
          </p:nvSpPr>
          <p:spPr bwMode="gray">
            <a:xfrm>
              <a:off x="5666324" y="1889972"/>
              <a:ext cx="485668" cy="2867332"/>
            </a:xfrm>
            <a:prstGeom prst="rect">
              <a:avLst/>
            </a:prstGeom>
            <a:noFill/>
          </p:spPr>
          <p:txBody>
            <a:bodyPr wrap="square" lIns="72000" tIns="72000" rIns="72000" bIns="72000" rtlCol="0">
              <a:noAutofit/>
            </a:bodyPr>
            <a:lstStyle/>
            <a:p>
              <a:pPr algn="ctr"/>
              <a:endParaRPr lang="fi-FI" sz="1400" dirty="0">
                <a:solidFill>
                  <a:srgbClr val="004C97"/>
                </a:solidFill>
              </a:endParaRPr>
            </a:p>
            <a:p>
              <a:pPr algn="ctr"/>
              <a:r>
                <a:rPr lang="fi-FI" sz="1400" dirty="0">
                  <a:solidFill>
                    <a:srgbClr val="004C97"/>
                  </a:solidFill>
                </a:rPr>
                <a:t>30</a:t>
              </a:r>
            </a:p>
            <a:p>
              <a:pPr algn="ctr"/>
              <a:endParaRPr lang="fi-FI" sz="1400" dirty="0">
                <a:solidFill>
                  <a:srgbClr val="004C97"/>
                </a:solidFill>
              </a:endParaRPr>
            </a:p>
            <a:p>
              <a:pPr algn="ctr"/>
              <a:endParaRPr lang="fi-FI" sz="1400" dirty="0">
                <a:solidFill>
                  <a:srgbClr val="004C97"/>
                </a:solidFill>
              </a:endParaRPr>
            </a:p>
            <a:p>
              <a:pPr algn="ctr"/>
              <a:endParaRPr lang="fi-FI" sz="1400" dirty="0">
                <a:solidFill>
                  <a:srgbClr val="004C97"/>
                </a:solidFill>
              </a:endParaRPr>
            </a:p>
            <a:p>
              <a:pPr algn="ctr"/>
              <a:r>
                <a:rPr lang="fi-FI" sz="1400" dirty="0">
                  <a:solidFill>
                    <a:srgbClr val="004C97"/>
                  </a:solidFill>
                </a:rPr>
                <a:t>20</a:t>
              </a:r>
            </a:p>
            <a:p>
              <a:pPr algn="ctr"/>
              <a:endParaRPr lang="fi-FI" sz="1400" dirty="0">
                <a:solidFill>
                  <a:srgbClr val="004C97"/>
                </a:solidFill>
              </a:endParaRPr>
            </a:p>
            <a:p>
              <a:pPr algn="ctr"/>
              <a:endParaRPr lang="fi-FI" sz="1400" dirty="0">
                <a:solidFill>
                  <a:srgbClr val="004C97"/>
                </a:solidFill>
              </a:endParaRPr>
            </a:p>
            <a:p>
              <a:pPr algn="ctr"/>
              <a:endParaRPr lang="fi-FI" sz="1400" dirty="0">
                <a:solidFill>
                  <a:srgbClr val="004C97"/>
                </a:solidFill>
              </a:endParaRPr>
            </a:p>
            <a:p>
              <a:pPr algn="ctr"/>
              <a:r>
                <a:rPr lang="fi-FI" sz="1400" dirty="0">
                  <a:solidFill>
                    <a:srgbClr val="004C97"/>
                  </a:solidFill>
                </a:rPr>
                <a:t>10</a:t>
              </a:r>
            </a:p>
            <a:p>
              <a:pPr algn="ctr"/>
              <a:endParaRPr lang="fi-FI" sz="1400" dirty="0">
                <a:solidFill>
                  <a:srgbClr val="004C97"/>
                </a:solidFill>
              </a:endParaRPr>
            </a:p>
            <a:p>
              <a:pPr algn="ctr"/>
              <a:endParaRPr lang="fi-FI" sz="1400" dirty="0">
                <a:solidFill>
                  <a:srgbClr val="004C97"/>
                </a:solidFill>
              </a:endParaRPr>
            </a:p>
            <a:p>
              <a:pPr algn="ctr"/>
              <a:endParaRPr lang="fi-FI" sz="1400" dirty="0">
                <a:solidFill>
                  <a:srgbClr val="004C97"/>
                </a:solidFill>
              </a:endParaRPr>
            </a:p>
            <a:p>
              <a:pPr algn="ctr"/>
              <a:endParaRPr lang="fi-FI" sz="1400" dirty="0">
                <a:solidFill>
                  <a:srgbClr val="004C97"/>
                </a:solidFill>
              </a:endParaRPr>
            </a:p>
          </p:txBody>
        </p:sp>
        <p:sp>
          <p:nvSpPr>
            <p:cNvPr id="15" name="Suorakulmio 14">
              <a:extLst>
                <a:ext uri="{FF2B5EF4-FFF2-40B4-BE49-F238E27FC236}">
                  <a16:creationId xmlns:a16="http://schemas.microsoft.com/office/drawing/2014/main" id="{B2C3E06C-E0C2-4105-9E0C-2158B41578F8}"/>
                </a:ext>
              </a:extLst>
            </p:cNvPr>
            <p:cNvSpPr/>
            <p:nvPr/>
          </p:nvSpPr>
          <p:spPr>
            <a:xfrm>
              <a:off x="5640181" y="1497584"/>
              <a:ext cx="6543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i-FI" dirty="0">
                  <a:solidFill>
                    <a:srgbClr val="004C97"/>
                  </a:solidFill>
                </a:rPr>
                <a:t>kWh</a:t>
              </a:r>
            </a:p>
          </p:txBody>
        </p:sp>
        <p:sp>
          <p:nvSpPr>
            <p:cNvPr id="16" name="Suorakulmio 15">
              <a:extLst>
                <a:ext uri="{FF2B5EF4-FFF2-40B4-BE49-F238E27FC236}">
                  <a16:creationId xmlns:a16="http://schemas.microsoft.com/office/drawing/2014/main" id="{2E4829D6-B6D0-4A2A-84EA-B4C07FDA7991}"/>
                </a:ext>
              </a:extLst>
            </p:cNvPr>
            <p:cNvSpPr/>
            <p:nvPr/>
          </p:nvSpPr>
          <p:spPr bwMode="gray">
            <a:xfrm>
              <a:off x="10670493" y="1889972"/>
              <a:ext cx="175257" cy="144792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sz="1400" dirty="0" err="1"/>
            </a:p>
          </p:txBody>
        </p:sp>
        <p:sp>
          <p:nvSpPr>
            <p:cNvPr id="17" name="Suorakulmio 16">
              <a:extLst>
                <a:ext uri="{FF2B5EF4-FFF2-40B4-BE49-F238E27FC236}">
                  <a16:creationId xmlns:a16="http://schemas.microsoft.com/office/drawing/2014/main" id="{B7CEB921-9505-47A5-9357-69CBE74B5521}"/>
                </a:ext>
              </a:extLst>
            </p:cNvPr>
            <p:cNvSpPr/>
            <p:nvPr/>
          </p:nvSpPr>
          <p:spPr>
            <a:xfrm>
              <a:off x="10855314" y="1777702"/>
              <a:ext cx="1153761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i-FI" sz="1100" dirty="0" err="1">
                  <a:solidFill>
                    <a:srgbClr val="004C97"/>
                  </a:solidFill>
                </a:rPr>
                <a:t>gravimetric</a:t>
              </a:r>
              <a:r>
                <a:rPr lang="fi-FI" sz="1100" dirty="0">
                  <a:solidFill>
                    <a:srgbClr val="004C97"/>
                  </a:solidFill>
                </a:rPr>
                <a:t> energy </a:t>
              </a:r>
              <a:r>
                <a:rPr lang="fi-FI" sz="1100" dirty="0" err="1">
                  <a:solidFill>
                    <a:srgbClr val="004C97"/>
                  </a:solidFill>
                </a:rPr>
                <a:t>density</a:t>
              </a:r>
              <a:endParaRPr lang="fi-FI" sz="1100" dirty="0">
                <a:solidFill>
                  <a:srgbClr val="004C97"/>
                </a:solidFill>
              </a:endParaRPr>
            </a:p>
            <a:p>
              <a:r>
                <a:rPr lang="fi-FI" sz="1100" dirty="0">
                  <a:solidFill>
                    <a:srgbClr val="004C97"/>
                  </a:solidFill>
                </a:rPr>
                <a:t>(kWh / kg)</a:t>
              </a:r>
            </a:p>
          </p:txBody>
        </p:sp>
        <p:sp>
          <p:nvSpPr>
            <p:cNvPr id="18" name="Suorakulmio 17">
              <a:extLst>
                <a:ext uri="{FF2B5EF4-FFF2-40B4-BE49-F238E27FC236}">
                  <a16:creationId xmlns:a16="http://schemas.microsoft.com/office/drawing/2014/main" id="{590AFD02-ACF9-4ABF-8075-F113B65680CC}"/>
                </a:ext>
              </a:extLst>
            </p:cNvPr>
            <p:cNvSpPr/>
            <p:nvPr/>
          </p:nvSpPr>
          <p:spPr bwMode="gray">
            <a:xfrm>
              <a:off x="10670493" y="2490136"/>
              <a:ext cx="175257" cy="14479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sz="1400" dirty="0" err="1"/>
            </a:p>
          </p:txBody>
        </p:sp>
        <p:sp>
          <p:nvSpPr>
            <p:cNvPr id="19" name="Suorakulmio 18">
              <a:extLst>
                <a:ext uri="{FF2B5EF4-FFF2-40B4-BE49-F238E27FC236}">
                  <a16:creationId xmlns:a16="http://schemas.microsoft.com/office/drawing/2014/main" id="{E9CC7692-5B99-4747-914F-34B17E83EDF9}"/>
                </a:ext>
              </a:extLst>
            </p:cNvPr>
            <p:cNvSpPr/>
            <p:nvPr/>
          </p:nvSpPr>
          <p:spPr>
            <a:xfrm>
              <a:off x="10855314" y="2377866"/>
              <a:ext cx="1153761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i-FI" sz="1100" dirty="0">
                  <a:solidFill>
                    <a:srgbClr val="004C97"/>
                  </a:solidFill>
                </a:rPr>
                <a:t>Volumetric energy </a:t>
              </a:r>
              <a:r>
                <a:rPr lang="fi-FI" sz="1100" dirty="0" err="1">
                  <a:solidFill>
                    <a:srgbClr val="004C97"/>
                  </a:solidFill>
                </a:rPr>
                <a:t>density</a:t>
              </a:r>
              <a:endParaRPr lang="fi-FI" sz="1100" dirty="0">
                <a:solidFill>
                  <a:srgbClr val="004C97"/>
                </a:solidFill>
              </a:endParaRPr>
            </a:p>
            <a:p>
              <a:r>
                <a:rPr lang="fi-FI" sz="1100" dirty="0">
                  <a:solidFill>
                    <a:srgbClr val="004C97"/>
                  </a:solidFill>
                </a:rPr>
                <a:t>(kWh / dm</a:t>
              </a:r>
              <a:r>
                <a:rPr lang="fi-FI" sz="1100" baseline="30000" dirty="0">
                  <a:solidFill>
                    <a:srgbClr val="004C97"/>
                  </a:solidFill>
                </a:rPr>
                <a:t>3</a:t>
              </a:r>
              <a:r>
                <a:rPr lang="fi-FI" sz="1100" dirty="0">
                  <a:solidFill>
                    <a:srgbClr val="004C97"/>
                  </a:solidFill>
                </a:rPr>
                <a:t>)</a:t>
              </a:r>
            </a:p>
          </p:txBody>
        </p:sp>
        <p:grpSp>
          <p:nvGrpSpPr>
            <p:cNvPr id="20" name="Ryhmä 19">
              <a:extLst>
                <a:ext uri="{FF2B5EF4-FFF2-40B4-BE49-F238E27FC236}">
                  <a16:creationId xmlns:a16="http://schemas.microsoft.com/office/drawing/2014/main" id="{5955CE02-907C-44AB-B6E3-03C5B189ECA6}"/>
                </a:ext>
              </a:extLst>
            </p:cNvPr>
            <p:cNvGrpSpPr/>
            <p:nvPr/>
          </p:nvGrpSpPr>
          <p:grpSpPr>
            <a:xfrm>
              <a:off x="9543639" y="1702371"/>
              <a:ext cx="2050310" cy="4016112"/>
              <a:chOff x="9305202" y="1709745"/>
              <a:chExt cx="2050310" cy="4016112"/>
            </a:xfrm>
          </p:grpSpPr>
          <p:sp>
            <p:nvSpPr>
              <p:cNvPr id="67" name="Suorakulmio 66">
                <a:extLst>
                  <a:ext uri="{FF2B5EF4-FFF2-40B4-BE49-F238E27FC236}">
                    <a16:creationId xmlns:a16="http://schemas.microsoft.com/office/drawing/2014/main" id="{0062BAD5-DAB4-4662-9D5D-BB4D2AC3A4A2}"/>
                  </a:ext>
                </a:extLst>
              </p:cNvPr>
              <p:cNvSpPr/>
              <p:nvPr/>
            </p:nvSpPr>
            <p:spPr bwMode="gray">
              <a:xfrm>
                <a:off x="9727142" y="4670939"/>
                <a:ext cx="175257" cy="4571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1400" dirty="0" err="1"/>
              </a:p>
            </p:txBody>
          </p:sp>
          <p:sp>
            <p:nvSpPr>
              <p:cNvPr id="68" name="Suorakulmio 67">
                <a:extLst>
                  <a:ext uri="{FF2B5EF4-FFF2-40B4-BE49-F238E27FC236}">
                    <a16:creationId xmlns:a16="http://schemas.microsoft.com/office/drawing/2014/main" id="{EA71070E-D725-4393-BA61-FEE73771EE8C}"/>
                  </a:ext>
                </a:extLst>
              </p:cNvPr>
              <p:cNvSpPr/>
              <p:nvPr/>
            </p:nvSpPr>
            <p:spPr bwMode="gray">
              <a:xfrm>
                <a:off x="9520931" y="2017916"/>
                <a:ext cx="175257" cy="2697957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1400" dirty="0" err="1"/>
              </a:p>
            </p:txBody>
          </p:sp>
          <p:sp>
            <p:nvSpPr>
              <p:cNvPr id="69" name="Tekstiruutu 68">
                <a:extLst>
                  <a:ext uri="{FF2B5EF4-FFF2-40B4-BE49-F238E27FC236}">
                    <a16:creationId xmlns:a16="http://schemas.microsoft.com/office/drawing/2014/main" id="{E925979E-7D4E-4956-BD43-3EAD43F34095}"/>
                  </a:ext>
                </a:extLst>
              </p:cNvPr>
              <p:cNvSpPr txBox="1"/>
              <p:nvPr/>
            </p:nvSpPr>
            <p:spPr bwMode="gray">
              <a:xfrm>
                <a:off x="9376148" y="1709745"/>
                <a:ext cx="815338" cy="182167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rtlCol="0">
                <a:noAutofit/>
              </a:bodyPr>
              <a:lstStyle/>
              <a:p>
                <a:r>
                  <a:rPr lang="fi-FI" sz="1400" dirty="0">
                    <a:solidFill>
                      <a:srgbClr val="004C97"/>
                    </a:solidFill>
                  </a:rPr>
                  <a:t>33.3</a:t>
                </a:r>
              </a:p>
            </p:txBody>
          </p:sp>
          <p:sp>
            <p:nvSpPr>
              <p:cNvPr id="70" name="Tekstiruutu 69">
                <a:extLst>
                  <a:ext uri="{FF2B5EF4-FFF2-40B4-BE49-F238E27FC236}">
                    <a16:creationId xmlns:a16="http://schemas.microsoft.com/office/drawing/2014/main" id="{DED4BB33-35B5-4AB1-AA2F-BB4450215F95}"/>
                  </a:ext>
                </a:extLst>
              </p:cNvPr>
              <p:cNvSpPr txBox="1"/>
              <p:nvPr/>
            </p:nvSpPr>
            <p:spPr bwMode="gray">
              <a:xfrm>
                <a:off x="9673302" y="4303592"/>
                <a:ext cx="815338" cy="182167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rtlCol="0">
                <a:noAutofit/>
              </a:bodyPr>
              <a:lstStyle/>
              <a:p>
                <a:r>
                  <a:rPr lang="fi-FI" sz="1400" dirty="0">
                    <a:solidFill>
                      <a:srgbClr val="E2AC00"/>
                    </a:solidFill>
                  </a:rPr>
                  <a:t>0.6</a:t>
                </a:r>
              </a:p>
            </p:txBody>
          </p:sp>
          <p:sp>
            <p:nvSpPr>
              <p:cNvPr id="71" name="Tekstiruutu 70">
                <a:extLst>
                  <a:ext uri="{FF2B5EF4-FFF2-40B4-BE49-F238E27FC236}">
                    <a16:creationId xmlns:a16="http://schemas.microsoft.com/office/drawing/2014/main" id="{4B7B161F-C6BA-479A-9D8B-87C105735F94}"/>
                  </a:ext>
                </a:extLst>
              </p:cNvPr>
              <p:cNvSpPr txBox="1"/>
              <p:nvPr/>
            </p:nvSpPr>
            <p:spPr bwMode="gray">
              <a:xfrm rot="2183978">
                <a:off x="9305202" y="5201319"/>
                <a:ext cx="2050310" cy="524538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rtlCol="0">
                <a:noAutofit/>
              </a:bodyPr>
              <a:lstStyle/>
              <a:p>
                <a:r>
                  <a:rPr lang="fi-FI" sz="1100" dirty="0" err="1">
                    <a:solidFill>
                      <a:srgbClr val="0070C0"/>
                    </a:solidFill>
                  </a:rPr>
                  <a:t>Gaseous</a:t>
                </a:r>
                <a:r>
                  <a:rPr lang="fi-FI" sz="1100" dirty="0">
                    <a:solidFill>
                      <a:srgbClr val="0070C0"/>
                    </a:solidFill>
                  </a:rPr>
                  <a:t> </a:t>
                </a:r>
                <a:r>
                  <a:rPr lang="fi-FI" sz="1100" dirty="0" err="1">
                    <a:solidFill>
                      <a:srgbClr val="0070C0"/>
                    </a:solidFill>
                  </a:rPr>
                  <a:t>Hydrogen</a:t>
                </a:r>
                <a:r>
                  <a:rPr lang="fi-FI" sz="1100" dirty="0">
                    <a:solidFill>
                      <a:srgbClr val="0070C0"/>
                    </a:solidFill>
                  </a:rPr>
                  <a:t> (300 Bar) </a:t>
                </a:r>
              </a:p>
            </p:txBody>
          </p:sp>
        </p:grpSp>
        <p:grpSp>
          <p:nvGrpSpPr>
            <p:cNvPr id="21" name="Ryhmä 20">
              <a:extLst>
                <a:ext uri="{FF2B5EF4-FFF2-40B4-BE49-F238E27FC236}">
                  <a16:creationId xmlns:a16="http://schemas.microsoft.com/office/drawing/2014/main" id="{633E8FCF-4956-46FE-A9BC-5416F6A1CCAE}"/>
                </a:ext>
              </a:extLst>
            </p:cNvPr>
            <p:cNvGrpSpPr/>
            <p:nvPr/>
          </p:nvGrpSpPr>
          <p:grpSpPr>
            <a:xfrm>
              <a:off x="9045209" y="1705379"/>
              <a:ext cx="1925798" cy="4009628"/>
              <a:chOff x="8702798" y="1712753"/>
              <a:chExt cx="1925798" cy="4009628"/>
            </a:xfrm>
          </p:grpSpPr>
          <p:sp>
            <p:nvSpPr>
              <p:cNvPr id="61" name="Suorakulmio 60">
                <a:extLst>
                  <a:ext uri="{FF2B5EF4-FFF2-40B4-BE49-F238E27FC236}">
                    <a16:creationId xmlns:a16="http://schemas.microsoft.com/office/drawing/2014/main" id="{215FE609-1987-42E2-BC1B-C1C559118930}"/>
                  </a:ext>
                </a:extLst>
              </p:cNvPr>
              <p:cNvSpPr/>
              <p:nvPr/>
            </p:nvSpPr>
            <p:spPr bwMode="gray">
              <a:xfrm>
                <a:off x="8848059" y="2020924"/>
                <a:ext cx="175257" cy="2697957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1400" dirty="0" err="1"/>
              </a:p>
            </p:txBody>
          </p:sp>
          <p:grpSp>
            <p:nvGrpSpPr>
              <p:cNvPr id="62" name="Ryhmä 61">
                <a:extLst>
                  <a:ext uri="{FF2B5EF4-FFF2-40B4-BE49-F238E27FC236}">
                    <a16:creationId xmlns:a16="http://schemas.microsoft.com/office/drawing/2014/main" id="{E8C57870-BBAB-4061-86D0-CCFBDEBC12F1}"/>
                  </a:ext>
                </a:extLst>
              </p:cNvPr>
              <p:cNvGrpSpPr/>
              <p:nvPr/>
            </p:nvGrpSpPr>
            <p:grpSpPr>
              <a:xfrm>
                <a:off x="8702798" y="1712753"/>
                <a:ext cx="1925798" cy="4009628"/>
                <a:chOff x="8702798" y="1712753"/>
                <a:chExt cx="1925798" cy="4009628"/>
              </a:xfrm>
            </p:grpSpPr>
            <p:sp>
              <p:nvSpPr>
                <p:cNvPr id="63" name="Tekstiruutu 62">
                  <a:extLst>
                    <a:ext uri="{FF2B5EF4-FFF2-40B4-BE49-F238E27FC236}">
                      <a16:creationId xmlns:a16="http://schemas.microsoft.com/office/drawing/2014/main" id="{45B4C848-5853-437C-A41D-2201F82ED98F}"/>
                    </a:ext>
                  </a:extLst>
                </p:cNvPr>
                <p:cNvSpPr txBox="1"/>
                <p:nvPr/>
              </p:nvSpPr>
              <p:spPr bwMode="gray">
                <a:xfrm rot="2183978">
                  <a:off x="8702798" y="5197843"/>
                  <a:ext cx="1925798" cy="524538"/>
                </a:xfrm>
                <a:prstGeom prst="rect">
                  <a:avLst/>
                </a:prstGeom>
                <a:noFill/>
              </p:spPr>
              <p:txBody>
                <a:bodyPr wrap="square" lIns="72000" tIns="72000" rIns="72000" bIns="72000" rtlCol="0">
                  <a:noAutofit/>
                </a:bodyPr>
                <a:lstStyle/>
                <a:p>
                  <a:r>
                    <a:rPr lang="fi-FI" sz="1100" dirty="0">
                      <a:solidFill>
                        <a:srgbClr val="0070C0"/>
                      </a:solidFill>
                    </a:rPr>
                    <a:t>Liquid </a:t>
                  </a:r>
                  <a:r>
                    <a:rPr lang="fi-FI" sz="1100" dirty="0" err="1">
                      <a:solidFill>
                        <a:srgbClr val="0070C0"/>
                      </a:solidFill>
                    </a:rPr>
                    <a:t>Hydrogen</a:t>
                  </a:r>
                  <a:r>
                    <a:rPr lang="fi-FI" sz="1100" dirty="0">
                      <a:solidFill>
                        <a:srgbClr val="0070C0"/>
                      </a:solidFill>
                    </a:rPr>
                    <a:t> (-253</a:t>
                  </a:r>
                  <a:r>
                    <a:rPr lang="fi-FI" sz="1100" dirty="0">
                      <a:solidFill>
                        <a:srgbClr val="0070C0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℃</a:t>
                  </a:r>
                  <a:r>
                    <a:rPr lang="fi-FI" sz="1100" dirty="0">
                      <a:solidFill>
                        <a:srgbClr val="0070C0"/>
                      </a:solidFill>
                    </a:rPr>
                    <a:t>) </a:t>
                  </a:r>
                </a:p>
              </p:txBody>
            </p:sp>
            <p:sp>
              <p:nvSpPr>
                <p:cNvPr id="64" name="Suorakulmio 63">
                  <a:extLst>
                    <a:ext uri="{FF2B5EF4-FFF2-40B4-BE49-F238E27FC236}">
                      <a16:creationId xmlns:a16="http://schemas.microsoft.com/office/drawing/2014/main" id="{BF2DDA53-FC5E-48A4-ACE0-541AE67FF4D1}"/>
                    </a:ext>
                  </a:extLst>
                </p:cNvPr>
                <p:cNvSpPr/>
                <p:nvPr/>
              </p:nvSpPr>
              <p:spPr bwMode="gray">
                <a:xfrm>
                  <a:off x="9054270" y="4569351"/>
                  <a:ext cx="175257" cy="150316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i-FI" sz="1400" dirty="0" err="1"/>
                </a:p>
              </p:txBody>
            </p:sp>
            <p:sp>
              <p:nvSpPr>
                <p:cNvPr id="65" name="Tekstiruutu 64">
                  <a:extLst>
                    <a:ext uri="{FF2B5EF4-FFF2-40B4-BE49-F238E27FC236}">
                      <a16:creationId xmlns:a16="http://schemas.microsoft.com/office/drawing/2014/main" id="{D85A4ED4-C9B3-48A3-A0BE-1D55A1CCC0F4}"/>
                    </a:ext>
                  </a:extLst>
                </p:cNvPr>
                <p:cNvSpPr txBox="1"/>
                <p:nvPr/>
              </p:nvSpPr>
              <p:spPr bwMode="gray">
                <a:xfrm>
                  <a:off x="8703276" y="1712753"/>
                  <a:ext cx="815338" cy="182167"/>
                </a:xfrm>
                <a:prstGeom prst="rect">
                  <a:avLst/>
                </a:prstGeom>
                <a:noFill/>
              </p:spPr>
              <p:txBody>
                <a:bodyPr wrap="square" lIns="72000" tIns="72000" rIns="72000" bIns="72000" rtlCol="0">
                  <a:noAutofit/>
                </a:bodyPr>
                <a:lstStyle/>
                <a:p>
                  <a:r>
                    <a:rPr lang="fi-FI" sz="1400" dirty="0">
                      <a:solidFill>
                        <a:srgbClr val="004C97"/>
                      </a:solidFill>
                    </a:rPr>
                    <a:t>33.3</a:t>
                  </a:r>
                </a:p>
              </p:txBody>
            </p:sp>
            <p:sp>
              <p:nvSpPr>
                <p:cNvPr id="66" name="Tekstiruutu 65">
                  <a:extLst>
                    <a:ext uri="{FF2B5EF4-FFF2-40B4-BE49-F238E27FC236}">
                      <a16:creationId xmlns:a16="http://schemas.microsoft.com/office/drawing/2014/main" id="{BDF70AC4-67AE-422D-83AB-52CDA4FCBE41}"/>
                    </a:ext>
                  </a:extLst>
                </p:cNvPr>
                <p:cNvSpPr txBox="1"/>
                <p:nvPr/>
              </p:nvSpPr>
              <p:spPr bwMode="gray">
                <a:xfrm>
                  <a:off x="8995335" y="4278881"/>
                  <a:ext cx="815338" cy="182167"/>
                </a:xfrm>
                <a:prstGeom prst="rect">
                  <a:avLst/>
                </a:prstGeom>
                <a:noFill/>
              </p:spPr>
              <p:txBody>
                <a:bodyPr wrap="square" lIns="72000" tIns="72000" rIns="72000" bIns="72000" rtlCol="0">
                  <a:noAutofit/>
                </a:bodyPr>
                <a:lstStyle/>
                <a:p>
                  <a:r>
                    <a:rPr lang="fi-FI" sz="1400" dirty="0">
                      <a:solidFill>
                        <a:srgbClr val="E2AC00"/>
                      </a:solidFill>
                    </a:rPr>
                    <a:t>2.4</a:t>
                  </a:r>
                </a:p>
              </p:txBody>
            </p:sp>
          </p:grpSp>
        </p:grpSp>
        <p:grpSp>
          <p:nvGrpSpPr>
            <p:cNvPr id="22" name="Ryhmä 21">
              <a:extLst>
                <a:ext uri="{FF2B5EF4-FFF2-40B4-BE49-F238E27FC236}">
                  <a16:creationId xmlns:a16="http://schemas.microsoft.com/office/drawing/2014/main" id="{11BBE815-E6D9-4846-A221-5CC19814E150}"/>
                </a:ext>
              </a:extLst>
            </p:cNvPr>
            <p:cNvGrpSpPr/>
            <p:nvPr/>
          </p:nvGrpSpPr>
          <p:grpSpPr>
            <a:xfrm>
              <a:off x="7891523" y="3383740"/>
              <a:ext cx="1468159" cy="2195580"/>
              <a:chOff x="7474388" y="3391114"/>
              <a:chExt cx="1468159" cy="2195580"/>
            </a:xfrm>
          </p:grpSpPr>
          <p:sp>
            <p:nvSpPr>
              <p:cNvPr id="56" name="Suorakulmio 55">
                <a:extLst>
                  <a:ext uri="{FF2B5EF4-FFF2-40B4-BE49-F238E27FC236}">
                    <a16:creationId xmlns:a16="http://schemas.microsoft.com/office/drawing/2014/main" id="{5775BC9F-1A64-4751-938A-86A9C4D454CA}"/>
                  </a:ext>
                </a:extLst>
              </p:cNvPr>
              <p:cNvSpPr/>
              <p:nvPr/>
            </p:nvSpPr>
            <p:spPr bwMode="gray">
              <a:xfrm>
                <a:off x="7838060" y="4303592"/>
                <a:ext cx="175257" cy="41385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1400" dirty="0" err="1"/>
              </a:p>
            </p:txBody>
          </p:sp>
          <p:sp>
            <p:nvSpPr>
              <p:cNvPr id="57" name="Suorakulmio 56">
                <a:extLst>
                  <a:ext uri="{FF2B5EF4-FFF2-40B4-BE49-F238E27FC236}">
                    <a16:creationId xmlns:a16="http://schemas.microsoft.com/office/drawing/2014/main" id="{B11980F0-4F64-4C3D-97CE-D56F733C0771}"/>
                  </a:ext>
                </a:extLst>
              </p:cNvPr>
              <p:cNvSpPr/>
              <p:nvPr/>
            </p:nvSpPr>
            <p:spPr bwMode="gray">
              <a:xfrm>
                <a:off x="7631849" y="3668994"/>
                <a:ext cx="175257" cy="1047663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1400" dirty="0" err="1"/>
              </a:p>
            </p:txBody>
          </p:sp>
          <p:sp>
            <p:nvSpPr>
              <p:cNvPr id="58" name="Tekstiruutu 57">
                <a:extLst>
                  <a:ext uri="{FF2B5EF4-FFF2-40B4-BE49-F238E27FC236}">
                    <a16:creationId xmlns:a16="http://schemas.microsoft.com/office/drawing/2014/main" id="{A4C408D7-F528-4345-824A-D15F856F7103}"/>
                  </a:ext>
                </a:extLst>
              </p:cNvPr>
              <p:cNvSpPr txBox="1"/>
              <p:nvPr/>
            </p:nvSpPr>
            <p:spPr bwMode="gray">
              <a:xfrm rot="2183978">
                <a:off x="7509371" y="5062156"/>
                <a:ext cx="1433176" cy="524538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rtlCol="0">
                <a:noAutofit/>
              </a:bodyPr>
              <a:lstStyle/>
              <a:p>
                <a:r>
                  <a:rPr lang="fi-FI" sz="1100" dirty="0">
                    <a:solidFill>
                      <a:srgbClr val="0070C0"/>
                    </a:solidFill>
                  </a:rPr>
                  <a:t>Liquid Natural Gas</a:t>
                </a:r>
              </a:p>
            </p:txBody>
          </p:sp>
          <p:sp>
            <p:nvSpPr>
              <p:cNvPr id="59" name="Tekstiruutu 58">
                <a:extLst>
                  <a:ext uri="{FF2B5EF4-FFF2-40B4-BE49-F238E27FC236}">
                    <a16:creationId xmlns:a16="http://schemas.microsoft.com/office/drawing/2014/main" id="{360D665D-93EC-4B55-847F-D50BD0BFC776}"/>
                  </a:ext>
                </a:extLst>
              </p:cNvPr>
              <p:cNvSpPr txBox="1"/>
              <p:nvPr/>
            </p:nvSpPr>
            <p:spPr bwMode="gray">
              <a:xfrm>
                <a:off x="7474388" y="3391114"/>
                <a:ext cx="815338" cy="182167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rtlCol="0">
                <a:noAutofit/>
              </a:bodyPr>
              <a:lstStyle/>
              <a:p>
                <a:r>
                  <a:rPr lang="fi-FI" sz="1400" dirty="0">
                    <a:solidFill>
                      <a:srgbClr val="004C97"/>
                    </a:solidFill>
                  </a:rPr>
                  <a:t>13.5</a:t>
                </a:r>
              </a:p>
            </p:txBody>
          </p:sp>
          <p:sp>
            <p:nvSpPr>
              <p:cNvPr id="60" name="Tekstiruutu 59">
                <a:extLst>
                  <a:ext uri="{FF2B5EF4-FFF2-40B4-BE49-F238E27FC236}">
                    <a16:creationId xmlns:a16="http://schemas.microsoft.com/office/drawing/2014/main" id="{BAF201E1-7304-4FE4-A4AC-A11BA5BE4696}"/>
                  </a:ext>
                </a:extLst>
              </p:cNvPr>
              <p:cNvSpPr txBox="1"/>
              <p:nvPr/>
            </p:nvSpPr>
            <p:spPr bwMode="gray">
              <a:xfrm>
                <a:off x="7743953" y="3962852"/>
                <a:ext cx="815338" cy="182167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rtlCol="0">
                <a:noAutofit/>
              </a:bodyPr>
              <a:lstStyle/>
              <a:p>
                <a:r>
                  <a:rPr lang="fi-FI" sz="1400" dirty="0">
                    <a:solidFill>
                      <a:srgbClr val="E2AC00"/>
                    </a:solidFill>
                  </a:rPr>
                  <a:t>5.8</a:t>
                </a:r>
              </a:p>
            </p:txBody>
          </p:sp>
        </p:grpSp>
        <p:grpSp>
          <p:nvGrpSpPr>
            <p:cNvPr id="23" name="Ryhmä 22">
              <a:extLst>
                <a:ext uri="{FF2B5EF4-FFF2-40B4-BE49-F238E27FC236}">
                  <a16:creationId xmlns:a16="http://schemas.microsoft.com/office/drawing/2014/main" id="{48F39A47-9054-48AC-8051-E62BC64BE0E3}"/>
                </a:ext>
              </a:extLst>
            </p:cNvPr>
            <p:cNvGrpSpPr/>
            <p:nvPr/>
          </p:nvGrpSpPr>
          <p:grpSpPr>
            <a:xfrm>
              <a:off x="7322286" y="3509148"/>
              <a:ext cx="1461249" cy="2077546"/>
              <a:chOff x="7481298" y="3509148"/>
              <a:chExt cx="1461249" cy="2077546"/>
            </a:xfrm>
          </p:grpSpPr>
          <p:sp>
            <p:nvSpPr>
              <p:cNvPr id="51" name="Suorakulmio 50">
                <a:extLst>
                  <a:ext uri="{FF2B5EF4-FFF2-40B4-BE49-F238E27FC236}">
                    <a16:creationId xmlns:a16="http://schemas.microsoft.com/office/drawing/2014/main" id="{8021ECC8-6BC8-4839-87CE-83097F9437D9}"/>
                  </a:ext>
                </a:extLst>
              </p:cNvPr>
              <p:cNvSpPr/>
              <p:nvPr/>
            </p:nvSpPr>
            <p:spPr bwMode="gray">
              <a:xfrm>
                <a:off x="7838060" y="3989388"/>
                <a:ext cx="175257" cy="721706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1400" dirty="0" err="1"/>
              </a:p>
            </p:txBody>
          </p:sp>
          <p:sp>
            <p:nvSpPr>
              <p:cNvPr id="52" name="Suorakulmio 51">
                <a:extLst>
                  <a:ext uri="{FF2B5EF4-FFF2-40B4-BE49-F238E27FC236}">
                    <a16:creationId xmlns:a16="http://schemas.microsoft.com/office/drawing/2014/main" id="{EFD1D5A4-F2C3-41DB-B5AD-A1B177CDF6E2}"/>
                  </a:ext>
                </a:extLst>
              </p:cNvPr>
              <p:cNvSpPr/>
              <p:nvPr/>
            </p:nvSpPr>
            <p:spPr bwMode="gray">
              <a:xfrm>
                <a:off x="7631849" y="3788466"/>
                <a:ext cx="175257" cy="921841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1400" dirty="0" err="1"/>
              </a:p>
            </p:txBody>
          </p:sp>
          <p:sp>
            <p:nvSpPr>
              <p:cNvPr id="53" name="Tekstiruutu 52">
                <a:extLst>
                  <a:ext uri="{FF2B5EF4-FFF2-40B4-BE49-F238E27FC236}">
                    <a16:creationId xmlns:a16="http://schemas.microsoft.com/office/drawing/2014/main" id="{99AA2902-1CE7-43D2-B53B-1E6A14DAD5ED}"/>
                  </a:ext>
                </a:extLst>
              </p:cNvPr>
              <p:cNvSpPr txBox="1"/>
              <p:nvPr/>
            </p:nvSpPr>
            <p:spPr bwMode="gray">
              <a:xfrm rot="2183978">
                <a:off x="7509371" y="5062156"/>
                <a:ext cx="1433176" cy="524538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rtlCol="0">
                <a:noAutofit/>
              </a:bodyPr>
              <a:lstStyle/>
              <a:p>
                <a:r>
                  <a:rPr lang="fi-FI" sz="1100" dirty="0">
                    <a:solidFill>
                      <a:srgbClr val="0070C0"/>
                    </a:solidFill>
                  </a:rPr>
                  <a:t>Diesel</a:t>
                </a:r>
              </a:p>
            </p:txBody>
          </p:sp>
          <p:sp>
            <p:nvSpPr>
              <p:cNvPr id="54" name="Tekstiruutu 53">
                <a:extLst>
                  <a:ext uri="{FF2B5EF4-FFF2-40B4-BE49-F238E27FC236}">
                    <a16:creationId xmlns:a16="http://schemas.microsoft.com/office/drawing/2014/main" id="{DF1B6DA1-1DA8-4908-91EB-1A05C5466BA1}"/>
                  </a:ext>
                </a:extLst>
              </p:cNvPr>
              <p:cNvSpPr txBox="1"/>
              <p:nvPr/>
            </p:nvSpPr>
            <p:spPr bwMode="gray">
              <a:xfrm>
                <a:off x="7481298" y="3509148"/>
                <a:ext cx="503133" cy="182167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rtlCol="0">
                <a:noAutofit/>
              </a:bodyPr>
              <a:lstStyle/>
              <a:p>
                <a:r>
                  <a:rPr lang="fi-FI" sz="1400" dirty="0">
                    <a:solidFill>
                      <a:srgbClr val="004C97"/>
                    </a:solidFill>
                  </a:rPr>
                  <a:t>11.8</a:t>
                </a:r>
              </a:p>
            </p:txBody>
          </p:sp>
          <p:sp>
            <p:nvSpPr>
              <p:cNvPr id="55" name="Tekstiruutu 54">
                <a:extLst>
                  <a:ext uri="{FF2B5EF4-FFF2-40B4-BE49-F238E27FC236}">
                    <a16:creationId xmlns:a16="http://schemas.microsoft.com/office/drawing/2014/main" id="{E4F119CC-E4D9-414E-8127-DDC8F3FC0532}"/>
                  </a:ext>
                </a:extLst>
              </p:cNvPr>
              <p:cNvSpPr txBox="1"/>
              <p:nvPr/>
            </p:nvSpPr>
            <p:spPr bwMode="gray">
              <a:xfrm>
                <a:off x="7769363" y="3732683"/>
                <a:ext cx="815338" cy="182167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rtlCol="0">
                <a:noAutofit/>
              </a:bodyPr>
              <a:lstStyle/>
              <a:p>
                <a:r>
                  <a:rPr lang="fi-FI" sz="1400" dirty="0">
                    <a:solidFill>
                      <a:srgbClr val="E2AC00"/>
                    </a:solidFill>
                  </a:rPr>
                  <a:t>10.0</a:t>
                </a:r>
              </a:p>
            </p:txBody>
          </p:sp>
        </p:grpSp>
        <p:grpSp>
          <p:nvGrpSpPr>
            <p:cNvPr id="24" name="Ryhmä 23">
              <a:extLst>
                <a:ext uri="{FF2B5EF4-FFF2-40B4-BE49-F238E27FC236}">
                  <a16:creationId xmlns:a16="http://schemas.microsoft.com/office/drawing/2014/main" id="{AF64CB97-6E83-4A12-AAA0-35D2AE59FB8E}"/>
                </a:ext>
              </a:extLst>
            </p:cNvPr>
            <p:cNvGrpSpPr/>
            <p:nvPr/>
          </p:nvGrpSpPr>
          <p:grpSpPr>
            <a:xfrm>
              <a:off x="8403353" y="3657440"/>
              <a:ext cx="1370542" cy="1877869"/>
              <a:chOff x="8690696" y="3657440"/>
              <a:chExt cx="1370542" cy="1877869"/>
            </a:xfrm>
          </p:grpSpPr>
          <p:grpSp>
            <p:nvGrpSpPr>
              <p:cNvPr id="45" name="Ryhmä 44">
                <a:extLst>
                  <a:ext uri="{FF2B5EF4-FFF2-40B4-BE49-F238E27FC236}">
                    <a16:creationId xmlns:a16="http://schemas.microsoft.com/office/drawing/2014/main" id="{7C0FCEA3-1C9B-4A39-B8A7-11405B3462A2}"/>
                  </a:ext>
                </a:extLst>
              </p:cNvPr>
              <p:cNvGrpSpPr/>
              <p:nvPr/>
            </p:nvGrpSpPr>
            <p:grpSpPr>
              <a:xfrm>
                <a:off x="8690696" y="3657440"/>
                <a:ext cx="1370542" cy="1877869"/>
                <a:chOff x="8023826" y="3662203"/>
                <a:chExt cx="1370542" cy="1877869"/>
              </a:xfrm>
            </p:grpSpPr>
            <p:sp>
              <p:nvSpPr>
                <p:cNvPr id="47" name="Suorakulmio 46">
                  <a:extLst>
                    <a:ext uri="{FF2B5EF4-FFF2-40B4-BE49-F238E27FC236}">
                      <a16:creationId xmlns:a16="http://schemas.microsoft.com/office/drawing/2014/main" id="{BEF76934-2600-4AB6-8EC3-163A411A1DC4}"/>
                    </a:ext>
                  </a:extLst>
                </p:cNvPr>
                <p:cNvSpPr/>
                <p:nvPr/>
              </p:nvSpPr>
              <p:spPr bwMode="gray">
                <a:xfrm>
                  <a:off x="8438446" y="3962400"/>
                  <a:ext cx="175257" cy="750917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i-FI" sz="1400" dirty="0" err="1"/>
                </a:p>
              </p:txBody>
            </p:sp>
            <p:sp>
              <p:nvSpPr>
                <p:cNvPr id="48" name="Suorakulmio 47">
                  <a:extLst>
                    <a:ext uri="{FF2B5EF4-FFF2-40B4-BE49-F238E27FC236}">
                      <a16:creationId xmlns:a16="http://schemas.microsoft.com/office/drawing/2014/main" id="{F87ACA40-7ED5-4424-989F-FB0279EEEDE4}"/>
                    </a:ext>
                  </a:extLst>
                </p:cNvPr>
                <p:cNvSpPr/>
                <p:nvPr/>
              </p:nvSpPr>
              <p:spPr bwMode="gray">
                <a:xfrm>
                  <a:off x="8232235" y="3948527"/>
                  <a:ext cx="175257" cy="77035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i-FI" sz="1400" dirty="0" err="1"/>
                </a:p>
              </p:txBody>
            </p:sp>
            <p:sp>
              <p:nvSpPr>
                <p:cNvPr id="49" name="Tekstiruutu 48">
                  <a:extLst>
                    <a:ext uri="{FF2B5EF4-FFF2-40B4-BE49-F238E27FC236}">
                      <a16:creationId xmlns:a16="http://schemas.microsoft.com/office/drawing/2014/main" id="{13D6F173-E9C0-450C-950B-59E7B99DBEA5}"/>
                    </a:ext>
                  </a:extLst>
                </p:cNvPr>
                <p:cNvSpPr txBox="1"/>
                <p:nvPr/>
              </p:nvSpPr>
              <p:spPr bwMode="gray">
                <a:xfrm>
                  <a:off x="8023826" y="3662203"/>
                  <a:ext cx="815338" cy="182167"/>
                </a:xfrm>
                <a:prstGeom prst="rect">
                  <a:avLst/>
                </a:prstGeom>
                <a:noFill/>
              </p:spPr>
              <p:txBody>
                <a:bodyPr wrap="square" lIns="72000" tIns="72000" rIns="72000" bIns="72000" rtlCol="0">
                  <a:noAutofit/>
                </a:bodyPr>
                <a:lstStyle/>
                <a:p>
                  <a:r>
                    <a:rPr lang="fi-FI" sz="1400" dirty="0">
                      <a:solidFill>
                        <a:srgbClr val="004C97"/>
                      </a:solidFill>
                    </a:rPr>
                    <a:t>11.6</a:t>
                  </a:r>
                </a:p>
              </p:txBody>
            </p:sp>
            <p:sp>
              <p:nvSpPr>
                <p:cNvPr id="50" name="Tekstiruutu 49">
                  <a:extLst>
                    <a:ext uri="{FF2B5EF4-FFF2-40B4-BE49-F238E27FC236}">
                      <a16:creationId xmlns:a16="http://schemas.microsoft.com/office/drawing/2014/main" id="{39E10644-59FE-4C73-9E1B-8C3CAB4050A0}"/>
                    </a:ext>
                  </a:extLst>
                </p:cNvPr>
                <p:cNvSpPr txBox="1"/>
                <p:nvPr/>
              </p:nvSpPr>
              <p:spPr bwMode="gray">
                <a:xfrm rot="2183978">
                  <a:off x="8125816" y="5015534"/>
                  <a:ext cx="1268552" cy="524538"/>
                </a:xfrm>
                <a:prstGeom prst="rect">
                  <a:avLst/>
                </a:prstGeom>
                <a:noFill/>
              </p:spPr>
              <p:txBody>
                <a:bodyPr wrap="square" lIns="72000" tIns="72000" rIns="72000" bIns="72000" rtlCol="0">
                  <a:noAutofit/>
                </a:bodyPr>
                <a:lstStyle/>
                <a:p>
                  <a:r>
                    <a:rPr lang="fi-FI" sz="1100" dirty="0">
                      <a:solidFill>
                        <a:srgbClr val="0070C0"/>
                      </a:solidFill>
                    </a:rPr>
                    <a:t>Heavy </a:t>
                  </a:r>
                  <a:r>
                    <a:rPr lang="fi-FI" sz="1100" dirty="0" err="1">
                      <a:solidFill>
                        <a:srgbClr val="0070C0"/>
                      </a:solidFill>
                    </a:rPr>
                    <a:t>fuel</a:t>
                  </a:r>
                  <a:r>
                    <a:rPr lang="fi-FI" sz="1100" dirty="0">
                      <a:solidFill>
                        <a:srgbClr val="0070C0"/>
                      </a:solidFill>
                    </a:rPr>
                    <a:t> </a:t>
                  </a:r>
                  <a:r>
                    <a:rPr lang="fi-FI" sz="1100" dirty="0" err="1">
                      <a:solidFill>
                        <a:srgbClr val="0070C0"/>
                      </a:solidFill>
                    </a:rPr>
                    <a:t>oil</a:t>
                  </a:r>
                  <a:endParaRPr lang="fi-FI" sz="1100" dirty="0">
                    <a:solidFill>
                      <a:srgbClr val="0070C0"/>
                    </a:solidFill>
                  </a:endParaRPr>
                </a:p>
              </p:txBody>
            </p:sp>
          </p:grpSp>
          <p:sp>
            <p:nvSpPr>
              <p:cNvPr id="46" name="Tekstiruutu 45">
                <a:extLst>
                  <a:ext uri="{FF2B5EF4-FFF2-40B4-BE49-F238E27FC236}">
                    <a16:creationId xmlns:a16="http://schemas.microsoft.com/office/drawing/2014/main" id="{0ED11B02-E2EF-44F3-B7C3-9108268DCFE7}"/>
                  </a:ext>
                </a:extLst>
              </p:cNvPr>
              <p:cNvSpPr txBox="1"/>
              <p:nvPr/>
            </p:nvSpPr>
            <p:spPr bwMode="gray">
              <a:xfrm>
                <a:off x="9031370" y="3668995"/>
                <a:ext cx="815338" cy="182167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rtlCol="0">
                <a:noAutofit/>
              </a:bodyPr>
              <a:lstStyle/>
              <a:p>
                <a:r>
                  <a:rPr lang="fi-FI" sz="1400" dirty="0">
                    <a:solidFill>
                      <a:srgbClr val="E2AC00"/>
                    </a:solidFill>
                  </a:rPr>
                  <a:t>11.4</a:t>
                </a:r>
              </a:p>
            </p:txBody>
          </p:sp>
        </p:grpSp>
        <p:grpSp>
          <p:nvGrpSpPr>
            <p:cNvPr id="25" name="Ryhmä 24">
              <a:extLst>
                <a:ext uri="{FF2B5EF4-FFF2-40B4-BE49-F238E27FC236}">
                  <a16:creationId xmlns:a16="http://schemas.microsoft.com/office/drawing/2014/main" id="{9AA5C7AD-4727-497F-9B28-4AFB98CC7F9E}"/>
                </a:ext>
              </a:extLst>
            </p:cNvPr>
            <p:cNvGrpSpPr/>
            <p:nvPr/>
          </p:nvGrpSpPr>
          <p:grpSpPr>
            <a:xfrm>
              <a:off x="6755252" y="3371262"/>
              <a:ext cx="1445084" cy="2213547"/>
              <a:chOff x="7497463" y="3373147"/>
              <a:chExt cx="1445084" cy="2213547"/>
            </a:xfrm>
          </p:grpSpPr>
          <p:sp>
            <p:nvSpPr>
              <p:cNvPr id="40" name="Suorakulmio 39">
                <a:extLst>
                  <a:ext uri="{FF2B5EF4-FFF2-40B4-BE49-F238E27FC236}">
                    <a16:creationId xmlns:a16="http://schemas.microsoft.com/office/drawing/2014/main" id="{9FD57A0D-A839-467C-B732-6914CB1C5140}"/>
                  </a:ext>
                </a:extLst>
              </p:cNvPr>
              <p:cNvSpPr/>
              <p:nvPr/>
            </p:nvSpPr>
            <p:spPr bwMode="gray">
              <a:xfrm>
                <a:off x="7838060" y="4009758"/>
                <a:ext cx="175257" cy="707685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1400" dirty="0" err="1"/>
              </a:p>
            </p:txBody>
          </p:sp>
          <p:sp>
            <p:nvSpPr>
              <p:cNvPr id="41" name="Suorakulmio 40">
                <a:extLst>
                  <a:ext uri="{FF2B5EF4-FFF2-40B4-BE49-F238E27FC236}">
                    <a16:creationId xmlns:a16="http://schemas.microsoft.com/office/drawing/2014/main" id="{FB78CCF2-1F94-443F-B60A-6643772F60AE}"/>
                  </a:ext>
                </a:extLst>
              </p:cNvPr>
              <p:cNvSpPr/>
              <p:nvPr/>
            </p:nvSpPr>
            <p:spPr bwMode="gray">
              <a:xfrm>
                <a:off x="7631849" y="3664478"/>
                <a:ext cx="175257" cy="1052179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1400" dirty="0" err="1"/>
              </a:p>
            </p:txBody>
          </p:sp>
          <p:sp>
            <p:nvSpPr>
              <p:cNvPr id="42" name="Tekstiruutu 41">
                <a:extLst>
                  <a:ext uri="{FF2B5EF4-FFF2-40B4-BE49-F238E27FC236}">
                    <a16:creationId xmlns:a16="http://schemas.microsoft.com/office/drawing/2014/main" id="{07E0E73B-99B1-42CE-BAE6-089EFF44E6C1}"/>
                  </a:ext>
                </a:extLst>
              </p:cNvPr>
              <p:cNvSpPr txBox="1"/>
              <p:nvPr/>
            </p:nvSpPr>
            <p:spPr bwMode="gray">
              <a:xfrm rot="2183978">
                <a:off x="7509371" y="5062156"/>
                <a:ext cx="1433176" cy="524538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rtlCol="0">
                <a:noAutofit/>
              </a:bodyPr>
              <a:lstStyle/>
              <a:p>
                <a:r>
                  <a:rPr lang="fi-FI" sz="1100" dirty="0" err="1">
                    <a:solidFill>
                      <a:srgbClr val="0070C0"/>
                    </a:solidFill>
                  </a:rPr>
                  <a:t>Methane</a:t>
                </a:r>
                <a:endParaRPr lang="fi-FI" sz="11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43" name="Tekstiruutu 42">
                <a:extLst>
                  <a:ext uri="{FF2B5EF4-FFF2-40B4-BE49-F238E27FC236}">
                    <a16:creationId xmlns:a16="http://schemas.microsoft.com/office/drawing/2014/main" id="{C2607F90-3067-4AC4-B42A-1F437E332F6B}"/>
                  </a:ext>
                </a:extLst>
              </p:cNvPr>
              <p:cNvSpPr txBox="1"/>
              <p:nvPr/>
            </p:nvSpPr>
            <p:spPr bwMode="gray">
              <a:xfrm>
                <a:off x="7497463" y="3373147"/>
                <a:ext cx="488732" cy="182167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rtlCol="0">
                <a:noAutofit/>
              </a:bodyPr>
              <a:lstStyle/>
              <a:p>
                <a:r>
                  <a:rPr lang="fi-FI" sz="1400" dirty="0">
                    <a:solidFill>
                      <a:srgbClr val="004C97"/>
                    </a:solidFill>
                  </a:rPr>
                  <a:t>13.9</a:t>
                </a:r>
              </a:p>
            </p:txBody>
          </p:sp>
          <p:sp>
            <p:nvSpPr>
              <p:cNvPr id="44" name="Tekstiruutu 43">
                <a:extLst>
                  <a:ext uri="{FF2B5EF4-FFF2-40B4-BE49-F238E27FC236}">
                    <a16:creationId xmlns:a16="http://schemas.microsoft.com/office/drawing/2014/main" id="{F19AFDAA-DB6B-4B53-9774-009BDE31B489}"/>
                  </a:ext>
                </a:extLst>
              </p:cNvPr>
              <p:cNvSpPr txBox="1"/>
              <p:nvPr/>
            </p:nvSpPr>
            <p:spPr bwMode="gray">
              <a:xfrm>
                <a:off x="7746158" y="3750575"/>
                <a:ext cx="528913" cy="182167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rtlCol="0">
                <a:noAutofit/>
              </a:bodyPr>
              <a:lstStyle/>
              <a:p>
                <a:r>
                  <a:rPr lang="fi-FI" sz="1400" dirty="0">
                    <a:solidFill>
                      <a:srgbClr val="E2AC00"/>
                    </a:solidFill>
                  </a:rPr>
                  <a:t>10.0</a:t>
                </a:r>
              </a:p>
            </p:txBody>
          </p:sp>
        </p:grpSp>
        <p:grpSp>
          <p:nvGrpSpPr>
            <p:cNvPr id="26" name="Ryhmä 25">
              <a:extLst>
                <a:ext uri="{FF2B5EF4-FFF2-40B4-BE49-F238E27FC236}">
                  <a16:creationId xmlns:a16="http://schemas.microsoft.com/office/drawing/2014/main" id="{5BA7AB15-0CF9-4131-8ABF-9BF5D0F430C1}"/>
                </a:ext>
              </a:extLst>
            </p:cNvPr>
            <p:cNvGrpSpPr/>
            <p:nvPr/>
          </p:nvGrpSpPr>
          <p:grpSpPr>
            <a:xfrm>
              <a:off x="6170149" y="4069519"/>
              <a:ext cx="1467179" cy="1517175"/>
              <a:chOff x="7475368" y="4069519"/>
              <a:chExt cx="1467179" cy="1517175"/>
            </a:xfrm>
          </p:grpSpPr>
          <p:sp>
            <p:nvSpPr>
              <p:cNvPr id="35" name="Suorakulmio 34">
                <a:extLst>
                  <a:ext uri="{FF2B5EF4-FFF2-40B4-BE49-F238E27FC236}">
                    <a16:creationId xmlns:a16="http://schemas.microsoft.com/office/drawing/2014/main" id="{E517FC91-A585-48C1-AA39-DA6A7FE6F2F4}"/>
                  </a:ext>
                </a:extLst>
              </p:cNvPr>
              <p:cNvSpPr/>
              <p:nvPr/>
            </p:nvSpPr>
            <p:spPr bwMode="gray">
              <a:xfrm>
                <a:off x="7838060" y="4433242"/>
                <a:ext cx="175257" cy="27785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1400" dirty="0" err="1"/>
              </a:p>
            </p:txBody>
          </p:sp>
          <p:sp>
            <p:nvSpPr>
              <p:cNvPr id="36" name="Suorakulmio 35">
                <a:extLst>
                  <a:ext uri="{FF2B5EF4-FFF2-40B4-BE49-F238E27FC236}">
                    <a16:creationId xmlns:a16="http://schemas.microsoft.com/office/drawing/2014/main" id="{E7209556-76E4-4B25-A313-A94895B1668B}"/>
                  </a:ext>
                </a:extLst>
              </p:cNvPr>
              <p:cNvSpPr/>
              <p:nvPr/>
            </p:nvSpPr>
            <p:spPr bwMode="gray">
              <a:xfrm>
                <a:off x="7631849" y="4344103"/>
                <a:ext cx="175257" cy="366204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1400" dirty="0" err="1"/>
              </a:p>
            </p:txBody>
          </p:sp>
          <p:sp>
            <p:nvSpPr>
              <p:cNvPr id="37" name="Tekstiruutu 36">
                <a:extLst>
                  <a:ext uri="{FF2B5EF4-FFF2-40B4-BE49-F238E27FC236}">
                    <a16:creationId xmlns:a16="http://schemas.microsoft.com/office/drawing/2014/main" id="{957B357F-13E5-4A10-B5D2-5F2728C7E828}"/>
                  </a:ext>
                </a:extLst>
              </p:cNvPr>
              <p:cNvSpPr txBox="1"/>
              <p:nvPr/>
            </p:nvSpPr>
            <p:spPr bwMode="gray">
              <a:xfrm rot="2183978">
                <a:off x="7509371" y="5062156"/>
                <a:ext cx="1433176" cy="524538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rtlCol="0">
                <a:noAutofit/>
              </a:bodyPr>
              <a:lstStyle/>
              <a:p>
                <a:r>
                  <a:rPr lang="fi-FI" sz="1100" dirty="0" err="1">
                    <a:solidFill>
                      <a:srgbClr val="0070C0"/>
                    </a:solidFill>
                  </a:rPr>
                  <a:t>Methanol</a:t>
                </a:r>
                <a:endParaRPr lang="fi-FI" sz="11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38" name="Tekstiruutu 37">
                <a:extLst>
                  <a:ext uri="{FF2B5EF4-FFF2-40B4-BE49-F238E27FC236}">
                    <a16:creationId xmlns:a16="http://schemas.microsoft.com/office/drawing/2014/main" id="{47251A78-24E1-4BA7-8CA9-423EB135A061}"/>
                  </a:ext>
                </a:extLst>
              </p:cNvPr>
              <p:cNvSpPr txBox="1"/>
              <p:nvPr/>
            </p:nvSpPr>
            <p:spPr bwMode="gray">
              <a:xfrm>
                <a:off x="7475368" y="4069519"/>
                <a:ext cx="815338" cy="182167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rtlCol="0">
                <a:noAutofit/>
              </a:bodyPr>
              <a:lstStyle/>
              <a:p>
                <a:r>
                  <a:rPr lang="fi-FI" sz="1400" dirty="0">
                    <a:solidFill>
                      <a:srgbClr val="004C97"/>
                    </a:solidFill>
                  </a:rPr>
                  <a:t>5.5</a:t>
                </a:r>
              </a:p>
            </p:txBody>
          </p:sp>
          <p:sp>
            <p:nvSpPr>
              <p:cNvPr id="39" name="Tekstiruutu 38">
                <a:extLst>
                  <a:ext uri="{FF2B5EF4-FFF2-40B4-BE49-F238E27FC236}">
                    <a16:creationId xmlns:a16="http://schemas.microsoft.com/office/drawing/2014/main" id="{530A1E7F-0666-480E-BD9E-1FBC774877B2}"/>
                  </a:ext>
                </a:extLst>
              </p:cNvPr>
              <p:cNvSpPr txBox="1"/>
              <p:nvPr/>
            </p:nvSpPr>
            <p:spPr bwMode="gray">
              <a:xfrm>
                <a:off x="7755060" y="4177722"/>
                <a:ext cx="815338" cy="182167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rtlCol="0">
                <a:noAutofit/>
              </a:bodyPr>
              <a:lstStyle/>
              <a:p>
                <a:r>
                  <a:rPr lang="fi-FI" sz="1400" dirty="0">
                    <a:solidFill>
                      <a:srgbClr val="E2AC00"/>
                    </a:solidFill>
                  </a:rPr>
                  <a:t>4.4</a:t>
                </a:r>
              </a:p>
            </p:txBody>
          </p:sp>
        </p:grpSp>
        <p:grpSp>
          <p:nvGrpSpPr>
            <p:cNvPr id="27" name="Ryhmä 26">
              <a:extLst>
                <a:ext uri="{FF2B5EF4-FFF2-40B4-BE49-F238E27FC236}">
                  <a16:creationId xmlns:a16="http://schemas.microsoft.com/office/drawing/2014/main" id="{A6BF9130-413D-4A5B-84E0-572C578A9C36}"/>
                </a:ext>
              </a:extLst>
            </p:cNvPr>
            <p:cNvGrpSpPr/>
            <p:nvPr/>
          </p:nvGrpSpPr>
          <p:grpSpPr>
            <a:xfrm>
              <a:off x="10259496" y="4022841"/>
              <a:ext cx="1290089" cy="1507140"/>
              <a:chOff x="8771149" y="4028169"/>
              <a:chExt cx="1290089" cy="1507140"/>
            </a:xfrm>
          </p:grpSpPr>
          <p:grpSp>
            <p:nvGrpSpPr>
              <p:cNvPr id="29" name="Ryhmä 28">
                <a:extLst>
                  <a:ext uri="{FF2B5EF4-FFF2-40B4-BE49-F238E27FC236}">
                    <a16:creationId xmlns:a16="http://schemas.microsoft.com/office/drawing/2014/main" id="{5B0E4D81-CF1B-43C0-BF9B-08D8DF0D66EE}"/>
                  </a:ext>
                </a:extLst>
              </p:cNvPr>
              <p:cNvGrpSpPr/>
              <p:nvPr/>
            </p:nvGrpSpPr>
            <p:grpSpPr>
              <a:xfrm>
                <a:off x="8771149" y="4028169"/>
                <a:ext cx="1290089" cy="1507140"/>
                <a:chOff x="8104279" y="4032932"/>
                <a:chExt cx="1290089" cy="1507140"/>
              </a:xfrm>
            </p:grpSpPr>
            <p:sp>
              <p:nvSpPr>
                <p:cNvPr id="31" name="Suorakulmio 30">
                  <a:extLst>
                    <a:ext uri="{FF2B5EF4-FFF2-40B4-BE49-F238E27FC236}">
                      <a16:creationId xmlns:a16="http://schemas.microsoft.com/office/drawing/2014/main" id="{087555EB-F414-49AD-BBCF-D818C72E1F7C}"/>
                    </a:ext>
                  </a:extLst>
                </p:cNvPr>
                <p:cNvSpPr/>
                <p:nvPr/>
              </p:nvSpPr>
              <p:spPr bwMode="gray">
                <a:xfrm>
                  <a:off x="8438446" y="4488476"/>
                  <a:ext cx="175257" cy="231191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i-FI" sz="1400" dirty="0" err="1"/>
                </a:p>
              </p:txBody>
            </p:sp>
            <p:sp>
              <p:nvSpPr>
                <p:cNvPr id="32" name="Suorakulmio 31">
                  <a:extLst>
                    <a:ext uri="{FF2B5EF4-FFF2-40B4-BE49-F238E27FC236}">
                      <a16:creationId xmlns:a16="http://schemas.microsoft.com/office/drawing/2014/main" id="{0B0AA2C4-6DDA-4879-BF76-6C51A8DB75B3}"/>
                    </a:ext>
                  </a:extLst>
                </p:cNvPr>
                <p:cNvSpPr/>
                <p:nvPr/>
              </p:nvSpPr>
              <p:spPr bwMode="gray">
                <a:xfrm>
                  <a:off x="8232235" y="4331161"/>
                  <a:ext cx="175257" cy="387719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i-FI" sz="1400" dirty="0" err="1"/>
                </a:p>
              </p:txBody>
            </p:sp>
            <p:sp>
              <p:nvSpPr>
                <p:cNvPr id="33" name="Tekstiruutu 32">
                  <a:extLst>
                    <a:ext uri="{FF2B5EF4-FFF2-40B4-BE49-F238E27FC236}">
                      <a16:creationId xmlns:a16="http://schemas.microsoft.com/office/drawing/2014/main" id="{AC473B72-2753-496C-AEB6-E1B7C4DDE942}"/>
                    </a:ext>
                  </a:extLst>
                </p:cNvPr>
                <p:cNvSpPr txBox="1"/>
                <p:nvPr/>
              </p:nvSpPr>
              <p:spPr bwMode="gray">
                <a:xfrm>
                  <a:off x="8104279" y="4032932"/>
                  <a:ext cx="815338" cy="182167"/>
                </a:xfrm>
                <a:prstGeom prst="rect">
                  <a:avLst/>
                </a:prstGeom>
                <a:noFill/>
              </p:spPr>
              <p:txBody>
                <a:bodyPr wrap="square" lIns="72000" tIns="72000" rIns="72000" bIns="72000" rtlCol="0">
                  <a:noAutofit/>
                </a:bodyPr>
                <a:lstStyle/>
                <a:p>
                  <a:r>
                    <a:rPr lang="fi-FI" sz="1400" dirty="0">
                      <a:solidFill>
                        <a:srgbClr val="004C97"/>
                      </a:solidFill>
                    </a:rPr>
                    <a:t>5.2</a:t>
                  </a:r>
                </a:p>
              </p:txBody>
            </p:sp>
            <p:sp>
              <p:nvSpPr>
                <p:cNvPr id="34" name="Tekstiruutu 33">
                  <a:extLst>
                    <a:ext uri="{FF2B5EF4-FFF2-40B4-BE49-F238E27FC236}">
                      <a16:creationId xmlns:a16="http://schemas.microsoft.com/office/drawing/2014/main" id="{ACE0DA8D-B0C7-43A2-B471-732B2DC7028D}"/>
                    </a:ext>
                  </a:extLst>
                </p:cNvPr>
                <p:cNvSpPr txBox="1"/>
                <p:nvPr/>
              </p:nvSpPr>
              <p:spPr bwMode="gray">
                <a:xfrm rot="2183978">
                  <a:off x="8125816" y="5015534"/>
                  <a:ext cx="1268552" cy="524538"/>
                </a:xfrm>
                <a:prstGeom prst="rect">
                  <a:avLst/>
                </a:prstGeom>
                <a:noFill/>
              </p:spPr>
              <p:txBody>
                <a:bodyPr wrap="square" lIns="72000" tIns="72000" rIns="72000" bIns="72000" rtlCol="0">
                  <a:noAutofit/>
                </a:bodyPr>
                <a:lstStyle/>
                <a:p>
                  <a:r>
                    <a:rPr lang="fi-FI" sz="1100" dirty="0" err="1">
                      <a:solidFill>
                        <a:srgbClr val="0070C0"/>
                      </a:solidFill>
                    </a:rPr>
                    <a:t>Ammonia</a:t>
                  </a:r>
                  <a:endParaRPr lang="fi-FI" sz="1100" dirty="0">
                    <a:solidFill>
                      <a:srgbClr val="0070C0"/>
                    </a:solidFill>
                  </a:endParaRPr>
                </a:p>
              </p:txBody>
            </p:sp>
          </p:grpSp>
          <p:sp>
            <p:nvSpPr>
              <p:cNvPr id="30" name="Tekstiruutu 29">
                <a:extLst>
                  <a:ext uri="{FF2B5EF4-FFF2-40B4-BE49-F238E27FC236}">
                    <a16:creationId xmlns:a16="http://schemas.microsoft.com/office/drawing/2014/main" id="{189038BA-3EAC-4235-9E3C-B7AD15CB6269}"/>
                  </a:ext>
                </a:extLst>
              </p:cNvPr>
              <p:cNvSpPr txBox="1"/>
              <p:nvPr/>
            </p:nvSpPr>
            <p:spPr bwMode="gray">
              <a:xfrm>
                <a:off x="9030850" y="4164294"/>
                <a:ext cx="815338" cy="182167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rtlCol="0">
                <a:noAutofit/>
              </a:bodyPr>
              <a:lstStyle/>
              <a:p>
                <a:r>
                  <a:rPr lang="fi-FI" sz="1400" dirty="0">
                    <a:solidFill>
                      <a:srgbClr val="E2AC00"/>
                    </a:solidFill>
                  </a:rPr>
                  <a:t>3.9</a:t>
                </a:r>
              </a:p>
            </p:txBody>
          </p:sp>
        </p:grpSp>
        <p:sp>
          <p:nvSpPr>
            <p:cNvPr id="28" name="Suorakulmio 27">
              <a:extLst>
                <a:ext uri="{FF2B5EF4-FFF2-40B4-BE49-F238E27FC236}">
                  <a16:creationId xmlns:a16="http://schemas.microsoft.com/office/drawing/2014/main" id="{899FE674-64AB-4E0E-ABF4-5A178253538D}"/>
                </a:ext>
              </a:extLst>
            </p:cNvPr>
            <p:cNvSpPr/>
            <p:nvPr/>
          </p:nvSpPr>
          <p:spPr bwMode="gray">
            <a:xfrm>
              <a:off x="9960816" y="4607079"/>
              <a:ext cx="205149" cy="554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sz="1400" dirty="0" err="1"/>
            </a:p>
          </p:txBody>
        </p:sp>
      </p:grpSp>
    </p:spTree>
    <p:extLst>
      <p:ext uri="{BB962C8B-B14F-4D97-AF65-F5344CB8AC3E}">
        <p14:creationId xmlns:p14="http://schemas.microsoft.com/office/powerpoint/2010/main" val="1287845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9E06DDDC-F3A5-4C7E-AF50-0802F2D73C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AE0143F-354D-4EFA-8C3E-58B592A6931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A475F76A-9BA0-4613-BA19-1644E87E8ED7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272AF678-9A2D-4D22-9035-B0EC9FCCF79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CB83BA6F-C114-4D08-8064-79B94428BB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325" y="1263833"/>
            <a:ext cx="6869386" cy="4307563"/>
          </a:xfrm>
          <a:prstGeom prst="rect">
            <a:avLst/>
          </a:prstGeom>
        </p:spPr>
      </p:pic>
      <p:sp>
        <p:nvSpPr>
          <p:cNvPr id="15" name="Title 2">
            <a:extLst>
              <a:ext uri="{FF2B5EF4-FFF2-40B4-BE49-F238E27FC236}">
                <a16:creationId xmlns:a16="http://schemas.microsoft.com/office/drawing/2014/main" id="{83705C80-4DDF-4CF9-9D78-40A4569422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399" y="487740"/>
            <a:ext cx="8441745" cy="900000"/>
          </a:xfrm>
        </p:spPr>
        <p:txBody>
          <a:bodyPr/>
          <a:lstStyle/>
          <a:p>
            <a:r>
              <a:rPr lang="fi-FI" dirty="0"/>
              <a:t>A </a:t>
            </a:r>
            <a:r>
              <a:rPr lang="fi-FI" dirty="0" err="1"/>
              <a:t>Potential</a:t>
            </a:r>
            <a:r>
              <a:rPr lang="fi-FI" dirty="0"/>
              <a:t> </a:t>
            </a:r>
            <a:r>
              <a:rPr lang="fi-FI" dirty="0" err="1"/>
              <a:t>Future</a:t>
            </a:r>
            <a:r>
              <a:rPr lang="fi-FI" dirty="0"/>
              <a:t> </a:t>
            </a:r>
            <a:r>
              <a:rPr lang="fi-FI" dirty="0" err="1"/>
              <a:t>Hydrogen</a:t>
            </a:r>
            <a:r>
              <a:rPr lang="fi-FI" dirty="0"/>
              <a:t> </a:t>
            </a:r>
            <a:r>
              <a:rPr lang="fi-FI" dirty="0" err="1"/>
              <a:t>Concept</a:t>
            </a:r>
            <a:endParaRPr lang="en-US" dirty="0"/>
          </a:p>
        </p:txBody>
      </p:sp>
      <p:sp>
        <p:nvSpPr>
          <p:cNvPr id="16" name="Tekstiruutu 15">
            <a:extLst>
              <a:ext uri="{FF2B5EF4-FFF2-40B4-BE49-F238E27FC236}">
                <a16:creationId xmlns:a16="http://schemas.microsoft.com/office/drawing/2014/main" id="{ABE77A00-427A-4B99-B6FF-38AEAF1A25E5}"/>
              </a:ext>
            </a:extLst>
          </p:cNvPr>
          <p:cNvSpPr txBox="1"/>
          <p:nvPr/>
        </p:nvSpPr>
        <p:spPr>
          <a:xfrm>
            <a:off x="1054456" y="5556250"/>
            <a:ext cx="85061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err="1"/>
              <a:t>Figure</a:t>
            </a:r>
            <a:r>
              <a:rPr lang="fi-FI" sz="1000" dirty="0"/>
              <a:t> </a:t>
            </a:r>
            <a:r>
              <a:rPr lang="fi-FI" sz="1000" dirty="0" err="1"/>
              <a:t>obtained</a:t>
            </a:r>
            <a:r>
              <a:rPr lang="fi-FI" sz="1000" dirty="0"/>
              <a:t> </a:t>
            </a:r>
            <a:r>
              <a:rPr lang="fi-FI" sz="1000" dirty="0" err="1"/>
              <a:t>from</a:t>
            </a:r>
            <a:r>
              <a:rPr lang="fi-FI" sz="1000" dirty="0"/>
              <a:t> https://meetingoftheminds.org/session/the-hydrogen-economy-future</a:t>
            </a:r>
          </a:p>
        </p:txBody>
      </p:sp>
    </p:spTree>
    <p:extLst>
      <p:ext uri="{BB962C8B-B14F-4D97-AF65-F5344CB8AC3E}">
        <p14:creationId xmlns:p14="http://schemas.microsoft.com/office/powerpoint/2010/main" val="1035597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65BD"/>
                </a:solidFill>
              </a:rPr>
              <a:t>Hydrogen fuel cells offer significant potential in decarbonization of local power production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65BD"/>
              </a:solidFill>
            </a:endParaRP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65BD"/>
                </a:solidFill>
              </a:rPr>
              <a:t>At the moment, main challenges lie in the high price of both hydrogen and fuel cells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65BD"/>
              </a:solidFill>
            </a:endParaRP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65BD"/>
                </a:solidFill>
              </a:rPr>
              <a:t>Hydrogen and fuel cell technology is rapidly evolving, mainly boosted by subsidies 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65BD"/>
              </a:solidFill>
            </a:endParaRP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65BD"/>
                </a:solidFill>
              </a:rPr>
              <a:t>Tighter regulation is still needed to further advance fuel cell technology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65BD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20370</TotalTime>
  <Words>411</Words>
  <Application>Microsoft Office PowerPoint</Application>
  <PresentationFormat>On-screen Show (4:3)</PresentationFormat>
  <Paragraphs>131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ＭＳ Ｐゴシック</vt:lpstr>
      <vt:lpstr>Arial</vt:lpstr>
      <vt:lpstr>Calibri</vt:lpstr>
      <vt:lpstr>Tahoma</vt:lpstr>
      <vt:lpstr>Times New Roman</vt:lpstr>
      <vt:lpstr>presentation</vt:lpstr>
      <vt:lpstr>Aalto Content - Green</vt:lpstr>
      <vt:lpstr>ELEC-E8423 - Smart Grid  Fuel Cells as a Part of a Power System</vt:lpstr>
      <vt:lpstr>Content of the Presentation</vt:lpstr>
      <vt:lpstr>Fuel Cells Produce Green Energy from Hydrogen</vt:lpstr>
      <vt:lpstr>The Goal is to Produce Hydrogen from Renewables </vt:lpstr>
      <vt:lpstr>Hydrogen and Fuel Cells Applications in a Smart Grid </vt:lpstr>
      <vt:lpstr>Hydrogen Storage One of the Main Challenges  </vt:lpstr>
      <vt:lpstr>Hydrogen Has a Poor Volumetric Energy Density</vt:lpstr>
      <vt:lpstr>A Potential Future Hydrogen Concept</vt:lpstr>
      <vt:lpstr>Conclusions</vt:lpstr>
      <vt:lpstr>Source material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1097</cp:revision>
  <dcterms:created xsi:type="dcterms:W3CDTF">2010-03-23T14:57:30Z</dcterms:created>
  <dcterms:modified xsi:type="dcterms:W3CDTF">2019-04-02T06:33:52Z</dcterms:modified>
</cp:coreProperties>
</file>